
<file path=[Content_Types].xml><?xml version="1.0" encoding="utf-8"?>
<Types xmlns="http://schemas.openxmlformats.org/package/2006/content-types">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7"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Lst>
  <p:sldSz cy="5143500" cx="9144000"/>
  <p:notesSz cx="6858000" cy="9144000"/>
  <p:embeddedFontLst>
    <p:embeddedFont>
      <p:font typeface="Oswald Medium"/>
      <p:regular r:id="rId35"/>
      <p:bold r:id="rId36"/>
    </p:embeddedFont>
    <p:embeddedFont>
      <p:font typeface="Roboto"/>
      <p:regular r:id="rId37"/>
      <p:bold r:id="rId38"/>
      <p:italic r:id="rId39"/>
      <p:boldItalic r:id="rId40"/>
    </p:embeddedFont>
    <p:embeddedFont>
      <p:font typeface="Raleway ExtraBold"/>
      <p:bold r:id="rId41"/>
      <p:boldItalic r:id="rId42"/>
    </p:embeddedFont>
    <p:embeddedFont>
      <p:font typeface="Montserrat"/>
      <p:regular r:id="rId43"/>
      <p:bold r:id="rId44"/>
      <p:italic r:id="rId45"/>
      <p:boldItalic r:id="rId46"/>
    </p:embeddedFont>
    <p:embeddedFont>
      <p:font typeface="Montserrat Medium"/>
      <p:regular r:id="rId47"/>
      <p:bold r:id="rId48"/>
      <p:italic r:id="rId49"/>
      <p:boldItalic r:id="rId50"/>
    </p:embeddedFont>
    <p:embeddedFont>
      <p:font typeface="Raleway Medium"/>
      <p:regular r:id="rId51"/>
      <p:bold r:id="rId52"/>
      <p:italic r:id="rId53"/>
      <p:boldItalic r:id="rId54"/>
    </p:embeddedFont>
    <p:embeddedFont>
      <p:font typeface="Oswald SemiBold"/>
      <p:regular r:id="rId55"/>
      <p:bold r:id="rId5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Roboto-boldItalic.fntdata"/><Relationship Id="rId42" Type="http://schemas.openxmlformats.org/officeDocument/2006/relationships/font" Target="fonts/RalewayExtraBold-boldItalic.fntdata"/><Relationship Id="rId41" Type="http://schemas.openxmlformats.org/officeDocument/2006/relationships/font" Target="fonts/RalewayExtraBold-bold.fntdata"/><Relationship Id="rId44" Type="http://schemas.openxmlformats.org/officeDocument/2006/relationships/font" Target="fonts/Montserrat-bold.fntdata"/><Relationship Id="rId43" Type="http://schemas.openxmlformats.org/officeDocument/2006/relationships/font" Target="fonts/Montserrat-regular.fntdata"/><Relationship Id="rId46" Type="http://schemas.openxmlformats.org/officeDocument/2006/relationships/font" Target="fonts/Montserrat-boldItalic.fntdata"/><Relationship Id="rId45" Type="http://schemas.openxmlformats.org/officeDocument/2006/relationships/font" Target="fonts/Montserrat-italic.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MontserratMedium-bold.fntdata"/><Relationship Id="rId47" Type="http://schemas.openxmlformats.org/officeDocument/2006/relationships/font" Target="fonts/MontserratMedium-regular.fntdata"/><Relationship Id="rId49" Type="http://schemas.openxmlformats.org/officeDocument/2006/relationships/font" Target="fonts/MontserratMedium-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font" Target="fonts/OswaldMedium-regular.fntdata"/><Relationship Id="rId34" Type="http://schemas.openxmlformats.org/officeDocument/2006/relationships/slide" Target="slides/slide30.xml"/><Relationship Id="rId37" Type="http://schemas.openxmlformats.org/officeDocument/2006/relationships/font" Target="fonts/Roboto-regular.fntdata"/><Relationship Id="rId36" Type="http://schemas.openxmlformats.org/officeDocument/2006/relationships/font" Target="fonts/OswaldMedium-bold.fntdata"/><Relationship Id="rId39" Type="http://schemas.openxmlformats.org/officeDocument/2006/relationships/font" Target="fonts/Roboto-italic.fntdata"/><Relationship Id="rId38" Type="http://schemas.openxmlformats.org/officeDocument/2006/relationships/font" Target="fonts/Roboto-bold.fntdata"/><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RalewayMedium-regular.fntdata"/><Relationship Id="rId50" Type="http://schemas.openxmlformats.org/officeDocument/2006/relationships/font" Target="fonts/MontserratMedium-boldItalic.fntdata"/><Relationship Id="rId53" Type="http://schemas.openxmlformats.org/officeDocument/2006/relationships/font" Target="fonts/RalewayMedium-italic.fntdata"/><Relationship Id="rId52" Type="http://schemas.openxmlformats.org/officeDocument/2006/relationships/font" Target="fonts/RalewayMedium-bold.fntdata"/><Relationship Id="rId11" Type="http://schemas.openxmlformats.org/officeDocument/2006/relationships/slide" Target="slides/slide7.xml"/><Relationship Id="rId55" Type="http://schemas.openxmlformats.org/officeDocument/2006/relationships/font" Target="fonts/OswaldSemiBold-regular.fntdata"/><Relationship Id="rId10" Type="http://schemas.openxmlformats.org/officeDocument/2006/relationships/slide" Target="slides/slide6.xml"/><Relationship Id="rId54" Type="http://schemas.openxmlformats.org/officeDocument/2006/relationships/font" Target="fonts/RalewayMedium-boldItalic.fntdata"/><Relationship Id="rId13" Type="http://schemas.openxmlformats.org/officeDocument/2006/relationships/slide" Target="slides/slide9.xml"/><Relationship Id="rId12" Type="http://schemas.openxmlformats.org/officeDocument/2006/relationships/slide" Target="slides/slide8.xml"/><Relationship Id="rId56" Type="http://schemas.openxmlformats.org/officeDocument/2006/relationships/font" Target="fonts/OswaldSemiBold-bold.fntdata"/><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g986ac07fe7_0_20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9" name="Google Shape;349;g986ac07fe7_0_20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g9a30f00f38_0_4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4" name="Google Shape;354;g9a30f00f38_0_4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359" name="Google Shape;359;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2" name="Shape 632"/>
        <p:cNvGrpSpPr/>
        <p:nvPr/>
      </p:nvGrpSpPr>
      <p:grpSpPr>
        <a:xfrm>
          <a:off x="0" y="0"/>
          <a:ext cx="0" cy="0"/>
          <a:chOff x="0" y="0"/>
          <a:chExt cx="0" cy="0"/>
        </a:xfrm>
      </p:grpSpPr>
      <p:sp>
        <p:nvSpPr>
          <p:cNvPr id="633" name="Google Shape;633;g35e800dde9e_0_7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4" name="Google Shape;634;g35e800dde9e_0_7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7" name="Shape 907"/>
        <p:cNvGrpSpPr/>
        <p:nvPr/>
      </p:nvGrpSpPr>
      <p:grpSpPr>
        <a:xfrm>
          <a:off x="0" y="0"/>
          <a:ext cx="0" cy="0"/>
          <a:chOff x="0" y="0"/>
          <a:chExt cx="0" cy="0"/>
        </a:xfrm>
      </p:grpSpPr>
      <p:sp>
        <p:nvSpPr>
          <p:cNvPr id="908" name="Google Shape;908;g35e800dde9e_0_4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9" name="Google Shape;909;g35e800dde9e_0_4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2" name="Shape 1182"/>
        <p:cNvGrpSpPr/>
        <p:nvPr/>
      </p:nvGrpSpPr>
      <p:grpSpPr>
        <a:xfrm>
          <a:off x="0" y="0"/>
          <a:ext cx="0" cy="0"/>
          <a:chOff x="0" y="0"/>
          <a:chExt cx="0" cy="0"/>
        </a:xfrm>
      </p:grpSpPr>
      <p:sp>
        <p:nvSpPr>
          <p:cNvPr id="1183" name="Google Shape;1183;g36114aa3a9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4" name="Google Shape;1184;g36114aa3a9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7" name="Shape 1457"/>
        <p:cNvGrpSpPr/>
        <p:nvPr/>
      </p:nvGrpSpPr>
      <p:grpSpPr>
        <a:xfrm>
          <a:off x="0" y="0"/>
          <a:ext cx="0" cy="0"/>
          <a:chOff x="0" y="0"/>
          <a:chExt cx="0" cy="0"/>
        </a:xfrm>
      </p:grpSpPr>
      <p:sp>
        <p:nvSpPr>
          <p:cNvPr id="1458" name="Google Shape;1458;g35e800dde9e_0_9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9" name="Google Shape;1459;g35e800dde9e_0_9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2" name="Shape 1732"/>
        <p:cNvGrpSpPr/>
        <p:nvPr/>
      </p:nvGrpSpPr>
      <p:grpSpPr>
        <a:xfrm>
          <a:off x="0" y="0"/>
          <a:ext cx="0" cy="0"/>
          <a:chOff x="0" y="0"/>
          <a:chExt cx="0" cy="0"/>
        </a:xfrm>
      </p:grpSpPr>
      <p:sp>
        <p:nvSpPr>
          <p:cNvPr id="1733" name="Google Shape;1733;g35e800dde9e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4" name="Google Shape;1734;g35e800dde9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7" name="Shape 1737"/>
        <p:cNvGrpSpPr/>
        <p:nvPr/>
      </p:nvGrpSpPr>
      <p:grpSpPr>
        <a:xfrm>
          <a:off x="0" y="0"/>
          <a:ext cx="0" cy="0"/>
          <a:chOff x="0" y="0"/>
          <a:chExt cx="0" cy="0"/>
        </a:xfrm>
      </p:grpSpPr>
      <p:sp>
        <p:nvSpPr>
          <p:cNvPr id="1738" name="Google Shape;1738;g36114aa3a90_0_2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9" name="Google Shape;1739;g36114aa3a90_0_2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2" name="Shape 1742"/>
        <p:cNvGrpSpPr/>
        <p:nvPr/>
      </p:nvGrpSpPr>
      <p:grpSpPr>
        <a:xfrm>
          <a:off x="0" y="0"/>
          <a:ext cx="0" cy="0"/>
          <a:chOff x="0" y="0"/>
          <a:chExt cx="0" cy="0"/>
        </a:xfrm>
      </p:grpSpPr>
      <p:sp>
        <p:nvSpPr>
          <p:cNvPr id="1743" name="Google Shape;1743;g35e800dde9e_0_6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4" name="Google Shape;1744;g35e800dde9e_0_6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7" name="Shape 1747"/>
        <p:cNvGrpSpPr/>
        <p:nvPr/>
      </p:nvGrpSpPr>
      <p:grpSpPr>
        <a:xfrm>
          <a:off x="0" y="0"/>
          <a:ext cx="0" cy="0"/>
          <a:chOff x="0" y="0"/>
          <a:chExt cx="0" cy="0"/>
        </a:xfrm>
      </p:grpSpPr>
      <p:sp>
        <p:nvSpPr>
          <p:cNvPr id="1748" name="Google Shape;1748;g35e800dde9e_0_12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9" name="Google Shape;1749;g35e800dde9e_0_12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2" name="Shape 1752"/>
        <p:cNvGrpSpPr/>
        <p:nvPr/>
      </p:nvGrpSpPr>
      <p:grpSpPr>
        <a:xfrm>
          <a:off x="0" y="0"/>
          <a:ext cx="0" cy="0"/>
          <a:chOff x="0" y="0"/>
          <a:chExt cx="0" cy="0"/>
        </a:xfrm>
      </p:grpSpPr>
      <p:sp>
        <p:nvSpPr>
          <p:cNvPr id="1753" name="Google Shape;1753;g986ac07fe7_0_351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4" name="Google Shape;1754;g986ac07fe7_0_351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7" name="Shape 1757"/>
        <p:cNvGrpSpPr/>
        <p:nvPr/>
      </p:nvGrpSpPr>
      <p:grpSpPr>
        <a:xfrm>
          <a:off x="0" y="0"/>
          <a:ext cx="0" cy="0"/>
          <a:chOff x="0" y="0"/>
          <a:chExt cx="0" cy="0"/>
        </a:xfrm>
      </p:grpSpPr>
      <p:sp>
        <p:nvSpPr>
          <p:cNvPr id="1758" name="Google Shape;1758;g36114aa3a90_0_2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9" name="Google Shape;1759;g36114aa3a90_0_2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2" name="Shape 1762"/>
        <p:cNvGrpSpPr/>
        <p:nvPr/>
      </p:nvGrpSpPr>
      <p:grpSpPr>
        <a:xfrm>
          <a:off x="0" y="0"/>
          <a:ext cx="0" cy="0"/>
          <a:chOff x="0" y="0"/>
          <a:chExt cx="0" cy="0"/>
        </a:xfrm>
      </p:grpSpPr>
      <p:sp>
        <p:nvSpPr>
          <p:cNvPr id="1763" name="Google Shape;1763;g35e800dde9e_0_7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4" name="Google Shape;1764;g35e800dde9e_0_7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7" name="Shape 1767"/>
        <p:cNvGrpSpPr/>
        <p:nvPr/>
      </p:nvGrpSpPr>
      <p:grpSpPr>
        <a:xfrm>
          <a:off x="0" y="0"/>
          <a:ext cx="0" cy="0"/>
          <a:chOff x="0" y="0"/>
          <a:chExt cx="0" cy="0"/>
        </a:xfrm>
      </p:grpSpPr>
      <p:sp>
        <p:nvSpPr>
          <p:cNvPr id="1768" name="Google Shape;1768;g35e800dde9e_0_15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9" name="Google Shape;1769;g35e800dde9e_0_15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2" name="Shape 1772"/>
        <p:cNvGrpSpPr/>
        <p:nvPr/>
      </p:nvGrpSpPr>
      <p:grpSpPr>
        <a:xfrm>
          <a:off x="0" y="0"/>
          <a:ext cx="0" cy="0"/>
          <a:chOff x="0" y="0"/>
          <a:chExt cx="0" cy="0"/>
        </a:xfrm>
      </p:grpSpPr>
      <p:sp>
        <p:nvSpPr>
          <p:cNvPr id="1773" name="Google Shape;1773;g986ac07fe7_0_23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74" name="Google Shape;1774;g986ac07fe7_0_23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6" name="Shape 1806"/>
        <p:cNvGrpSpPr/>
        <p:nvPr/>
      </p:nvGrpSpPr>
      <p:grpSpPr>
        <a:xfrm>
          <a:off x="0" y="0"/>
          <a:ext cx="0" cy="0"/>
          <a:chOff x="0" y="0"/>
          <a:chExt cx="0" cy="0"/>
        </a:xfrm>
      </p:grpSpPr>
      <p:sp>
        <p:nvSpPr>
          <p:cNvPr id="1807" name="Google Shape;1807;g35e800dde9e_0_12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08" name="Google Shape;1808;g35e800dde9e_0_12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0" name="Shape 1840"/>
        <p:cNvGrpSpPr/>
        <p:nvPr/>
      </p:nvGrpSpPr>
      <p:grpSpPr>
        <a:xfrm>
          <a:off x="0" y="0"/>
          <a:ext cx="0" cy="0"/>
          <a:chOff x="0" y="0"/>
          <a:chExt cx="0" cy="0"/>
        </a:xfrm>
      </p:grpSpPr>
      <p:sp>
        <p:nvSpPr>
          <p:cNvPr id="1841" name="Google Shape;1841;g36114aa3a90_0_2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42" name="Google Shape;1842;g36114aa3a90_0_2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4" name="Shape 1874"/>
        <p:cNvGrpSpPr/>
        <p:nvPr/>
      </p:nvGrpSpPr>
      <p:grpSpPr>
        <a:xfrm>
          <a:off x="0" y="0"/>
          <a:ext cx="0" cy="0"/>
          <a:chOff x="0" y="0"/>
          <a:chExt cx="0" cy="0"/>
        </a:xfrm>
      </p:grpSpPr>
      <p:sp>
        <p:nvSpPr>
          <p:cNvPr id="1875" name="Google Shape;1875;g35e800dde9e_0_12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6" name="Google Shape;1876;g35e800dde9e_0_12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8" name="Shape 1908"/>
        <p:cNvGrpSpPr/>
        <p:nvPr/>
      </p:nvGrpSpPr>
      <p:grpSpPr>
        <a:xfrm>
          <a:off x="0" y="0"/>
          <a:ext cx="0" cy="0"/>
          <a:chOff x="0" y="0"/>
          <a:chExt cx="0" cy="0"/>
        </a:xfrm>
      </p:grpSpPr>
      <p:sp>
        <p:nvSpPr>
          <p:cNvPr id="1909" name="Google Shape;1909;g36114aa3a90_0_3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10" name="Google Shape;1910;g36114aa3a90_0_3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2" name="Shape 1942"/>
        <p:cNvGrpSpPr/>
        <p:nvPr/>
      </p:nvGrpSpPr>
      <p:grpSpPr>
        <a:xfrm>
          <a:off x="0" y="0"/>
          <a:ext cx="0" cy="0"/>
          <a:chOff x="0" y="0"/>
          <a:chExt cx="0" cy="0"/>
        </a:xfrm>
      </p:grpSpPr>
      <p:sp>
        <p:nvSpPr>
          <p:cNvPr id="1943" name="Google Shape;1943;g35e800dde9e_0_6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4" name="Google Shape;1944;g35e800dde9e_0_6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7" name="Shape 1947"/>
        <p:cNvGrpSpPr/>
        <p:nvPr/>
      </p:nvGrpSpPr>
      <p:grpSpPr>
        <a:xfrm>
          <a:off x="0" y="0"/>
          <a:ext cx="0" cy="0"/>
          <a:chOff x="0" y="0"/>
          <a:chExt cx="0" cy="0"/>
        </a:xfrm>
      </p:grpSpPr>
      <p:sp>
        <p:nvSpPr>
          <p:cNvPr id="1948" name="Google Shape;1948;g35e800dde9e_0_6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9" name="Google Shape;1949;g35e800dde9e_0_6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2" name="Shape 1952"/>
        <p:cNvGrpSpPr/>
        <p:nvPr/>
      </p:nvGrpSpPr>
      <p:grpSpPr>
        <a:xfrm>
          <a:off x="0" y="0"/>
          <a:ext cx="0" cy="0"/>
          <a:chOff x="0" y="0"/>
          <a:chExt cx="0" cy="0"/>
        </a:xfrm>
      </p:grpSpPr>
      <p:sp>
        <p:nvSpPr>
          <p:cNvPr id="1953" name="Google Shape;1953;g9a30f00f38_0_3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54" name="Google Shape;1954;g9a30f00f38_0_3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7" name="Shape 1957"/>
        <p:cNvGrpSpPr/>
        <p:nvPr/>
      </p:nvGrpSpPr>
      <p:grpSpPr>
        <a:xfrm>
          <a:off x="0" y="0"/>
          <a:ext cx="0" cy="0"/>
          <a:chOff x="0" y="0"/>
          <a:chExt cx="0" cy="0"/>
        </a:xfrm>
      </p:grpSpPr>
      <p:sp>
        <p:nvSpPr>
          <p:cNvPr id="1958" name="Google Shape;1958;g35e800dde9e_0_13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59" name="Google Shape;1959;g35e800dde9e_0_13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2" name="Shape 1962"/>
        <p:cNvGrpSpPr/>
        <p:nvPr/>
      </p:nvGrpSpPr>
      <p:grpSpPr>
        <a:xfrm>
          <a:off x="0" y="0"/>
          <a:ext cx="0" cy="0"/>
          <a:chOff x="0" y="0"/>
          <a:chExt cx="0" cy="0"/>
        </a:xfrm>
      </p:grpSpPr>
      <p:sp>
        <p:nvSpPr>
          <p:cNvPr id="1963" name="Google Shape;1963;g35e800dde9e_0_15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4" name="Google Shape;1964;g35e800dde9e_0_15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7" name="Shape 1967"/>
        <p:cNvGrpSpPr/>
        <p:nvPr/>
      </p:nvGrpSpPr>
      <p:grpSpPr>
        <a:xfrm>
          <a:off x="0" y="0"/>
          <a:ext cx="0" cy="0"/>
          <a:chOff x="0" y="0"/>
          <a:chExt cx="0" cy="0"/>
        </a:xfrm>
      </p:grpSpPr>
      <p:sp>
        <p:nvSpPr>
          <p:cNvPr id="1968" name="Google Shape;1968;g9a0b7afd9d_0_29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9" name="Google Shape;1969;g9a0b7afd9d_0_29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1" name="Shape 2151"/>
        <p:cNvGrpSpPr/>
        <p:nvPr/>
      </p:nvGrpSpPr>
      <p:grpSpPr>
        <a:xfrm>
          <a:off x="0" y="0"/>
          <a:ext cx="0" cy="0"/>
          <a:chOff x="0" y="0"/>
          <a:chExt cx="0" cy="0"/>
        </a:xfrm>
      </p:grpSpPr>
      <p:sp>
        <p:nvSpPr>
          <p:cNvPr id="2152" name="Google Shape;2152;g35e800dde9e_0_13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53" name="Google Shape;2153;g35e800dde9e_0_13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5" name="Shape 2335"/>
        <p:cNvGrpSpPr/>
        <p:nvPr/>
      </p:nvGrpSpPr>
      <p:grpSpPr>
        <a:xfrm>
          <a:off x="0" y="0"/>
          <a:ext cx="0" cy="0"/>
          <a:chOff x="0" y="0"/>
          <a:chExt cx="0" cy="0"/>
        </a:xfrm>
      </p:grpSpPr>
      <p:sp>
        <p:nvSpPr>
          <p:cNvPr id="2336" name="Google Shape;2336;g986ac07fe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37" name="Google Shape;2337;g986ac07fe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1" name="Shape 2891"/>
        <p:cNvGrpSpPr/>
        <p:nvPr/>
      </p:nvGrpSpPr>
      <p:grpSpPr>
        <a:xfrm>
          <a:off x="0" y="0"/>
          <a:ext cx="0" cy="0"/>
          <a:chOff x="0" y="0"/>
          <a:chExt cx="0" cy="0"/>
        </a:xfrm>
      </p:grpSpPr>
      <p:sp>
        <p:nvSpPr>
          <p:cNvPr id="2892" name="Google Shape;2892;g9a0b7afd9d_0_22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93" name="Google Shape;2893;g9a0b7afd9d_0_22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4" name="Shape 3244"/>
        <p:cNvGrpSpPr/>
        <p:nvPr/>
      </p:nvGrpSpPr>
      <p:grpSpPr>
        <a:xfrm>
          <a:off x="0" y="0"/>
          <a:ext cx="0" cy="0"/>
          <a:chOff x="0" y="0"/>
          <a:chExt cx="0" cy="0"/>
        </a:xfrm>
      </p:grpSpPr>
      <p:sp>
        <p:nvSpPr>
          <p:cNvPr id="3245" name="Google Shape;3245;g35e800dde9e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46" name="Google Shape;3246;g35e800dde9e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slidesgo.com/" TargetMode="External"/><Relationship Id="rId3" Type="http://schemas.openxmlformats.org/officeDocument/2006/relationships/hyperlink" Target="https://www.flaticon.com/" TargetMode="External"/><Relationship Id="rId4" Type="http://schemas.openxmlformats.org/officeDocument/2006/relationships/hyperlink" Target="https://www.freepik.com/" TargetMode="External"/><Relationship Id="rId5" Type="http://schemas.openxmlformats.org/officeDocument/2006/relationships/hyperlink" Target="https://stories.freepik.com/" TargetMode="Externa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2"/>
          <p:cNvSpPr/>
          <p:nvPr/>
        </p:nvSpPr>
        <p:spPr>
          <a:xfrm>
            <a:off x="-126850" y="-98850"/>
            <a:ext cx="4480500" cy="52881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 name="Google Shape;10;p2"/>
          <p:cNvGrpSpPr/>
          <p:nvPr/>
        </p:nvGrpSpPr>
        <p:grpSpPr>
          <a:xfrm>
            <a:off x="6595675" y="225375"/>
            <a:ext cx="5353750" cy="67800"/>
            <a:chOff x="6595675" y="225375"/>
            <a:chExt cx="5353750" cy="67800"/>
          </a:xfrm>
        </p:grpSpPr>
        <p:sp>
          <p:nvSpPr>
            <p:cNvPr id="11" name="Google Shape;11;p2"/>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 name="Google Shape;14;p2"/>
          <p:cNvGrpSpPr/>
          <p:nvPr/>
        </p:nvGrpSpPr>
        <p:grpSpPr>
          <a:xfrm rot="5400000">
            <a:off x="-2367450" y="4178900"/>
            <a:ext cx="5200100" cy="67800"/>
            <a:chOff x="6749325" y="225375"/>
            <a:chExt cx="5200100" cy="67800"/>
          </a:xfrm>
        </p:grpSpPr>
        <p:sp>
          <p:nvSpPr>
            <p:cNvPr id="15" name="Google Shape;15;p2"/>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 name="Google Shape;17;p2"/>
          <p:cNvSpPr txBox="1"/>
          <p:nvPr>
            <p:ph type="ctrTitle"/>
          </p:nvPr>
        </p:nvSpPr>
        <p:spPr>
          <a:xfrm>
            <a:off x="495100" y="1345700"/>
            <a:ext cx="3575100" cy="2052600"/>
          </a:xfrm>
          <a:prstGeom prst="rect">
            <a:avLst/>
          </a:prstGeom>
        </p:spPr>
        <p:txBody>
          <a:bodyPr anchorCtr="0" anchor="b" bIns="91425" lIns="91425" spcFirstLastPara="1" rIns="91425" wrap="square" tIns="91425">
            <a:noAutofit/>
          </a:bodyPr>
          <a:lstStyle>
            <a:lvl1pPr lvl="0">
              <a:spcBef>
                <a:spcPts val="0"/>
              </a:spcBef>
              <a:spcAft>
                <a:spcPts val="0"/>
              </a:spcAft>
              <a:buSzPts val="5200"/>
              <a:buNone/>
              <a:defRPr sz="39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8" name="Google Shape;18;p2"/>
          <p:cNvSpPr txBox="1"/>
          <p:nvPr>
            <p:ph idx="1" type="subTitle"/>
          </p:nvPr>
        </p:nvSpPr>
        <p:spPr>
          <a:xfrm>
            <a:off x="495100" y="3317175"/>
            <a:ext cx="3900000" cy="4479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2800"/>
              <a:buNone/>
              <a:defRPr sz="1400">
                <a:latin typeface="Montserrat Medium"/>
                <a:ea typeface="Montserrat Medium"/>
                <a:cs typeface="Montserrat Medium"/>
                <a:sym typeface="Montserrat Medium"/>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9" name="Shape 19"/>
        <p:cNvGrpSpPr/>
        <p:nvPr/>
      </p:nvGrpSpPr>
      <p:grpSpPr>
        <a:xfrm>
          <a:off x="0" y="0"/>
          <a:ext cx="0" cy="0"/>
          <a:chOff x="0" y="0"/>
          <a:chExt cx="0" cy="0"/>
        </a:xfrm>
      </p:grpSpPr>
      <p:grpSp>
        <p:nvGrpSpPr>
          <p:cNvPr id="20" name="Google Shape;20;p3"/>
          <p:cNvGrpSpPr/>
          <p:nvPr/>
        </p:nvGrpSpPr>
        <p:grpSpPr>
          <a:xfrm>
            <a:off x="4350875" y="3608425"/>
            <a:ext cx="5971850" cy="67800"/>
            <a:chOff x="6595675" y="225375"/>
            <a:chExt cx="5971850" cy="67800"/>
          </a:xfrm>
        </p:grpSpPr>
        <p:sp>
          <p:nvSpPr>
            <p:cNvPr id="21" name="Google Shape;21;p3"/>
            <p:cNvSpPr/>
            <p:nvPr/>
          </p:nvSpPr>
          <p:spPr>
            <a:xfrm rot="5400000">
              <a:off x="9889575" y="-2384775"/>
              <a:ext cx="67800" cy="5288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3"/>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3"/>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 name="Google Shape;24;p3"/>
          <p:cNvGrpSpPr/>
          <p:nvPr/>
        </p:nvGrpSpPr>
        <p:grpSpPr>
          <a:xfrm rot="5400000">
            <a:off x="-2376925" y="3013800"/>
            <a:ext cx="5200100" cy="67800"/>
            <a:chOff x="6749325" y="225375"/>
            <a:chExt cx="5200100" cy="67800"/>
          </a:xfrm>
        </p:grpSpPr>
        <p:sp>
          <p:nvSpPr>
            <p:cNvPr id="25" name="Google Shape;25;p3"/>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3"/>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 name="Google Shape;27;p3"/>
          <p:cNvSpPr txBox="1"/>
          <p:nvPr>
            <p:ph type="ctrTitle"/>
          </p:nvPr>
        </p:nvSpPr>
        <p:spPr>
          <a:xfrm>
            <a:off x="5939875" y="1617000"/>
            <a:ext cx="2765700" cy="12765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3300">
                <a:solidFill>
                  <a:schemeClr val="accent2"/>
                </a:solidFill>
              </a:defRPr>
            </a:lvl1pPr>
            <a:lvl2pPr lvl="1" rtl="0" algn="ctr">
              <a:spcBef>
                <a:spcPts val="0"/>
              </a:spcBef>
              <a:spcAft>
                <a:spcPts val="0"/>
              </a:spcAft>
              <a:buClr>
                <a:srgbClr val="434343"/>
              </a:buClr>
              <a:buSzPts val="1800"/>
              <a:buNone/>
              <a:defRPr sz="1800">
                <a:solidFill>
                  <a:srgbClr val="434343"/>
                </a:solidFill>
              </a:defRPr>
            </a:lvl2pPr>
            <a:lvl3pPr lvl="2" rtl="0" algn="ctr">
              <a:spcBef>
                <a:spcPts val="0"/>
              </a:spcBef>
              <a:spcAft>
                <a:spcPts val="0"/>
              </a:spcAft>
              <a:buClr>
                <a:srgbClr val="434343"/>
              </a:buClr>
              <a:buSzPts val="1800"/>
              <a:buNone/>
              <a:defRPr sz="1800">
                <a:solidFill>
                  <a:srgbClr val="434343"/>
                </a:solidFill>
              </a:defRPr>
            </a:lvl3pPr>
            <a:lvl4pPr lvl="3" rtl="0" algn="ctr">
              <a:spcBef>
                <a:spcPts val="0"/>
              </a:spcBef>
              <a:spcAft>
                <a:spcPts val="0"/>
              </a:spcAft>
              <a:buClr>
                <a:srgbClr val="434343"/>
              </a:buClr>
              <a:buSzPts val="1800"/>
              <a:buNone/>
              <a:defRPr sz="1800">
                <a:solidFill>
                  <a:srgbClr val="434343"/>
                </a:solidFill>
              </a:defRPr>
            </a:lvl4pPr>
            <a:lvl5pPr lvl="4" rtl="0" algn="ctr">
              <a:spcBef>
                <a:spcPts val="0"/>
              </a:spcBef>
              <a:spcAft>
                <a:spcPts val="0"/>
              </a:spcAft>
              <a:buClr>
                <a:srgbClr val="434343"/>
              </a:buClr>
              <a:buSzPts val="1800"/>
              <a:buNone/>
              <a:defRPr sz="1800">
                <a:solidFill>
                  <a:srgbClr val="434343"/>
                </a:solidFill>
              </a:defRPr>
            </a:lvl5pPr>
            <a:lvl6pPr lvl="5" rtl="0" algn="ctr">
              <a:spcBef>
                <a:spcPts val="0"/>
              </a:spcBef>
              <a:spcAft>
                <a:spcPts val="0"/>
              </a:spcAft>
              <a:buClr>
                <a:srgbClr val="434343"/>
              </a:buClr>
              <a:buSzPts val="1800"/>
              <a:buNone/>
              <a:defRPr sz="1800">
                <a:solidFill>
                  <a:srgbClr val="434343"/>
                </a:solidFill>
              </a:defRPr>
            </a:lvl6pPr>
            <a:lvl7pPr lvl="6" rtl="0" algn="ctr">
              <a:spcBef>
                <a:spcPts val="0"/>
              </a:spcBef>
              <a:spcAft>
                <a:spcPts val="0"/>
              </a:spcAft>
              <a:buClr>
                <a:srgbClr val="434343"/>
              </a:buClr>
              <a:buSzPts val="1800"/>
              <a:buNone/>
              <a:defRPr sz="1800">
                <a:solidFill>
                  <a:srgbClr val="434343"/>
                </a:solidFill>
              </a:defRPr>
            </a:lvl7pPr>
            <a:lvl8pPr lvl="7" rtl="0" algn="ctr">
              <a:spcBef>
                <a:spcPts val="0"/>
              </a:spcBef>
              <a:spcAft>
                <a:spcPts val="0"/>
              </a:spcAft>
              <a:buClr>
                <a:srgbClr val="434343"/>
              </a:buClr>
              <a:buSzPts val="1800"/>
              <a:buNone/>
              <a:defRPr sz="1800">
                <a:solidFill>
                  <a:srgbClr val="434343"/>
                </a:solidFill>
              </a:defRPr>
            </a:lvl8pPr>
            <a:lvl9pPr lvl="8" rtl="0" algn="ctr">
              <a:spcBef>
                <a:spcPts val="0"/>
              </a:spcBef>
              <a:spcAft>
                <a:spcPts val="0"/>
              </a:spcAft>
              <a:buClr>
                <a:srgbClr val="434343"/>
              </a:buClr>
              <a:buSzPts val="1800"/>
              <a:buNone/>
              <a:defRPr sz="1800">
                <a:solidFill>
                  <a:srgbClr val="434343"/>
                </a:solidFill>
              </a:defRPr>
            </a:lvl9pPr>
          </a:lstStyle>
          <a:p/>
        </p:txBody>
      </p:sp>
      <p:sp>
        <p:nvSpPr>
          <p:cNvPr id="28" name="Google Shape;28;p3"/>
          <p:cNvSpPr txBox="1"/>
          <p:nvPr>
            <p:ph idx="1" type="subTitle"/>
          </p:nvPr>
        </p:nvSpPr>
        <p:spPr>
          <a:xfrm>
            <a:off x="5939875" y="2749100"/>
            <a:ext cx="2765700" cy="577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500">
                <a:latin typeface="Montserrat Medium"/>
                <a:ea typeface="Montserrat Medium"/>
                <a:cs typeface="Montserrat Medium"/>
                <a:sym typeface="Montserrat Medium"/>
              </a:defRPr>
            </a:lvl1pPr>
            <a:lvl2pPr lvl="1" rtl="0" algn="ctr">
              <a:lnSpc>
                <a:spcPct val="100000"/>
              </a:lnSpc>
              <a:spcBef>
                <a:spcPts val="0"/>
              </a:spcBef>
              <a:spcAft>
                <a:spcPts val="0"/>
              </a:spcAft>
              <a:buSzPts val="1000"/>
              <a:buNone/>
              <a:defRPr sz="1000"/>
            </a:lvl2pPr>
            <a:lvl3pPr lvl="2" rtl="0" algn="ctr">
              <a:lnSpc>
                <a:spcPct val="100000"/>
              </a:lnSpc>
              <a:spcBef>
                <a:spcPts val="0"/>
              </a:spcBef>
              <a:spcAft>
                <a:spcPts val="0"/>
              </a:spcAft>
              <a:buSzPts val="1000"/>
              <a:buNone/>
              <a:defRPr sz="1000"/>
            </a:lvl3pPr>
            <a:lvl4pPr lvl="3" rtl="0" algn="ctr">
              <a:lnSpc>
                <a:spcPct val="100000"/>
              </a:lnSpc>
              <a:spcBef>
                <a:spcPts val="0"/>
              </a:spcBef>
              <a:spcAft>
                <a:spcPts val="0"/>
              </a:spcAft>
              <a:buSzPts val="1000"/>
              <a:buNone/>
              <a:defRPr sz="1000"/>
            </a:lvl4pPr>
            <a:lvl5pPr lvl="4" rtl="0" algn="ctr">
              <a:lnSpc>
                <a:spcPct val="100000"/>
              </a:lnSpc>
              <a:spcBef>
                <a:spcPts val="0"/>
              </a:spcBef>
              <a:spcAft>
                <a:spcPts val="0"/>
              </a:spcAft>
              <a:buSzPts val="1000"/>
              <a:buNone/>
              <a:defRPr sz="1000"/>
            </a:lvl5pPr>
            <a:lvl6pPr lvl="5" rtl="0" algn="ctr">
              <a:lnSpc>
                <a:spcPct val="100000"/>
              </a:lnSpc>
              <a:spcBef>
                <a:spcPts val="0"/>
              </a:spcBef>
              <a:spcAft>
                <a:spcPts val="0"/>
              </a:spcAft>
              <a:buSzPts val="1000"/>
              <a:buNone/>
              <a:defRPr sz="1000"/>
            </a:lvl6pPr>
            <a:lvl7pPr lvl="6" rtl="0" algn="ctr">
              <a:lnSpc>
                <a:spcPct val="100000"/>
              </a:lnSpc>
              <a:spcBef>
                <a:spcPts val="0"/>
              </a:spcBef>
              <a:spcAft>
                <a:spcPts val="0"/>
              </a:spcAft>
              <a:buSzPts val="1000"/>
              <a:buNone/>
              <a:defRPr sz="1000"/>
            </a:lvl7pPr>
            <a:lvl8pPr lvl="7" rtl="0" algn="ctr">
              <a:lnSpc>
                <a:spcPct val="100000"/>
              </a:lnSpc>
              <a:spcBef>
                <a:spcPts val="0"/>
              </a:spcBef>
              <a:spcAft>
                <a:spcPts val="0"/>
              </a:spcAft>
              <a:buSzPts val="1000"/>
              <a:buNone/>
              <a:defRPr sz="1000"/>
            </a:lvl8pPr>
            <a:lvl9pPr lvl="8" rtl="0" algn="ctr">
              <a:lnSpc>
                <a:spcPct val="100000"/>
              </a:lnSpc>
              <a:spcBef>
                <a:spcPts val="0"/>
              </a:spcBef>
              <a:spcAft>
                <a:spcPts val="0"/>
              </a:spcAft>
              <a:buSzPts val="1000"/>
              <a:buNone/>
              <a:defRPr sz="1000"/>
            </a:lvl9pPr>
          </a:lstStyle>
          <a:p/>
        </p:txBody>
      </p:sp>
      <p:sp>
        <p:nvSpPr>
          <p:cNvPr id="29" name="Google Shape;29;p3"/>
          <p:cNvSpPr txBox="1"/>
          <p:nvPr>
            <p:ph hasCustomPrompt="1" idx="2" type="title"/>
          </p:nvPr>
        </p:nvSpPr>
        <p:spPr>
          <a:xfrm>
            <a:off x="3755650" y="1452100"/>
            <a:ext cx="2652300" cy="1830300"/>
          </a:xfrm>
          <a:prstGeom prst="rect">
            <a:avLst/>
          </a:prstGeom>
          <a:noFill/>
        </p:spPr>
        <p:txBody>
          <a:bodyPr anchorCtr="0" anchor="t" bIns="91425" lIns="91425" spcFirstLastPara="1" rIns="91425" wrap="square" tIns="91425">
            <a:noAutofit/>
          </a:bodyPr>
          <a:lstStyle>
            <a:lvl1pPr lvl="0" rtl="0" algn="ctr">
              <a:lnSpc>
                <a:spcPct val="115000"/>
              </a:lnSpc>
              <a:spcBef>
                <a:spcPts val="0"/>
              </a:spcBef>
              <a:spcAft>
                <a:spcPts val="0"/>
              </a:spcAft>
              <a:buSzPts val="5500"/>
              <a:buFont typeface="Oswald Medium"/>
              <a:buNone/>
              <a:defRPr sz="14100">
                <a:latin typeface="Oswald Medium"/>
                <a:ea typeface="Oswald Medium"/>
                <a:cs typeface="Oswald Medium"/>
                <a:sym typeface="Oswald Medium"/>
              </a:defRPr>
            </a:lvl1pPr>
            <a:lvl2pPr lvl="1" rtl="0" algn="ctr">
              <a:spcBef>
                <a:spcPts val="0"/>
              </a:spcBef>
              <a:spcAft>
                <a:spcPts val="0"/>
              </a:spcAft>
              <a:buClr>
                <a:srgbClr val="434343"/>
              </a:buClr>
              <a:buSzPts val="5500"/>
              <a:buFont typeface="Oswald Medium"/>
              <a:buNone/>
              <a:defRPr sz="5500">
                <a:solidFill>
                  <a:srgbClr val="434343"/>
                </a:solidFill>
                <a:latin typeface="Oswald Medium"/>
                <a:ea typeface="Oswald Medium"/>
                <a:cs typeface="Oswald Medium"/>
                <a:sym typeface="Oswald Medium"/>
              </a:defRPr>
            </a:lvl2pPr>
            <a:lvl3pPr lvl="2" rtl="0" algn="ctr">
              <a:spcBef>
                <a:spcPts val="0"/>
              </a:spcBef>
              <a:spcAft>
                <a:spcPts val="0"/>
              </a:spcAft>
              <a:buClr>
                <a:srgbClr val="434343"/>
              </a:buClr>
              <a:buSzPts val="5500"/>
              <a:buFont typeface="Oswald Medium"/>
              <a:buNone/>
              <a:defRPr sz="5500">
                <a:solidFill>
                  <a:srgbClr val="434343"/>
                </a:solidFill>
                <a:latin typeface="Oswald Medium"/>
                <a:ea typeface="Oswald Medium"/>
                <a:cs typeface="Oswald Medium"/>
                <a:sym typeface="Oswald Medium"/>
              </a:defRPr>
            </a:lvl3pPr>
            <a:lvl4pPr lvl="3" rtl="0" algn="ctr">
              <a:spcBef>
                <a:spcPts val="0"/>
              </a:spcBef>
              <a:spcAft>
                <a:spcPts val="0"/>
              </a:spcAft>
              <a:buClr>
                <a:srgbClr val="434343"/>
              </a:buClr>
              <a:buSzPts val="5500"/>
              <a:buFont typeface="Oswald Medium"/>
              <a:buNone/>
              <a:defRPr sz="5500">
                <a:solidFill>
                  <a:srgbClr val="434343"/>
                </a:solidFill>
                <a:latin typeface="Oswald Medium"/>
                <a:ea typeface="Oswald Medium"/>
                <a:cs typeface="Oswald Medium"/>
                <a:sym typeface="Oswald Medium"/>
              </a:defRPr>
            </a:lvl4pPr>
            <a:lvl5pPr lvl="4" rtl="0" algn="ctr">
              <a:spcBef>
                <a:spcPts val="0"/>
              </a:spcBef>
              <a:spcAft>
                <a:spcPts val="0"/>
              </a:spcAft>
              <a:buClr>
                <a:srgbClr val="434343"/>
              </a:buClr>
              <a:buSzPts val="5500"/>
              <a:buFont typeface="Oswald Medium"/>
              <a:buNone/>
              <a:defRPr sz="5500">
                <a:solidFill>
                  <a:srgbClr val="434343"/>
                </a:solidFill>
                <a:latin typeface="Oswald Medium"/>
                <a:ea typeface="Oswald Medium"/>
                <a:cs typeface="Oswald Medium"/>
                <a:sym typeface="Oswald Medium"/>
              </a:defRPr>
            </a:lvl5pPr>
            <a:lvl6pPr lvl="5" rtl="0" algn="ctr">
              <a:spcBef>
                <a:spcPts val="0"/>
              </a:spcBef>
              <a:spcAft>
                <a:spcPts val="0"/>
              </a:spcAft>
              <a:buClr>
                <a:srgbClr val="434343"/>
              </a:buClr>
              <a:buSzPts val="5500"/>
              <a:buFont typeface="Oswald Medium"/>
              <a:buNone/>
              <a:defRPr sz="5500">
                <a:solidFill>
                  <a:srgbClr val="434343"/>
                </a:solidFill>
                <a:latin typeface="Oswald Medium"/>
                <a:ea typeface="Oswald Medium"/>
                <a:cs typeface="Oswald Medium"/>
                <a:sym typeface="Oswald Medium"/>
              </a:defRPr>
            </a:lvl6pPr>
            <a:lvl7pPr lvl="6" rtl="0" algn="ctr">
              <a:spcBef>
                <a:spcPts val="0"/>
              </a:spcBef>
              <a:spcAft>
                <a:spcPts val="0"/>
              </a:spcAft>
              <a:buClr>
                <a:srgbClr val="434343"/>
              </a:buClr>
              <a:buSzPts val="5500"/>
              <a:buFont typeface="Oswald Medium"/>
              <a:buNone/>
              <a:defRPr sz="5500">
                <a:solidFill>
                  <a:srgbClr val="434343"/>
                </a:solidFill>
                <a:latin typeface="Oswald Medium"/>
                <a:ea typeface="Oswald Medium"/>
                <a:cs typeface="Oswald Medium"/>
                <a:sym typeface="Oswald Medium"/>
              </a:defRPr>
            </a:lvl7pPr>
            <a:lvl8pPr lvl="7" rtl="0" algn="ctr">
              <a:spcBef>
                <a:spcPts val="0"/>
              </a:spcBef>
              <a:spcAft>
                <a:spcPts val="0"/>
              </a:spcAft>
              <a:buClr>
                <a:srgbClr val="434343"/>
              </a:buClr>
              <a:buSzPts val="5500"/>
              <a:buFont typeface="Oswald Medium"/>
              <a:buNone/>
              <a:defRPr sz="5500">
                <a:solidFill>
                  <a:srgbClr val="434343"/>
                </a:solidFill>
                <a:latin typeface="Oswald Medium"/>
                <a:ea typeface="Oswald Medium"/>
                <a:cs typeface="Oswald Medium"/>
                <a:sym typeface="Oswald Medium"/>
              </a:defRPr>
            </a:lvl8pPr>
            <a:lvl9pPr lvl="8" rtl="0" algn="ctr">
              <a:spcBef>
                <a:spcPts val="0"/>
              </a:spcBef>
              <a:spcAft>
                <a:spcPts val="0"/>
              </a:spcAft>
              <a:buClr>
                <a:srgbClr val="434343"/>
              </a:buClr>
              <a:buSzPts val="5500"/>
              <a:buFont typeface="Oswald Medium"/>
              <a:buNone/>
              <a:defRPr sz="5500">
                <a:solidFill>
                  <a:srgbClr val="434343"/>
                </a:solidFill>
                <a:latin typeface="Oswald Medium"/>
                <a:ea typeface="Oswald Medium"/>
                <a:cs typeface="Oswald Medium"/>
                <a:sym typeface="Oswald Medium"/>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0" name="Shape 30"/>
        <p:cNvGrpSpPr/>
        <p:nvPr/>
      </p:nvGrpSpPr>
      <p:grpSpPr>
        <a:xfrm>
          <a:off x="0" y="0"/>
          <a:ext cx="0" cy="0"/>
          <a:chOff x="0" y="0"/>
          <a:chExt cx="0" cy="0"/>
        </a:xfrm>
      </p:grpSpPr>
      <p:sp>
        <p:nvSpPr>
          <p:cNvPr id="31" name="Google Shape;31;p4"/>
          <p:cNvSpPr txBox="1"/>
          <p:nvPr>
            <p:ph type="title"/>
          </p:nvPr>
        </p:nvSpPr>
        <p:spPr>
          <a:xfrm>
            <a:off x="524000" y="336325"/>
            <a:ext cx="63864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4"/>
          <p:cNvSpPr txBox="1"/>
          <p:nvPr>
            <p:ph idx="1" type="body"/>
          </p:nvPr>
        </p:nvSpPr>
        <p:spPr>
          <a:xfrm>
            <a:off x="524000" y="978125"/>
            <a:ext cx="7918500" cy="3605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Clr>
                <a:srgbClr val="434343"/>
              </a:buClr>
              <a:buSzPts val="1200"/>
              <a:buFont typeface="Livvic"/>
              <a:buAutoNum type="arabicPeriod"/>
              <a:defRPr sz="1200"/>
            </a:lvl1pPr>
            <a:lvl2pPr indent="-304800" lvl="1" marL="914400">
              <a:spcBef>
                <a:spcPts val="0"/>
              </a:spcBef>
              <a:spcAft>
                <a:spcPts val="0"/>
              </a:spcAft>
              <a:buClr>
                <a:srgbClr val="434343"/>
              </a:buClr>
              <a:buSzPts val="1200"/>
              <a:buFont typeface="Roboto Condensed Light"/>
              <a:buAutoNum type="alphaLcPeriod"/>
              <a:defRPr/>
            </a:lvl2pPr>
            <a:lvl3pPr indent="-304800" lvl="2" marL="1371600">
              <a:spcBef>
                <a:spcPts val="0"/>
              </a:spcBef>
              <a:spcAft>
                <a:spcPts val="0"/>
              </a:spcAft>
              <a:buClr>
                <a:srgbClr val="434343"/>
              </a:buClr>
              <a:buSzPts val="1200"/>
              <a:buFont typeface="Roboto Condensed Light"/>
              <a:buAutoNum type="romanLcPeriod"/>
              <a:defRPr/>
            </a:lvl3pPr>
            <a:lvl4pPr indent="-304800" lvl="3" marL="1828800">
              <a:spcBef>
                <a:spcPts val="0"/>
              </a:spcBef>
              <a:spcAft>
                <a:spcPts val="0"/>
              </a:spcAft>
              <a:buClr>
                <a:srgbClr val="434343"/>
              </a:buClr>
              <a:buSzPts val="1200"/>
              <a:buFont typeface="Roboto Condensed Light"/>
              <a:buAutoNum type="arabicPeriod"/>
              <a:defRPr/>
            </a:lvl4pPr>
            <a:lvl5pPr indent="-304800" lvl="4" marL="2286000">
              <a:spcBef>
                <a:spcPts val="0"/>
              </a:spcBef>
              <a:spcAft>
                <a:spcPts val="0"/>
              </a:spcAft>
              <a:buClr>
                <a:srgbClr val="434343"/>
              </a:buClr>
              <a:buSzPts val="1200"/>
              <a:buFont typeface="Roboto Condensed Light"/>
              <a:buAutoNum type="alphaLcPeriod"/>
              <a:defRPr/>
            </a:lvl5pPr>
            <a:lvl6pPr indent="-304800" lvl="5" marL="2743200">
              <a:spcBef>
                <a:spcPts val="0"/>
              </a:spcBef>
              <a:spcAft>
                <a:spcPts val="0"/>
              </a:spcAft>
              <a:buClr>
                <a:srgbClr val="434343"/>
              </a:buClr>
              <a:buSzPts val="1200"/>
              <a:buFont typeface="Roboto Condensed Light"/>
              <a:buAutoNum type="romanLcPeriod"/>
              <a:defRPr/>
            </a:lvl6pPr>
            <a:lvl7pPr indent="-304800" lvl="6" marL="3200400">
              <a:spcBef>
                <a:spcPts val="0"/>
              </a:spcBef>
              <a:spcAft>
                <a:spcPts val="0"/>
              </a:spcAft>
              <a:buClr>
                <a:srgbClr val="434343"/>
              </a:buClr>
              <a:buSzPts val="1200"/>
              <a:buFont typeface="Roboto Condensed Light"/>
              <a:buAutoNum type="arabicPeriod"/>
              <a:defRPr/>
            </a:lvl7pPr>
            <a:lvl8pPr indent="-304800" lvl="7" marL="3657600">
              <a:spcBef>
                <a:spcPts val="0"/>
              </a:spcBef>
              <a:spcAft>
                <a:spcPts val="0"/>
              </a:spcAft>
              <a:buClr>
                <a:srgbClr val="434343"/>
              </a:buClr>
              <a:buSzPts val="1200"/>
              <a:buFont typeface="Roboto Condensed Light"/>
              <a:buAutoNum type="alphaLcPeriod"/>
              <a:defRPr/>
            </a:lvl8pPr>
            <a:lvl9pPr indent="-304800" lvl="8" marL="4114800">
              <a:spcBef>
                <a:spcPts val="0"/>
              </a:spcBef>
              <a:spcAft>
                <a:spcPts val="0"/>
              </a:spcAft>
              <a:buClr>
                <a:srgbClr val="434343"/>
              </a:buClr>
              <a:buSzPts val="1200"/>
              <a:buFont typeface="Roboto Condensed Light"/>
              <a:buAutoNum type="romanLcPeriod"/>
              <a:defRPr/>
            </a:lvl9pPr>
          </a:lstStyle>
          <a:p/>
        </p:txBody>
      </p:sp>
      <p:grpSp>
        <p:nvGrpSpPr>
          <p:cNvPr id="33" name="Google Shape;33;p4"/>
          <p:cNvGrpSpPr/>
          <p:nvPr/>
        </p:nvGrpSpPr>
        <p:grpSpPr>
          <a:xfrm>
            <a:off x="6122050" y="4800525"/>
            <a:ext cx="5353750" cy="67800"/>
            <a:chOff x="6595675" y="225375"/>
            <a:chExt cx="5353750" cy="67800"/>
          </a:xfrm>
        </p:grpSpPr>
        <p:sp>
          <p:nvSpPr>
            <p:cNvPr id="34" name="Google Shape;34;p4"/>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4"/>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4"/>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 name="Google Shape;37;p4"/>
          <p:cNvGrpSpPr/>
          <p:nvPr/>
        </p:nvGrpSpPr>
        <p:grpSpPr>
          <a:xfrm rot="5400000">
            <a:off x="-2376925" y="3032750"/>
            <a:ext cx="5200100" cy="67800"/>
            <a:chOff x="6749325" y="225375"/>
            <a:chExt cx="5200100" cy="67800"/>
          </a:xfrm>
        </p:grpSpPr>
        <p:sp>
          <p:nvSpPr>
            <p:cNvPr id="38" name="Google Shape;38;p4"/>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4"/>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40" name="Shape 40"/>
        <p:cNvGrpSpPr/>
        <p:nvPr/>
      </p:nvGrpSpPr>
      <p:grpSpPr>
        <a:xfrm>
          <a:off x="0" y="0"/>
          <a:ext cx="0" cy="0"/>
          <a:chOff x="0" y="0"/>
          <a:chExt cx="0" cy="0"/>
        </a:xfrm>
      </p:grpSpPr>
      <p:sp>
        <p:nvSpPr>
          <p:cNvPr id="41" name="Google Shape;41;p5"/>
          <p:cNvSpPr/>
          <p:nvPr/>
        </p:nvSpPr>
        <p:spPr>
          <a:xfrm>
            <a:off x="4685275" y="-72300"/>
            <a:ext cx="4746000" cy="52881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5"/>
          <p:cNvSpPr txBox="1"/>
          <p:nvPr>
            <p:ph type="ctrTitle"/>
          </p:nvPr>
        </p:nvSpPr>
        <p:spPr>
          <a:xfrm flipH="1">
            <a:off x="1876125" y="2840625"/>
            <a:ext cx="2101800" cy="577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Oswald Medium"/>
              <a:buNone/>
              <a:defRPr sz="2000">
                <a:solidFill>
                  <a:schemeClr val="accent2"/>
                </a:solidFill>
                <a:latin typeface="Oswald Medium"/>
                <a:ea typeface="Oswald Medium"/>
                <a:cs typeface="Oswald Medium"/>
                <a:sym typeface="Oswald Medium"/>
              </a:defRPr>
            </a:lvl1pPr>
            <a:lvl2pPr lvl="1" rtl="0" algn="ctr">
              <a:spcBef>
                <a:spcPts val="0"/>
              </a:spcBef>
              <a:spcAft>
                <a:spcPts val="0"/>
              </a:spcAft>
              <a:buClr>
                <a:srgbClr val="434343"/>
              </a:buClr>
              <a:buSzPts val="1800"/>
              <a:buFont typeface="Oswald Medium"/>
              <a:buNone/>
              <a:defRPr sz="1800">
                <a:solidFill>
                  <a:srgbClr val="434343"/>
                </a:solidFill>
                <a:latin typeface="Oswald Medium"/>
                <a:ea typeface="Oswald Medium"/>
                <a:cs typeface="Oswald Medium"/>
                <a:sym typeface="Oswald Medium"/>
              </a:defRPr>
            </a:lvl2pPr>
            <a:lvl3pPr lvl="2" rtl="0" algn="ctr">
              <a:spcBef>
                <a:spcPts val="0"/>
              </a:spcBef>
              <a:spcAft>
                <a:spcPts val="0"/>
              </a:spcAft>
              <a:buClr>
                <a:srgbClr val="434343"/>
              </a:buClr>
              <a:buSzPts val="1800"/>
              <a:buFont typeface="Oswald Medium"/>
              <a:buNone/>
              <a:defRPr sz="1800">
                <a:solidFill>
                  <a:srgbClr val="434343"/>
                </a:solidFill>
                <a:latin typeface="Oswald Medium"/>
                <a:ea typeface="Oswald Medium"/>
                <a:cs typeface="Oswald Medium"/>
                <a:sym typeface="Oswald Medium"/>
              </a:defRPr>
            </a:lvl3pPr>
            <a:lvl4pPr lvl="3" rtl="0" algn="ctr">
              <a:spcBef>
                <a:spcPts val="0"/>
              </a:spcBef>
              <a:spcAft>
                <a:spcPts val="0"/>
              </a:spcAft>
              <a:buClr>
                <a:srgbClr val="434343"/>
              </a:buClr>
              <a:buSzPts val="1800"/>
              <a:buFont typeface="Oswald Medium"/>
              <a:buNone/>
              <a:defRPr sz="1800">
                <a:solidFill>
                  <a:srgbClr val="434343"/>
                </a:solidFill>
                <a:latin typeface="Oswald Medium"/>
                <a:ea typeface="Oswald Medium"/>
                <a:cs typeface="Oswald Medium"/>
                <a:sym typeface="Oswald Medium"/>
              </a:defRPr>
            </a:lvl4pPr>
            <a:lvl5pPr lvl="4" rtl="0" algn="ctr">
              <a:spcBef>
                <a:spcPts val="0"/>
              </a:spcBef>
              <a:spcAft>
                <a:spcPts val="0"/>
              </a:spcAft>
              <a:buClr>
                <a:srgbClr val="434343"/>
              </a:buClr>
              <a:buSzPts val="1800"/>
              <a:buFont typeface="Oswald Medium"/>
              <a:buNone/>
              <a:defRPr sz="1800">
                <a:solidFill>
                  <a:srgbClr val="434343"/>
                </a:solidFill>
                <a:latin typeface="Oswald Medium"/>
                <a:ea typeface="Oswald Medium"/>
                <a:cs typeface="Oswald Medium"/>
                <a:sym typeface="Oswald Medium"/>
              </a:defRPr>
            </a:lvl5pPr>
            <a:lvl6pPr lvl="5" rtl="0" algn="ctr">
              <a:spcBef>
                <a:spcPts val="0"/>
              </a:spcBef>
              <a:spcAft>
                <a:spcPts val="0"/>
              </a:spcAft>
              <a:buClr>
                <a:srgbClr val="434343"/>
              </a:buClr>
              <a:buSzPts val="1800"/>
              <a:buFont typeface="Oswald Medium"/>
              <a:buNone/>
              <a:defRPr sz="1800">
                <a:solidFill>
                  <a:srgbClr val="434343"/>
                </a:solidFill>
                <a:latin typeface="Oswald Medium"/>
                <a:ea typeface="Oswald Medium"/>
                <a:cs typeface="Oswald Medium"/>
                <a:sym typeface="Oswald Medium"/>
              </a:defRPr>
            </a:lvl6pPr>
            <a:lvl7pPr lvl="6" rtl="0" algn="ctr">
              <a:spcBef>
                <a:spcPts val="0"/>
              </a:spcBef>
              <a:spcAft>
                <a:spcPts val="0"/>
              </a:spcAft>
              <a:buClr>
                <a:srgbClr val="434343"/>
              </a:buClr>
              <a:buSzPts val="1800"/>
              <a:buFont typeface="Oswald Medium"/>
              <a:buNone/>
              <a:defRPr sz="1800">
                <a:solidFill>
                  <a:srgbClr val="434343"/>
                </a:solidFill>
                <a:latin typeface="Oswald Medium"/>
                <a:ea typeface="Oswald Medium"/>
                <a:cs typeface="Oswald Medium"/>
                <a:sym typeface="Oswald Medium"/>
              </a:defRPr>
            </a:lvl7pPr>
            <a:lvl8pPr lvl="7" rtl="0" algn="ctr">
              <a:spcBef>
                <a:spcPts val="0"/>
              </a:spcBef>
              <a:spcAft>
                <a:spcPts val="0"/>
              </a:spcAft>
              <a:buClr>
                <a:srgbClr val="434343"/>
              </a:buClr>
              <a:buSzPts val="1800"/>
              <a:buFont typeface="Oswald Medium"/>
              <a:buNone/>
              <a:defRPr sz="1800">
                <a:solidFill>
                  <a:srgbClr val="434343"/>
                </a:solidFill>
                <a:latin typeface="Oswald Medium"/>
                <a:ea typeface="Oswald Medium"/>
                <a:cs typeface="Oswald Medium"/>
                <a:sym typeface="Oswald Medium"/>
              </a:defRPr>
            </a:lvl8pPr>
            <a:lvl9pPr lvl="8" rtl="0" algn="ctr">
              <a:spcBef>
                <a:spcPts val="0"/>
              </a:spcBef>
              <a:spcAft>
                <a:spcPts val="0"/>
              </a:spcAft>
              <a:buClr>
                <a:srgbClr val="434343"/>
              </a:buClr>
              <a:buSzPts val="1800"/>
              <a:buFont typeface="Oswald Medium"/>
              <a:buNone/>
              <a:defRPr sz="1800">
                <a:solidFill>
                  <a:srgbClr val="434343"/>
                </a:solidFill>
                <a:latin typeface="Oswald Medium"/>
                <a:ea typeface="Oswald Medium"/>
                <a:cs typeface="Oswald Medium"/>
                <a:sym typeface="Oswald Medium"/>
              </a:defRPr>
            </a:lvl9pPr>
          </a:lstStyle>
          <a:p/>
        </p:txBody>
      </p:sp>
      <p:sp>
        <p:nvSpPr>
          <p:cNvPr id="43" name="Google Shape;43;p5"/>
          <p:cNvSpPr txBox="1"/>
          <p:nvPr>
            <p:ph idx="1" type="subTitle"/>
          </p:nvPr>
        </p:nvSpPr>
        <p:spPr>
          <a:xfrm flipH="1">
            <a:off x="1507575" y="3385675"/>
            <a:ext cx="2838900" cy="673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000"/>
              <a:buFont typeface="Montserrat Medium"/>
              <a:buNone/>
              <a:defRPr sz="1400">
                <a:latin typeface="Montserrat Medium"/>
                <a:ea typeface="Montserrat Medium"/>
                <a:cs typeface="Montserrat Medium"/>
                <a:sym typeface="Montserrat Medium"/>
              </a:defRPr>
            </a:lvl1pPr>
            <a:lvl2pPr lvl="1"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2pPr>
            <a:lvl3pPr lvl="2"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3pPr>
            <a:lvl4pPr lvl="3"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4pPr>
            <a:lvl5pPr lvl="4"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5pPr>
            <a:lvl6pPr lvl="5"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6pPr>
            <a:lvl7pPr lvl="6"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7pPr>
            <a:lvl8pPr lvl="7"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8pPr>
            <a:lvl9pPr lvl="8"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9pPr>
          </a:lstStyle>
          <a:p/>
        </p:txBody>
      </p:sp>
      <p:sp>
        <p:nvSpPr>
          <p:cNvPr id="44" name="Google Shape;44;p5"/>
          <p:cNvSpPr txBox="1"/>
          <p:nvPr>
            <p:ph idx="2" type="ctrTitle"/>
          </p:nvPr>
        </p:nvSpPr>
        <p:spPr>
          <a:xfrm flipH="1">
            <a:off x="5166075" y="2840625"/>
            <a:ext cx="2101800" cy="577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Oswald Medium"/>
              <a:buNone/>
              <a:defRPr sz="2000">
                <a:solidFill>
                  <a:schemeClr val="accent2"/>
                </a:solidFill>
                <a:latin typeface="Oswald Medium"/>
                <a:ea typeface="Oswald Medium"/>
                <a:cs typeface="Oswald Medium"/>
                <a:sym typeface="Oswald Medium"/>
              </a:defRPr>
            </a:lvl1pPr>
            <a:lvl2pPr lvl="1" rtl="0" algn="ctr">
              <a:spcBef>
                <a:spcPts val="0"/>
              </a:spcBef>
              <a:spcAft>
                <a:spcPts val="0"/>
              </a:spcAft>
              <a:buClr>
                <a:srgbClr val="434343"/>
              </a:buClr>
              <a:buSzPts val="1800"/>
              <a:buFont typeface="Oswald Medium"/>
              <a:buNone/>
              <a:defRPr sz="1800">
                <a:solidFill>
                  <a:srgbClr val="434343"/>
                </a:solidFill>
                <a:latin typeface="Oswald Medium"/>
                <a:ea typeface="Oswald Medium"/>
                <a:cs typeface="Oswald Medium"/>
                <a:sym typeface="Oswald Medium"/>
              </a:defRPr>
            </a:lvl2pPr>
            <a:lvl3pPr lvl="2" rtl="0" algn="ctr">
              <a:spcBef>
                <a:spcPts val="0"/>
              </a:spcBef>
              <a:spcAft>
                <a:spcPts val="0"/>
              </a:spcAft>
              <a:buClr>
                <a:srgbClr val="434343"/>
              </a:buClr>
              <a:buSzPts val="1800"/>
              <a:buFont typeface="Oswald Medium"/>
              <a:buNone/>
              <a:defRPr sz="1800">
                <a:solidFill>
                  <a:srgbClr val="434343"/>
                </a:solidFill>
                <a:latin typeface="Oswald Medium"/>
                <a:ea typeface="Oswald Medium"/>
                <a:cs typeface="Oswald Medium"/>
                <a:sym typeface="Oswald Medium"/>
              </a:defRPr>
            </a:lvl3pPr>
            <a:lvl4pPr lvl="3" rtl="0" algn="ctr">
              <a:spcBef>
                <a:spcPts val="0"/>
              </a:spcBef>
              <a:spcAft>
                <a:spcPts val="0"/>
              </a:spcAft>
              <a:buClr>
                <a:srgbClr val="434343"/>
              </a:buClr>
              <a:buSzPts val="1800"/>
              <a:buFont typeface="Oswald Medium"/>
              <a:buNone/>
              <a:defRPr sz="1800">
                <a:solidFill>
                  <a:srgbClr val="434343"/>
                </a:solidFill>
                <a:latin typeface="Oswald Medium"/>
                <a:ea typeface="Oswald Medium"/>
                <a:cs typeface="Oswald Medium"/>
                <a:sym typeface="Oswald Medium"/>
              </a:defRPr>
            </a:lvl4pPr>
            <a:lvl5pPr lvl="4" rtl="0" algn="ctr">
              <a:spcBef>
                <a:spcPts val="0"/>
              </a:spcBef>
              <a:spcAft>
                <a:spcPts val="0"/>
              </a:spcAft>
              <a:buClr>
                <a:srgbClr val="434343"/>
              </a:buClr>
              <a:buSzPts val="1800"/>
              <a:buFont typeface="Oswald Medium"/>
              <a:buNone/>
              <a:defRPr sz="1800">
                <a:solidFill>
                  <a:srgbClr val="434343"/>
                </a:solidFill>
                <a:latin typeface="Oswald Medium"/>
                <a:ea typeface="Oswald Medium"/>
                <a:cs typeface="Oswald Medium"/>
                <a:sym typeface="Oswald Medium"/>
              </a:defRPr>
            </a:lvl5pPr>
            <a:lvl6pPr lvl="5" rtl="0" algn="ctr">
              <a:spcBef>
                <a:spcPts val="0"/>
              </a:spcBef>
              <a:spcAft>
                <a:spcPts val="0"/>
              </a:spcAft>
              <a:buClr>
                <a:srgbClr val="434343"/>
              </a:buClr>
              <a:buSzPts val="1800"/>
              <a:buFont typeface="Oswald Medium"/>
              <a:buNone/>
              <a:defRPr sz="1800">
                <a:solidFill>
                  <a:srgbClr val="434343"/>
                </a:solidFill>
                <a:latin typeface="Oswald Medium"/>
                <a:ea typeface="Oswald Medium"/>
                <a:cs typeface="Oswald Medium"/>
                <a:sym typeface="Oswald Medium"/>
              </a:defRPr>
            </a:lvl6pPr>
            <a:lvl7pPr lvl="6" rtl="0" algn="ctr">
              <a:spcBef>
                <a:spcPts val="0"/>
              </a:spcBef>
              <a:spcAft>
                <a:spcPts val="0"/>
              </a:spcAft>
              <a:buClr>
                <a:srgbClr val="434343"/>
              </a:buClr>
              <a:buSzPts val="1800"/>
              <a:buFont typeface="Oswald Medium"/>
              <a:buNone/>
              <a:defRPr sz="1800">
                <a:solidFill>
                  <a:srgbClr val="434343"/>
                </a:solidFill>
                <a:latin typeface="Oswald Medium"/>
                <a:ea typeface="Oswald Medium"/>
                <a:cs typeface="Oswald Medium"/>
                <a:sym typeface="Oswald Medium"/>
              </a:defRPr>
            </a:lvl7pPr>
            <a:lvl8pPr lvl="7" rtl="0" algn="ctr">
              <a:spcBef>
                <a:spcPts val="0"/>
              </a:spcBef>
              <a:spcAft>
                <a:spcPts val="0"/>
              </a:spcAft>
              <a:buClr>
                <a:srgbClr val="434343"/>
              </a:buClr>
              <a:buSzPts val="1800"/>
              <a:buFont typeface="Oswald Medium"/>
              <a:buNone/>
              <a:defRPr sz="1800">
                <a:solidFill>
                  <a:srgbClr val="434343"/>
                </a:solidFill>
                <a:latin typeface="Oswald Medium"/>
                <a:ea typeface="Oswald Medium"/>
                <a:cs typeface="Oswald Medium"/>
                <a:sym typeface="Oswald Medium"/>
              </a:defRPr>
            </a:lvl8pPr>
            <a:lvl9pPr lvl="8" rtl="0" algn="ctr">
              <a:spcBef>
                <a:spcPts val="0"/>
              </a:spcBef>
              <a:spcAft>
                <a:spcPts val="0"/>
              </a:spcAft>
              <a:buClr>
                <a:srgbClr val="434343"/>
              </a:buClr>
              <a:buSzPts val="1800"/>
              <a:buFont typeface="Oswald Medium"/>
              <a:buNone/>
              <a:defRPr sz="1800">
                <a:solidFill>
                  <a:srgbClr val="434343"/>
                </a:solidFill>
                <a:latin typeface="Oswald Medium"/>
                <a:ea typeface="Oswald Medium"/>
                <a:cs typeface="Oswald Medium"/>
                <a:sym typeface="Oswald Medium"/>
              </a:defRPr>
            </a:lvl9pPr>
          </a:lstStyle>
          <a:p/>
        </p:txBody>
      </p:sp>
      <p:sp>
        <p:nvSpPr>
          <p:cNvPr id="45" name="Google Shape;45;p5"/>
          <p:cNvSpPr txBox="1"/>
          <p:nvPr>
            <p:ph idx="3" type="subTitle"/>
          </p:nvPr>
        </p:nvSpPr>
        <p:spPr>
          <a:xfrm flipH="1">
            <a:off x="4797525" y="3385675"/>
            <a:ext cx="2838900" cy="673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000"/>
              <a:buFont typeface="Montserrat Medium"/>
              <a:buNone/>
              <a:defRPr sz="1400">
                <a:latin typeface="Montserrat Medium"/>
                <a:ea typeface="Montserrat Medium"/>
                <a:cs typeface="Montserrat Medium"/>
                <a:sym typeface="Montserrat Medium"/>
              </a:defRPr>
            </a:lvl1pPr>
            <a:lvl2pPr lvl="1"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2pPr>
            <a:lvl3pPr lvl="2"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3pPr>
            <a:lvl4pPr lvl="3"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4pPr>
            <a:lvl5pPr lvl="4"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5pPr>
            <a:lvl6pPr lvl="5"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6pPr>
            <a:lvl7pPr lvl="6"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7pPr>
            <a:lvl8pPr lvl="7"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8pPr>
            <a:lvl9pPr lvl="8"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9pPr>
          </a:lstStyle>
          <a:p/>
        </p:txBody>
      </p:sp>
      <p:grpSp>
        <p:nvGrpSpPr>
          <p:cNvPr id="46" name="Google Shape;46;p5"/>
          <p:cNvGrpSpPr/>
          <p:nvPr/>
        </p:nvGrpSpPr>
        <p:grpSpPr>
          <a:xfrm>
            <a:off x="4132850" y="4752750"/>
            <a:ext cx="5353750" cy="67800"/>
            <a:chOff x="6595675" y="225375"/>
            <a:chExt cx="5353750" cy="67800"/>
          </a:xfrm>
        </p:grpSpPr>
        <p:sp>
          <p:nvSpPr>
            <p:cNvPr id="47" name="Google Shape;47;p5"/>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5"/>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5"/>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 name="Google Shape;50;p5"/>
          <p:cNvGrpSpPr/>
          <p:nvPr/>
        </p:nvGrpSpPr>
        <p:grpSpPr>
          <a:xfrm rot="5400000">
            <a:off x="-2206425" y="2824350"/>
            <a:ext cx="5200100" cy="67800"/>
            <a:chOff x="6749325" y="225375"/>
            <a:chExt cx="5200100" cy="67800"/>
          </a:xfrm>
        </p:grpSpPr>
        <p:sp>
          <p:nvSpPr>
            <p:cNvPr id="51" name="Google Shape;51;p5"/>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5"/>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3" name="Google Shape;53;p5"/>
          <p:cNvSpPr txBox="1"/>
          <p:nvPr>
            <p:ph idx="4" type="title"/>
          </p:nvPr>
        </p:nvSpPr>
        <p:spPr>
          <a:xfrm>
            <a:off x="524000" y="336325"/>
            <a:ext cx="63864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4" name="Shape 54"/>
        <p:cNvGrpSpPr/>
        <p:nvPr/>
      </p:nvGrpSpPr>
      <p:grpSpPr>
        <a:xfrm>
          <a:off x="0" y="0"/>
          <a:ext cx="0" cy="0"/>
          <a:chOff x="0" y="0"/>
          <a:chExt cx="0" cy="0"/>
        </a:xfrm>
      </p:grpSpPr>
      <p:grpSp>
        <p:nvGrpSpPr>
          <p:cNvPr id="55" name="Google Shape;55;p6"/>
          <p:cNvGrpSpPr/>
          <p:nvPr/>
        </p:nvGrpSpPr>
        <p:grpSpPr>
          <a:xfrm>
            <a:off x="5075250" y="501125"/>
            <a:ext cx="5353750" cy="67800"/>
            <a:chOff x="6595675" y="225375"/>
            <a:chExt cx="5353750" cy="67800"/>
          </a:xfrm>
        </p:grpSpPr>
        <p:sp>
          <p:nvSpPr>
            <p:cNvPr id="56" name="Google Shape;56;p6"/>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6"/>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6"/>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 name="Google Shape;59;p6"/>
          <p:cNvGrpSpPr/>
          <p:nvPr/>
        </p:nvGrpSpPr>
        <p:grpSpPr>
          <a:xfrm rot="5400000">
            <a:off x="-2367450" y="3067275"/>
            <a:ext cx="5200100" cy="67800"/>
            <a:chOff x="6749325" y="225375"/>
            <a:chExt cx="5200100" cy="67800"/>
          </a:xfrm>
        </p:grpSpPr>
        <p:sp>
          <p:nvSpPr>
            <p:cNvPr id="60" name="Google Shape;60;p6"/>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6"/>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2" name="Google Shape;62;p6"/>
          <p:cNvSpPr txBox="1"/>
          <p:nvPr>
            <p:ph type="title"/>
          </p:nvPr>
        </p:nvSpPr>
        <p:spPr>
          <a:xfrm>
            <a:off x="524000" y="336325"/>
            <a:ext cx="63864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63" name="Shape 63"/>
        <p:cNvGrpSpPr/>
        <p:nvPr/>
      </p:nvGrpSpPr>
      <p:grpSpPr>
        <a:xfrm>
          <a:off x="0" y="0"/>
          <a:ext cx="0" cy="0"/>
          <a:chOff x="0" y="0"/>
          <a:chExt cx="0" cy="0"/>
        </a:xfrm>
      </p:grpSpPr>
      <p:grpSp>
        <p:nvGrpSpPr>
          <p:cNvPr id="64" name="Google Shape;64;p7"/>
          <p:cNvGrpSpPr/>
          <p:nvPr/>
        </p:nvGrpSpPr>
        <p:grpSpPr>
          <a:xfrm flipH="1">
            <a:off x="-122475" y="4781350"/>
            <a:ext cx="5200100" cy="67800"/>
            <a:chOff x="6749325" y="225375"/>
            <a:chExt cx="5200100" cy="67800"/>
          </a:xfrm>
        </p:grpSpPr>
        <p:sp>
          <p:nvSpPr>
            <p:cNvPr id="65" name="Google Shape;65;p7"/>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7"/>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 name="Google Shape;67;p7"/>
          <p:cNvGrpSpPr/>
          <p:nvPr/>
        </p:nvGrpSpPr>
        <p:grpSpPr>
          <a:xfrm>
            <a:off x="6466575" y="301100"/>
            <a:ext cx="5353750" cy="67800"/>
            <a:chOff x="6595675" y="225375"/>
            <a:chExt cx="5353750" cy="67800"/>
          </a:xfrm>
        </p:grpSpPr>
        <p:sp>
          <p:nvSpPr>
            <p:cNvPr id="68" name="Google Shape;68;p7"/>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7"/>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7"/>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1" name="Google Shape;71;p7"/>
          <p:cNvSpPr txBox="1"/>
          <p:nvPr>
            <p:ph idx="1" type="body"/>
          </p:nvPr>
        </p:nvSpPr>
        <p:spPr>
          <a:xfrm>
            <a:off x="5308875" y="2879250"/>
            <a:ext cx="3063300" cy="969000"/>
          </a:xfrm>
          <a:prstGeom prst="rect">
            <a:avLst/>
          </a:prstGeom>
        </p:spPr>
        <p:txBody>
          <a:bodyPr anchorCtr="0" anchor="t" bIns="91425" lIns="91425" spcFirstLastPara="1" rIns="91425" wrap="square" tIns="91425">
            <a:noAutofit/>
          </a:bodyPr>
          <a:lstStyle>
            <a:lvl1pPr indent="-317500" lvl="0" marL="457200" rtl="0" algn="ctr">
              <a:spcBef>
                <a:spcPts val="0"/>
              </a:spcBef>
              <a:spcAft>
                <a:spcPts val="0"/>
              </a:spcAft>
              <a:buSzPts val="1400"/>
              <a:buChar char="●"/>
              <a:defRPr>
                <a:solidFill>
                  <a:srgbClr val="434343"/>
                </a:solidFill>
              </a:defRPr>
            </a:lvl1pPr>
            <a:lvl2pPr indent="-317500" lvl="1" marL="914400" rtl="0" algn="ctr">
              <a:spcBef>
                <a:spcPts val="0"/>
              </a:spcBef>
              <a:spcAft>
                <a:spcPts val="0"/>
              </a:spcAft>
              <a:buSzPts val="1400"/>
              <a:buChar char="○"/>
              <a:defRPr/>
            </a:lvl2pPr>
            <a:lvl3pPr indent="-317500" lvl="2" marL="1371600" rtl="0" algn="ctr">
              <a:spcBef>
                <a:spcPts val="0"/>
              </a:spcBef>
              <a:spcAft>
                <a:spcPts val="0"/>
              </a:spcAft>
              <a:buSzPts val="1400"/>
              <a:buChar char="■"/>
              <a:defRPr/>
            </a:lvl3pPr>
            <a:lvl4pPr indent="-317500" lvl="3" marL="1828800" rtl="0" algn="ctr">
              <a:spcBef>
                <a:spcPts val="0"/>
              </a:spcBef>
              <a:spcAft>
                <a:spcPts val="0"/>
              </a:spcAft>
              <a:buSzPts val="1400"/>
              <a:buChar char="●"/>
              <a:defRPr/>
            </a:lvl4pPr>
            <a:lvl5pPr indent="-317500" lvl="4" marL="2286000" rtl="0" algn="ctr">
              <a:spcBef>
                <a:spcPts val="0"/>
              </a:spcBef>
              <a:spcAft>
                <a:spcPts val="0"/>
              </a:spcAft>
              <a:buSzPts val="1400"/>
              <a:buChar char="○"/>
              <a:defRPr/>
            </a:lvl5pPr>
            <a:lvl6pPr indent="-317500" lvl="5" marL="2743200" rtl="0" algn="ctr">
              <a:spcBef>
                <a:spcPts val="0"/>
              </a:spcBef>
              <a:spcAft>
                <a:spcPts val="0"/>
              </a:spcAft>
              <a:buSzPts val="1400"/>
              <a:buChar char="■"/>
              <a:defRPr/>
            </a:lvl6pPr>
            <a:lvl7pPr indent="-317500" lvl="6" marL="3200400" rtl="0" algn="ctr">
              <a:spcBef>
                <a:spcPts val="0"/>
              </a:spcBef>
              <a:spcAft>
                <a:spcPts val="0"/>
              </a:spcAft>
              <a:buSzPts val="1400"/>
              <a:buChar char="●"/>
              <a:defRPr/>
            </a:lvl7pPr>
            <a:lvl8pPr indent="-317500" lvl="7" marL="3657600" rtl="0" algn="ctr">
              <a:spcBef>
                <a:spcPts val="0"/>
              </a:spcBef>
              <a:spcAft>
                <a:spcPts val="0"/>
              </a:spcAft>
              <a:buSzPts val="1400"/>
              <a:buChar char="○"/>
              <a:defRPr/>
            </a:lvl8pPr>
            <a:lvl9pPr indent="-317500" lvl="8" marL="4114800" rtl="0" algn="ctr">
              <a:spcBef>
                <a:spcPts val="0"/>
              </a:spcBef>
              <a:spcAft>
                <a:spcPts val="0"/>
              </a:spcAft>
              <a:buSzPts val="1400"/>
              <a:buChar char="■"/>
              <a:defRPr/>
            </a:lvl9pPr>
          </a:lstStyle>
          <a:p/>
        </p:txBody>
      </p:sp>
      <p:sp>
        <p:nvSpPr>
          <p:cNvPr id="72" name="Google Shape;72;p7"/>
          <p:cNvSpPr txBox="1"/>
          <p:nvPr>
            <p:ph type="title"/>
          </p:nvPr>
        </p:nvSpPr>
        <p:spPr>
          <a:xfrm>
            <a:off x="5013525" y="1408125"/>
            <a:ext cx="3654000" cy="13950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2500"/>
              <a:buFont typeface="Montserrat ExtraBold"/>
              <a:buNone/>
              <a:defRPr>
                <a:solidFill>
                  <a:schemeClr val="accent1"/>
                </a:solidFill>
              </a:defRPr>
            </a:lvl1pPr>
            <a:lvl2pPr lvl="1" rtl="0" algn="ctr">
              <a:spcBef>
                <a:spcPts val="0"/>
              </a:spcBef>
              <a:spcAft>
                <a:spcPts val="0"/>
              </a:spcAft>
              <a:buClr>
                <a:schemeClr val="accent3"/>
              </a:buClr>
              <a:buSzPts val="2800"/>
              <a:buNone/>
              <a:defRPr sz="2800">
                <a:solidFill>
                  <a:schemeClr val="accent3"/>
                </a:solidFill>
              </a:defRPr>
            </a:lvl2pPr>
            <a:lvl3pPr lvl="2" rtl="0" algn="ctr">
              <a:spcBef>
                <a:spcPts val="0"/>
              </a:spcBef>
              <a:spcAft>
                <a:spcPts val="0"/>
              </a:spcAft>
              <a:buClr>
                <a:schemeClr val="accent3"/>
              </a:buClr>
              <a:buSzPts val="2800"/>
              <a:buNone/>
              <a:defRPr sz="2800">
                <a:solidFill>
                  <a:schemeClr val="accent3"/>
                </a:solidFill>
              </a:defRPr>
            </a:lvl3pPr>
            <a:lvl4pPr lvl="3" rtl="0" algn="ctr">
              <a:spcBef>
                <a:spcPts val="0"/>
              </a:spcBef>
              <a:spcAft>
                <a:spcPts val="0"/>
              </a:spcAft>
              <a:buClr>
                <a:schemeClr val="accent3"/>
              </a:buClr>
              <a:buSzPts val="2800"/>
              <a:buNone/>
              <a:defRPr sz="2800">
                <a:solidFill>
                  <a:schemeClr val="accent3"/>
                </a:solidFill>
              </a:defRPr>
            </a:lvl4pPr>
            <a:lvl5pPr lvl="4" rtl="0" algn="ctr">
              <a:spcBef>
                <a:spcPts val="0"/>
              </a:spcBef>
              <a:spcAft>
                <a:spcPts val="0"/>
              </a:spcAft>
              <a:buClr>
                <a:schemeClr val="accent3"/>
              </a:buClr>
              <a:buSzPts val="2800"/>
              <a:buNone/>
              <a:defRPr sz="2800">
                <a:solidFill>
                  <a:schemeClr val="accent3"/>
                </a:solidFill>
              </a:defRPr>
            </a:lvl5pPr>
            <a:lvl6pPr lvl="5" rtl="0" algn="ctr">
              <a:spcBef>
                <a:spcPts val="0"/>
              </a:spcBef>
              <a:spcAft>
                <a:spcPts val="0"/>
              </a:spcAft>
              <a:buClr>
                <a:schemeClr val="accent3"/>
              </a:buClr>
              <a:buSzPts val="2800"/>
              <a:buNone/>
              <a:defRPr sz="2800">
                <a:solidFill>
                  <a:schemeClr val="accent3"/>
                </a:solidFill>
              </a:defRPr>
            </a:lvl6pPr>
            <a:lvl7pPr lvl="6" rtl="0" algn="ctr">
              <a:spcBef>
                <a:spcPts val="0"/>
              </a:spcBef>
              <a:spcAft>
                <a:spcPts val="0"/>
              </a:spcAft>
              <a:buClr>
                <a:schemeClr val="accent3"/>
              </a:buClr>
              <a:buSzPts val="2800"/>
              <a:buNone/>
              <a:defRPr sz="2800">
                <a:solidFill>
                  <a:schemeClr val="accent3"/>
                </a:solidFill>
              </a:defRPr>
            </a:lvl7pPr>
            <a:lvl8pPr lvl="7" rtl="0" algn="ctr">
              <a:spcBef>
                <a:spcPts val="0"/>
              </a:spcBef>
              <a:spcAft>
                <a:spcPts val="0"/>
              </a:spcAft>
              <a:buClr>
                <a:schemeClr val="accent3"/>
              </a:buClr>
              <a:buSzPts val="2800"/>
              <a:buNone/>
              <a:defRPr sz="2800">
                <a:solidFill>
                  <a:schemeClr val="accent3"/>
                </a:solidFill>
              </a:defRPr>
            </a:lvl8pPr>
            <a:lvl9pPr lvl="8" rtl="0" algn="ctr">
              <a:spcBef>
                <a:spcPts val="0"/>
              </a:spcBef>
              <a:spcAft>
                <a:spcPts val="0"/>
              </a:spcAft>
              <a:buClr>
                <a:schemeClr val="accent3"/>
              </a:buClr>
              <a:buSzPts val="2800"/>
              <a:buNone/>
              <a:defRPr sz="2800">
                <a:solidFill>
                  <a:schemeClr val="accent3"/>
                </a:solidFill>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73" name="Shape 73"/>
        <p:cNvGrpSpPr/>
        <p:nvPr/>
      </p:nvGrpSpPr>
      <p:grpSpPr>
        <a:xfrm>
          <a:off x="0" y="0"/>
          <a:ext cx="0" cy="0"/>
          <a:chOff x="0" y="0"/>
          <a:chExt cx="0" cy="0"/>
        </a:xfrm>
      </p:grpSpPr>
      <p:sp>
        <p:nvSpPr>
          <p:cNvPr id="74" name="Google Shape;74;p8"/>
          <p:cNvSpPr txBox="1"/>
          <p:nvPr>
            <p:ph type="title"/>
          </p:nvPr>
        </p:nvSpPr>
        <p:spPr>
          <a:xfrm>
            <a:off x="1388100" y="1138725"/>
            <a:ext cx="6367800" cy="2302800"/>
          </a:xfrm>
          <a:prstGeom prst="rect">
            <a:avLst/>
          </a:prstGeom>
        </p:spPr>
        <p:txBody>
          <a:bodyPr anchorCtr="0" anchor="ctr" bIns="91425" lIns="91425" spcFirstLastPara="1" rIns="91425" wrap="square" tIns="91425">
            <a:noAutofit/>
          </a:bodyPr>
          <a:lstStyle>
            <a:lvl1pPr lvl="0" algn="ctr">
              <a:spcBef>
                <a:spcPts val="0"/>
              </a:spcBef>
              <a:spcAft>
                <a:spcPts val="0"/>
              </a:spcAft>
              <a:buSzPts val="4800"/>
              <a:buNone/>
              <a:defRPr sz="96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75" name="Google Shape;75;p8"/>
          <p:cNvSpPr txBox="1"/>
          <p:nvPr>
            <p:ph idx="1" type="subTitle"/>
          </p:nvPr>
        </p:nvSpPr>
        <p:spPr>
          <a:xfrm>
            <a:off x="1956000" y="2840625"/>
            <a:ext cx="5232000" cy="960600"/>
          </a:xfrm>
          <a:prstGeom prst="rect">
            <a:avLst/>
          </a:prstGeom>
        </p:spPr>
        <p:txBody>
          <a:bodyPr anchorCtr="0" anchor="t" bIns="91425" lIns="91425" spcFirstLastPara="1" rIns="91425" wrap="square" tIns="91425">
            <a:noAutofit/>
          </a:bodyPr>
          <a:lstStyle>
            <a:lvl1pPr lvl="0" algn="ctr">
              <a:spcBef>
                <a:spcPts val="0"/>
              </a:spcBef>
              <a:spcAft>
                <a:spcPts val="0"/>
              </a:spcAft>
              <a:buSzPts val="1800"/>
              <a:buNone/>
              <a:defRPr sz="1800">
                <a:latin typeface="Montserrat Medium"/>
                <a:ea typeface="Montserrat Medium"/>
                <a:cs typeface="Montserrat Medium"/>
                <a:sym typeface="Montserrat Medium"/>
              </a:defRPr>
            </a:lvl1pPr>
            <a:lvl2pPr lvl="1">
              <a:spcBef>
                <a:spcPts val="0"/>
              </a:spcBef>
              <a:spcAft>
                <a:spcPts val="0"/>
              </a:spcAft>
              <a:buSzPts val="1400"/>
              <a:buNone/>
              <a:defRPr>
                <a:latin typeface="Montserrat Medium"/>
                <a:ea typeface="Montserrat Medium"/>
                <a:cs typeface="Montserrat Medium"/>
                <a:sym typeface="Montserrat Medium"/>
              </a:defRPr>
            </a:lvl2pPr>
            <a:lvl3pPr lvl="2">
              <a:spcBef>
                <a:spcPts val="0"/>
              </a:spcBef>
              <a:spcAft>
                <a:spcPts val="0"/>
              </a:spcAft>
              <a:buSzPts val="1400"/>
              <a:buNone/>
              <a:defRPr>
                <a:latin typeface="Montserrat Medium"/>
                <a:ea typeface="Montserrat Medium"/>
                <a:cs typeface="Montserrat Medium"/>
                <a:sym typeface="Montserrat Medium"/>
              </a:defRPr>
            </a:lvl3pPr>
            <a:lvl4pPr lvl="3">
              <a:spcBef>
                <a:spcPts val="0"/>
              </a:spcBef>
              <a:spcAft>
                <a:spcPts val="0"/>
              </a:spcAft>
              <a:buSzPts val="1400"/>
              <a:buNone/>
              <a:defRPr>
                <a:latin typeface="Montserrat Medium"/>
                <a:ea typeface="Montserrat Medium"/>
                <a:cs typeface="Montserrat Medium"/>
                <a:sym typeface="Montserrat Medium"/>
              </a:defRPr>
            </a:lvl4pPr>
            <a:lvl5pPr lvl="4">
              <a:spcBef>
                <a:spcPts val="0"/>
              </a:spcBef>
              <a:spcAft>
                <a:spcPts val="0"/>
              </a:spcAft>
              <a:buSzPts val="1400"/>
              <a:buNone/>
              <a:defRPr>
                <a:latin typeface="Montserrat Medium"/>
                <a:ea typeface="Montserrat Medium"/>
                <a:cs typeface="Montserrat Medium"/>
                <a:sym typeface="Montserrat Medium"/>
              </a:defRPr>
            </a:lvl5pPr>
            <a:lvl6pPr lvl="5">
              <a:spcBef>
                <a:spcPts val="0"/>
              </a:spcBef>
              <a:spcAft>
                <a:spcPts val="0"/>
              </a:spcAft>
              <a:buSzPts val="1400"/>
              <a:buNone/>
              <a:defRPr>
                <a:latin typeface="Montserrat Medium"/>
                <a:ea typeface="Montserrat Medium"/>
                <a:cs typeface="Montserrat Medium"/>
                <a:sym typeface="Montserrat Medium"/>
              </a:defRPr>
            </a:lvl6pPr>
            <a:lvl7pPr lvl="6">
              <a:spcBef>
                <a:spcPts val="0"/>
              </a:spcBef>
              <a:spcAft>
                <a:spcPts val="0"/>
              </a:spcAft>
              <a:buSzPts val="1400"/>
              <a:buNone/>
              <a:defRPr>
                <a:latin typeface="Montserrat Medium"/>
                <a:ea typeface="Montserrat Medium"/>
                <a:cs typeface="Montserrat Medium"/>
                <a:sym typeface="Montserrat Medium"/>
              </a:defRPr>
            </a:lvl7pPr>
            <a:lvl8pPr lvl="7">
              <a:spcBef>
                <a:spcPts val="0"/>
              </a:spcBef>
              <a:spcAft>
                <a:spcPts val="0"/>
              </a:spcAft>
              <a:buSzPts val="1400"/>
              <a:buNone/>
              <a:defRPr>
                <a:latin typeface="Montserrat Medium"/>
                <a:ea typeface="Montserrat Medium"/>
                <a:cs typeface="Montserrat Medium"/>
                <a:sym typeface="Montserrat Medium"/>
              </a:defRPr>
            </a:lvl8pPr>
            <a:lvl9pPr lvl="8">
              <a:spcBef>
                <a:spcPts val="0"/>
              </a:spcBef>
              <a:spcAft>
                <a:spcPts val="0"/>
              </a:spcAft>
              <a:buSzPts val="1400"/>
              <a:buNone/>
              <a:defRPr>
                <a:latin typeface="Montserrat Medium"/>
                <a:ea typeface="Montserrat Medium"/>
                <a:cs typeface="Montserrat Medium"/>
                <a:sym typeface="Montserrat Medium"/>
              </a:defRPr>
            </a:lvl9pPr>
          </a:lstStyle>
          <a:p/>
        </p:txBody>
      </p:sp>
      <p:sp>
        <p:nvSpPr>
          <p:cNvPr id="76" name="Google Shape;76;p8"/>
          <p:cNvSpPr/>
          <p:nvPr/>
        </p:nvSpPr>
        <p:spPr>
          <a:xfrm>
            <a:off x="0" y="-72300"/>
            <a:ext cx="1101600" cy="52881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7" name="Google Shape;77;p8"/>
          <p:cNvGrpSpPr/>
          <p:nvPr/>
        </p:nvGrpSpPr>
        <p:grpSpPr>
          <a:xfrm>
            <a:off x="4132850" y="4752750"/>
            <a:ext cx="5353750" cy="67800"/>
            <a:chOff x="6595675" y="225375"/>
            <a:chExt cx="5353750" cy="67800"/>
          </a:xfrm>
        </p:grpSpPr>
        <p:sp>
          <p:nvSpPr>
            <p:cNvPr id="78" name="Google Shape;78;p8"/>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8"/>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8"/>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1" name="Google Shape;81;p8"/>
          <p:cNvGrpSpPr/>
          <p:nvPr/>
        </p:nvGrpSpPr>
        <p:grpSpPr>
          <a:xfrm flipH="1">
            <a:off x="-872125" y="618450"/>
            <a:ext cx="5200100" cy="67800"/>
            <a:chOff x="6749325" y="225375"/>
            <a:chExt cx="5200100" cy="67800"/>
          </a:xfrm>
        </p:grpSpPr>
        <p:sp>
          <p:nvSpPr>
            <p:cNvPr id="82" name="Google Shape;82;p8"/>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8"/>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84" name="Shape 84"/>
        <p:cNvGrpSpPr/>
        <p:nvPr/>
      </p:nvGrpSpPr>
      <p:grpSpPr>
        <a:xfrm>
          <a:off x="0" y="0"/>
          <a:ext cx="0" cy="0"/>
          <a:chOff x="0" y="0"/>
          <a:chExt cx="0" cy="0"/>
        </a:xfrm>
      </p:grpSpPr>
      <p:sp>
        <p:nvSpPr>
          <p:cNvPr id="85" name="Google Shape;85;p9"/>
          <p:cNvSpPr/>
          <p:nvPr/>
        </p:nvSpPr>
        <p:spPr>
          <a:xfrm>
            <a:off x="5123100" y="-125"/>
            <a:ext cx="44019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9"/>
          <p:cNvSpPr txBox="1"/>
          <p:nvPr>
            <p:ph type="title"/>
          </p:nvPr>
        </p:nvSpPr>
        <p:spPr>
          <a:xfrm>
            <a:off x="858600" y="1895372"/>
            <a:ext cx="3591300" cy="493800"/>
          </a:xfrm>
          <a:prstGeom prst="rect">
            <a:avLst/>
          </a:prstGeom>
        </p:spPr>
        <p:txBody>
          <a:bodyPr anchorCtr="0" anchor="ctr" bIns="91425" lIns="91425" spcFirstLastPara="1" rIns="91425" wrap="square" tIns="91425">
            <a:noAutofit/>
          </a:bodyPr>
          <a:lstStyle>
            <a:lvl1pPr lvl="0">
              <a:spcBef>
                <a:spcPts val="0"/>
              </a:spcBef>
              <a:spcAft>
                <a:spcPts val="0"/>
              </a:spcAft>
              <a:buSzPts val="4200"/>
              <a:buNone/>
              <a:defRPr/>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87" name="Google Shape;87;p9"/>
          <p:cNvSpPr txBox="1"/>
          <p:nvPr>
            <p:ph idx="1" type="subTitle"/>
          </p:nvPr>
        </p:nvSpPr>
        <p:spPr>
          <a:xfrm>
            <a:off x="858600" y="2429825"/>
            <a:ext cx="3021600" cy="12351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2100"/>
              <a:buNone/>
              <a:defRPr sz="1400">
                <a:latin typeface="Montserrat Medium"/>
                <a:ea typeface="Montserrat Medium"/>
                <a:cs typeface="Montserrat Medium"/>
                <a:sym typeface="Montserrat Medium"/>
              </a:defRPr>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88" name="Google Shape;88;p9"/>
          <p:cNvSpPr txBox="1"/>
          <p:nvPr>
            <p:ph idx="2" type="body"/>
          </p:nvPr>
        </p:nvSpPr>
        <p:spPr>
          <a:xfrm>
            <a:off x="6167213" y="2746638"/>
            <a:ext cx="1916400" cy="493800"/>
          </a:xfrm>
          <a:prstGeom prst="rect">
            <a:avLst/>
          </a:prstGeom>
        </p:spPr>
        <p:txBody>
          <a:bodyPr anchorCtr="0" anchor="ctr" bIns="91425" lIns="91425" spcFirstLastPara="1" rIns="91425" wrap="square" tIns="91425">
            <a:noAutofit/>
          </a:bodyPr>
          <a:lstStyle>
            <a:lvl1pPr indent="-317500" lvl="0" marL="457200" algn="ctr">
              <a:spcBef>
                <a:spcPts val="0"/>
              </a:spcBef>
              <a:spcAft>
                <a:spcPts val="0"/>
              </a:spcAft>
              <a:buSzPts val="1400"/>
              <a:buChar char="●"/>
              <a:defRPr sz="2000">
                <a:latin typeface="Oswald Medium"/>
                <a:ea typeface="Oswald Medium"/>
                <a:cs typeface="Oswald Medium"/>
                <a:sym typeface="Oswald Medium"/>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grpSp>
        <p:nvGrpSpPr>
          <p:cNvPr id="89" name="Google Shape;89;p9"/>
          <p:cNvGrpSpPr/>
          <p:nvPr/>
        </p:nvGrpSpPr>
        <p:grpSpPr>
          <a:xfrm>
            <a:off x="6133000" y="4648325"/>
            <a:ext cx="5353750" cy="67800"/>
            <a:chOff x="6595675" y="225375"/>
            <a:chExt cx="5353750" cy="67800"/>
          </a:xfrm>
        </p:grpSpPr>
        <p:sp>
          <p:nvSpPr>
            <p:cNvPr id="90" name="Google Shape;90;p9"/>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9"/>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9"/>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3" name="Google Shape;93;p9"/>
          <p:cNvGrpSpPr/>
          <p:nvPr/>
        </p:nvGrpSpPr>
        <p:grpSpPr>
          <a:xfrm rot="5400000">
            <a:off x="-2368450" y="4444550"/>
            <a:ext cx="5200100" cy="67800"/>
            <a:chOff x="6749325" y="225375"/>
            <a:chExt cx="5200100" cy="67800"/>
          </a:xfrm>
        </p:grpSpPr>
        <p:sp>
          <p:nvSpPr>
            <p:cNvPr id="94" name="Google Shape;94;p9"/>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9"/>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96" name="Shape 96"/>
        <p:cNvGrpSpPr/>
        <p:nvPr/>
      </p:nvGrpSpPr>
      <p:grpSpPr>
        <a:xfrm>
          <a:off x="0" y="0"/>
          <a:ext cx="0" cy="0"/>
          <a:chOff x="0" y="0"/>
          <a:chExt cx="0" cy="0"/>
        </a:xfrm>
      </p:grpSpPr>
      <p:grpSp>
        <p:nvGrpSpPr>
          <p:cNvPr id="97" name="Google Shape;97;p10"/>
          <p:cNvGrpSpPr/>
          <p:nvPr/>
        </p:nvGrpSpPr>
        <p:grpSpPr>
          <a:xfrm rot="-5400000">
            <a:off x="6044400" y="-317300"/>
            <a:ext cx="5353750" cy="67800"/>
            <a:chOff x="6595675" y="225375"/>
            <a:chExt cx="5353750" cy="67800"/>
          </a:xfrm>
        </p:grpSpPr>
        <p:sp>
          <p:nvSpPr>
            <p:cNvPr id="98" name="Google Shape;98;p10"/>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0"/>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0"/>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1" name="Google Shape;101;p10"/>
          <p:cNvGrpSpPr/>
          <p:nvPr/>
        </p:nvGrpSpPr>
        <p:grpSpPr>
          <a:xfrm rot="5400000">
            <a:off x="-2200725" y="3073550"/>
            <a:ext cx="5200100" cy="67800"/>
            <a:chOff x="6749325" y="225375"/>
            <a:chExt cx="5200100" cy="67800"/>
          </a:xfrm>
        </p:grpSpPr>
        <p:sp>
          <p:nvSpPr>
            <p:cNvPr id="102" name="Google Shape;102;p10"/>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10"/>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4" name="Google Shape;104;p10"/>
          <p:cNvSpPr txBox="1"/>
          <p:nvPr>
            <p:ph type="title"/>
          </p:nvPr>
        </p:nvSpPr>
        <p:spPr>
          <a:xfrm>
            <a:off x="524000" y="336325"/>
            <a:ext cx="4147800" cy="1016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05" name="Shape 105"/>
        <p:cNvGrpSpPr/>
        <p:nvPr/>
      </p:nvGrpSpPr>
      <p:grpSpPr>
        <a:xfrm>
          <a:off x="0" y="0"/>
          <a:ext cx="0" cy="0"/>
          <a:chOff x="0" y="0"/>
          <a:chExt cx="0" cy="0"/>
        </a:xfrm>
      </p:grpSpPr>
      <p:sp>
        <p:nvSpPr>
          <p:cNvPr id="106" name="Google Shape;106;p11"/>
          <p:cNvSpPr txBox="1"/>
          <p:nvPr>
            <p:ph hasCustomPrompt="1" type="title"/>
          </p:nvPr>
        </p:nvSpPr>
        <p:spPr>
          <a:xfrm>
            <a:off x="630000" y="1301350"/>
            <a:ext cx="78840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96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107" name="Google Shape;107;p11"/>
          <p:cNvSpPr txBox="1"/>
          <p:nvPr>
            <p:ph idx="1" type="body"/>
          </p:nvPr>
        </p:nvSpPr>
        <p:spPr>
          <a:xfrm>
            <a:off x="1003650" y="3347450"/>
            <a:ext cx="7136700" cy="494700"/>
          </a:xfrm>
          <a:prstGeom prst="rect">
            <a:avLst/>
          </a:prstGeom>
        </p:spPr>
        <p:txBody>
          <a:bodyPr anchorCtr="0" anchor="t" bIns="91425" lIns="91425" spcFirstLastPara="1" rIns="91425" wrap="square" tIns="91425">
            <a:noAutofit/>
          </a:bodyPr>
          <a:lstStyle>
            <a:lvl1pPr indent="-317500" lvl="0" marL="457200" algn="ctr">
              <a:spcBef>
                <a:spcPts val="0"/>
              </a:spcBef>
              <a:spcAft>
                <a:spcPts val="0"/>
              </a:spcAft>
              <a:buSzPts val="1400"/>
              <a:buChar char="●"/>
              <a:defRPr sz="1800"/>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108" name="Google Shape;108;p11"/>
          <p:cNvSpPr/>
          <p:nvPr/>
        </p:nvSpPr>
        <p:spPr>
          <a:xfrm>
            <a:off x="8485750" y="-50375"/>
            <a:ext cx="831600" cy="5353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9" name="Google Shape;109;p11"/>
          <p:cNvGrpSpPr/>
          <p:nvPr/>
        </p:nvGrpSpPr>
        <p:grpSpPr>
          <a:xfrm rot="-5400000">
            <a:off x="-2331275" y="1145725"/>
            <a:ext cx="5353750" cy="67800"/>
            <a:chOff x="6595675" y="225375"/>
            <a:chExt cx="5353750" cy="67800"/>
          </a:xfrm>
        </p:grpSpPr>
        <p:sp>
          <p:nvSpPr>
            <p:cNvPr id="110" name="Google Shape;110;p11"/>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1"/>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1"/>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3" name="Google Shape;113;p11"/>
          <p:cNvGrpSpPr/>
          <p:nvPr/>
        </p:nvGrpSpPr>
        <p:grpSpPr>
          <a:xfrm>
            <a:off x="3943900" y="4826425"/>
            <a:ext cx="5200100" cy="67800"/>
            <a:chOff x="6749325" y="225375"/>
            <a:chExt cx="5200100" cy="67800"/>
          </a:xfrm>
        </p:grpSpPr>
        <p:sp>
          <p:nvSpPr>
            <p:cNvPr id="114" name="Google Shape;114;p11"/>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1"/>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116" name="Shape 116"/>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16">
    <p:spTree>
      <p:nvGrpSpPr>
        <p:cNvPr id="117" name="Shape 117"/>
        <p:cNvGrpSpPr/>
        <p:nvPr/>
      </p:nvGrpSpPr>
      <p:grpSpPr>
        <a:xfrm>
          <a:off x="0" y="0"/>
          <a:ext cx="0" cy="0"/>
          <a:chOff x="0" y="0"/>
          <a:chExt cx="0" cy="0"/>
        </a:xfrm>
      </p:grpSpPr>
      <p:sp>
        <p:nvSpPr>
          <p:cNvPr id="118" name="Google Shape;118;p13"/>
          <p:cNvSpPr/>
          <p:nvPr/>
        </p:nvSpPr>
        <p:spPr>
          <a:xfrm>
            <a:off x="-192950" y="-72300"/>
            <a:ext cx="1449300" cy="52881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9" name="Google Shape;119;p13"/>
          <p:cNvGrpSpPr/>
          <p:nvPr/>
        </p:nvGrpSpPr>
        <p:grpSpPr>
          <a:xfrm>
            <a:off x="2906075" y="527875"/>
            <a:ext cx="6371550" cy="67800"/>
            <a:chOff x="2906075" y="527875"/>
            <a:chExt cx="6371550" cy="67800"/>
          </a:xfrm>
        </p:grpSpPr>
        <p:sp>
          <p:nvSpPr>
            <p:cNvPr id="120" name="Google Shape;120;p13"/>
            <p:cNvSpPr/>
            <p:nvPr/>
          </p:nvSpPr>
          <p:spPr>
            <a:xfrm rot="5400000">
              <a:off x="6400325" y="-2282525"/>
              <a:ext cx="66900" cy="5687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3"/>
            <p:cNvSpPr/>
            <p:nvPr/>
          </p:nvSpPr>
          <p:spPr>
            <a:xfrm rot="5400000">
              <a:off x="3303850" y="3754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13"/>
            <p:cNvSpPr/>
            <p:nvPr/>
          </p:nvSpPr>
          <p:spPr>
            <a:xfrm rot="5400000">
              <a:off x="2962025" y="4719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3" name="Google Shape;123;p13"/>
          <p:cNvGrpSpPr/>
          <p:nvPr/>
        </p:nvGrpSpPr>
        <p:grpSpPr>
          <a:xfrm rot="5400000">
            <a:off x="-2500050" y="5306100"/>
            <a:ext cx="5200100" cy="67800"/>
            <a:chOff x="6749325" y="225375"/>
            <a:chExt cx="5200100" cy="67800"/>
          </a:xfrm>
        </p:grpSpPr>
        <p:sp>
          <p:nvSpPr>
            <p:cNvPr id="124" name="Google Shape;124;p13"/>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13"/>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6" name="Google Shape;126;p13"/>
          <p:cNvSpPr txBox="1"/>
          <p:nvPr>
            <p:ph type="title"/>
          </p:nvPr>
        </p:nvSpPr>
        <p:spPr>
          <a:xfrm>
            <a:off x="3271650" y="3135225"/>
            <a:ext cx="2600700" cy="4245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2400"/>
              <a:buNone/>
              <a:defRPr sz="2000">
                <a:latin typeface="Oswald Medium"/>
                <a:ea typeface="Oswald Medium"/>
                <a:cs typeface="Oswald Medium"/>
                <a:sym typeface="Oswald Medium"/>
              </a:defRPr>
            </a:lvl1pPr>
            <a:lvl2pPr lvl="1" rtl="0" algn="ctr">
              <a:spcBef>
                <a:spcPts val="0"/>
              </a:spcBef>
              <a:spcAft>
                <a:spcPts val="0"/>
              </a:spcAft>
              <a:buClr>
                <a:schemeClr val="accent1"/>
              </a:buClr>
              <a:buSzPts val="1800"/>
              <a:buNone/>
              <a:defRPr sz="1800">
                <a:solidFill>
                  <a:schemeClr val="accent1"/>
                </a:solidFill>
              </a:defRPr>
            </a:lvl2pPr>
            <a:lvl3pPr lvl="2" rtl="0" algn="ctr">
              <a:spcBef>
                <a:spcPts val="0"/>
              </a:spcBef>
              <a:spcAft>
                <a:spcPts val="0"/>
              </a:spcAft>
              <a:buClr>
                <a:schemeClr val="accent1"/>
              </a:buClr>
              <a:buSzPts val="1800"/>
              <a:buNone/>
              <a:defRPr sz="1800">
                <a:solidFill>
                  <a:schemeClr val="accent1"/>
                </a:solidFill>
              </a:defRPr>
            </a:lvl3pPr>
            <a:lvl4pPr lvl="3" rtl="0" algn="ctr">
              <a:spcBef>
                <a:spcPts val="0"/>
              </a:spcBef>
              <a:spcAft>
                <a:spcPts val="0"/>
              </a:spcAft>
              <a:buClr>
                <a:schemeClr val="accent1"/>
              </a:buClr>
              <a:buSzPts val="1800"/>
              <a:buNone/>
              <a:defRPr sz="1800">
                <a:solidFill>
                  <a:schemeClr val="accent1"/>
                </a:solidFill>
              </a:defRPr>
            </a:lvl4pPr>
            <a:lvl5pPr lvl="4" rtl="0" algn="ctr">
              <a:spcBef>
                <a:spcPts val="0"/>
              </a:spcBef>
              <a:spcAft>
                <a:spcPts val="0"/>
              </a:spcAft>
              <a:buClr>
                <a:schemeClr val="accent1"/>
              </a:buClr>
              <a:buSzPts val="1800"/>
              <a:buNone/>
              <a:defRPr sz="1800">
                <a:solidFill>
                  <a:schemeClr val="accent1"/>
                </a:solidFill>
              </a:defRPr>
            </a:lvl5pPr>
            <a:lvl6pPr lvl="5" rtl="0" algn="ctr">
              <a:spcBef>
                <a:spcPts val="0"/>
              </a:spcBef>
              <a:spcAft>
                <a:spcPts val="0"/>
              </a:spcAft>
              <a:buClr>
                <a:schemeClr val="accent1"/>
              </a:buClr>
              <a:buSzPts val="1800"/>
              <a:buNone/>
              <a:defRPr sz="1800">
                <a:solidFill>
                  <a:schemeClr val="accent1"/>
                </a:solidFill>
              </a:defRPr>
            </a:lvl6pPr>
            <a:lvl7pPr lvl="6" rtl="0" algn="ctr">
              <a:spcBef>
                <a:spcPts val="0"/>
              </a:spcBef>
              <a:spcAft>
                <a:spcPts val="0"/>
              </a:spcAft>
              <a:buClr>
                <a:schemeClr val="accent1"/>
              </a:buClr>
              <a:buSzPts val="1800"/>
              <a:buNone/>
              <a:defRPr sz="1800">
                <a:solidFill>
                  <a:schemeClr val="accent1"/>
                </a:solidFill>
              </a:defRPr>
            </a:lvl7pPr>
            <a:lvl8pPr lvl="7" rtl="0" algn="ctr">
              <a:spcBef>
                <a:spcPts val="0"/>
              </a:spcBef>
              <a:spcAft>
                <a:spcPts val="0"/>
              </a:spcAft>
              <a:buClr>
                <a:schemeClr val="accent1"/>
              </a:buClr>
              <a:buSzPts val="1800"/>
              <a:buNone/>
              <a:defRPr sz="1800">
                <a:solidFill>
                  <a:schemeClr val="accent1"/>
                </a:solidFill>
              </a:defRPr>
            </a:lvl8pPr>
            <a:lvl9pPr lvl="8" rtl="0" algn="ctr">
              <a:spcBef>
                <a:spcPts val="0"/>
              </a:spcBef>
              <a:spcAft>
                <a:spcPts val="0"/>
              </a:spcAft>
              <a:buClr>
                <a:schemeClr val="accent1"/>
              </a:buClr>
              <a:buSzPts val="1800"/>
              <a:buNone/>
              <a:defRPr sz="1800">
                <a:solidFill>
                  <a:schemeClr val="accent1"/>
                </a:solidFill>
              </a:defRPr>
            </a:lvl9pPr>
          </a:lstStyle>
          <a:p/>
        </p:txBody>
      </p:sp>
      <p:sp>
        <p:nvSpPr>
          <p:cNvPr id="127" name="Google Shape;127;p13"/>
          <p:cNvSpPr txBox="1"/>
          <p:nvPr>
            <p:ph idx="1" type="subTitle"/>
          </p:nvPr>
        </p:nvSpPr>
        <p:spPr>
          <a:xfrm>
            <a:off x="1532250" y="1672900"/>
            <a:ext cx="6079500" cy="1338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None/>
              <a:defRPr sz="2400">
                <a:latin typeface="Montserrat Medium"/>
                <a:ea typeface="Montserrat Medium"/>
                <a:cs typeface="Montserrat Medium"/>
                <a:sym typeface="Montserrat Medium"/>
              </a:defRPr>
            </a:lvl1pPr>
            <a:lvl2pPr lvl="1" rtl="0">
              <a:spcBef>
                <a:spcPts val="0"/>
              </a:spcBef>
              <a:spcAft>
                <a:spcPts val="0"/>
              </a:spcAft>
              <a:buSzPts val="2400"/>
              <a:buNone/>
              <a:defRPr sz="2400">
                <a:latin typeface="Roboto"/>
                <a:ea typeface="Roboto"/>
                <a:cs typeface="Roboto"/>
                <a:sym typeface="Roboto"/>
              </a:defRPr>
            </a:lvl2pPr>
            <a:lvl3pPr lvl="2" rtl="0">
              <a:spcBef>
                <a:spcPts val="0"/>
              </a:spcBef>
              <a:spcAft>
                <a:spcPts val="0"/>
              </a:spcAft>
              <a:buSzPts val="2400"/>
              <a:buNone/>
              <a:defRPr sz="2400">
                <a:latin typeface="Roboto"/>
                <a:ea typeface="Roboto"/>
                <a:cs typeface="Roboto"/>
                <a:sym typeface="Roboto"/>
              </a:defRPr>
            </a:lvl3pPr>
            <a:lvl4pPr lvl="3" rtl="0">
              <a:spcBef>
                <a:spcPts val="0"/>
              </a:spcBef>
              <a:spcAft>
                <a:spcPts val="0"/>
              </a:spcAft>
              <a:buSzPts val="2400"/>
              <a:buNone/>
              <a:defRPr sz="2400">
                <a:latin typeface="Roboto"/>
                <a:ea typeface="Roboto"/>
                <a:cs typeface="Roboto"/>
                <a:sym typeface="Roboto"/>
              </a:defRPr>
            </a:lvl4pPr>
            <a:lvl5pPr lvl="4" rtl="0">
              <a:spcBef>
                <a:spcPts val="0"/>
              </a:spcBef>
              <a:spcAft>
                <a:spcPts val="0"/>
              </a:spcAft>
              <a:buSzPts val="2400"/>
              <a:buNone/>
              <a:defRPr sz="2400">
                <a:latin typeface="Roboto"/>
                <a:ea typeface="Roboto"/>
                <a:cs typeface="Roboto"/>
                <a:sym typeface="Roboto"/>
              </a:defRPr>
            </a:lvl5pPr>
            <a:lvl6pPr lvl="5" rtl="0">
              <a:spcBef>
                <a:spcPts val="0"/>
              </a:spcBef>
              <a:spcAft>
                <a:spcPts val="0"/>
              </a:spcAft>
              <a:buSzPts val="2400"/>
              <a:buNone/>
              <a:defRPr sz="2400">
                <a:latin typeface="Roboto"/>
                <a:ea typeface="Roboto"/>
                <a:cs typeface="Roboto"/>
                <a:sym typeface="Roboto"/>
              </a:defRPr>
            </a:lvl6pPr>
            <a:lvl7pPr lvl="6" rtl="0">
              <a:spcBef>
                <a:spcPts val="0"/>
              </a:spcBef>
              <a:spcAft>
                <a:spcPts val="0"/>
              </a:spcAft>
              <a:buSzPts val="2400"/>
              <a:buNone/>
              <a:defRPr sz="2400">
                <a:latin typeface="Roboto"/>
                <a:ea typeface="Roboto"/>
                <a:cs typeface="Roboto"/>
                <a:sym typeface="Roboto"/>
              </a:defRPr>
            </a:lvl7pPr>
            <a:lvl8pPr lvl="7" rtl="0">
              <a:spcBef>
                <a:spcPts val="0"/>
              </a:spcBef>
              <a:spcAft>
                <a:spcPts val="0"/>
              </a:spcAft>
              <a:buSzPts val="2400"/>
              <a:buNone/>
              <a:defRPr sz="2400">
                <a:latin typeface="Roboto"/>
                <a:ea typeface="Roboto"/>
                <a:cs typeface="Roboto"/>
                <a:sym typeface="Roboto"/>
              </a:defRPr>
            </a:lvl8pPr>
            <a:lvl9pPr lvl="8" rtl="0">
              <a:spcBef>
                <a:spcPts val="0"/>
              </a:spcBef>
              <a:spcAft>
                <a:spcPts val="0"/>
              </a:spcAft>
              <a:buSzPts val="2400"/>
              <a:buNone/>
              <a:defRPr sz="2400">
                <a:latin typeface="Roboto"/>
                <a:ea typeface="Roboto"/>
                <a:cs typeface="Roboto"/>
                <a:sym typeface="Roboto"/>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words">
  <p:cSld name="CUSTOM_5">
    <p:spTree>
      <p:nvGrpSpPr>
        <p:cNvPr id="128" name="Shape 128"/>
        <p:cNvGrpSpPr/>
        <p:nvPr/>
      </p:nvGrpSpPr>
      <p:grpSpPr>
        <a:xfrm>
          <a:off x="0" y="0"/>
          <a:ext cx="0" cy="0"/>
          <a:chOff x="0" y="0"/>
          <a:chExt cx="0" cy="0"/>
        </a:xfrm>
      </p:grpSpPr>
      <p:sp>
        <p:nvSpPr>
          <p:cNvPr id="129" name="Google Shape;129;p14"/>
          <p:cNvSpPr txBox="1"/>
          <p:nvPr>
            <p:ph type="ctrTitle"/>
          </p:nvPr>
        </p:nvSpPr>
        <p:spPr>
          <a:xfrm>
            <a:off x="1354500" y="1346550"/>
            <a:ext cx="6435000" cy="23877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7200"/>
              <a:buNone/>
              <a:defRPr sz="8200">
                <a:solidFill>
                  <a:schemeClr val="accent1"/>
                </a:solidFill>
              </a:defRPr>
            </a:lvl1pPr>
            <a:lvl2pPr lvl="1" rtl="0" algn="ctr">
              <a:spcBef>
                <a:spcPts val="0"/>
              </a:spcBef>
              <a:spcAft>
                <a:spcPts val="0"/>
              </a:spcAft>
              <a:buClr>
                <a:schemeClr val="accent1"/>
              </a:buClr>
              <a:buSzPts val="5100"/>
              <a:buNone/>
              <a:defRPr sz="5100">
                <a:solidFill>
                  <a:schemeClr val="accent1"/>
                </a:solidFill>
              </a:defRPr>
            </a:lvl2pPr>
            <a:lvl3pPr lvl="2" rtl="0" algn="ctr">
              <a:spcBef>
                <a:spcPts val="0"/>
              </a:spcBef>
              <a:spcAft>
                <a:spcPts val="0"/>
              </a:spcAft>
              <a:buClr>
                <a:schemeClr val="accent1"/>
              </a:buClr>
              <a:buSzPts val="5100"/>
              <a:buNone/>
              <a:defRPr sz="5100">
                <a:solidFill>
                  <a:schemeClr val="accent1"/>
                </a:solidFill>
              </a:defRPr>
            </a:lvl3pPr>
            <a:lvl4pPr lvl="3" rtl="0" algn="ctr">
              <a:spcBef>
                <a:spcPts val="0"/>
              </a:spcBef>
              <a:spcAft>
                <a:spcPts val="0"/>
              </a:spcAft>
              <a:buClr>
                <a:schemeClr val="accent1"/>
              </a:buClr>
              <a:buSzPts val="5100"/>
              <a:buNone/>
              <a:defRPr sz="5100">
                <a:solidFill>
                  <a:schemeClr val="accent1"/>
                </a:solidFill>
              </a:defRPr>
            </a:lvl4pPr>
            <a:lvl5pPr lvl="4" rtl="0" algn="ctr">
              <a:spcBef>
                <a:spcPts val="0"/>
              </a:spcBef>
              <a:spcAft>
                <a:spcPts val="0"/>
              </a:spcAft>
              <a:buClr>
                <a:schemeClr val="accent1"/>
              </a:buClr>
              <a:buSzPts val="5100"/>
              <a:buNone/>
              <a:defRPr sz="5100">
                <a:solidFill>
                  <a:schemeClr val="accent1"/>
                </a:solidFill>
              </a:defRPr>
            </a:lvl5pPr>
            <a:lvl6pPr lvl="5" rtl="0" algn="ctr">
              <a:spcBef>
                <a:spcPts val="0"/>
              </a:spcBef>
              <a:spcAft>
                <a:spcPts val="0"/>
              </a:spcAft>
              <a:buClr>
                <a:schemeClr val="accent1"/>
              </a:buClr>
              <a:buSzPts val="5100"/>
              <a:buNone/>
              <a:defRPr sz="5100">
                <a:solidFill>
                  <a:schemeClr val="accent1"/>
                </a:solidFill>
              </a:defRPr>
            </a:lvl6pPr>
            <a:lvl7pPr lvl="6" rtl="0" algn="ctr">
              <a:spcBef>
                <a:spcPts val="0"/>
              </a:spcBef>
              <a:spcAft>
                <a:spcPts val="0"/>
              </a:spcAft>
              <a:buClr>
                <a:schemeClr val="accent1"/>
              </a:buClr>
              <a:buSzPts val="5100"/>
              <a:buNone/>
              <a:defRPr sz="5100">
                <a:solidFill>
                  <a:schemeClr val="accent1"/>
                </a:solidFill>
              </a:defRPr>
            </a:lvl7pPr>
            <a:lvl8pPr lvl="7" rtl="0" algn="ctr">
              <a:spcBef>
                <a:spcPts val="0"/>
              </a:spcBef>
              <a:spcAft>
                <a:spcPts val="0"/>
              </a:spcAft>
              <a:buClr>
                <a:schemeClr val="accent1"/>
              </a:buClr>
              <a:buSzPts val="5100"/>
              <a:buNone/>
              <a:defRPr sz="5100">
                <a:solidFill>
                  <a:schemeClr val="accent1"/>
                </a:solidFill>
              </a:defRPr>
            </a:lvl8pPr>
            <a:lvl9pPr lvl="8" rtl="0" algn="ctr">
              <a:spcBef>
                <a:spcPts val="0"/>
              </a:spcBef>
              <a:spcAft>
                <a:spcPts val="0"/>
              </a:spcAft>
              <a:buClr>
                <a:schemeClr val="accent1"/>
              </a:buClr>
              <a:buSzPts val="5100"/>
              <a:buNone/>
              <a:defRPr sz="5100">
                <a:solidFill>
                  <a:schemeClr val="accent1"/>
                </a:solidFill>
              </a:defRPr>
            </a:lvl9pPr>
          </a:lstStyle>
          <a:p/>
        </p:txBody>
      </p:sp>
      <p:sp>
        <p:nvSpPr>
          <p:cNvPr id="130" name="Google Shape;130;p14"/>
          <p:cNvSpPr/>
          <p:nvPr/>
        </p:nvSpPr>
        <p:spPr>
          <a:xfrm>
            <a:off x="8379500" y="-72300"/>
            <a:ext cx="1294500" cy="52881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1" name="Google Shape;131;p14"/>
          <p:cNvGrpSpPr/>
          <p:nvPr/>
        </p:nvGrpSpPr>
        <p:grpSpPr>
          <a:xfrm>
            <a:off x="5075250" y="501125"/>
            <a:ext cx="5353750" cy="67800"/>
            <a:chOff x="6595675" y="225375"/>
            <a:chExt cx="5353750" cy="67800"/>
          </a:xfrm>
        </p:grpSpPr>
        <p:sp>
          <p:nvSpPr>
            <p:cNvPr id="132" name="Google Shape;132;p14"/>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14"/>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14"/>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5" name="Google Shape;135;p14"/>
          <p:cNvGrpSpPr/>
          <p:nvPr/>
        </p:nvGrpSpPr>
        <p:grpSpPr>
          <a:xfrm rot="5400000">
            <a:off x="-2152250" y="2734800"/>
            <a:ext cx="5200100" cy="67800"/>
            <a:chOff x="6749325" y="225375"/>
            <a:chExt cx="5200100" cy="67800"/>
          </a:xfrm>
        </p:grpSpPr>
        <p:sp>
          <p:nvSpPr>
            <p:cNvPr id="136" name="Google Shape;136;p14"/>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4"/>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TITLE_ONLY_1">
    <p:spTree>
      <p:nvGrpSpPr>
        <p:cNvPr id="138" name="Shape 138"/>
        <p:cNvGrpSpPr/>
        <p:nvPr/>
      </p:nvGrpSpPr>
      <p:grpSpPr>
        <a:xfrm>
          <a:off x="0" y="0"/>
          <a:ext cx="0" cy="0"/>
          <a:chOff x="0" y="0"/>
          <a:chExt cx="0" cy="0"/>
        </a:xfrm>
      </p:grpSpPr>
      <p:sp>
        <p:nvSpPr>
          <p:cNvPr id="139" name="Google Shape;139;p15"/>
          <p:cNvSpPr txBox="1"/>
          <p:nvPr>
            <p:ph type="title"/>
          </p:nvPr>
        </p:nvSpPr>
        <p:spPr>
          <a:xfrm>
            <a:off x="524000" y="336325"/>
            <a:ext cx="63864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grpSp>
        <p:nvGrpSpPr>
          <p:cNvPr id="140" name="Google Shape;140;p15"/>
          <p:cNvGrpSpPr/>
          <p:nvPr/>
        </p:nvGrpSpPr>
        <p:grpSpPr>
          <a:xfrm>
            <a:off x="4149900" y="485950"/>
            <a:ext cx="6371550" cy="67800"/>
            <a:chOff x="2906075" y="527875"/>
            <a:chExt cx="6371550" cy="67800"/>
          </a:xfrm>
        </p:grpSpPr>
        <p:sp>
          <p:nvSpPr>
            <p:cNvPr id="141" name="Google Shape;141;p15"/>
            <p:cNvSpPr/>
            <p:nvPr/>
          </p:nvSpPr>
          <p:spPr>
            <a:xfrm rot="5400000">
              <a:off x="6400325" y="-2282525"/>
              <a:ext cx="66900" cy="5687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5"/>
            <p:cNvSpPr/>
            <p:nvPr/>
          </p:nvSpPr>
          <p:spPr>
            <a:xfrm rot="5400000">
              <a:off x="3303850" y="3754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15"/>
            <p:cNvSpPr/>
            <p:nvPr/>
          </p:nvSpPr>
          <p:spPr>
            <a:xfrm rot="5400000">
              <a:off x="2962025" y="4719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4" name="Google Shape;144;p15"/>
          <p:cNvGrpSpPr/>
          <p:nvPr/>
        </p:nvGrpSpPr>
        <p:grpSpPr>
          <a:xfrm rot="5400000">
            <a:off x="-2272775" y="5461875"/>
            <a:ext cx="5200100" cy="67800"/>
            <a:chOff x="6749325" y="225375"/>
            <a:chExt cx="5200100" cy="67800"/>
          </a:xfrm>
        </p:grpSpPr>
        <p:sp>
          <p:nvSpPr>
            <p:cNvPr id="145" name="Google Shape;145;p15"/>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5"/>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TITLE_ONLY_1_1">
    <p:spTree>
      <p:nvGrpSpPr>
        <p:cNvPr id="147" name="Shape 147"/>
        <p:cNvGrpSpPr/>
        <p:nvPr/>
      </p:nvGrpSpPr>
      <p:grpSpPr>
        <a:xfrm>
          <a:off x="0" y="0"/>
          <a:ext cx="0" cy="0"/>
          <a:chOff x="0" y="0"/>
          <a:chExt cx="0" cy="0"/>
        </a:xfrm>
      </p:grpSpPr>
      <p:sp>
        <p:nvSpPr>
          <p:cNvPr id="148" name="Google Shape;148;p16"/>
          <p:cNvSpPr txBox="1"/>
          <p:nvPr>
            <p:ph type="title"/>
          </p:nvPr>
        </p:nvSpPr>
        <p:spPr>
          <a:xfrm>
            <a:off x="524000" y="336325"/>
            <a:ext cx="63864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grpSp>
        <p:nvGrpSpPr>
          <p:cNvPr id="149" name="Google Shape;149;p16"/>
          <p:cNvGrpSpPr/>
          <p:nvPr/>
        </p:nvGrpSpPr>
        <p:grpSpPr>
          <a:xfrm rot="5400000">
            <a:off x="5360700" y="3753875"/>
            <a:ext cx="6371550" cy="67800"/>
            <a:chOff x="2906075" y="527875"/>
            <a:chExt cx="6371550" cy="67800"/>
          </a:xfrm>
        </p:grpSpPr>
        <p:sp>
          <p:nvSpPr>
            <p:cNvPr id="150" name="Google Shape;150;p16"/>
            <p:cNvSpPr/>
            <p:nvPr/>
          </p:nvSpPr>
          <p:spPr>
            <a:xfrm rot="5400000">
              <a:off x="6400325" y="-2282525"/>
              <a:ext cx="66900" cy="5687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6"/>
            <p:cNvSpPr/>
            <p:nvPr/>
          </p:nvSpPr>
          <p:spPr>
            <a:xfrm rot="5400000">
              <a:off x="3303850" y="3754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6"/>
            <p:cNvSpPr/>
            <p:nvPr/>
          </p:nvSpPr>
          <p:spPr>
            <a:xfrm rot="5400000">
              <a:off x="2962025" y="4719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3" name="Google Shape;153;p16"/>
          <p:cNvGrpSpPr/>
          <p:nvPr/>
        </p:nvGrpSpPr>
        <p:grpSpPr>
          <a:xfrm rot="10800000">
            <a:off x="-2272775" y="4776075"/>
            <a:ext cx="5200100" cy="67800"/>
            <a:chOff x="6749325" y="225375"/>
            <a:chExt cx="5200100" cy="67800"/>
          </a:xfrm>
        </p:grpSpPr>
        <p:sp>
          <p:nvSpPr>
            <p:cNvPr id="154" name="Google Shape;154;p16"/>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16"/>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2">
  <p:cSld name="CUSTOM">
    <p:spTree>
      <p:nvGrpSpPr>
        <p:cNvPr id="156" name="Shape 156"/>
        <p:cNvGrpSpPr/>
        <p:nvPr/>
      </p:nvGrpSpPr>
      <p:grpSpPr>
        <a:xfrm>
          <a:off x="0" y="0"/>
          <a:ext cx="0" cy="0"/>
          <a:chOff x="0" y="0"/>
          <a:chExt cx="0" cy="0"/>
        </a:xfrm>
      </p:grpSpPr>
      <p:sp>
        <p:nvSpPr>
          <p:cNvPr id="157" name="Google Shape;157;p17"/>
          <p:cNvSpPr/>
          <p:nvPr/>
        </p:nvSpPr>
        <p:spPr>
          <a:xfrm>
            <a:off x="8379500" y="-72300"/>
            <a:ext cx="1294500" cy="52881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7"/>
          <p:cNvSpPr txBox="1"/>
          <p:nvPr>
            <p:ph type="ctrTitle"/>
          </p:nvPr>
        </p:nvSpPr>
        <p:spPr>
          <a:xfrm flipH="1">
            <a:off x="1165575" y="3004776"/>
            <a:ext cx="2195400" cy="478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sz="2000">
                <a:solidFill>
                  <a:schemeClr val="accent2"/>
                </a:solidFill>
                <a:latin typeface="Oswald Medium"/>
                <a:ea typeface="Oswald Medium"/>
                <a:cs typeface="Oswald Medium"/>
                <a:sym typeface="Oswald Medium"/>
              </a:defRPr>
            </a:lvl1pPr>
            <a:lvl2pPr lvl="1" rtl="0" algn="ctr">
              <a:spcBef>
                <a:spcPts val="0"/>
              </a:spcBef>
              <a:spcAft>
                <a:spcPts val="0"/>
              </a:spcAft>
              <a:buClr>
                <a:srgbClr val="434343"/>
              </a:buClr>
              <a:buSzPts val="1800"/>
              <a:buNone/>
              <a:defRPr sz="1800">
                <a:solidFill>
                  <a:srgbClr val="434343"/>
                </a:solidFill>
              </a:defRPr>
            </a:lvl2pPr>
            <a:lvl3pPr lvl="2" rtl="0" algn="ctr">
              <a:spcBef>
                <a:spcPts val="0"/>
              </a:spcBef>
              <a:spcAft>
                <a:spcPts val="0"/>
              </a:spcAft>
              <a:buClr>
                <a:srgbClr val="434343"/>
              </a:buClr>
              <a:buSzPts val="1800"/>
              <a:buNone/>
              <a:defRPr sz="1800">
                <a:solidFill>
                  <a:srgbClr val="434343"/>
                </a:solidFill>
              </a:defRPr>
            </a:lvl3pPr>
            <a:lvl4pPr lvl="3" rtl="0" algn="ctr">
              <a:spcBef>
                <a:spcPts val="0"/>
              </a:spcBef>
              <a:spcAft>
                <a:spcPts val="0"/>
              </a:spcAft>
              <a:buClr>
                <a:srgbClr val="434343"/>
              </a:buClr>
              <a:buSzPts val="1800"/>
              <a:buNone/>
              <a:defRPr sz="1800">
                <a:solidFill>
                  <a:srgbClr val="434343"/>
                </a:solidFill>
              </a:defRPr>
            </a:lvl4pPr>
            <a:lvl5pPr lvl="4" rtl="0" algn="ctr">
              <a:spcBef>
                <a:spcPts val="0"/>
              </a:spcBef>
              <a:spcAft>
                <a:spcPts val="0"/>
              </a:spcAft>
              <a:buClr>
                <a:srgbClr val="434343"/>
              </a:buClr>
              <a:buSzPts val="1800"/>
              <a:buNone/>
              <a:defRPr sz="1800">
                <a:solidFill>
                  <a:srgbClr val="434343"/>
                </a:solidFill>
              </a:defRPr>
            </a:lvl5pPr>
            <a:lvl6pPr lvl="5" rtl="0" algn="ctr">
              <a:spcBef>
                <a:spcPts val="0"/>
              </a:spcBef>
              <a:spcAft>
                <a:spcPts val="0"/>
              </a:spcAft>
              <a:buClr>
                <a:srgbClr val="434343"/>
              </a:buClr>
              <a:buSzPts val="1800"/>
              <a:buNone/>
              <a:defRPr sz="1800">
                <a:solidFill>
                  <a:srgbClr val="434343"/>
                </a:solidFill>
              </a:defRPr>
            </a:lvl6pPr>
            <a:lvl7pPr lvl="6" rtl="0" algn="ctr">
              <a:spcBef>
                <a:spcPts val="0"/>
              </a:spcBef>
              <a:spcAft>
                <a:spcPts val="0"/>
              </a:spcAft>
              <a:buClr>
                <a:srgbClr val="434343"/>
              </a:buClr>
              <a:buSzPts val="1800"/>
              <a:buNone/>
              <a:defRPr sz="1800">
                <a:solidFill>
                  <a:srgbClr val="434343"/>
                </a:solidFill>
              </a:defRPr>
            </a:lvl7pPr>
            <a:lvl8pPr lvl="7" rtl="0" algn="ctr">
              <a:spcBef>
                <a:spcPts val="0"/>
              </a:spcBef>
              <a:spcAft>
                <a:spcPts val="0"/>
              </a:spcAft>
              <a:buClr>
                <a:srgbClr val="434343"/>
              </a:buClr>
              <a:buSzPts val="1800"/>
              <a:buNone/>
              <a:defRPr sz="1800">
                <a:solidFill>
                  <a:srgbClr val="434343"/>
                </a:solidFill>
              </a:defRPr>
            </a:lvl8pPr>
            <a:lvl9pPr lvl="8" rtl="0" algn="ctr">
              <a:spcBef>
                <a:spcPts val="0"/>
              </a:spcBef>
              <a:spcAft>
                <a:spcPts val="0"/>
              </a:spcAft>
              <a:buClr>
                <a:srgbClr val="434343"/>
              </a:buClr>
              <a:buSzPts val="1800"/>
              <a:buNone/>
              <a:defRPr sz="1800">
                <a:solidFill>
                  <a:srgbClr val="434343"/>
                </a:solidFill>
              </a:defRPr>
            </a:lvl9pPr>
          </a:lstStyle>
          <a:p/>
        </p:txBody>
      </p:sp>
      <p:sp>
        <p:nvSpPr>
          <p:cNvPr id="159" name="Google Shape;159;p17"/>
          <p:cNvSpPr txBox="1"/>
          <p:nvPr>
            <p:ph idx="1" type="subTitle"/>
          </p:nvPr>
        </p:nvSpPr>
        <p:spPr>
          <a:xfrm flipH="1">
            <a:off x="1165550" y="3366925"/>
            <a:ext cx="2195400" cy="764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atin typeface="Montserrat"/>
                <a:ea typeface="Montserrat"/>
                <a:cs typeface="Montserrat"/>
                <a:sym typeface="Montserrat"/>
              </a:defRPr>
            </a:lvl1pPr>
            <a:lvl2pPr lvl="1" rtl="0" algn="ctr">
              <a:lnSpc>
                <a:spcPct val="100000"/>
              </a:lnSpc>
              <a:spcBef>
                <a:spcPts val="0"/>
              </a:spcBef>
              <a:spcAft>
                <a:spcPts val="0"/>
              </a:spcAft>
              <a:buSzPts val="1000"/>
              <a:buNone/>
              <a:defRPr sz="1000"/>
            </a:lvl2pPr>
            <a:lvl3pPr lvl="2" rtl="0" algn="ctr">
              <a:lnSpc>
                <a:spcPct val="100000"/>
              </a:lnSpc>
              <a:spcBef>
                <a:spcPts val="0"/>
              </a:spcBef>
              <a:spcAft>
                <a:spcPts val="0"/>
              </a:spcAft>
              <a:buSzPts val="1000"/>
              <a:buNone/>
              <a:defRPr sz="1000"/>
            </a:lvl3pPr>
            <a:lvl4pPr lvl="3" rtl="0" algn="ctr">
              <a:lnSpc>
                <a:spcPct val="100000"/>
              </a:lnSpc>
              <a:spcBef>
                <a:spcPts val="0"/>
              </a:spcBef>
              <a:spcAft>
                <a:spcPts val="0"/>
              </a:spcAft>
              <a:buSzPts val="1000"/>
              <a:buNone/>
              <a:defRPr sz="1000"/>
            </a:lvl4pPr>
            <a:lvl5pPr lvl="4" rtl="0" algn="ctr">
              <a:lnSpc>
                <a:spcPct val="100000"/>
              </a:lnSpc>
              <a:spcBef>
                <a:spcPts val="0"/>
              </a:spcBef>
              <a:spcAft>
                <a:spcPts val="0"/>
              </a:spcAft>
              <a:buSzPts val="1000"/>
              <a:buNone/>
              <a:defRPr sz="1000"/>
            </a:lvl5pPr>
            <a:lvl6pPr lvl="5" rtl="0" algn="ctr">
              <a:lnSpc>
                <a:spcPct val="100000"/>
              </a:lnSpc>
              <a:spcBef>
                <a:spcPts val="0"/>
              </a:spcBef>
              <a:spcAft>
                <a:spcPts val="0"/>
              </a:spcAft>
              <a:buSzPts val="1000"/>
              <a:buNone/>
              <a:defRPr sz="1000"/>
            </a:lvl6pPr>
            <a:lvl7pPr lvl="6" rtl="0" algn="ctr">
              <a:lnSpc>
                <a:spcPct val="100000"/>
              </a:lnSpc>
              <a:spcBef>
                <a:spcPts val="0"/>
              </a:spcBef>
              <a:spcAft>
                <a:spcPts val="0"/>
              </a:spcAft>
              <a:buSzPts val="1000"/>
              <a:buNone/>
              <a:defRPr sz="1000"/>
            </a:lvl7pPr>
            <a:lvl8pPr lvl="7" rtl="0" algn="ctr">
              <a:lnSpc>
                <a:spcPct val="100000"/>
              </a:lnSpc>
              <a:spcBef>
                <a:spcPts val="0"/>
              </a:spcBef>
              <a:spcAft>
                <a:spcPts val="0"/>
              </a:spcAft>
              <a:buSzPts val="1000"/>
              <a:buNone/>
              <a:defRPr sz="1000"/>
            </a:lvl8pPr>
            <a:lvl9pPr lvl="8" rtl="0" algn="ctr">
              <a:lnSpc>
                <a:spcPct val="100000"/>
              </a:lnSpc>
              <a:spcBef>
                <a:spcPts val="0"/>
              </a:spcBef>
              <a:spcAft>
                <a:spcPts val="0"/>
              </a:spcAft>
              <a:buSzPts val="1000"/>
              <a:buNone/>
              <a:defRPr sz="1000"/>
            </a:lvl9pPr>
          </a:lstStyle>
          <a:p/>
        </p:txBody>
      </p:sp>
      <p:sp>
        <p:nvSpPr>
          <p:cNvPr id="160" name="Google Shape;160;p17"/>
          <p:cNvSpPr txBox="1"/>
          <p:nvPr>
            <p:ph idx="2" type="ctrTitle"/>
          </p:nvPr>
        </p:nvSpPr>
        <p:spPr>
          <a:xfrm flipH="1">
            <a:off x="3474296" y="3004776"/>
            <a:ext cx="2195400" cy="478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sz="2000">
                <a:solidFill>
                  <a:schemeClr val="accent2"/>
                </a:solidFill>
                <a:latin typeface="Oswald Medium"/>
                <a:ea typeface="Oswald Medium"/>
                <a:cs typeface="Oswald Medium"/>
                <a:sym typeface="Oswald Medium"/>
              </a:defRPr>
            </a:lvl1pPr>
            <a:lvl2pPr lvl="1" rtl="0" algn="ctr">
              <a:spcBef>
                <a:spcPts val="0"/>
              </a:spcBef>
              <a:spcAft>
                <a:spcPts val="0"/>
              </a:spcAft>
              <a:buClr>
                <a:srgbClr val="434343"/>
              </a:buClr>
              <a:buSzPts val="1800"/>
              <a:buNone/>
              <a:defRPr sz="1800">
                <a:solidFill>
                  <a:srgbClr val="434343"/>
                </a:solidFill>
              </a:defRPr>
            </a:lvl2pPr>
            <a:lvl3pPr lvl="2" rtl="0" algn="ctr">
              <a:spcBef>
                <a:spcPts val="0"/>
              </a:spcBef>
              <a:spcAft>
                <a:spcPts val="0"/>
              </a:spcAft>
              <a:buClr>
                <a:srgbClr val="434343"/>
              </a:buClr>
              <a:buSzPts val="1800"/>
              <a:buNone/>
              <a:defRPr sz="1800">
                <a:solidFill>
                  <a:srgbClr val="434343"/>
                </a:solidFill>
              </a:defRPr>
            </a:lvl3pPr>
            <a:lvl4pPr lvl="3" rtl="0" algn="ctr">
              <a:spcBef>
                <a:spcPts val="0"/>
              </a:spcBef>
              <a:spcAft>
                <a:spcPts val="0"/>
              </a:spcAft>
              <a:buClr>
                <a:srgbClr val="434343"/>
              </a:buClr>
              <a:buSzPts val="1800"/>
              <a:buNone/>
              <a:defRPr sz="1800">
                <a:solidFill>
                  <a:srgbClr val="434343"/>
                </a:solidFill>
              </a:defRPr>
            </a:lvl4pPr>
            <a:lvl5pPr lvl="4" rtl="0" algn="ctr">
              <a:spcBef>
                <a:spcPts val="0"/>
              </a:spcBef>
              <a:spcAft>
                <a:spcPts val="0"/>
              </a:spcAft>
              <a:buClr>
                <a:srgbClr val="434343"/>
              </a:buClr>
              <a:buSzPts val="1800"/>
              <a:buNone/>
              <a:defRPr sz="1800">
                <a:solidFill>
                  <a:srgbClr val="434343"/>
                </a:solidFill>
              </a:defRPr>
            </a:lvl5pPr>
            <a:lvl6pPr lvl="5" rtl="0" algn="ctr">
              <a:spcBef>
                <a:spcPts val="0"/>
              </a:spcBef>
              <a:spcAft>
                <a:spcPts val="0"/>
              </a:spcAft>
              <a:buClr>
                <a:srgbClr val="434343"/>
              </a:buClr>
              <a:buSzPts val="1800"/>
              <a:buNone/>
              <a:defRPr sz="1800">
                <a:solidFill>
                  <a:srgbClr val="434343"/>
                </a:solidFill>
              </a:defRPr>
            </a:lvl6pPr>
            <a:lvl7pPr lvl="6" rtl="0" algn="ctr">
              <a:spcBef>
                <a:spcPts val="0"/>
              </a:spcBef>
              <a:spcAft>
                <a:spcPts val="0"/>
              </a:spcAft>
              <a:buClr>
                <a:srgbClr val="434343"/>
              </a:buClr>
              <a:buSzPts val="1800"/>
              <a:buNone/>
              <a:defRPr sz="1800">
                <a:solidFill>
                  <a:srgbClr val="434343"/>
                </a:solidFill>
              </a:defRPr>
            </a:lvl7pPr>
            <a:lvl8pPr lvl="7" rtl="0" algn="ctr">
              <a:spcBef>
                <a:spcPts val="0"/>
              </a:spcBef>
              <a:spcAft>
                <a:spcPts val="0"/>
              </a:spcAft>
              <a:buClr>
                <a:srgbClr val="434343"/>
              </a:buClr>
              <a:buSzPts val="1800"/>
              <a:buNone/>
              <a:defRPr sz="1800">
                <a:solidFill>
                  <a:srgbClr val="434343"/>
                </a:solidFill>
              </a:defRPr>
            </a:lvl8pPr>
            <a:lvl9pPr lvl="8" rtl="0" algn="ctr">
              <a:spcBef>
                <a:spcPts val="0"/>
              </a:spcBef>
              <a:spcAft>
                <a:spcPts val="0"/>
              </a:spcAft>
              <a:buClr>
                <a:srgbClr val="434343"/>
              </a:buClr>
              <a:buSzPts val="1800"/>
              <a:buNone/>
              <a:defRPr sz="1800">
                <a:solidFill>
                  <a:srgbClr val="434343"/>
                </a:solidFill>
              </a:defRPr>
            </a:lvl9pPr>
          </a:lstStyle>
          <a:p/>
        </p:txBody>
      </p:sp>
      <p:sp>
        <p:nvSpPr>
          <p:cNvPr id="161" name="Google Shape;161;p17"/>
          <p:cNvSpPr txBox="1"/>
          <p:nvPr>
            <p:ph idx="3" type="subTitle"/>
          </p:nvPr>
        </p:nvSpPr>
        <p:spPr>
          <a:xfrm flipH="1">
            <a:off x="3474283" y="3366925"/>
            <a:ext cx="2195400" cy="764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atin typeface="Montserrat"/>
                <a:ea typeface="Montserrat"/>
                <a:cs typeface="Montserrat"/>
                <a:sym typeface="Montserrat"/>
              </a:defRPr>
            </a:lvl1pPr>
            <a:lvl2pPr lvl="1" rtl="0" algn="ctr">
              <a:lnSpc>
                <a:spcPct val="100000"/>
              </a:lnSpc>
              <a:spcBef>
                <a:spcPts val="0"/>
              </a:spcBef>
              <a:spcAft>
                <a:spcPts val="0"/>
              </a:spcAft>
              <a:buSzPts val="1000"/>
              <a:buNone/>
              <a:defRPr sz="1000"/>
            </a:lvl2pPr>
            <a:lvl3pPr lvl="2" rtl="0" algn="ctr">
              <a:lnSpc>
                <a:spcPct val="100000"/>
              </a:lnSpc>
              <a:spcBef>
                <a:spcPts val="0"/>
              </a:spcBef>
              <a:spcAft>
                <a:spcPts val="0"/>
              </a:spcAft>
              <a:buSzPts val="1000"/>
              <a:buNone/>
              <a:defRPr sz="1000"/>
            </a:lvl3pPr>
            <a:lvl4pPr lvl="3" rtl="0" algn="ctr">
              <a:lnSpc>
                <a:spcPct val="100000"/>
              </a:lnSpc>
              <a:spcBef>
                <a:spcPts val="0"/>
              </a:spcBef>
              <a:spcAft>
                <a:spcPts val="0"/>
              </a:spcAft>
              <a:buSzPts val="1000"/>
              <a:buNone/>
              <a:defRPr sz="1000"/>
            </a:lvl4pPr>
            <a:lvl5pPr lvl="4" rtl="0" algn="ctr">
              <a:lnSpc>
                <a:spcPct val="100000"/>
              </a:lnSpc>
              <a:spcBef>
                <a:spcPts val="0"/>
              </a:spcBef>
              <a:spcAft>
                <a:spcPts val="0"/>
              </a:spcAft>
              <a:buSzPts val="1000"/>
              <a:buNone/>
              <a:defRPr sz="1000"/>
            </a:lvl5pPr>
            <a:lvl6pPr lvl="5" rtl="0" algn="ctr">
              <a:lnSpc>
                <a:spcPct val="100000"/>
              </a:lnSpc>
              <a:spcBef>
                <a:spcPts val="0"/>
              </a:spcBef>
              <a:spcAft>
                <a:spcPts val="0"/>
              </a:spcAft>
              <a:buSzPts val="1000"/>
              <a:buNone/>
              <a:defRPr sz="1000"/>
            </a:lvl6pPr>
            <a:lvl7pPr lvl="6" rtl="0" algn="ctr">
              <a:lnSpc>
                <a:spcPct val="100000"/>
              </a:lnSpc>
              <a:spcBef>
                <a:spcPts val="0"/>
              </a:spcBef>
              <a:spcAft>
                <a:spcPts val="0"/>
              </a:spcAft>
              <a:buSzPts val="1000"/>
              <a:buNone/>
              <a:defRPr sz="1000"/>
            </a:lvl7pPr>
            <a:lvl8pPr lvl="7" rtl="0" algn="ctr">
              <a:lnSpc>
                <a:spcPct val="100000"/>
              </a:lnSpc>
              <a:spcBef>
                <a:spcPts val="0"/>
              </a:spcBef>
              <a:spcAft>
                <a:spcPts val="0"/>
              </a:spcAft>
              <a:buSzPts val="1000"/>
              <a:buNone/>
              <a:defRPr sz="1000"/>
            </a:lvl8pPr>
            <a:lvl9pPr lvl="8" rtl="0" algn="ctr">
              <a:lnSpc>
                <a:spcPct val="100000"/>
              </a:lnSpc>
              <a:spcBef>
                <a:spcPts val="0"/>
              </a:spcBef>
              <a:spcAft>
                <a:spcPts val="0"/>
              </a:spcAft>
              <a:buSzPts val="1000"/>
              <a:buNone/>
              <a:defRPr sz="1000"/>
            </a:lvl9pPr>
          </a:lstStyle>
          <a:p/>
        </p:txBody>
      </p:sp>
      <p:sp>
        <p:nvSpPr>
          <p:cNvPr id="162" name="Google Shape;162;p17"/>
          <p:cNvSpPr txBox="1"/>
          <p:nvPr>
            <p:ph idx="4" type="ctrTitle"/>
          </p:nvPr>
        </p:nvSpPr>
        <p:spPr>
          <a:xfrm flipH="1">
            <a:off x="5783000" y="3004776"/>
            <a:ext cx="2195400" cy="478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sz="2000">
                <a:solidFill>
                  <a:schemeClr val="accent2"/>
                </a:solidFill>
                <a:latin typeface="Oswald Medium"/>
                <a:ea typeface="Oswald Medium"/>
                <a:cs typeface="Oswald Medium"/>
                <a:sym typeface="Oswald Medium"/>
              </a:defRPr>
            </a:lvl1pPr>
            <a:lvl2pPr lvl="1" rtl="0" algn="ctr">
              <a:spcBef>
                <a:spcPts val="0"/>
              </a:spcBef>
              <a:spcAft>
                <a:spcPts val="0"/>
              </a:spcAft>
              <a:buClr>
                <a:srgbClr val="434343"/>
              </a:buClr>
              <a:buSzPts val="1800"/>
              <a:buNone/>
              <a:defRPr sz="1800">
                <a:solidFill>
                  <a:srgbClr val="434343"/>
                </a:solidFill>
              </a:defRPr>
            </a:lvl2pPr>
            <a:lvl3pPr lvl="2" rtl="0" algn="ctr">
              <a:spcBef>
                <a:spcPts val="0"/>
              </a:spcBef>
              <a:spcAft>
                <a:spcPts val="0"/>
              </a:spcAft>
              <a:buClr>
                <a:srgbClr val="434343"/>
              </a:buClr>
              <a:buSzPts val="1800"/>
              <a:buNone/>
              <a:defRPr sz="1800">
                <a:solidFill>
                  <a:srgbClr val="434343"/>
                </a:solidFill>
              </a:defRPr>
            </a:lvl3pPr>
            <a:lvl4pPr lvl="3" rtl="0" algn="ctr">
              <a:spcBef>
                <a:spcPts val="0"/>
              </a:spcBef>
              <a:spcAft>
                <a:spcPts val="0"/>
              </a:spcAft>
              <a:buClr>
                <a:srgbClr val="434343"/>
              </a:buClr>
              <a:buSzPts val="1800"/>
              <a:buNone/>
              <a:defRPr sz="1800">
                <a:solidFill>
                  <a:srgbClr val="434343"/>
                </a:solidFill>
              </a:defRPr>
            </a:lvl4pPr>
            <a:lvl5pPr lvl="4" rtl="0" algn="ctr">
              <a:spcBef>
                <a:spcPts val="0"/>
              </a:spcBef>
              <a:spcAft>
                <a:spcPts val="0"/>
              </a:spcAft>
              <a:buClr>
                <a:srgbClr val="434343"/>
              </a:buClr>
              <a:buSzPts val="1800"/>
              <a:buNone/>
              <a:defRPr sz="1800">
                <a:solidFill>
                  <a:srgbClr val="434343"/>
                </a:solidFill>
              </a:defRPr>
            </a:lvl5pPr>
            <a:lvl6pPr lvl="5" rtl="0" algn="ctr">
              <a:spcBef>
                <a:spcPts val="0"/>
              </a:spcBef>
              <a:spcAft>
                <a:spcPts val="0"/>
              </a:spcAft>
              <a:buClr>
                <a:srgbClr val="434343"/>
              </a:buClr>
              <a:buSzPts val="1800"/>
              <a:buNone/>
              <a:defRPr sz="1800">
                <a:solidFill>
                  <a:srgbClr val="434343"/>
                </a:solidFill>
              </a:defRPr>
            </a:lvl6pPr>
            <a:lvl7pPr lvl="6" rtl="0" algn="ctr">
              <a:spcBef>
                <a:spcPts val="0"/>
              </a:spcBef>
              <a:spcAft>
                <a:spcPts val="0"/>
              </a:spcAft>
              <a:buClr>
                <a:srgbClr val="434343"/>
              </a:buClr>
              <a:buSzPts val="1800"/>
              <a:buNone/>
              <a:defRPr sz="1800">
                <a:solidFill>
                  <a:srgbClr val="434343"/>
                </a:solidFill>
              </a:defRPr>
            </a:lvl7pPr>
            <a:lvl8pPr lvl="7" rtl="0" algn="ctr">
              <a:spcBef>
                <a:spcPts val="0"/>
              </a:spcBef>
              <a:spcAft>
                <a:spcPts val="0"/>
              </a:spcAft>
              <a:buClr>
                <a:srgbClr val="434343"/>
              </a:buClr>
              <a:buSzPts val="1800"/>
              <a:buNone/>
              <a:defRPr sz="1800">
                <a:solidFill>
                  <a:srgbClr val="434343"/>
                </a:solidFill>
              </a:defRPr>
            </a:lvl8pPr>
            <a:lvl9pPr lvl="8" rtl="0" algn="ctr">
              <a:spcBef>
                <a:spcPts val="0"/>
              </a:spcBef>
              <a:spcAft>
                <a:spcPts val="0"/>
              </a:spcAft>
              <a:buClr>
                <a:srgbClr val="434343"/>
              </a:buClr>
              <a:buSzPts val="1800"/>
              <a:buNone/>
              <a:defRPr sz="1800">
                <a:solidFill>
                  <a:srgbClr val="434343"/>
                </a:solidFill>
              </a:defRPr>
            </a:lvl9pPr>
          </a:lstStyle>
          <a:p/>
        </p:txBody>
      </p:sp>
      <p:sp>
        <p:nvSpPr>
          <p:cNvPr id="163" name="Google Shape;163;p17"/>
          <p:cNvSpPr txBox="1"/>
          <p:nvPr>
            <p:ph idx="5" type="subTitle"/>
          </p:nvPr>
        </p:nvSpPr>
        <p:spPr>
          <a:xfrm flipH="1">
            <a:off x="5782975" y="3366925"/>
            <a:ext cx="2195400" cy="764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atin typeface="Montserrat"/>
                <a:ea typeface="Montserrat"/>
                <a:cs typeface="Montserrat"/>
                <a:sym typeface="Montserrat"/>
              </a:defRPr>
            </a:lvl1pPr>
            <a:lvl2pPr lvl="1" rtl="0" algn="ctr">
              <a:lnSpc>
                <a:spcPct val="100000"/>
              </a:lnSpc>
              <a:spcBef>
                <a:spcPts val="0"/>
              </a:spcBef>
              <a:spcAft>
                <a:spcPts val="0"/>
              </a:spcAft>
              <a:buSzPts val="1000"/>
              <a:buNone/>
              <a:defRPr sz="1000"/>
            </a:lvl2pPr>
            <a:lvl3pPr lvl="2" rtl="0" algn="ctr">
              <a:lnSpc>
                <a:spcPct val="100000"/>
              </a:lnSpc>
              <a:spcBef>
                <a:spcPts val="0"/>
              </a:spcBef>
              <a:spcAft>
                <a:spcPts val="0"/>
              </a:spcAft>
              <a:buSzPts val="1000"/>
              <a:buNone/>
              <a:defRPr sz="1000"/>
            </a:lvl3pPr>
            <a:lvl4pPr lvl="3" rtl="0" algn="ctr">
              <a:lnSpc>
                <a:spcPct val="100000"/>
              </a:lnSpc>
              <a:spcBef>
                <a:spcPts val="0"/>
              </a:spcBef>
              <a:spcAft>
                <a:spcPts val="0"/>
              </a:spcAft>
              <a:buSzPts val="1000"/>
              <a:buNone/>
              <a:defRPr sz="1000"/>
            </a:lvl4pPr>
            <a:lvl5pPr lvl="4" rtl="0" algn="ctr">
              <a:lnSpc>
                <a:spcPct val="100000"/>
              </a:lnSpc>
              <a:spcBef>
                <a:spcPts val="0"/>
              </a:spcBef>
              <a:spcAft>
                <a:spcPts val="0"/>
              </a:spcAft>
              <a:buSzPts val="1000"/>
              <a:buNone/>
              <a:defRPr sz="1000"/>
            </a:lvl5pPr>
            <a:lvl6pPr lvl="5" rtl="0" algn="ctr">
              <a:lnSpc>
                <a:spcPct val="100000"/>
              </a:lnSpc>
              <a:spcBef>
                <a:spcPts val="0"/>
              </a:spcBef>
              <a:spcAft>
                <a:spcPts val="0"/>
              </a:spcAft>
              <a:buSzPts val="1000"/>
              <a:buNone/>
              <a:defRPr sz="1000"/>
            </a:lvl6pPr>
            <a:lvl7pPr lvl="6" rtl="0" algn="ctr">
              <a:lnSpc>
                <a:spcPct val="100000"/>
              </a:lnSpc>
              <a:spcBef>
                <a:spcPts val="0"/>
              </a:spcBef>
              <a:spcAft>
                <a:spcPts val="0"/>
              </a:spcAft>
              <a:buSzPts val="1000"/>
              <a:buNone/>
              <a:defRPr sz="1000"/>
            </a:lvl7pPr>
            <a:lvl8pPr lvl="7" rtl="0" algn="ctr">
              <a:lnSpc>
                <a:spcPct val="100000"/>
              </a:lnSpc>
              <a:spcBef>
                <a:spcPts val="0"/>
              </a:spcBef>
              <a:spcAft>
                <a:spcPts val="0"/>
              </a:spcAft>
              <a:buSzPts val="1000"/>
              <a:buNone/>
              <a:defRPr sz="1000"/>
            </a:lvl8pPr>
            <a:lvl9pPr lvl="8" rtl="0" algn="ctr">
              <a:lnSpc>
                <a:spcPct val="100000"/>
              </a:lnSpc>
              <a:spcBef>
                <a:spcPts val="0"/>
              </a:spcBef>
              <a:spcAft>
                <a:spcPts val="0"/>
              </a:spcAft>
              <a:buSzPts val="1000"/>
              <a:buNone/>
              <a:defRPr sz="1000"/>
            </a:lvl9pPr>
          </a:lstStyle>
          <a:p/>
        </p:txBody>
      </p:sp>
      <p:sp>
        <p:nvSpPr>
          <p:cNvPr id="164" name="Google Shape;164;p17"/>
          <p:cNvSpPr txBox="1"/>
          <p:nvPr>
            <p:ph idx="6" type="title"/>
          </p:nvPr>
        </p:nvSpPr>
        <p:spPr>
          <a:xfrm>
            <a:off x="524000" y="336325"/>
            <a:ext cx="63864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grpSp>
        <p:nvGrpSpPr>
          <p:cNvPr id="165" name="Google Shape;165;p17"/>
          <p:cNvGrpSpPr/>
          <p:nvPr/>
        </p:nvGrpSpPr>
        <p:grpSpPr>
          <a:xfrm>
            <a:off x="5075250" y="805925"/>
            <a:ext cx="5353750" cy="67800"/>
            <a:chOff x="6595675" y="225375"/>
            <a:chExt cx="5353750" cy="67800"/>
          </a:xfrm>
        </p:grpSpPr>
        <p:sp>
          <p:nvSpPr>
            <p:cNvPr id="166" name="Google Shape;166;p17"/>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7"/>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7"/>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9" name="Google Shape;169;p17"/>
          <p:cNvGrpSpPr/>
          <p:nvPr/>
        </p:nvGrpSpPr>
        <p:grpSpPr>
          <a:xfrm rot="5400000">
            <a:off x="-2367450" y="3067275"/>
            <a:ext cx="5200100" cy="67800"/>
            <a:chOff x="6749325" y="225375"/>
            <a:chExt cx="5200100" cy="67800"/>
          </a:xfrm>
        </p:grpSpPr>
        <p:sp>
          <p:nvSpPr>
            <p:cNvPr id="170" name="Google Shape;170;p17"/>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7"/>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3">
  <p:cSld name="CUSTOM_12">
    <p:spTree>
      <p:nvGrpSpPr>
        <p:cNvPr id="172" name="Shape 172"/>
        <p:cNvGrpSpPr/>
        <p:nvPr/>
      </p:nvGrpSpPr>
      <p:grpSpPr>
        <a:xfrm>
          <a:off x="0" y="0"/>
          <a:ext cx="0" cy="0"/>
          <a:chOff x="0" y="0"/>
          <a:chExt cx="0" cy="0"/>
        </a:xfrm>
      </p:grpSpPr>
      <p:sp>
        <p:nvSpPr>
          <p:cNvPr id="173" name="Google Shape;173;p18"/>
          <p:cNvSpPr txBox="1"/>
          <p:nvPr>
            <p:ph type="ctrTitle"/>
          </p:nvPr>
        </p:nvSpPr>
        <p:spPr>
          <a:xfrm flipH="1">
            <a:off x="5187900" y="3506551"/>
            <a:ext cx="2092500" cy="577800"/>
          </a:xfrm>
          <a:prstGeom prst="rect">
            <a:avLst/>
          </a:prstGeom>
        </p:spPr>
        <p:txBody>
          <a:bodyPr anchorCtr="0" anchor="t" bIns="91425" lIns="91425" spcFirstLastPara="1" rIns="91425" wrap="square" tIns="91425">
            <a:noAutofit/>
          </a:bodyPr>
          <a:lstStyle>
            <a:lvl1pPr lvl="0" rtl="0" algn="r">
              <a:spcBef>
                <a:spcPts val="0"/>
              </a:spcBef>
              <a:spcAft>
                <a:spcPts val="0"/>
              </a:spcAft>
              <a:buClr>
                <a:schemeClr val="accent2"/>
              </a:buClr>
              <a:buSzPts val="1400"/>
              <a:buFont typeface="Montserrat Medium"/>
              <a:buNone/>
              <a:defRPr sz="1400">
                <a:solidFill>
                  <a:schemeClr val="accent2"/>
                </a:solidFill>
                <a:latin typeface="Montserrat Medium"/>
                <a:ea typeface="Montserrat Medium"/>
                <a:cs typeface="Montserrat Medium"/>
                <a:sym typeface="Montserrat Medium"/>
              </a:defRPr>
            </a:lvl1pPr>
            <a:lvl2pPr lvl="1"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2pPr>
            <a:lvl3pPr lvl="2"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3pPr>
            <a:lvl4pPr lvl="3"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4pPr>
            <a:lvl5pPr lvl="4"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5pPr>
            <a:lvl6pPr lvl="5"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6pPr>
            <a:lvl7pPr lvl="6"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7pPr>
            <a:lvl8pPr lvl="7"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8pPr>
            <a:lvl9pPr lvl="8"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9pPr>
          </a:lstStyle>
          <a:p/>
        </p:txBody>
      </p:sp>
      <p:sp>
        <p:nvSpPr>
          <p:cNvPr id="174" name="Google Shape;174;p18"/>
          <p:cNvSpPr txBox="1"/>
          <p:nvPr>
            <p:ph idx="1" type="subTitle"/>
          </p:nvPr>
        </p:nvSpPr>
        <p:spPr>
          <a:xfrm flipH="1">
            <a:off x="5290500" y="3073725"/>
            <a:ext cx="1989900" cy="577800"/>
          </a:xfrm>
          <a:prstGeom prst="rect">
            <a:avLst/>
          </a:prstGeom>
        </p:spPr>
        <p:txBody>
          <a:bodyPr anchorCtr="0" anchor="b" bIns="91425" lIns="91425" spcFirstLastPara="1" rIns="91425" wrap="square" tIns="91425">
            <a:noAutofit/>
          </a:bodyPr>
          <a:lstStyle>
            <a:lvl1pPr lvl="0" rtl="0" algn="r">
              <a:lnSpc>
                <a:spcPct val="100000"/>
              </a:lnSpc>
              <a:spcBef>
                <a:spcPts val="0"/>
              </a:spcBef>
              <a:spcAft>
                <a:spcPts val="0"/>
              </a:spcAft>
              <a:buSzPts val="1400"/>
              <a:buNone/>
              <a:defRPr/>
            </a:lvl1pPr>
            <a:lvl2pPr lvl="1" rtl="0" algn="ctr">
              <a:lnSpc>
                <a:spcPct val="100000"/>
              </a:lnSpc>
              <a:spcBef>
                <a:spcPts val="0"/>
              </a:spcBef>
              <a:spcAft>
                <a:spcPts val="0"/>
              </a:spcAft>
              <a:buSzPts val="1000"/>
              <a:buNone/>
              <a:defRPr sz="1000"/>
            </a:lvl2pPr>
            <a:lvl3pPr lvl="2" rtl="0" algn="ctr">
              <a:lnSpc>
                <a:spcPct val="100000"/>
              </a:lnSpc>
              <a:spcBef>
                <a:spcPts val="0"/>
              </a:spcBef>
              <a:spcAft>
                <a:spcPts val="0"/>
              </a:spcAft>
              <a:buSzPts val="1000"/>
              <a:buNone/>
              <a:defRPr sz="1000"/>
            </a:lvl3pPr>
            <a:lvl4pPr lvl="3" rtl="0" algn="ctr">
              <a:lnSpc>
                <a:spcPct val="100000"/>
              </a:lnSpc>
              <a:spcBef>
                <a:spcPts val="0"/>
              </a:spcBef>
              <a:spcAft>
                <a:spcPts val="0"/>
              </a:spcAft>
              <a:buSzPts val="1000"/>
              <a:buNone/>
              <a:defRPr sz="1000"/>
            </a:lvl4pPr>
            <a:lvl5pPr lvl="4" rtl="0" algn="ctr">
              <a:lnSpc>
                <a:spcPct val="100000"/>
              </a:lnSpc>
              <a:spcBef>
                <a:spcPts val="0"/>
              </a:spcBef>
              <a:spcAft>
                <a:spcPts val="0"/>
              </a:spcAft>
              <a:buSzPts val="1000"/>
              <a:buNone/>
              <a:defRPr sz="1000"/>
            </a:lvl5pPr>
            <a:lvl6pPr lvl="5" rtl="0" algn="ctr">
              <a:lnSpc>
                <a:spcPct val="100000"/>
              </a:lnSpc>
              <a:spcBef>
                <a:spcPts val="0"/>
              </a:spcBef>
              <a:spcAft>
                <a:spcPts val="0"/>
              </a:spcAft>
              <a:buSzPts val="1000"/>
              <a:buNone/>
              <a:defRPr sz="1000"/>
            </a:lvl6pPr>
            <a:lvl7pPr lvl="6" rtl="0" algn="ctr">
              <a:lnSpc>
                <a:spcPct val="100000"/>
              </a:lnSpc>
              <a:spcBef>
                <a:spcPts val="0"/>
              </a:spcBef>
              <a:spcAft>
                <a:spcPts val="0"/>
              </a:spcAft>
              <a:buSzPts val="1000"/>
              <a:buNone/>
              <a:defRPr sz="1000"/>
            </a:lvl7pPr>
            <a:lvl8pPr lvl="7" rtl="0" algn="ctr">
              <a:lnSpc>
                <a:spcPct val="100000"/>
              </a:lnSpc>
              <a:spcBef>
                <a:spcPts val="0"/>
              </a:spcBef>
              <a:spcAft>
                <a:spcPts val="0"/>
              </a:spcAft>
              <a:buSzPts val="1000"/>
              <a:buNone/>
              <a:defRPr sz="1000"/>
            </a:lvl8pPr>
            <a:lvl9pPr lvl="8" rtl="0" algn="ctr">
              <a:lnSpc>
                <a:spcPct val="100000"/>
              </a:lnSpc>
              <a:spcBef>
                <a:spcPts val="0"/>
              </a:spcBef>
              <a:spcAft>
                <a:spcPts val="0"/>
              </a:spcAft>
              <a:buSzPts val="1000"/>
              <a:buNone/>
              <a:defRPr sz="1000"/>
            </a:lvl9pPr>
          </a:lstStyle>
          <a:p/>
        </p:txBody>
      </p:sp>
      <p:sp>
        <p:nvSpPr>
          <p:cNvPr id="175" name="Google Shape;175;p18"/>
          <p:cNvSpPr txBox="1"/>
          <p:nvPr>
            <p:ph idx="2" type="ctrTitle"/>
          </p:nvPr>
        </p:nvSpPr>
        <p:spPr>
          <a:xfrm flipH="1">
            <a:off x="5187900" y="2518258"/>
            <a:ext cx="2092500" cy="577800"/>
          </a:xfrm>
          <a:prstGeom prst="rect">
            <a:avLst/>
          </a:prstGeom>
        </p:spPr>
        <p:txBody>
          <a:bodyPr anchorCtr="0" anchor="t" bIns="91425" lIns="91425" spcFirstLastPara="1" rIns="91425" wrap="square" tIns="91425">
            <a:noAutofit/>
          </a:bodyPr>
          <a:lstStyle>
            <a:lvl1pPr lvl="0" rtl="0" algn="r">
              <a:spcBef>
                <a:spcPts val="0"/>
              </a:spcBef>
              <a:spcAft>
                <a:spcPts val="0"/>
              </a:spcAft>
              <a:buClr>
                <a:schemeClr val="accent2"/>
              </a:buClr>
              <a:buSzPts val="1400"/>
              <a:buFont typeface="Montserrat Medium"/>
              <a:buNone/>
              <a:defRPr sz="1400">
                <a:solidFill>
                  <a:schemeClr val="accent2"/>
                </a:solidFill>
                <a:latin typeface="Montserrat Medium"/>
                <a:ea typeface="Montserrat Medium"/>
                <a:cs typeface="Montserrat Medium"/>
                <a:sym typeface="Montserrat Medium"/>
              </a:defRPr>
            </a:lvl1pPr>
            <a:lvl2pPr lvl="1"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2pPr>
            <a:lvl3pPr lvl="2"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3pPr>
            <a:lvl4pPr lvl="3"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4pPr>
            <a:lvl5pPr lvl="4"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5pPr>
            <a:lvl6pPr lvl="5"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6pPr>
            <a:lvl7pPr lvl="6"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7pPr>
            <a:lvl8pPr lvl="7"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8pPr>
            <a:lvl9pPr lvl="8"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9pPr>
          </a:lstStyle>
          <a:p/>
        </p:txBody>
      </p:sp>
      <p:sp>
        <p:nvSpPr>
          <p:cNvPr id="176" name="Google Shape;176;p18"/>
          <p:cNvSpPr txBox="1"/>
          <p:nvPr>
            <p:ph idx="3" type="subTitle"/>
          </p:nvPr>
        </p:nvSpPr>
        <p:spPr>
          <a:xfrm flipH="1">
            <a:off x="5290500" y="2155428"/>
            <a:ext cx="1989900" cy="500400"/>
          </a:xfrm>
          <a:prstGeom prst="rect">
            <a:avLst/>
          </a:prstGeom>
        </p:spPr>
        <p:txBody>
          <a:bodyPr anchorCtr="0" anchor="b" bIns="91425" lIns="91425" spcFirstLastPara="1" rIns="91425" wrap="square" tIns="91425">
            <a:noAutofit/>
          </a:bodyPr>
          <a:lstStyle>
            <a:lvl1pPr lvl="0" rtl="0" algn="r">
              <a:lnSpc>
                <a:spcPct val="100000"/>
              </a:lnSpc>
              <a:spcBef>
                <a:spcPts val="0"/>
              </a:spcBef>
              <a:spcAft>
                <a:spcPts val="0"/>
              </a:spcAft>
              <a:buSzPts val="1400"/>
              <a:buNone/>
              <a:defRPr/>
            </a:lvl1pPr>
            <a:lvl2pPr lvl="1" rtl="0" algn="ctr">
              <a:lnSpc>
                <a:spcPct val="100000"/>
              </a:lnSpc>
              <a:spcBef>
                <a:spcPts val="0"/>
              </a:spcBef>
              <a:spcAft>
                <a:spcPts val="0"/>
              </a:spcAft>
              <a:buSzPts val="1000"/>
              <a:buNone/>
              <a:defRPr sz="1000"/>
            </a:lvl2pPr>
            <a:lvl3pPr lvl="2" rtl="0" algn="ctr">
              <a:lnSpc>
                <a:spcPct val="100000"/>
              </a:lnSpc>
              <a:spcBef>
                <a:spcPts val="0"/>
              </a:spcBef>
              <a:spcAft>
                <a:spcPts val="0"/>
              </a:spcAft>
              <a:buSzPts val="1000"/>
              <a:buNone/>
              <a:defRPr sz="1000"/>
            </a:lvl3pPr>
            <a:lvl4pPr lvl="3" rtl="0" algn="ctr">
              <a:lnSpc>
                <a:spcPct val="100000"/>
              </a:lnSpc>
              <a:spcBef>
                <a:spcPts val="0"/>
              </a:spcBef>
              <a:spcAft>
                <a:spcPts val="0"/>
              </a:spcAft>
              <a:buSzPts val="1000"/>
              <a:buNone/>
              <a:defRPr sz="1000"/>
            </a:lvl4pPr>
            <a:lvl5pPr lvl="4" rtl="0" algn="ctr">
              <a:lnSpc>
                <a:spcPct val="100000"/>
              </a:lnSpc>
              <a:spcBef>
                <a:spcPts val="0"/>
              </a:spcBef>
              <a:spcAft>
                <a:spcPts val="0"/>
              </a:spcAft>
              <a:buSzPts val="1000"/>
              <a:buNone/>
              <a:defRPr sz="1000"/>
            </a:lvl5pPr>
            <a:lvl6pPr lvl="5" rtl="0" algn="ctr">
              <a:lnSpc>
                <a:spcPct val="100000"/>
              </a:lnSpc>
              <a:spcBef>
                <a:spcPts val="0"/>
              </a:spcBef>
              <a:spcAft>
                <a:spcPts val="0"/>
              </a:spcAft>
              <a:buSzPts val="1000"/>
              <a:buNone/>
              <a:defRPr sz="1000"/>
            </a:lvl6pPr>
            <a:lvl7pPr lvl="6" rtl="0" algn="ctr">
              <a:lnSpc>
                <a:spcPct val="100000"/>
              </a:lnSpc>
              <a:spcBef>
                <a:spcPts val="0"/>
              </a:spcBef>
              <a:spcAft>
                <a:spcPts val="0"/>
              </a:spcAft>
              <a:buSzPts val="1000"/>
              <a:buNone/>
              <a:defRPr sz="1000"/>
            </a:lvl7pPr>
            <a:lvl8pPr lvl="7" rtl="0" algn="ctr">
              <a:lnSpc>
                <a:spcPct val="100000"/>
              </a:lnSpc>
              <a:spcBef>
                <a:spcPts val="0"/>
              </a:spcBef>
              <a:spcAft>
                <a:spcPts val="0"/>
              </a:spcAft>
              <a:buSzPts val="1000"/>
              <a:buNone/>
              <a:defRPr sz="1000"/>
            </a:lvl8pPr>
            <a:lvl9pPr lvl="8" rtl="0" algn="ctr">
              <a:lnSpc>
                <a:spcPct val="100000"/>
              </a:lnSpc>
              <a:spcBef>
                <a:spcPts val="0"/>
              </a:spcBef>
              <a:spcAft>
                <a:spcPts val="0"/>
              </a:spcAft>
              <a:buSzPts val="1000"/>
              <a:buNone/>
              <a:defRPr sz="1000"/>
            </a:lvl9pPr>
          </a:lstStyle>
          <a:p/>
        </p:txBody>
      </p:sp>
      <p:sp>
        <p:nvSpPr>
          <p:cNvPr id="177" name="Google Shape;177;p18"/>
          <p:cNvSpPr txBox="1"/>
          <p:nvPr>
            <p:ph idx="4" type="ctrTitle"/>
          </p:nvPr>
        </p:nvSpPr>
        <p:spPr>
          <a:xfrm flipH="1">
            <a:off x="5187900" y="1517950"/>
            <a:ext cx="2092500" cy="577800"/>
          </a:xfrm>
          <a:prstGeom prst="rect">
            <a:avLst/>
          </a:prstGeom>
        </p:spPr>
        <p:txBody>
          <a:bodyPr anchorCtr="0" anchor="t" bIns="91425" lIns="91425" spcFirstLastPara="1" rIns="91425" wrap="square" tIns="91425">
            <a:noAutofit/>
          </a:bodyPr>
          <a:lstStyle>
            <a:lvl1pPr lvl="0" rtl="0" algn="r">
              <a:spcBef>
                <a:spcPts val="0"/>
              </a:spcBef>
              <a:spcAft>
                <a:spcPts val="0"/>
              </a:spcAft>
              <a:buClr>
                <a:schemeClr val="accent2"/>
              </a:buClr>
              <a:buSzPts val="1400"/>
              <a:buFont typeface="Montserrat Medium"/>
              <a:buNone/>
              <a:defRPr sz="1400">
                <a:solidFill>
                  <a:schemeClr val="accent2"/>
                </a:solidFill>
                <a:latin typeface="Montserrat Medium"/>
                <a:ea typeface="Montserrat Medium"/>
                <a:cs typeface="Montserrat Medium"/>
                <a:sym typeface="Montserrat Medium"/>
              </a:defRPr>
            </a:lvl1pPr>
            <a:lvl2pPr lvl="1"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2pPr>
            <a:lvl3pPr lvl="2"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3pPr>
            <a:lvl4pPr lvl="3"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4pPr>
            <a:lvl5pPr lvl="4"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5pPr>
            <a:lvl6pPr lvl="5"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6pPr>
            <a:lvl7pPr lvl="6"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7pPr>
            <a:lvl8pPr lvl="7"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8pPr>
            <a:lvl9pPr lvl="8" rtl="0" algn="ctr">
              <a:spcBef>
                <a:spcPts val="0"/>
              </a:spcBef>
              <a:spcAft>
                <a:spcPts val="0"/>
              </a:spcAft>
              <a:buClr>
                <a:schemeClr val="accent2"/>
              </a:buClr>
              <a:buSzPts val="1400"/>
              <a:buFont typeface="Montserrat Medium"/>
              <a:buNone/>
              <a:defRPr>
                <a:solidFill>
                  <a:schemeClr val="accent2"/>
                </a:solidFill>
                <a:latin typeface="Montserrat Medium"/>
                <a:ea typeface="Montserrat Medium"/>
                <a:cs typeface="Montserrat Medium"/>
                <a:sym typeface="Montserrat Medium"/>
              </a:defRPr>
            </a:lvl9pPr>
          </a:lstStyle>
          <a:p/>
        </p:txBody>
      </p:sp>
      <p:sp>
        <p:nvSpPr>
          <p:cNvPr id="178" name="Google Shape;178;p18"/>
          <p:cNvSpPr txBox="1"/>
          <p:nvPr>
            <p:ph idx="5" type="subTitle"/>
          </p:nvPr>
        </p:nvSpPr>
        <p:spPr>
          <a:xfrm flipH="1">
            <a:off x="5290500" y="1162425"/>
            <a:ext cx="1989900" cy="500400"/>
          </a:xfrm>
          <a:prstGeom prst="rect">
            <a:avLst/>
          </a:prstGeom>
        </p:spPr>
        <p:txBody>
          <a:bodyPr anchorCtr="0" anchor="b" bIns="91425" lIns="91425" spcFirstLastPara="1" rIns="91425" wrap="square" tIns="91425">
            <a:noAutofit/>
          </a:bodyPr>
          <a:lstStyle>
            <a:lvl1pPr lvl="0" rtl="0" algn="r">
              <a:lnSpc>
                <a:spcPct val="100000"/>
              </a:lnSpc>
              <a:spcBef>
                <a:spcPts val="0"/>
              </a:spcBef>
              <a:spcAft>
                <a:spcPts val="0"/>
              </a:spcAft>
              <a:buSzPts val="1400"/>
              <a:buNone/>
              <a:defRPr/>
            </a:lvl1pPr>
            <a:lvl2pPr lvl="1" rtl="0" algn="ctr">
              <a:lnSpc>
                <a:spcPct val="100000"/>
              </a:lnSpc>
              <a:spcBef>
                <a:spcPts val="0"/>
              </a:spcBef>
              <a:spcAft>
                <a:spcPts val="0"/>
              </a:spcAft>
              <a:buSzPts val="1000"/>
              <a:buNone/>
              <a:defRPr sz="1000"/>
            </a:lvl2pPr>
            <a:lvl3pPr lvl="2" rtl="0" algn="ctr">
              <a:lnSpc>
                <a:spcPct val="100000"/>
              </a:lnSpc>
              <a:spcBef>
                <a:spcPts val="0"/>
              </a:spcBef>
              <a:spcAft>
                <a:spcPts val="0"/>
              </a:spcAft>
              <a:buSzPts val="1000"/>
              <a:buNone/>
              <a:defRPr sz="1000"/>
            </a:lvl3pPr>
            <a:lvl4pPr lvl="3" rtl="0" algn="ctr">
              <a:lnSpc>
                <a:spcPct val="100000"/>
              </a:lnSpc>
              <a:spcBef>
                <a:spcPts val="0"/>
              </a:spcBef>
              <a:spcAft>
                <a:spcPts val="0"/>
              </a:spcAft>
              <a:buSzPts val="1000"/>
              <a:buNone/>
              <a:defRPr sz="1000"/>
            </a:lvl4pPr>
            <a:lvl5pPr lvl="4" rtl="0" algn="ctr">
              <a:lnSpc>
                <a:spcPct val="100000"/>
              </a:lnSpc>
              <a:spcBef>
                <a:spcPts val="0"/>
              </a:spcBef>
              <a:spcAft>
                <a:spcPts val="0"/>
              </a:spcAft>
              <a:buSzPts val="1000"/>
              <a:buNone/>
              <a:defRPr sz="1000"/>
            </a:lvl5pPr>
            <a:lvl6pPr lvl="5" rtl="0" algn="ctr">
              <a:lnSpc>
                <a:spcPct val="100000"/>
              </a:lnSpc>
              <a:spcBef>
                <a:spcPts val="0"/>
              </a:spcBef>
              <a:spcAft>
                <a:spcPts val="0"/>
              </a:spcAft>
              <a:buSzPts val="1000"/>
              <a:buNone/>
              <a:defRPr sz="1000"/>
            </a:lvl6pPr>
            <a:lvl7pPr lvl="6" rtl="0" algn="ctr">
              <a:lnSpc>
                <a:spcPct val="100000"/>
              </a:lnSpc>
              <a:spcBef>
                <a:spcPts val="0"/>
              </a:spcBef>
              <a:spcAft>
                <a:spcPts val="0"/>
              </a:spcAft>
              <a:buSzPts val="1000"/>
              <a:buNone/>
              <a:defRPr sz="1000"/>
            </a:lvl7pPr>
            <a:lvl8pPr lvl="7" rtl="0" algn="ctr">
              <a:lnSpc>
                <a:spcPct val="100000"/>
              </a:lnSpc>
              <a:spcBef>
                <a:spcPts val="0"/>
              </a:spcBef>
              <a:spcAft>
                <a:spcPts val="0"/>
              </a:spcAft>
              <a:buSzPts val="1000"/>
              <a:buNone/>
              <a:defRPr sz="1000"/>
            </a:lvl8pPr>
            <a:lvl9pPr lvl="8" rtl="0" algn="ctr">
              <a:lnSpc>
                <a:spcPct val="100000"/>
              </a:lnSpc>
              <a:spcBef>
                <a:spcPts val="0"/>
              </a:spcBef>
              <a:spcAft>
                <a:spcPts val="0"/>
              </a:spcAft>
              <a:buSzPts val="1000"/>
              <a:buNone/>
              <a:defRPr sz="1000"/>
            </a:lvl9pPr>
          </a:lstStyle>
          <a:p/>
        </p:txBody>
      </p:sp>
      <p:sp>
        <p:nvSpPr>
          <p:cNvPr id="179" name="Google Shape;179;p18"/>
          <p:cNvSpPr/>
          <p:nvPr/>
        </p:nvSpPr>
        <p:spPr>
          <a:xfrm>
            <a:off x="-193000" y="-72300"/>
            <a:ext cx="757800" cy="52881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0" name="Google Shape;180;p18"/>
          <p:cNvGrpSpPr/>
          <p:nvPr/>
        </p:nvGrpSpPr>
        <p:grpSpPr>
          <a:xfrm>
            <a:off x="5312050" y="4615150"/>
            <a:ext cx="5353750" cy="67800"/>
            <a:chOff x="6595675" y="225375"/>
            <a:chExt cx="5353750" cy="67800"/>
          </a:xfrm>
        </p:grpSpPr>
        <p:sp>
          <p:nvSpPr>
            <p:cNvPr id="181" name="Google Shape;181;p18"/>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8"/>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8"/>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4" name="Google Shape;184;p18"/>
          <p:cNvGrpSpPr/>
          <p:nvPr/>
        </p:nvGrpSpPr>
        <p:grpSpPr>
          <a:xfrm rot="5400000">
            <a:off x="-2358000" y="4658625"/>
            <a:ext cx="5200100" cy="67800"/>
            <a:chOff x="6749325" y="225375"/>
            <a:chExt cx="5200100" cy="67800"/>
          </a:xfrm>
        </p:grpSpPr>
        <p:sp>
          <p:nvSpPr>
            <p:cNvPr id="185" name="Google Shape;185;p18"/>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8"/>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7" name="Google Shape;187;p18"/>
          <p:cNvSpPr txBox="1"/>
          <p:nvPr>
            <p:ph idx="6" type="title"/>
          </p:nvPr>
        </p:nvSpPr>
        <p:spPr>
          <a:xfrm>
            <a:off x="524000" y="336325"/>
            <a:ext cx="63864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2">
  <p:cSld name="CUSTOM_12_1">
    <p:spTree>
      <p:nvGrpSpPr>
        <p:cNvPr id="188" name="Shape 188"/>
        <p:cNvGrpSpPr/>
        <p:nvPr/>
      </p:nvGrpSpPr>
      <p:grpSpPr>
        <a:xfrm>
          <a:off x="0" y="0"/>
          <a:ext cx="0" cy="0"/>
          <a:chOff x="0" y="0"/>
          <a:chExt cx="0" cy="0"/>
        </a:xfrm>
      </p:grpSpPr>
      <p:sp>
        <p:nvSpPr>
          <p:cNvPr id="189" name="Google Shape;189;p19"/>
          <p:cNvSpPr txBox="1"/>
          <p:nvPr>
            <p:ph type="ctrTitle"/>
          </p:nvPr>
        </p:nvSpPr>
        <p:spPr>
          <a:xfrm flipH="1">
            <a:off x="6380380" y="2609613"/>
            <a:ext cx="1683000" cy="577800"/>
          </a:xfrm>
          <a:prstGeom prst="rect">
            <a:avLst/>
          </a:prstGeom>
        </p:spPr>
        <p:txBody>
          <a:bodyPr anchorCtr="0" anchor="b" bIns="91425" lIns="91425" spcFirstLastPara="1" rIns="91425" wrap="square" tIns="91425">
            <a:noAutofit/>
          </a:bodyPr>
          <a:lstStyle>
            <a:lvl1pPr lvl="0" rtl="0" algn="r">
              <a:spcBef>
                <a:spcPts val="0"/>
              </a:spcBef>
              <a:spcAft>
                <a:spcPts val="0"/>
              </a:spcAft>
              <a:buSzPts val="2400"/>
              <a:buNone/>
              <a:defRPr sz="2000">
                <a:solidFill>
                  <a:schemeClr val="accent2"/>
                </a:solidFill>
                <a:latin typeface="Oswald Medium"/>
                <a:ea typeface="Oswald Medium"/>
                <a:cs typeface="Oswald Medium"/>
                <a:sym typeface="Oswald Medium"/>
              </a:defRPr>
            </a:lvl1pPr>
            <a:lvl2pPr lvl="1" rtl="0" algn="r">
              <a:spcBef>
                <a:spcPts val="0"/>
              </a:spcBef>
              <a:spcAft>
                <a:spcPts val="0"/>
              </a:spcAft>
              <a:buClr>
                <a:srgbClr val="434343"/>
              </a:buClr>
              <a:buSzPts val="1800"/>
              <a:buNone/>
              <a:defRPr sz="1800">
                <a:solidFill>
                  <a:srgbClr val="434343"/>
                </a:solidFill>
              </a:defRPr>
            </a:lvl2pPr>
            <a:lvl3pPr lvl="2" rtl="0" algn="r">
              <a:spcBef>
                <a:spcPts val="0"/>
              </a:spcBef>
              <a:spcAft>
                <a:spcPts val="0"/>
              </a:spcAft>
              <a:buClr>
                <a:srgbClr val="434343"/>
              </a:buClr>
              <a:buSzPts val="1800"/>
              <a:buNone/>
              <a:defRPr sz="1800">
                <a:solidFill>
                  <a:srgbClr val="434343"/>
                </a:solidFill>
              </a:defRPr>
            </a:lvl3pPr>
            <a:lvl4pPr lvl="3" rtl="0" algn="r">
              <a:spcBef>
                <a:spcPts val="0"/>
              </a:spcBef>
              <a:spcAft>
                <a:spcPts val="0"/>
              </a:spcAft>
              <a:buClr>
                <a:srgbClr val="434343"/>
              </a:buClr>
              <a:buSzPts val="1800"/>
              <a:buNone/>
              <a:defRPr sz="1800">
                <a:solidFill>
                  <a:srgbClr val="434343"/>
                </a:solidFill>
              </a:defRPr>
            </a:lvl4pPr>
            <a:lvl5pPr lvl="4" rtl="0" algn="r">
              <a:spcBef>
                <a:spcPts val="0"/>
              </a:spcBef>
              <a:spcAft>
                <a:spcPts val="0"/>
              </a:spcAft>
              <a:buClr>
                <a:srgbClr val="434343"/>
              </a:buClr>
              <a:buSzPts val="1800"/>
              <a:buNone/>
              <a:defRPr sz="1800">
                <a:solidFill>
                  <a:srgbClr val="434343"/>
                </a:solidFill>
              </a:defRPr>
            </a:lvl5pPr>
            <a:lvl6pPr lvl="5" rtl="0" algn="r">
              <a:spcBef>
                <a:spcPts val="0"/>
              </a:spcBef>
              <a:spcAft>
                <a:spcPts val="0"/>
              </a:spcAft>
              <a:buClr>
                <a:srgbClr val="434343"/>
              </a:buClr>
              <a:buSzPts val="1800"/>
              <a:buNone/>
              <a:defRPr sz="1800">
                <a:solidFill>
                  <a:srgbClr val="434343"/>
                </a:solidFill>
              </a:defRPr>
            </a:lvl6pPr>
            <a:lvl7pPr lvl="6" rtl="0" algn="r">
              <a:spcBef>
                <a:spcPts val="0"/>
              </a:spcBef>
              <a:spcAft>
                <a:spcPts val="0"/>
              </a:spcAft>
              <a:buClr>
                <a:srgbClr val="434343"/>
              </a:buClr>
              <a:buSzPts val="1800"/>
              <a:buNone/>
              <a:defRPr sz="1800">
                <a:solidFill>
                  <a:srgbClr val="434343"/>
                </a:solidFill>
              </a:defRPr>
            </a:lvl7pPr>
            <a:lvl8pPr lvl="7" rtl="0" algn="r">
              <a:spcBef>
                <a:spcPts val="0"/>
              </a:spcBef>
              <a:spcAft>
                <a:spcPts val="0"/>
              </a:spcAft>
              <a:buClr>
                <a:srgbClr val="434343"/>
              </a:buClr>
              <a:buSzPts val="1800"/>
              <a:buNone/>
              <a:defRPr sz="1800">
                <a:solidFill>
                  <a:srgbClr val="434343"/>
                </a:solidFill>
              </a:defRPr>
            </a:lvl8pPr>
            <a:lvl9pPr lvl="8" rtl="0" algn="r">
              <a:spcBef>
                <a:spcPts val="0"/>
              </a:spcBef>
              <a:spcAft>
                <a:spcPts val="0"/>
              </a:spcAft>
              <a:buClr>
                <a:srgbClr val="434343"/>
              </a:buClr>
              <a:buSzPts val="1800"/>
              <a:buNone/>
              <a:defRPr sz="1800">
                <a:solidFill>
                  <a:srgbClr val="434343"/>
                </a:solidFill>
              </a:defRPr>
            </a:lvl9pPr>
          </a:lstStyle>
          <a:p/>
        </p:txBody>
      </p:sp>
      <p:sp>
        <p:nvSpPr>
          <p:cNvPr id="190" name="Google Shape;190;p19"/>
          <p:cNvSpPr txBox="1"/>
          <p:nvPr>
            <p:ph idx="1" type="subTitle"/>
          </p:nvPr>
        </p:nvSpPr>
        <p:spPr>
          <a:xfrm flipH="1">
            <a:off x="5547575" y="3065863"/>
            <a:ext cx="2515800" cy="8967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400">
                <a:latin typeface="Montserrat Medium"/>
                <a:ea typeface="Montserrat Medium"/>
                <a:cs typeface="Montserrat Medium"/>
                <a:sym typeface="Montserrat Medium"/>
              </a:defRPr>
            </a:lvl1pPr>
            <a:lvl2pPr lvl="1" rtl="0" algn="r">
              <a:lnSpc>
                <a:spcPct val="100000"/>
              </a:lnSpc>
              <a:spcBef>
                <a:spcPts val="0"/>
              </a:spcBef>
              <a:spcAft>
                <a:spcPts val="0"/>
              </a:spcAft>
              <a:buSzPts val="1000"/>
              <a:buNone/>
              <a:defRPr sz="1000"/>
            </a:lvl2pPr>
            <a:lvl3pPr lvl="2" rtl="0" algn="r">
              <a:lnSpc>
                <a:spcPct val="100000"/>
              </a:lnSpc>
              <a:spcBef>
                <a:spcPts val="0"/>
              </a:spcBef>
              <a:spcAft>
                <a:spcPts val="0"/>
              </a:spcAft>
              <a:buSzPts val="1000"/>
              <a:buNone/>
              <a:defRPr sz="1000"/>
            </a:lvl3pPr>
            <a:lvl4pPr lvl="3" rtl="0" algn="r">
              <a:lnSpc>
                <a:spcPct val="100000"/>
              </a:lnSpc>
              <a:spcBef>
                <a:spcPts val="0"/>
              </a:spcBef>
              <a:spcAft>
                <a:spcPts val="0"/>
              </a:spcAft>
              <a:buSzPts val="1000"/>
              <a:buNone/>
              <a:defRPr sz="1000"/>
            </a:lvl4pPr>
            <a:lvl5pPr lvl="4" rtl="0" algn="r">
              <a:lnSpc>
                <a:spcPct val="100000"/>
              </a:lnSpc>
              <a:spcBef>
                <a:spcPts val="0"/>
              </a:spcBef>
              <a:spcAft>
                <a:spcPts val="0"/>
              </a:spcAft>
              <a:buSzPts val="1000"/>
              <a:buNone/>
              <a:defRPr sz="1000"/>
            </a:lvl5pPr>
            <a:lvl6pPr lvl="5" rtl="0" algn="r">
              <a:lnSpc>
                <a:spcPct val="100000"/>
              </a:lnSpc>
              <a:spcBef>
                <a:spcPts val="0"/>
              </a:spcBef>
              <a:spcAft>
                <a:spcPts val="0"/>
              </a:spcAft>
              <a:buSzPts val="1000"/>
              <a:buNone/>
              <a:defRPr sz="1000"/>
            </a:lvl6pPr>
            <a:lvl7pPr lvl="6" rtl="0" algn="r">
              <a:lnSpc>
                <a:spcPct val="100000"/>
              </a:lnSpc>
              <a:spcBef>
                <a:spcPts val="0"/>
              </a:spcBef>
              <a:spcAft>
                <a:spcPts val="0"/>
              </a:spcAft>
              <a:buSzPts val="1000"/>
              <a:buNone/>
              <a:defRPr sz="1000"/>
            </a:lvl7pPr>
            <a:lvl8pPr lvl="7" rtl="0" algn="r">
              <a:lnSpc>
                <a:spcPct val="100000"/>
              </a:lnSpc>
              <a:spcBef>
                <a:spcPts val="0"/>
              </a:spcBef>
              <a:spcAft>
                <a:spcPts val="0"/>
              </a:spcAft>
              <a:buSzPts val="1000"/>
              <a:buNone/>
              <a:defRPr sz="1000"/>
            </a:lvl8pPr>
            <a:lvl9pPr lvl="8" rtl="0" algn="r">
              <a:lnSpc>
                <a:spcPct val="100000"/>
              </a:lnSpc>
              <a:spcBef>
                <a:spcPts val="0"/>
              </a:spcBef>
              <a:spcAft>
                <a:spcPts val="0"/>
              </a:spcAft>
              <a:buSzPts val="1000"/>
              <a:buNone/>
              <a:defRPr sz="1000"/>
            </a:lvl9pPr>
          </a:lstStyle>
          <a:p/>
        </p:txBody>
      </p:sp>
      <p:sp>
        <p:nvSpPr>
          <p:cNvPr id="191" name="Google Shape;191;p19"/>
          <p:cNvSpPr txBox="1"/>
          <p:nvPr>
            <p:ph idx="2" type="ctrTitle"/>
          </p:nvPr>
        </p:nvSpPr>
        <p:spPr>
          <a:xfrm flipH="1">
            <a:off x="6380374" y="1180950"/>
            <a:ext cx="1683000" cy="577800"/>
          </a:xfrm>
          <a:prstGeom prst="rect">
            <a:avLst/>
          </a:prstGeom>
        </p:spPr>
        <p:txBody>
          <a:bodyPr anchorCtr="0" anchor="b" bIns="91425" lIns="91425" spcFirstLastPara="1" rIns="91425" wrap="square" tIns="91425">
            <a:noAutofit/>
          </a:bodyPr>
          <a:lstStyle>
            <a:lvl1pPr lvl="0" rtl="0" algn="r">
              <a:spcBef>
                <a:spcPts val="0"/>
              </a:spcBef>
              <a:spcAft>
                <a:spcPts val="0"/>
              </a:spcAft>
              <a:buSzPts val="2400"/>
              <a:buNone/>
              <a:defRPr sz="2000">
                <a:solidFill>
                  <a:schemeClr val="accent2"/>
                </a:solidFill>
                <a:latin typeface="Oswald Medium"/>
                <a:ea typeface="Oswald Medium"/>
                <a:cs typeface="Oswald Medium"/>
                <a:sym typeface="Oswald Medium"/>
              </a:defRPr>
            </a:lvl1pPr>
            <a:lvl2pPr lvl="1" rtl="0" algn="r">
              <a:spcBef>
                <a:spcPts val="0"/>
              </a:spcBef>
              <a:spcAft>
                <a:spcPts val="0"/>
              </a:spcAft>
              <a:buClr>
                <a:srgbClr val="434343"/>
              </a:buClr>
              <a:buSzPts val="1800"/>
              <a:buNone/>
              <a:defRPr sz="1800">
                <a:solidFill>
                  <a:srgbClr val="434343"/>
                </a:solidFill>
              </a:defRPr>
            </a:lvl2pPr>
            <a:lvl3pPr lvl="2" rtl="0" algn="r">
              <a:spcBef>
                <a:spcPts val="0"/>
              </a:spcBef>
              <a:spcAft>
                <a:spcPts val="0"/>
              </a:spcAft>
              <a:buClr>
                <a:srgbClr val="434343"/>
              </a:buClr>
              <a:buSzPts val="1800"/>
              <a:buNone/>
              <a:defRPr sz="1800">
                <a:solidFill>
                  <a:srgbClr val="434343"/>
                </a:solidFill>
              </a:defRPr>
            </a:lvl3pPr>
            <a:lvl4pPr lvl="3" rtl="0" algn="r">
              <a:spcBef>
                <a:spcPts val="0"/>
              </a:spcBef>
              <a:spcAft>
                <a:spcPts val="0"/>
              </a:spcAft>
              <a:buClr>
                <a:srgbClr val="434343"/>
              </a:buClr>
              <a:buSzPts val="1800"/>
              <a:buNone/>
              <a:defRPr sz="1800">
                <a:solidFill>
                  <a:srgbClr val="434343"/>
                </a:solidFill>
              </a:defRPr>
            </a:lvl4pPr>
            <a:lvl5pPr lvl="4" rtl="0" algn="r">
              <a:spcBef>
                <a:spcPts val="0"/>
              </a:spcBef>
              <a:spcAft>
                <a:spcPts val="0"/>
              </a:spcAft>
              <a:buClr>
                <a:srgbClr val="434343"/>
              </a:buClr>
              <a:buSzPts val="1800"/>
              <a:buNone/>
              <a:defRPr sz="1800">
                <a:solidFill>
                  <a:srgbClr val="434343"/>
                </a:solidFill>
              </a:defRPr>
            </a:lvl5pPr>
            <a:lvl6pPr lvl="5" rtl="0" algn="r">
              <a:spcBef>
                <a:spcPts val="0"/>
              </a:spcBef>
              <a:spcAft>
                <a:spcPts val="0"/>
              </a:spcAft>
              <a:buClr>
                <a:srgbClr val="434343"/>
              </a:buClr>
              <a:buSzPts val="1800"/>
              <a:buNone/>
              <a:defRPr sz="1800">
                <a:solidFill>
                  <a:srgbClr val="434343"/>
                </a:solidFill>
              </a:defRPr>
            </a:lvl6pPr>
            <a:lvl7pPr lvl="6" rtl="0" algn="r">
              <a:spcBef>
                <a:spcPts val="0"/>
              </a:spcBef>
              <a:spcAft>
                <a:spcPts val="0"/>
              </a:spcAft>
              <a:buClr>
                <a:srgbClr val="434343"/>
              </a:buClr>
              <a:buSzPts val="1800"/>
              <a:buNone/>
              <a:defRPr sz="1800">
                <a:solidFill>
                  <a:srgbClr val="434343"/>
                </a:solidFill>
              </a:defRPr>
            </a:lvl7pPr>
            <a:lvl8pPr lvl="7" rtl="0" algn="r">
              <a:spcBef>
                <a:spcPts val="0"/>
              </a:spcBef>
              <a:spcAft>
                <a:spcPts val="0"/>
              </a:spcAft>
              <a:buClr>
                <a:srgbClr val="434343"/>
              </a:buClr>
              <a:buSzPts val="1800"/>
              <a:buNone/>
              <a:defRPr sz="1800">
                <a:solidFill>
                  <a:srgbClr val="434343"/>
                </a:solidFill>
              </a:defRPr>
            </a:lvl8pPr>
            <a:lvl9pPr lvl="8" rtl="0" algn="r">
              <a:spcBef>
                <a:spcPts val="0"/>
              </a:spcBef>
              <a:spcAft>
                <a:spcPts val="0"/>
              </a:spcAft>
              <a:buClr>
                <a:srgbClr val="434343"/>
              </a:buClr>
              <a:buSzPts val="1800"/>
              <a:buNone/>
              <a:defRPr sz="1800">
                <a:solidFill>
                  <a:srgbClr val="434343"/>
                </a:solidFill>
              </a:defRPr>
            </a:lvl9pPr>
          </a:lstStyle>
          <a:p/>
        </p:txBody>
      </p:sp>
      <p:sp>
        <p:nvSpPr>
          <p:cNvPr id="192" name="Google Shape;192;p19"/>
          <p:cNvSpPr txBox="1"/>
          <p:nvPr>
            <p:ph idx="3" type="subTitle"/>
          </p:nvPr>
        </p:nvSpPr>
        <p:spPr>
          <a:xfrm flipH="1">
            <a:off x="5547575" y="1637188"/>
            <a:ext cx="2515800" cy="8967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400">
                <a:latin typeface="Montserrat Medium"/>
                <a:ea typeface="Montserrat Medium"/>
                <a:cs typeface="Montserrat Medium"/>
                <a:sym typeface="Montserrat Medium"/>
              </a:defRPr>
            </a:lvl1pPr>
            <a:lvl2pPr lvl="1" rtl="0" algn="r">
              <a:lnSpc>
                <a:spcPct val="100000"/>
              </a:lnSpc>
              <a:spcBef>
                <a:spcPts val="0"/>
              </a:spcBef>
              <a:spcAft>
                <a:spcPts val="0"/>
              </a:spcAft>
              <a:buSzPts val="1000"/>
              <a:buNone/>
              <a:defRPr sz="1000"/>
            </a:lvl2pPr>
            <a:lvl3pPr lvl="2" rtl="0" algn="r">
              <a:lnSpc>
                <a:spcPct val="100000"/>
              </a:lnSpc>
              <a:spcBef>
                <a:spcPts val="0"/>
              </a:spcBef>
              <a:spcAft>
                <a:spcPts val="0"/>
              </a:spcAft>
              <a:buSzPts val="1000"/>
              <a:buNone/>
              <a:defRPr sz="1000"/>
            </a:lvl3pPr>
            <a:lvl4pPr lvl="3" rtl="0" algn="r">
              <a:lnSpc>
                <a:spcPct val="100000"/>
              </a:lnSpc>
              <a:spcBef>
                <a:spcPts val="0"/>
              </a:spcBef>
              <a:spcAft>
                <a:spcPts val="0"/>
              </a:spcAft>
              <a:buSzPts val="1000"/>
              <a:buNone/>
              <a:defRPr sz="1000"/>
            </a:lvl4pPr>
            <a:lvl5pPr lvl="4" rtl="0" algn="r">
              <a:lnSpc>
                <a:spcPct val="100000"/>
              </a:lnSpc>
              <a:spcBef>
                <a:spcPts val="0"/>
              </a:spcBef>
              <a:spcAft>
                <a:spcPts val="0"/>
              </a:spcAft>
              <a:buSzPts val="1000"/>
              <a:buNone/>
              <a:defRPr sz="1000"/>
            </a:lvl5pPr>
            <a:lvl6pPr lvl="5" rtl="0" algn="r">
              <a:lnSpc>
                <a:spcPct val="100000"/>
              </a:lnSpc>
              <a:spcBef>
                <a:spcPts val="0"/>
              </a:spcBef>
              <a:spcAft>
                <a:spcPts val="0"/>
              </a:spcAft>
              <a:buSzPts val="1000"/>
              <a:buNone/>
              <a:defRPr sz="1000"/>
            </a:lvl6pPr>
            <a:lvl7pPr lvl="6" rtl="0" algn="r">
              <a:lnSpc>
                <a:spcPct val="100000"/>
              </a:lnSpc>
              <a:spcBef>
                <a:spcPts val="0"/>
              </a:spcBef>
              <a:spcAft>
                <a:spcPts val="0"/>
              </a:spcAft>
              <a:buSzPts val="1000"/>
              <a:buNone/>
              <a:defRPr sz="1000"/>
            </a:lvl7pPr>
            <a:lvl8pPr lvl="7" rtl="0" algn="r">
              <a:lnSpc>
                <a:spcPct val="100000"/>
              </a:lnSpc>
              <a:spcBef>
                <a:spcPts val="0"/>
              </a:spcBef>
              <a:spcAft>
                <a:spcPts val="0"/>
              </a:spcAft>
              <a:buSzPts val="1000"/>
              <a:buNone/>
              <a:defRPr sz="1000"/>
            </a:lvl8pPr>
            <a:lvl9pPr lvl="8" rtl="0" algn="r">
              <a:lnSpc>
                <a:spcPct val="100000"/>
              </a:lnSpc>
              <a:spcBef>
                <a:spcPts val="0"/>
              </a:spcBef>
              <a:spcAft>
                <a:spcPts val="0"/>
              </a:spcAft>
              <a:buSzPts val="1000"/>
              <a:buNone/>
              <a:defRPr sz="1000"/>
            </a:lvl9pPr>
          </a:lstStyle>
          <a:p/>
        </p:txBody>
      </p:sp>
      <p:sp>
        <p:nvSpPr>
          <p:cNvPr id="193" name="Google Shape;193;p19"/>
          <p:cNvSpPr txBox="1"/>
          <p:nvPr>
            <p:ph idx="4" type="title"/>
          </p:nvPr>
        </p:nvSpPr>
        <p:spPr>
          <a:xfrm>
            <a:off x="524000" y="336325"/>
            <a:ext cx="63864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grpSp>
        <p:nvGrpSpPr>
          <p:cNvPr id="194" name="Google Shape;194;p19"/>
          <p:cNvGrpSpPr/>
          <p:nvPr/>
        </p:nvGrpSpPr>
        <p:grpSpPr>
          <a:xfrm flipH="1" rot="-5400000">
            <a:off x="5958850" y="4035100"/>
            <a:ext cx="5353750" cy="67800"/>
            <a:chOff x="6595675" y="225375"/>
            <a:chExt cx="5353750" cy="67800"/>
          </a:xfrm>
        </p:grpSpPr>
        <p:sp>
          <p:nvSpPr>
            <p:cNvPr id="195" name="Google Shape;195;p19"/>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9"/>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9"/>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8" name="Google Shape;198;p19"/>
          <p:cNvGrpSpPr/>
          <p:nvPr/>
        </p:nvGrpSpPr>
        <p:grpSpPr>
          <a:xfrm rot="10800000">
            <a:off x="-2277150" y="4896675"/>
            <a:ext cx="5200100" cy="67800"/>
            <a:chOff x="6749325" y="225375"/>
            <a:chExt cx="5200100" cy="67800"/>
          </a:xfrm>
        </p:grpSpPr>
        <p:sp>
          <p:nvSpPr>
            <p:cNvPr id="199" name="Google Shape;199;p19"/>
            <p:cNvSpPr/>
            <p:nvPr/>
          </p:nvSpPr>
          <p:spPr>
            <a:xfrm flipH="1"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9"/>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10">
    <p:spTree>
      <p:nvGrpSpPr>
        <p:cNvPr id="201" name="Shape 201"/>
        <p:cNvGrpSpPr/>
        <p:nvPr/>
      </p:nvGrpSpPr>
      <p:grpSpPr>
        <a:xfrm>
          <a:off x="0" y="0"/>
          <a:ext cx="0" cy="0"/>
          <a:chOff x="0" y="0"/>
          <a:chExt cx="0" cy="0"/>
        </a:xfrm>
      </p:grpSpPr>
      <p:sp>
        <p:nvSpPr>
          <p:cNvPr id="202" name="Google Shape;202;p20"/>
          <p:cNvSpPr/>
          <p:nvPr/>
        </p:nvSpPr>
        <p:spPr>
          <a:xfrm>
            <a:off x="8200475" y="-72300"/>
            <a:ext cx="1294500" cy="52881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20"/>
          <p:cNvSpPr txBox="1"/>
          <p:nvPr>
            <p:ph type="ctrTitle"/>
          </p:nvPr>
        </p:nvSpPr>
        <p:spPr>
          <a:xfrm flipH="1">
            <a:off x="1635193" y="1733855"/>
            <a:ext cx="2195400" cy="577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1pPr>
            <a:lvl2pPr lvl="1"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2pPr>
            <a:lvl3pPr lvl="2"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3pPr>
            <a:lvl4pPr lvl="3"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4pPr>
            <a:lvl5pPr lvl="4"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5pPr>
            <a:lvl6pPr lvl="5"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6pPr>
            <a:lvl7pPr lvl="6"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7pPr>
            <a:lvl8pPr lvl="7"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8pPr>
            <a:lvl9pPr lvl="8"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9pPr>
          </a:lstStyle>
          <a:p/>
        </p:txBody>
      </p:sp>
      <p:sp>
        <p:nvSpPr>
          <p:cNvPr id="204" name="Google Shape;204;p20"/>
          <p:cNvSpPr txBox="1"/>
          <p:nvPr>
            <p:ph idx="1" type="subTitle"/>
          </p:nvPr>
        </p:nvSpPr>
        <p:spPr>
          <a:xfrm flipH="1">
            <a:off x="1635193" y="2151700"/>
            <a:ext cx="2195400" cy="7143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1pPr>
            <a:lvl2pPr lvl="1"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2pPr>
            <a:lvl3pPr lvl="2"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3pPr>
            <a:lvl4pPr lvl="3"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4pPr>
            <a:lvl5pPr lvl="4"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5pPr>
            <a:lvl6pPr lvl="5"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6pPr>
            <a:lvl7pPr lvl="6"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7pPr>
            <a:lvl8pPr lvl="7"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8pPr>
            <a:lvl9pPr lvl="8"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9pPr>
          </a:lstStyle>
          <a:p/>
        </p:txBody>
      </p:sp>
      <p:sp>
        <p:nvSpPr>
          <p:cNvPr id="205" name="Google Shape;205;p20"/>
          <p:cNvSpPr txBox="1"/>
          <p:nvPr>
            <p:ph idx="2" type="ctrTitle"/>
          </p:nvPr>
        </p:nvSpPr>
        <p:spPr>
          <a:xfrm flipH="1">
            <a:off x="5313407" y="1733855"/>
            <a:ext cx="2195400" cy="577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1pPr>
            <a:lvl2pPr lvl="1"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2pPr>
            <a:lvl3pPr lvl="2"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3pPr>
            <a:lvl4pPr lvl="3"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4pPr>
            <a:lvl5pPr lvl="4"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5pPr>
            <a:lvl6pPr lvl="5"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6pPr>
            <a:lvl7pPr lvl="6"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7pPr>
            <a:lvl8pPr lvl="7"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8pPr>
            <a:lvl9pPr lvl="8"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9pPr>
          </a:lstStyle>
          <a:p/>
        </p:txBody>
      </p:sp>
      <p:sp>
        <p:nvSpPr>
          <p:cNvPr id="206" name="Google Shape;206;p20"/>
          <p:cNvSpPr txBox="1"/>
          <p:nvPr>
            <p:ph idx="3" type="subTitle"/>
          </p:nvPr>
        </p:nvSpPr>
        <p:spPr>
          <a:xfrm flipH="1">
            <a:off x="5313407" y="2151700"/>
            <a:ext cx="2195400" cy="7143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1pPr>
            <a:lvl2pPr lvl="1"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2pPr>
            <a:lvl3pPr lvl="2"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3pPr>
            <a:lvl4pPr lvl="3"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4pPr>
            <a:lvl5pPr lvl="4"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5pPr>
            <a:lvl6pPr lvl="5"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6pPr>
            <a:lvl7pPr lvl="6"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7pPr>
            <a:lvl8pPr lvl="7"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8pPr>
            <a:lvl9pPr lvl="8"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9pPr>
          </a:lstStyle>
          <a:p/>
        </p:txBody>
      </p:sp>
      <p:sp>
        <p:nvSpPr>
          <p:cNvPr id="207" name="Google Shape;207;p20"/>
          <p:cNvSpPr txBox="1"/>
          <p:nvPr>
            <p:ph idx="4" type="ctrTitle"/>
          </p:nvPr>
        </p:nvSpPr>
        <p:spPr>
          <a:xfrm flipH="1">
            <a:off x="1635193" y="3529955"/>
            <a:ext cx="2195400" cy="577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1pPr>
            <a:lvl2pPr lvl="1"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2pPr>
            <a:lvl3pPr lvl="2"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3pPr>
            <a:lvl4pPr lvl="3"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4pPr>
            <a:lvl5pPr lvl="4"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5pPr>
            <a:lvl6pPr lvl="5"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6pPr>
            <a:lvl7pPr lvl="6"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7pPr>
            <a:lvl8pPr lvl="7"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8pPr>
            <a:lvl9pPr lvl="8"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9pPr>
          </a:lstStyle>
          <a:p/>
        </p:txBody>
      </p:sp>
      <p:sp>
        <p:nvSpPr>
          <p:cNvPr id="208" name="Google Shape;208;p20"/>
          <p:cNvSpPr txBox="1"/>
          <p:nvPr>
            <p:ph idx="5" type="subTitle"/>
          </p:nvPr>
        </p:nvSpPr>
        <p:spPr>
          <a:xfrm flipH="1">
            <a:off x="1635193" y="3948550"/>
            <a:ext cx="2195400" cy="7143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1pPr>
            <a:lvl2pPr lvl="1"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2pPr>
            <a:lvl3pPr lvl="2"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3pPr>
            <a:lvl4pPr lvl="3"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4pPr>
            <a:lvl5pPr lvl="4"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5pPr>
            <a:lvl6pPr lvl="5"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6pPr>
            <a:lvl7pPr lvl="6"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7pPr>
            <a:lvl8pPr lvl="7"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8pPr>
            <a:lvl9pPr lvl="8"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9pPr>
          </a:lstStyle>
          <a:p/>
        </p:txBody>
      </p:sp>
      <p:sp>
        <p:nvSpPr>
          <p:cNvPr id="209" name="Google Shape;209;p20"/>
          <p:cNvSpPr txBox="1"/>
          <p:nvPr>
            <p:ph idx="6" type="ctrTitle"/>
          </p:nvPr>
        </p:nvSpPr>
        <p:spPr>
          <a:xfrm flipH="1">
            <a:off x="5313407" y="3529955"/>
            <a:ext cx="2195400" cy="577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1pPr>
            <a:lvl2pPr lvl="1"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2pPr>
            <a:lvl3pPr lvl="2"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3pPr>
            <a:lvl4pPr lvl="3"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4pPr>
            <a:lvl5pPr lvl="4"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5pPr>
            <a:lvl6pPr lvl="5"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6pPr>
            <a:lvl7pPr lvl="6"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7pPr>
            <a:lvl8pPr lvl="7"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8pPr>
            <a:lvl9pPr lvl="8" rtl="0" algn="ctr">
              <a:spcBef>
                <a:spcPts val="0"/>
              </a:spcBef>
              <a:spcAft>
                <a:spcPts val="0"/>
              </a:spcAft>
              <a:buClr>
                <a:schemeClr val="accent2"/>
              </a:buClr>
              <a:buSzPts val="2000"/>
              <a:buFont typeface="Oswald Medium"/>
              <a:buNone/>
              <a:defRPr sz="2000">
                <a:solidFill>
                  <a:schemeClr val="accent2"/>
                </a:solidFill>
                <a:latin typeface="Oswald Medium"/>
                <a:ea typeface="Oswald Medium"/>
                <a:cs typeface="Oswald Medium"/>
                <a:sym typeface="Oswald Medium"/>
              </a:defRPr>
            </a:lvl9pPr>
          </a:lstStyle>
          <a:p/>
        </p:txBody>
      </p:sp>
      <p:sp>
        <p:nvSpPr>
          <p:cNvPr id="210" name="Google Shape;210;p20"/>
          <p:cNvSpPr txBox="1"/>
          <p:nvPr>
            <p:ph idx="7" type="subTitle"/>
          </p:nvPr>
        </p:nvSpPr>
        <p:spPr>
          <a:xfrm flipH="1">
            <a:off x="5313407" y="3948550"/>
            <a:ext cx="2195400" cy="7143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1pPr>
            <a:lvl2pPr lvl="1"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2pPr>
            <a:lvl3pPr lvl="2"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3pPr>
            <a:lvl4pPr lvl="3"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4pPr>
            <a:lvl5pPr lvl="4"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5pPr>
            <a:lvl6pPr lvl="5"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6pPr>
            <a:lvl7pPr lvl="6"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7pPr>
            <a:lvl8pPr lvl="7"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8pPr>
            <a:lvl9pPr lvl="8"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9pPr>
          </a:lstStyle>
          <a:p/>
        </p:txBody>
      </p:sp>
      <p:sp>
        <p:nvSpPr>
          <p:cNvPr id="211" name="Google Shape;211;p20"/>
          <p:cNvSpPr txBox="1"/>
          <p:nvPr>
            <p:ph idx="8" type="title"/>
          </p:nvPr>
        </p:nvSpPr>
        <p:spPr>
          <a:xfrm>
            <a:off x="524000" y="336325"/>
            <a:ext cx="63864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grpSp>
        <p:nvGrpSpPr>
          <p:cNvPr id="212" name="Google Shape;212;p20"/>
          <p:cNvGrpSpPr/>
          <p:nvPr/>
        </p:nvGrpSpPr>
        <p:grpSpPr>
          <a:xfrm flipH="1" rot="-5400000">
            <a:off x="5958850" y="4035100"/>
            <a:ext cx="5353750" cy="67800"/>
            <a:chOff x="6595675" y="225375"/>
            <a:chExt cx="5353750" cy="67800"/>
          </a:xfrm>
        </p:grpSpPr>
        <p:sp>
          <p:nvSpPr>
            <p:cNvPr id="213" name="Google Shape;213;p20"/>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20"/>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20"/>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6" name="Google Shape;216;p20"/>
          <p:cNvGrpSpPr/>
          <p:nvPr/>
        </p:nvGrpSpPr>
        <p:grpSpPr>
          <a:xfrm rot="-5400000">
            <a:off x="-2242250" y="516300"/>
            <a:ext cx="5200100" cy="67800"/>
            <a:chOff x="6749325" y="225375"/>
            <a:chExt cx="5200100" cy="67800"/>
          </a:xfrm>
        </p:grpSpPr>
        <p:sp>
          <p:nvSpPr>
            <p:cNvPr id="217" name="Google Shape;217;p20"/>
            <p:cNvSpPr/>
            <p:nvPr/>
          </p:nvSpPr>
          <p:spPr>
            <a:xfrm flipH="1"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0"/>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
  <p:cSld name="CUSTOM_2">
    <p:spTree>
      <p:nvGrpSpPr>
        <p:cNvPr id="219" name="Shape 219"/>
        <p:cNvGrpSpPr/>
        <p:nvPr/>
      </p:nvGrpSpPr>
      <p:grpSpPr>
        <a:xfrm>
          <a:off x="0" y="0"/>
          <a:ext cx="0" cy="0"/>
          <a:chOff x="0" y="0"/>
          <a:chExt cx="0" cy="0"/>
        </a:xfrm>
      </p:grpSpPr>
      <p:grpSp>
        <p:nvGrpSpPr>
          <p:cNvPr id="220" name="Google Shape;220;p21"/>
          <p:cNvGrpSpPr/>
          <p:nvPr/>
        </p:nvGrpSpPr>
        <p:grpSpPr>
          <a:xfrm rot="-5400000">
            <a:off x="6107725" y="491650"/>
            <a:ext cx="5353750" cy="67800"/>
            <a:chOff x="6595675" y="225375"/>
            <a:chExt cx="5353750" cy="67800"/>
          </a:xfrm>
        </p:grpSpPr>
        <p:sp>
          <p:nvSpPr>
            <p:cNvPr id="221" name="Google Shape;221;p21"/>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21"/>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21"/>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4" name="Google Shape;224;p21"/>
          <p:cNvGrpSpPr/>
          <p:nvPr/>
        </p:nvGrpSpPr>
        <p:grpSpPr>
          <a:xfrm flipH="1">
            <a:off x="-324450" y="4692000"/>
            <a:ext cx="5200100" cy="67800"/>
            <a:chOff x="6749325" y="225375"/>
            <a:chExt cx="5200100" cy="67800"/>
          </a:xfrm>
        </p:grpSpPr>
        <p:sp>
          <p:nvSpPr>
            <p:cNvPr id="225" name="Google Shape;225;p21"/>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21"/>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2_1">
    <p:spTree>
      <p:nvGrpSpPr>
        <p:cNvPr id="227" name="Shape 227"/>
        <p:cNvGrpSpPr/>
        <p:nvPr/>
      </p:nvGrpSpPr>
      <p:grpSpPr>
        <a:xfrm>
          <a:off x="0" y="0"/>
          <a:ext cx="0" cy="0"/>
          <a:chOff x="0" y="0"/>
          <a:chExt cx="0" cy="0"/>
        </a:xfrm>
      </p:grpSpPr>
      <p:grpSp>
        <p:nvGrpSpPr>
          <p:cNvPr id="228" name="Google Shape;228;p22"/>
          <p:cNvGrpSpPr/>
          <p:nvPr/>
        </p:nvGrpSpPr>
        <p:grpSpPr>
          <a:xfrm rot="-5400000">
            <a:off x="6129225" y="2224075"/>
            <a:ext cx="5353750" cy="67800"/>
            <a:chOff x="6595675" y="225375"/>
            <a:chExt cx="5353750" cy="67800"/>
          </a:xfrm>
        </p:grpSpPr>
        <p:sp>
          <p:nvSpPr>
            <p:cNvPr id="229" name="Google Shape;229;p22"/>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2"/>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22"/>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2" name="Google Shape;232;p22"/>
          <p:cNvGrpSpPr/>
          <p:nvPr/>
        </p:nvGrpSpPr>
        <p:grpSpPr>
          <a:xfrm flipH="1">
            <a:off x="-87725" y="301750"/>
            <a:ext cx="5200100" cy="67800"/>
            <a:chOff x="6749325" y="225375"/>
            <a:chExt cx="5200100" cy="67800"/>
          </a:xfrm>
        </p:grpSpPr>
        <p:sp>
          <p:nvSpPr>
            <p:cNvPr id="233" name="Google Shape;233;p22"/>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2"/>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CUSTOM_2_1_1">
    <p:spTree>
      <p:nvGrpSpPr>
        <p:cNvPr id="235" name="Shape 235"/>
        <p:cNvGrpSpPr/>
        <p:nvPr/>
      </p:nvGrpSpPr>
      <p:grpSpPr>
        <a:xfrm>
          <a:off x="0" y="0"/>
          <a:ext cx="0" cy="0"/>
          <a:chOff x="0" y="0"/>
          <a:chExt cx="0" cy="0"/>
        </a:xfrm>
      </p:grpSpPr>
      <p:grpSp>
        <p:nvGrpSpPr>
          <p:cNvPr id="236" name="Google Shape;236;p23"/>
          <p:cNvGrpSpPr/>
          <p:nvPr/>
        </p:nvGrpSpPr>
        <p:grpSpPr>
          <a:xfrm flipH="1" rot="5400000">
            <a:off x="-2218825" y="2081325"/>
            <a:ext cx="5353750" cy="67800"/>
            <a:chOff x="6595675" y="225375"/>
            <a:chExt cx="5353750" cy="67800"/>
          </a:xfrm>
        </p:grpSpPr>
        <p:sp>
          <p:nvSpPr>
            <p:cNvPr id="237" name="Google Shape;237;p23"/>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23"/>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23"/>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0" name="Google Shape;240;p23"/>
          <p:cNvGrpSpPr/>
          <p:nvPr/>
        </p:nvGrpSpPr>
        <p:grpSpPr>
          <a:xfrm>
            <a:off x="5787350" y="4724300"/>
            <a:ext cx="5200100" cy="67800"/>
            <a:chOff x="6749325" y="225375"/>
            <a:chExt cx="5200100" cy="67800"/>
          </a:xfrm>
        </p:grpSpPr>
        <p:sp>
          <p:nvSpPr>
            <p:cNvPr id="241" name="Google Shape;241;p23"/>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3"/>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mall numbers">
  <p:cSld name="CUSTOM_1">
    <p:spTree>
      <p:nvGrpSpPr>
        <p:cNvPr id="243" name="Shape 243"/>
        <p:cNvGrpSpPr/>
        <p:nvPr/>
      </p:nvGrpSpPr>
      <p:grpSpPr>
        <a:xfrm>
          <a:off x="0" y="0"/>
          <a:ext cx="0" cy="0"/>
          <a:chOff x="0" y="0"/>
          <a:chExt cx="0" cy="0"/>
        </a:xfrm>
      </p:grpSpPr>
      <p:sp>
        <p:nvSpPr>
          <p:cNvPr id="244" name="Google Shape;244;p24"/>
          <p:cNvSpPr/>
          <p:nvPr/>
        </p:nvSpPr>
        <p:spPr>
          <a:xfrm>
            <a:off x="-195000" y="-72300"/>
            <a:ext cx="1592100" cy="52881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24"/>
          <p:cNvSpPr txBox="1"/>
          <p:nvPr>
            <p:ph idx="1" type="subTitle"/>
          </p:nvPr>
        </p:nvSpPr>
        <p:spPr>
          <a:xfrm>
            <a:off x="3043500" y="1405525"/>
            <a:ext cx="3057000" cy="509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1pPr>
            <a:lvl2pPr lvl="1"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2pPr>
            <a:lvl3pPr lvl="2"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3pPr>
            <a:lvl4pPr lvl="3"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4pPr>
            <a:lvl5pPr lvl="4"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5pPr>
            <a:lvl6pPr lvl="5"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6pPr>
            <a:lvl7pPr lvl="6"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7pPr>
            <a:lvl8pPr lvl="7"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8pPr>
            <a:lvl9pPr lvl="8"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9pPr>
          </a:lstStyle>
          <a:p/>
        </p:txBody>
      </p:sp>
      <p:sp>
        <p:nvSpPr>
          <p:cNvPr id="246" name="Google Shape;246;p24"/>
          <p:cNvSpPr txBox="1"/>
          <p:nvPr>
            <p:ph hasCustomPrompt="1" type="title"/>
          </p:nvPr>
        </p:nvSpPr>
        <p:spPr>
          <a:xfrm>
            <a:off x="2542650" y="804275"/>
            <a:ext cx="4058700" cy="5778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Clr>
                <a:schemeClr val="accent2"/>
              </a:buClr>
              <a:buSzPts val="4800"/>
              <a:buFont typeface="Oswald Medium"/>
              <a:buNone/>
              <a:defRPr sz="4800">
                <a:latin typeface="Oswald Medium"/>
                <a:ea typeface="Oswald Medium"/>
                <a:cs typeface="Oswald Medium"/>
                <a:sym typeface="Oswald Medium"/>
              </a:defRPr>
            </a:lvl1pPr>
            <a:lvl2pPr lvl="1"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2pPr>
            <a:lvl3pPr lvl="2"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3pPr>
            <a:lvl4pPr lvl="3"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4pPr>
            <a:lvl5pPr lvl="4"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5pPr>
            <a:lvl6pPr lvl="5"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6pPr>
            <a:lvl7pPr lvl="6"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7pPr>
            <a:lvl8pPr lvl="7"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8pPr>
            <a:lvl9pPr lvl="8"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9pPr>
          </a:lstStyle>
          <a:p>
            <a:r>
              <a:t>xx%</a:t>
            </a:r>
          </a:p>
        </p:txBody>
      </p:sp>
      <p:sp>
        <p:nvSpPr>
          <p:cNvPr id="247" name="Google Shape;247;p24"/>
          <p:cNvSpPr txBox="1"/>
          <p:nvPr>
            <p:ph idx="2" type="subTitle"/>
          </p:nvPr>
        </p:nvSpPr>
        <p:spPr>
          <a:xfrm>
            <a:off x="3043500" y="2753475"/>
            <a:ext cx="3057000" cy="509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1pPr>
            <a:lvl2pPr lvl="1"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2pPr>
            <a:lvl3pPr lvl="2"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3pPr>
            <a:lvl4pPr lvl="3"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4pPr>
            <a:lvl5pPr lvl="4"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5pPr>
            <a:lvl6pPr lvl="5"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6pPr>
            <a:lvl7pPr lvl="6"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7pPr>
            <a:lvl8pPr lvl="7"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8pPr>
            <a:lvl9pPr lvl="8"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9pPr>
          </a:lstStyle>
          <a:p/>
        </p:txBody>
      </p:sp>
      <p:sp>
        <p:nvSpPr>
          <p:cNvPr id="248" name="Google Shape;248;p24"/>
          <p:cNvSpPr txBox="1"/>
          <p:nvPr>
            <p:ph hasCustomPrompt="1" idx="3" type="title"/>
          </p:nvPr>
        </p:nvSpPr>
        <p:spPr>
          <a:xfrm>
            <a:off x="1408050" y="2152223"/>
            <a:ext cx="6327900" cy="5778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Clr>
                <a:schemeClr val="accent2"/>
              </a:buClr>
              <a:buSzPts val="4800"/>
              <a:buFont typeface="Oswald Medium"/>
              <a:buNone/>
              <a:defRPr sz="4800">
                <a:latin typeface="Oswald Medium"/>
                <a:ea typeface="Oswald Medium"/>
                <a:cs typeface="Oswald Medium"/>
                <a:sym typeface="Oswald Medium"/>
              </a:defRPr>
            </a:lvl1pPr>
            <a:lvl2pPr lvl="1"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2pPr>
            <a:lvl3pPr lvl="2"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3pPr>
            <a:lvl4pPr lvl="3"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4pPr>
            <a:lvl5pPr lvl="4"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5pPr>
            <a:lvl6pPr lvl="5"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6pPr>
            <a:lvl7pPr lvl="6"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7pPr>
            <a:lvl8pPr lvl="7"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8pPr>
            <a:lvl9pPr lvl="8"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9pPr>
          </a:lstStyle>
          <a:p>
            <a:r>
              <a:t>xx%</a:t>
            </a:r>
          </a:p>
        </p:txBody>
      </p:sp>
      <p:sp>
        <p:nvSpPr>
          <p:cNvPr id="249" name="Google Shape;249;p24"/>
          <p:cNvSpPr txBox="1"/>
          <p:nvPr>
            <p:ph idx="4" type="subTitle"/>
          </p:nvPr>
        </p:nvSpPr>
        <p:spPr>
          <a:xfrm>
            <a:off x="3043500" y="4104975"/>
            <a:ext cx="3057000" cy="509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1pPr>
            <a:lvl2pPr lvl="1"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2pPr>
            <a:lvl3pPr lvl="2"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3pPr>
            <a:lvl4pPr lvl="3"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4pPr>
            <a:lvl5pPr lvl="4"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5pPr>
            <a:lvl6pPr lvl="5"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6pPr>
            <a:lvl7pPr lvl="6"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7pPr>
            <a:lvl8pPr lvl="7"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8pPr>
            <a:lvl9pPr lvl="8" rtl="0" algn="ctr">
              <a:lnSpc>
                <a:spcPct val="100000"/>
              </a:lnSpc>
              <a:spcBef>
                <a:spcPts val="0"/>
              </a:spcBef>
              <a:spcAft>
                <a:spcPts val="0"/>
              </a:spcAft>
              <a:buSzPts val="1400"/>
              <a:buFont typeface="Montserrat Medium"/>
              <a:buNone/>
              <a:defRPr sz="1400">
                <a:latin typeface="Montserrat Medium"/>
                <a:ea typeface="Montserrat Medium"/>
                <a:cs typeface="Montserrat Medium"/>
                <a:sym typeface="Montserrat Medium"/>
              </a:defRPr>
            </a:lvl9pPr>
          </a:lstStyle>
          <a:p/>
        </p:txBody>
      </p:sp>
      <p:sp>
        <p:nvSpPr>
          <p:cNvPr id="250" name="Google Shape;250;p24"/>
          <p:cNvSpPr txBox="1"/>
          <p:nvPr>
            <p:ph hasCustomPrompt="1" idx="5" type="title"/>
          </p:nvPr>
        </p:nvSpPr>
        <p:spPr>
          <a:xfrm>
            <a:off x="2542650" y="3503725"/>
            <a:ext cx="4058700" cy="5778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Clr>
                <a:schemeClr val="accent2"/>
              </a:buClr>
              <a:buSzPts val="4800"/>
              <a:buFont typeface="Oswald Medium"/>
              <a:buNone/>
              <a:defRPr sz="4800">
                <a:latin typeface="Oswald Medium"/>
                <a:ea typeface="Oswald Medium"/>
                <a:cs typeface="Oswald Medium"/>
                <a:sym typeface="Oswald Medium"/>
              </a:defRPr>
            </a:lvl1pPr>
            <a:lvl2pPr lvl="1"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2pPr>
            <a:lvl3pPr lvl="2"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3pPr>
            <a:lvl4pPr lvl="3"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4pPr>
            <a:lvl5pPr lvl="4"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5pPr>
            <a:lvl6pPr lvl="5"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6pPr>
            <a:lvl7pPr lvl="6"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7pPr>
            <a:lvl8pPr lvl="7"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8pPr>
            <a:lvl9pPr lvl="8" rtl="0" algn="ctr">
              <a:spcBef>
                <a:spcPts val="0"/>
              </a:spcBef>
              <a:spcAft>
                <a:spcPts val="0"/>
              </a:spcAft>
              <a:buClr>
                <a:schemeClr val="accent2"/>
              </a:buClr>
              <a:buSzPts val="4800"/>
              <a:buFont typeface="Oswald Medium"/>
              <a:buNone/>
              <a:defRPr sz="4800">
                <a:solidFill>
                  <a:schemeClr val="accent2"/>
                </a:solidFill>
                <a:latin typeface="Oswald Medium"/>
                <a:ea typeface="Oswald Medium"/>
                <a:cs typeface="Oswald Medium"/>
                <a:sym typeface="Oswald Medium"/>
              </a:defRPr>
            </a:lvl9pPr>
          </a:lstStyle>
          <a:p>
            <a:r>
              <a:t>xx%</a:t>
            </a:r>
          </a:p>
        </p:txBody>
      </p:sp>
      <p:grpSp>
        <p:nvGrpSpPr>
          <p:cNvPr id="251" name="Google Shape;251;p24"/>
          <p:cNvGrpSpPr/>
          <p:nvPr/>
        </p:nvGrpSpPr>
        <p:grpSpPr>
          <a:xfrm flipH="1">
            <a:off x="-1662775" y="397300"/>
            <a:ext cx="5353750" cy="67800"/>
            <a:chOff x="6595675" y="225375"/>
            <a:chExt cx="5353750" cy="67800"/>
          </a:xfrm>
        </p:grpSpPr>
        <p:sp>
          <p:nvSpPr>
            <p:cNvPr id="252" name="Google Shape;252;p24"/>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4"/>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4"/>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5" name="Google Shape;255;p24"/>
          <p:cNvGrpSpPr/>
          <p:nvPr/>
        </p:nvGrpSpPr>
        <p:grpSpPr>
          <a:xfrm rot="5400000">
            <a:off x="6033550" y="3227750"/>
            <a:ext cx="5200100" cy="67800"/>
            <a:chOff x="6749325" y="225375"/>
            <a:chExt cx="5200100" cy="67800"/>
          </a:xfrm>
        </p:grpSpPr>
        <p:sp>
          <p:nvSpPr>
            <p:cNvPr id="256" name="Google Shape;256;p24"/>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24"/>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3">
    <p:spTree>
      <p:nvGrpSpPr>
        <p:cNvPr id="258" name="Shape 258"/>
        <p:cNvGrpSpPr/>
        <p:nvPr/>
      </p:nvGrpSpPr>
      <p:grpSpPr>
        <a:xfrm>
          <a:off x="0" y="0"/>
          <a:ext cx="0" cy="0"/>
          <a:chOff x="0" y="0"/>
          <a:chExt cx="0" cy="0"/>
        </a:xfrm>
      </p:grpSpPr>
      <p:sp>
        <p:nvSpPr>
          <p:cNvPr id="259" name="Google Shape;259;p25"/>
          <p:cNvSpPr/>
          <p:nvPr/>
        </p:nvSpPr>
        <p:spPr>
          <a:xfrm>
            <a:off x="5982975" y="-78200"/>
            <a:ext cx="3239700" cy="52881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5"/>
          <p:cNvSpPr txBox="1"/>
          <p:nvPr>
            <p:ph type="ctrTitle"/>
          </p:nvPr>
        </p:nvSpPr>
        <p:spPr>
          <a:xfrm>
            <a:off x="1026200" y="1757595"/>
            <a:ext cx="1906500" cy="577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000"/>
              <a:buNone/>
              <a:defRPr sz="2000">
                <a:solidFill>
                  <a:schemeClr val="accent2"/>
                </a:solidFill>
                <a:latin typeface="Oswald Medium"/>
                <a:ea typeface="Oswald Medium"/>
                <a:cs typeface="Oswald Medium"/>
                <a:sym typeface="Oswald Medium"/>
              </a:defRPr>
            </a:lvl1pPr>
            <a:lvl2pPr lvl="1" rtl="0" algn="ctr">
              <a:spcBef>
                <a:spcPts val="0"/>
              </a:spcBef>
              <a:spcAft>
                <a:spcPts val="0"/>
              </a:spcAft>
              <a:buClr>
                <a:srgbClr val="434343"/>
              </a:buClr>
              <a:buSzPts val="2000"/>
              <a:buNone/>
              <a:defRPr sz="2000">
                <a:solidFill>
                  <a:srgbClr val="434343"/>
                </a:solidFill>
              </a:defRPr>
            </a:lvl2pPr>
            <a:lvl3pPr lvl="2" rtl="0" algn="ctr">
              <a:spcBef>
                <a:spcPts val="0"/>
              </a:spcBef>
              <a:spcAft>
                <a:spcPts val="0"/>
              </a:spcAft>
              <a:buClr>
                <a:srgbClr val="434343"/>
              </a:buClr>
              <a:buSzPts val="2000"/>
              <a:buNone/>
              <a:defRPr sz="2000">
                <a:solidFill>
                  <a:srgbClr val="434343"/>
                </a:solidFill>
              </a:defRPr>
            </a:lvl3pPr>
            <a:lvl4pPr lvl="3" rtl="0" algn="ctr">
              <a:spcBef>
                <a:spcPts val="0"/>
              </a:spcBef>
              <a:spcAft>
                <a:spcPts val="0"/>
              </a:spcAft>
              <a:buClr>
                <a:srgbClr val="434343"/>
              </a:buClr>
              <a:buSzPts val="2000"/>
              <a:buNone/>
              <a:defRPr sz="2000">
                <a:solidFill>
                  <a:srgbClr val="434343"/>
                </a:solidFill>
              </a:defRPr>
            </a:lvl4pPr>
            <a:lvl5pPr lvl="4" rtl="0" algn="ctr">
              <a:spcBef>
                <a:spcPts val="0"/>
              </a:spcBef>
              <a:spcAft>
                <a:spcPts val="0"/>
              </a:spcAft>
              <a:buClr>
                <a:srgbClr val="434343"/>
              </a:buClr>
              <a:buSzPts val="2000"/>
              <a:buNone/>
              <a:defRPr sz="2000">
                <a:solidFill>
                  <a:srgbClr val="434343"/>
                </a:solidFill>
              </a:defRPr>
            </a:lvl5pPr>
            <a:lvl6pPr lvl="5" rtl="0" algn="ctr">
              <a:spcBef>
                <a:spcPts val="0"/>
              </a:spcBef>
              <a:spcAft>
                <a:spcPts val="0"/>
              </a:spcAft>
              <a:buClr>
                <a:srgbClr val="434343"/>
              </a:buClr>
              <a:buSzPts val="2000"/>
              <a:buNone/>
              <a:defRPr sz="2000">
                <a:solidFill>
                  <a:srgbClr val="434343"/>
                </a:solidFill>
              </a:defRPr>
            </a:lvl6pPr>
            <a:lvl7pPr lvl="6" rtl="0" algn="ctr">
              <a:spcBef>
                <a:spcPts val="0"/>
              </a:spcBef>
              <a:spcAft>
                <a:spcPts val="0"/>
              </a:spcAft>
              <a:buClr>
                <a:srgbClr val="434343"/>
              </a:buClr>
              <a:buSzPts val="2000"/>
              <a:buNone/>
              <a:defRPr sz="2000">
                <a:solidFill>
                  <a:srgbClr val="434343"/>
                </a:solidFill>
              </a:defRPr>
            </a:lvl7pPr>
            <a:lvl8pPr lvl="7" rtl="0" algn="ctr">
              <a:spcBef>
                <a:spcPts val="0"/>
              </a:spcBef>
              <a:spcAft>
                <a:spcPts val="0"/>
              </a:spcAft>
              <a:buClr>
                <a:srgbClr val="434343"/>
              </a:buClr>
              <a:buSzPts val="2000"/>
              <a:buNone/>
              <a:defRPr sz="2000">
                <a:solidFill>
                  <a:srgbClr val="434343"/>
                </a:solidFill>
              </a:defRPr>
            </a:lvl8pPr>
            <a:lvl9pPr lvl="8" rtl="0" algn="ctr">
              <a:spcBef>
                <a:spcPts val="0"/>
              </a:spcBef>
              <a:spcAft>
                <a:spcPts val="0"/>
              </a:spcAft>
              <a:buClr>
                <a:srgbClr val="434343"/>
              </a:buClr>
              <a:buSzPts val="2000"/>
              <a:buNone/>
              <a:defRPr sz="2000">
                <a:solidFill>
                  <a:srgbClr val="434343"/>
                </a:solidFill>
              </a:defRPr>
            </a:lvl9pPr>
          </a:lstStyle>
          <a:p/>
        </p:txBody>
      </p:sp>
      <p:sp>
        <p:nvSpPr>
          <p:cNvPr id="261" name="Google Shape;261;p25"/>
          <p:cNvSpPr txBox="1"/>
          <p:nvPr>
            <p:ph idx="1" type="subTitle"/>
          </p:nvPr>
        </p:nvSpPr>
        <p:spPr>
          <a:xfrm>
            <a:off x="972350" y="2146600"/>
            <a:ext cx="2014200" cy="838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000"/>
              <a:buFont typeface="Montserrat Medium"/>
              <a:buNone/>
              <a:defRPr sz="1400">
                <a:latin typeface="Montserrat Medium"/>
                <a:ea typeface="Montserrat Medium"/>
                <a:cs typeface="Montserrat Medium"/>
                <a:sym typeface="Montserrat Medium"/>
              </a:defRPr>
            </a:lvl1pPr>
            <a:lvl2pPr lvl="1"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2pPr>
            <a:lvl3pPr lvl="2"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3pPr>
            <a:lvl4pPr lvl="3"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4pPr>
            <a:lvl5pPr lvl="4"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5pPr>
            <a:lvl6pPr lvl="5"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6pPr>
            <a:lvl7pPr lvl="6"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7pPr>
            <a:lvl8pPr lvl="7"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8pPr>
            <a:lvl9pPr lvl="8"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9pPr>
          </a:lstStyle>
          <a:p/>
        </p:txBody>
      </p:sp>
      <p:sp>
        <p:nvSpPr>
          <p:cNvPr id="262" name="Google Shape;262;p25"/>
          <p:cNvSpPr txBox="1"/>
          <p:nvPr>
            <p:ph idx="2" type="ctrTitle"/>
          </p:nvPr>
        </p:nvSpPr>
        <p:spPr>
          <a:xfrm>
            <a:off x="3609638" y="1754195"/>
            <a:ext cx="1906500" cy="577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000"/>
              <a:buNone/>
              <a:defRPr sz="2000">
                <a:solidFill>
                  <a:schemeClr val="accent2"/>
                </a:solidFill>
                <a:latin typeface="Oswald Medium"/>
                <a:ea typeface="Oswald Medium"/>
                <a:cs typeface="Oswald Medium"/>
                <a:sym typeface="Oswald Medium"/>
              </a:defRPr>
            </a:lvl1pPr>
            <a:lvl2pPr lvl="1" rtl="0" algn="ctr">
              <a:spcBef>
                <a:spcPts val="0"/>
              </a:spcBef>
              <a:spcAft>
                <a:spcPts val="0"/>
              </a:spcAft>
              <a:buClr>
                <a:srgbClr val="434343"/>
              </a:buClr>
              <a:buSzPts val="2000"/>
              <a:buNone/>
              <a:defRPr sz="2000">
                <a:solidFill>
                  <a:srgbClr val="434343"/>
                </a:solidFill>
              </a:defRPr>
            </a:lvl2pPr>
            <a:lvl3pPr lvl="2" rtl="0" algn="ctr">
              <a:spcBef>
                <a:spcPts val="0"/>
              </a:spcBef>
              <a:spcAft>
                <a:spcPts val="0"/>
              </a:spcAft>
              <a:buClr>
                <a:srgbClr val="434343"/>
              </a:buClr>
              <a:buSzPts val="2000"/>
              <a:buNone/>
              <a:defRPr sz="2000">
                <a:solidFill>
                  <a:srgbClr val="434343"/>
                </a:solidFill>
              </a:defRPr>
            </a:lvl3pPr>
            <a:lvl4pPr lvl="3" rtl="0" algn="ctr">
              <a:spcBef>
                <a:spcPts val="0"/>
              </a:spcBef>
              <a:spcAft>
                <a:spcPts val="0"/>
              </a:spcAft>
              <a:buClr>
                <a:srgbClr val="434343"/>
              </a:buClr>
              <a:buSzPts val="2000"/>
              <a:buNone/>
              <a:defRPr sz="2000">
                <a:solidFill>
                  <a:srgbClr val="434343"/>
                </a:solidFill>
              </a:defRPr>
            </a:lvl4pPr>
            <a:lvl5pPr lvl="4" rtl="0" algn="ctr">
              <a:spcBef>
                <a:spcPts val="0"/>
              </a:spcBef>
              <a:spcAft>
                <a:spcPts val="0"/>
              </a:spcAft>
              <a:buClr>
                <a:srgbClr val="434343"/>
              </a:buClr>
              <a:buSzPts val="2000"/>
              <a:buNone/>
              <a:defRPr sz="2000">
                <a:solidFill>
                  <a:srgbClr val="434343"/>
                </a:solidFill>
              </a:defRPr>
            </a:lvl5pPr>
            <a:lvl6pPr lvl="5" rtl="0" algn="ctr">
              <a:spcBef>
                <a:spcPts val="0"/>
              </a:spcBef>
              <a:spcAft>
                <a:spcPts val="0"/>
              </a:spcAft>
              <a:buClr>
                <a:srgbClr val="434343"/>
              </a:buClr>
              <a:buSzPts val="2000"/>
              <a:buNone/>
              <a:defRPr sz="2000">
                <a:solidFill>
                  <a:srgbClr val="434343"/>
                </a:solidFill>
              </a:defRPr>
            </a:lvl6pPr>
            <a:lvl7pPr lvl="6" rtl="0" algn="ctr">
              <a:spcBef>
                <a:spcPts val="0"/>
              </a:spcBef>
              <a:spcAft>
                <a:spcPts val="0"/>
              </a:spcAft>
              <a:buClr>
                <a:srgbClr val="434343"/>
              </a:buClr>
              <a:buSzPts val="2000"/>
              <a:buNone/>
              <a:defRPr sz="2000">
                <a:solidFill>
                  <a:srgbClr val="434343"/>
                </a:solidFill>
              </a:defRPr>
            </a:lvl7pPr>
            <a:lvl8pPr lvl="7" rtl="0" algn="ctr">
              <a:spcBef>
                <a:spcPts val="0"/>
              </a:spcBef>
              <a:spcAft>
                <a:spcPts val="0"/>
              </a:spcAft>
              <a:buClr>
                <a:srgbClr val="434343"/>
              </a:buClr>
              <a:buSzPts val="2000"/>
              <a:buNone/>
              <a:defRPr sz="2000">
                <a:solidFill>
                  <a:srgbClr val="434343"/>
                </a:solidFill>
              </a:defRPr>
            </a:lvl8pPr>
            <a:lvl9pPr lvl="8" rtl="0" algn="ctr">
              <a:spcBef>
                <a:spcPts val="0"/>
              </a:spcBef>
              <a:spcAft>
                <a:spcPts val="0"/>
              </a:spcAft>
              <a:buClr>
                <a:srgbClr val="434343"/>
              </a:buClr>
              <a:buSzPts val="2000"/>
              <a:buNone/>
              <a:defRPr sz="2000">
                <a:solidFill>
                  <a:srgbClr val="434343"/>
                </a:solidFill>
              </a:defRPr>
            </a:lvl9pPr>
          </a:lstStyle>
          <a:p/>
        </p:txBody>
      </p:sp>
      <p:sp>
        <p:nvSpPr>
          <p:cNvPr id="263" name="Google Shape;263;p25"/>
          <p:cNvSpPr txBox="1"/>
          <p:nvPr>
            <p:ph idx="3" type="subTitle"/>
          </p:nvPr>
        </p:nvSpPr>
        <p:spPr>
          <a:xfrm>
            <a:off x="3555788" y="2146600"/>
            <a:ext cx="2014200" cy="838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000"/>
              <a:buFont typeface="Montserrat Medium"/>
              <a:buNone/>
              <a:defRPr sz="1400">
                <a:latin typeface="Montserrat Medium"/>
                <a:ea typeface="Montserrat Medium"/>
                <a:cs typeface="Montserrat Medium"/>
                <a:sym typeface="Montserrat Medium"/>
              </a:defRPr>
            </a:lvl1pPr>
            <a:lvl2pPr lvl="1"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2pPr>
            <a:lvl3pPr lvl="2"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3pPr>
            <a:lvl4pPr lvl="3"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4pPr>
            <a:lvl5pPr lvl="4"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5pPr>
            <a:lvl6pPr lvl="5"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6pPr>
            <a:lvl7pPr lvl="6"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7pPr>
            <a:lvl8pPr lvl="7"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8pPr>
            <a:lvl9pPr lvl="8"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9pPr>
          </a:lstStyle>
          <a:p/>
        </p:txBody>
      </p:sp>
      <p:sp>
        <p:nvSpPr>
          <p:cNvPr id="264" name="Google Shape;264;p25"/>
          <p:cNvSpPr txBox="1"/>
          <p:nvPr>
            <p:ph idx="4" type="ctrTitle"/>
          </p:nvPr>
        </p:nvSpPr>
        <p:spPr>
          <a:xfrm>
            <a:off x="6211300" y="1761485"/>
            <a:ext cx="1906500" cy="577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000"/>
              <a:buNone/>
              <a:defRPr sz="2000">
                <a:solidFill>
                  <a:schemeClr val="accent2"/>
                </a:solidFill>
                <a:latin typeface="Oswald Medium"/>
                <a:ea typeface="Oswald Medium"/>
                <a:cs typeface="Oswald Medium"/>
                <a:sym typeface="Oswald Medium"/>
              </a:defRPr>
            </a:lvl1pPr>
            <a:lvl2pPr lvl="1" rtl="0" algn="ctr">
              <a:spcBef>
                <a:spcPts val="0"/>
              </a:spcBef>
              <a:spcAft>
                <a:spcPts val="0"/>
              </a:spcAft>
              <a:buClr>
                <a:srgbClr val="434343"/>
              </a:buClr>
              <a:buSzPts val="2000"/>
              <a:buNone/>
              <a:defRPr sz="2000">
                <a:solidFill>
                  <a:srgbClr val="434343"/>
                </a:solidFill>
              </a:defRPr>
            </a:lvl2pPr>
            <a:lvl3pPr lvl="2" rtl="0" algn="ctr">
              <a:spcBef>
                <a:spcPts val="0"/>
              </a:spcBef>
              <a:spcAft>
                <a:spcPts val="0"/>
              </a:spcAft>
              <a:buClr>
                <a:srgbClr val="434343"/>
              </a:buClr>
              <a:buSzPts val="2000"/>
              <a:buNone/>
              <a:defRPr sz="2000">
                <a:solidFill>
                  <a:srgbClr val="434343"/>
                </a:solidFill>
              </a:defRPr>
            </a:lvl3pPr>
            <a:lvl4pPr lvl="3" rtl="0" algn="ctr">
              <a:spcBef>
                <a:spcPts val="0"/>
              </a:spcBef>
              <a:spcAft>
                <a:spcPts val="0"/>
              </a:spcAft>
              <a:buClr>
                <a:srgbClr val="434343"/>
              </a:buClr>
              <a:buSzPts val="2000"/>
              <a:buNone/>
              <a:defRPr sz="2000">
                <a:solidFill>
                  <a:srgbClr val="434343"/>
                </a:solidFill>
              </a:defRPr>
            </a:lvl4pPr>
            <a:lvl5pPr lvl="4" rtl="0" algn="ctr">
              <a:spcBef>
                <a:spcPts val="0"/>
              </a:spcBef>
              <a:spcAft>
                <a:spcPts val="0"/>
              </a:spcAft>
              <a:buClr>
                <a:srgbClr val="434343"/>
              </a:buClr>
              <a:buSzPts val="2000"/>
              <a:buNone/>
              <a:defRPr sz="2000">
                <a:solidFill>
                  <a:srgbClr val="434343"/>
                </a:solidFill>
              </a:defRPr>
            </a:lvl5pPr>
            <a:lvl6pPr lvl="5" rtl="0" algn="ctr">
              <a:spcBef>
                <a:spcPts val="0"/>
              </a:spcBef>
              <a:spcAft>
                <a:spcPts val="0"/>
              </a:spcAft>
              <a:buClr>
                <a:srgbClr val="434343"/>
              </a:buClr>
              <a:buSzPts val="2000"/>
              <a:buNone/>
              <a:defRPr sz="2000">
                <a:solidFill>
                  <a:srgbClr val="434343"/>
                </a:solidFill>
              </a:defRPr>
            </a:lvl6pPr>
            <a:lvl7pPr lvl="6" rtl="0" algn="ctr">
              <a:spcBef>
                <a:spcPts val="0"/>
              </a:spcBef>
              <a:spcAft>
                <a:spcPts val="0"/>
              </a:spcAft>
              <a:buClr>
                <a:srgbClr val="434343"/>
              </a:buClr>
              <a:buSzPts val="2000"/>
              <a:buNone/>
              <a:defRPr sz="2000">
                <a:solidFill>
                  <a:srgbClr val="434343"/>
                </a:solidFill>
              </a:defRPr>
            </a:lvl7pPr>
            <a:lvl8pPr lvl="7" rtl="0" algn="ctr">
              <a:spcBef>
                <a:spcPts val="0"/>
              </a:spcBef>
              <a:spcAft>
                <a:spcPts val="0"/>
              </a:spcAft>
              <a:buClr>
                <a:srgbClr val="434343"/>
              </a:buClr>
              <a:buSzPts val="2000"/>
              <a:buNone/>
              <a:defRPr sz="2000">
                <a:solidFill>
                  <a:srgbClr val="434343"/>
                </a:solidFill>
              </a:defRPr>
            </a:lvl8pPr>
            <a:lvl9pPr lvl="8" rtl="0" algn="ctr">
              <a:spcBef>
                <a:spcPts val="0"/>
              </a:spcBef>
              <a:spcAft>
                <a:spcPts val="0"/>
              </a:spcAft>
              <a:buClr>
                <a:srgbClr val="434343"/>
              </a:buClr>
              <a:buSzPts val="2000"/>
              <a:buNone/>
              <a:defRPr sz="2000">
                <a:solidFill>
                  <a:srgbClr val="434343"/>
                </a:solidFill>
              </a:defRPr>
            </a:lvl9pPr>
          </a:lstStyle>
          <a:p/>
        </p:txBody>
      </p:sp>
      <p:sp>
        <p:nvSpPr>
          <p:cNvPr id="265" name="Google Shape;265;p25"/>
          <p:cNvSpPr txBox="1"/>
          <p:nvPr>
            <p:ph idx="5" type="subTitle"/>
          </p:nvPr>
        </p:nvSpPr>
        <p:spPr>
          <a:xfrm>
            <a:off x="6157450" y="2146600"/>
            <a:ext cx="2014200" cy="838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000"/>
              <a:buFont typeface="Montserrat Medium"/>
              <a:buNone/>
              <a:defRPr sz="1400">
                <a:latin typeface="Montserrat Medium"/>
                <a:ea typeface="Montserrat Medium"/>
                <a:cs typeface="Montserrat Medium"/>
                <a:sym typeface="Montserrat Medium"/>
              </a:defRPr>
            </a:lvl1pPr>
            <a:lvl2pPr lvl="1"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2pPr>
            <a:lvl3pPr lvl="2"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3pPr>
            <a:lvl4pPr lvl="3"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4pPr>
            <a:lvl5pPr lvl="4"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5pPr>
            <a:lvl6pPr lvl="5"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6pPr>
            <a:lvl7pPr lvl="6"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7pPr>
            <a:lvl8pPr lvl="7"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8pPr>
            <a:lvl9pPr lvl="8"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9pPr>
          </a:lstStyle>
          <a:p/>
        </p:txBody>
      </p:sp>
      <p:sp>
        <p:nvSpPr>
          <p:cNvPr id="266" name="Google Shape;266;p25"/>
          <p:cNvSpPr txBox="1"/>
          <p:nvPr>
            <p:ph idx="6" type="ctrTitle"/>
          </p:nvPr>
        </p:nvSpPr>
        <p:spPr>
          <a:xfrm>
            <a:off x="1026200" y="3511920"/>
            <a:ext cx="1906500" cy="577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000"/>
              <a:buNone/>
              <a:defRPr sz="2000">
                <a:solidFill>
                  <a:schemeClr val="accent2"/>
                </a:solidFill>
                <a:latin typeface="Oswald Medium"/>
                <a:ea typeface="Oswald Medium"/>
                <a:cs typeface="Oswald Medium"/>
                <a:sym typeface="Oswald Medium"/>
              </a:defRPr>
            </a:lvl1pPr>
            <a:lvl2pPr lvl="1" rtl="0" algn="ctr">
              <a:spcBef>
                <a:spcPts val="0"/>
              </a:spcBef>
              <a:spcAft>
                <a:spcPts val="0"/>
              </a:spcAft>
              <a:buClr>
                <a:srgbClr val="434343"/>
              </a:buClr>
              <a:buSzPts val="2000"/>
              <a:buNone/>
              <a:defRPr sz="2000">
                <a:solidFill>
                  <a:srgbClr val="434343"/>
                </a:solidFill>
              </a:defRPr>
            </a:lvl2pPr>
            <a:lvl3pPr lvl="2" rtl="0" algn="ctr">
              <a:spcBef>
                <a:spcPts val="0"/>
              </a:spcBef>
              <a:spcAft>
                <a:spcPts val="0"/>
              </a:spcAft>
              <a:buClr>
                <a:srgbClr val="434343"/>
              </a:buClr>
              <a:buSzPts val="2000"/>
              <a:buNone/>
              <a:defRPr sz="2000">
                <a:solidFill>
                  <a:srgbClr val="434343"/>
                </a:solidFill>
              </a:defRPr>
            </a:lvl3pPr>
            <a:lvl4pPr lvl="3" rtl="0" algn="ctr">
              <a:spcBef>
                <a:spcPts val="0"/>
              </a:spcBef>
              <a:spcAft>
                <a:spcPts val="0"/>
              </a:spcAft>
              <a:buClr>
                <a:srgbClr val="434343"/>
              </a:buClr>
              <a:buSzPts val="2000"/>
              <a:buNone/>
              <a:defRPr sz="2000">
                <a:solidFill>
                  <a:srgbClr val="434343"/>
                </a:solidFill>
              </a:defRPr>
            </a:lvl4pPr>
            <a:lvl5pPr lvl="4" rtl="0" algn="ctr">
              <a:spcBef>
                <a:spcPts val="0"/>
              </a:spcBef>
              <a:spcAft>
                <a:spcPts val="0"/>
              </a:spcAft>
              <a:buClr>
                <a:srgbClr val="434343"/>
              </a:buClr>
              <a:buSzPts val="2000"/>
              <a:buNone/>
              <a:defRPr sz="2000">
                <a:solidFill>
                  <a:srgbClr val="434343"/>
                </a:solidFill>
              </a:defRPr>
            </a:lvl5pPr>
            <a:lvl6pPr lvl="5" rtl="0" algn="ctr">
              <a:spcBef>
                <a:spcPts val="0"/>
              </a:spcBef>
              <a:spcAft>
                <a:spcPts val="0"/>
              </a:spcAft>
              <a:buClr>
                <a:srgbClr val="434343"/>
              </a:buClr>
              <a:buSzPts val="2000"/>
              <a:buNone/>
              <a:defRPr sz="2000">
                <a:solidFill>
                  <a:srgbClr val="434343"/>
                </a:solidFill>
              </a:defRPr>
            </a:lvl6pPr>
            <a:lvl7pPr lvl="6" rtl="0" algn="ctr">
              <a:spcBef>
                <a:spcPts val="0"/>
              </a:spcBef>
              <a:spcAft>
                <a:spcPts val="0"/>
              </a:spcAft>
              <a:buClr>
                <a:srgbClr val="434343"/>
              </a:buClr>
              <a:buSzPts val="2000"/>
              <a:buNone/>
              <a:defRPr sz="2000">
                <a:solidFill>
                  <a:srgbClr val="434343"/>
                </a:solidFill>
              </a:defRPr>
            </a:lvl7pPr>
            <a:lvl8pPr lvl="7" rtl="0" algn="ctr">
              <a:spcBef>
                <a:spcPts val="0"/>
              </a:spcBef>
              <a:spcAft>
                <a:spcPts val="0"/>
              </a:spcAft>
              <a:buClr>
                <a:srgbClr val="434343"/>
              </a:buClr>
              <a:buSzPts val="2000"/>
              <a:buNone/>
              <a:defRPr sz="2000">
                <a:solidFill>
                  <a:srgbClr val="434343"/>
                </a:solidFill>
              </a:defRPr>
            </a:lvl8pPr>
            <a:lvl9pPr lvl="8" rtl="0" algn="ctr">
              <a:spcBef>
                <a:spcPts val="0"/>
              </a:spcBef>
              <a:spcAft>
                <a:spcPts val="0"/>
              </a:spcAft>
              <a:buClr>
                <a:srgbClr val="434343"/>
              </a:buClr>
              <a:buSzPts val="2000"/>
              <a:buNone/>
              <a:defRPr sz="2000">
                <a:solidFill>
                  <a:srgbClr val="434343"/>
                </a:solidFill>
              </a:defRPr>
            </a:lvl9pPr>
          </a:lstStyle>
          <a:p/>
        </p:txBody>
      </p:sp>
      <p:sp>
        <p:nvSpPr>
          <p:cNvPr id="267" name="Google Shape;267;p25"/>
          <p:cNvSpPr txBox="1"/>
          <p:nvPr>
            <p:ph idx="7" type="subTitle"/>
          </p:nvPr>
        </p:nvSpPr>
        <p:spPr>
          <a:xfrm>
            <a:off x="972350" y="3901375"/>
            <a:ext cx="2014200" cy="8463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000"/>
              <a:buFont typeface="Montserrat Medium"/>
              <a:buNone/>
              <a:defRPr sz="1400">
                <a:latin typeface="Montserrat Medium"/>
                <a:ea typeface="Montserrat Medium"/>
                <a:cs typeface="Montserrat Medium"/>
                <a:sym typeface="Montserrat Medium"/>
              </a:defRPr>
            </a:lvl1pPr>
            <a:lvl2pPr lvl="1"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2pPr>
            <a:lvl3pPr lvl="2"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3pPr>
            <a:lvl4pPr lvl="3"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4pPr>
            <a:lvl5pPr lvl="4"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5pPr>
            <a:lvl6pPr lvl="5"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6pPr>
            <a:lvl7pPr lvl="6"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7pPr>
            <a:lvl8pPr lvl="7"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8pPr>
            <a:lvl9pPr lvl="8"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9pPr>
          </a:lstStyle>
          <a:p/>
        </p:txBody>
      </p:sp>
      <p:sp>
        <p:nvSpPr>
          <p:cNvPr id="268" name="Google Shape;268;p25"/>
          <p:cNvSpPr txBox="1"/>
          <p:nvPr>
            <p:ph idx="8" type="ctrTitle"/>
          </p:nvPr>
        </p:nvSpPr>
        <p:spPr>
          <a:xfrm>
            <a:off x="3609638" y="3508520"/>
            <a:ext cx="1906500" cy="577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000"/>
              <a:buNone/>
              <a:defRPr sz="2000">
                <a:solidFill>
                  <a:schemeClr val="accent2"/>
                </a:solidFill>
                <a:latin typeface="Oswald Medium"/>
                <a:ea typeface="Oswald Medium"/>
                <a:cs typeface="Oswald Medium"/>
                <a:sym typeface="Oswald Medium"/>
              </a:defRPr>
            </a:lvl1pPr>
            <a:lvl2pPr lvl="1" rtl="0" algn="ctr">
              <a:spcBef>
                <a:spcPts val="0"/>
              </a:spcBef>
              <a:spcAft>
                <a:spcPts val="0"/>
              </a:spcAft>
              <a:buClr>
                <a:srgbClr val="434343"/>
              </a:buClr>
              <a:buSzPts val="2000"/>
              <a:buNone/>
              <a:defRPr sz="2000">
                <a:solidFill>
                  <a:srgbClr val="434343"/>
                </a:solidFill>
              </a:defRPr>
            </a:lvl2pPr>
            <a:lvl3pPr lvl="2" rtl="0" algn="ctr">
              <a:spcBef>
                <a:spcPts val="0"/>
              </a:spcBef>
              <a:spcAft>
                <a:spcPts val="0"/>
              </a:spcAft>
              <a:buClr>
                <a:srgbClr val="434343"/>
              </a:buClr>
              <a:buSzPts val="2000"/>
              <a:buNone/>
              <a:defRPr sz="2000">
                <a:solidFill>
                  <a:srgbClr val="434343"/>
                </a:solidFill>
              </a:defRPr>
            </a:lvl3pPr>
            <a:lvl4pPr lvl="3" rtl="0" algn="ctr">
              <a:spcBef>
                <a:spcPts val="0"/>
              </a:spcBef>
              <a:spcAft>
                <a:spcPts val="0"/>
              </a:spcAft>
              <a:buClr>
                <a:srgbClr val="434343"/>
              </a:buClr>
              <a:buSzPts val="2000"/>
              <a:buNone/>
              <a:defRPr sz="2000">
                <a:solidFill>
                  <a:srgbClr val="434343"/>
                </a:solidFill>
              </a:defRPr>
            </a:lvl4pPr>
            <a:lvl5pPr lvl="4" rtl="0" algn="ctr">
              <a:spcBef>
                <a:spcPts val="0"/>
              </a:spcBef>
              <a:spcAft>
                <a:spcPts val="0"/>
              </a:spcAft>
              <a:buClr>
                <a:srgbClr val="434343"/>
              </a:buClr>
              <a:buSzPts val="2000"/>
              <a:buNone/>
              <a:defRPr sz="2000">
                <a:solidFill>
                  <a:srgbClr val="434343"/>
                </a:solidFill>
              </a:defRPr>
            </a:lvl5pPr>
            <a:lvl6pPr lvl="5" rtl="0" algn="ctr">
              <a:spcBef>
                <a:spcPts val="0"/>
              </a:spcBef>
              <a:spcAft>
                <a:spcPts val="0"/>
              </a:spcAft>
              <a:buClr>
                <a:srgbClr val="434343"/>
              </a:buClr>
              <a:buSzPts val="2000"/>
              <a:buNone/>
              <a:defRPr sz="2000">
                <a:solidFill>
                  <a:srgbClr val="434343"/>
                </a:solidFill>
              </a:defRPr>
            </a:lvl6pPr>
            <a:lvl7pPr lvl="6" rtl="0" algn="ctr">
              <a:spcBef>
                <a:spcPts val="0"/>
              </a:spcBef>
              <a:spcAft>
                <a:spcPts val="0"/>
              </a:spcAft>
              <a:buClr>
                <a:srgbClr val="434343"/>
              </a:buClr>
              <a:buSzPts val="2000"/>
              <a:buNone/>
              <a:defRPr sz="2000">
                <a:solidFill>
                  <a:srgbClr val="434343"/>
                </a:solidFill>
              </a:defRPr>
            </a:lvl7pPr>
            <a:lvl8pPr lvl="7" rtl="0" algn="ctr">
              <a:spcBef>
                <a:spcPts val="0"/>
              </a:spcBef>
              <a:spcAft>
                <a:spcPts val="0"/>
              </a:spcAft>
              <a:buClr>
                <a:srgbClr val="434343"/>
              </a:buClr>
              <a:buSzPts val="2000"/>
              <a:buNone/>
              <a:defRPr sz="2000">
                <a:solidFill>
                  <a:srgbClr val="434343"/>
                </a:solidFill>
              </a:defRPr>
            </a:lvl8pPr>
            <a:lvl9pPr lvl="8" rtl="0" algn="ctr">
              <a:spcBef>
                <a:spcPts val="0"/>
              </a:spcBef>
              <a:spcAft>
                <a:spcPts val="0"/>
              </a:spcAft>
              <a:buClr>
                <a:srgbClr val="434343"/>
              </a:buClr>
              <a:buSzPts val="2000"/>
              <a:buNone/>
              <a:defRPr sz="2000">
                <a:solidFill>
                  <a:srgbClr val="434343"/>
                </a:solidFill>
              </a:defRPr>
            </a:lvl9pPr>
          </a:lstStyle>
          <a:p/>
        </p:txBody>
      </p:sp>
      <p:sp>
        <p:nvSpPr>
          <p:cNvPr id="269" name="Google Shape;269;p25"/>
          <p:cNvSpPr txBox="1"/>
          <p:nvPr>
            <p:ph idx="9" type="subTitle"/>
          </p:nvPr>
        </p:nvSpPr>
        <p:spPr>
          <a:xfrm>
            <a:off x="3555788" y="3893525"/>
            <a:ext cx="2014200" cy="8463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000"/>
              <a:buFont typeface="Montserrat Medium"/>
              <a:buNone/>
              <a:defRPr sz="1400">
                <a:latin typeface="Montserrat Medium"/>
                <a:ea typeface="Montserrat Medium"/>
                <a:cs typeface="Montserrat Medium"/>
                <a:sym typeface="Montserrat Medium"/>
              </a:defRPr>
            </a:lvl1pPr>
            <a:lvl2pPr lvl="1"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2pPr>
            <a:lvl3pPr lvl="2"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3pPr>
            <a:lvl4pPr lvl="3"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4pPr>
            <a:lvl5pPr lvl="4"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5pPr>
            <a:lvl6pPr lvl="5"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6pPr>
            <a:lvl7pPr lvl="6"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7pPr>
            <a:lvl8pPr lvl="7"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8pPr>
            <a:lvl9pPr lvl="8"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9pPr>
          </a:lstStyle>
          <a:p/>
        </p:txBody>
      </p:sp>
      <p:sp>
        <p:nvSpPr>
          <p:cNvPr id="270" name="Google Shape;270;p25"/>
          <p:cNvSpPr txBox="1"/>
          <p:nvPr>
            <p:ph idx="13" type="ctrTitle"/>
          </p:nvPr>
        </p:nvSpPr>
        <p:spPr>
          <a:xfrm>
            <a:off x="6211300" y="3501281"/>
            <a:ext cx="1906500" cy="577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000"/>
              <a:buNone/>
              <a:defRPr sz="2000">
                <a:solidFill>
                  <a:schemeClr val="accent2"/>
                </a:solidFill>
                <a:latin typeface="Oswald Medium"/>
                <a:ea typeface="Oswald Medium"/>
                <a:cs typeface="Oswald Medium"/>
                <a:sym typeface="Oswald Medium"/>
              </a:defRPr>
            </a:lvl1pPr>
            <a:lvl2pPr lvl="1" rtl="0" algn="ctr">
              <a:spcBef>
                <a:spcPts val="0"/>
              </a:spcBef>
              <a:spcAft>
                <a:spcPts val="0"/>
              </a:spcAft>
              <a:buClr>
                <a:srgbClr val="434343"/>
              </a:buClr>
              <a:buSzPts val="2000"/>
              <a:buNone/>
              <a:defRPr sz="2000">
                <a:solidFill>
                  <a:srgbClr val="434343"/>
                </a:solidFill>
              </a:defRPr>
            </a:lvl2pPr>
            <a:lvl3pPr lvl="2" rtl="0" algn="ctr">
              <a:spcBef>
                <a:spcPts val="0"/>
              </a:spcBef>
              <a:spcAft>
                <a:spcPts val="0"/>
              </a:spcAft>
              <a:buClr>
                <a:srgbClr val="434343"/>
              </a:buClr>
              <a:buSzPts val="2000"/>
              <a:buNone/>
              <a:defRPr sz="2000">
                <a:solidFill>
                  <a:srgbClr val="434343"/>
                </a:solidFill>
              </a:defRPr>
            </a:lvl3pPr>
            <a:lvl4pPr lvl="3" rtl="0" algn="ctr">
              <a:spcBef>
                <a:spcPts val="0"/>
              </a:spcBef>
              <a:spcAft>
                <a:spcPts val="0"/>
              </a:spcAft>
              <a:buClr>
                <a:srgbClr val="434343"/>
              </a:buClr>
              <a:buSzPts val="2000"/>
              <a:buNone/>
              <a:defRPr sz="2000">
                <a:solidFill>
                  <a:srgbClr val="434343"/>
                </a:solidFill>
              </a:defRPr>
            </a:lvl4pPr>
            <a:lvl5pPr lvl="4" rtl="0" algn="ctr">
              <a:spcBef>
                <a:spcPts val="0"/>
              </a:spcBef>
              <a:spcAft>
                <a:spcPts val="0"/>
              </a:spcAft>
              <a:buClr>
                <a:srgbClr val="434343"/>
              </a:buClr>
              <a:buSzPts val="2000"/>
              <a:buNone/>
              <a:defRPr sz="2000">
                <a:solidFill>
                  <a:srgbClr val="434343"/>
                </a:solidFill>
              </a:defRPr>
            </a:lvl5pPr>
            <a:lvl6pPr lvl="5" rtl="0" algn="ctr">
              <a:spcBef>
                <a:spcPts val="0"/>
              </a:spcBef>
              <a:spcAft>
                <a:spcPts val="0"/>
              </a:spcAft>
              <a:buClr>
                <a:srgbClr val="434343"/>
              </a:buClr>
              <a:buSzPts val="2000"/>
              <a:buNone/>
              <a:defRPr sz="2000">
                <a:solidFill>
                  <a:srgbClr val="434343"/>
                </a:solidFill>
              </a:defRPr>
            </a:lvl6pPr>
            <a:lvl7pPr lvl="6" rtl="0" algn="ctr">
              <a:spcBef>
                <a:spcPts val="0"/>
              </a:spcBef>
              <a:spcAft>
                <a:spcPts val="0"/>
              </a:spcAft>
              <a:buClr>
                <a:srgbClr val="434343"/>
              </a:buClr>
              <a:buSzPts val="2000"/>
              <a:buNone/>
              <a:defRPr sz="2000">
                <a:solidFill>
                  <a:srgbClr val="434343"/>
                </a:solidFill>
              </a:defRPr>
            </a:lvl7pPr>
            <a:lvl8pPr lvl="7" rtl="0" algn="ctr">
              <a:spcBef>
                <a:spcPts val="0"/>
              </a:spcBef>
              <a:spcAft>
                <a:spcPts val="0"/>
              </a:spcAft>
              <a:buClr>
                <a:srgbClr val="434343"/>
              </a:buClr>
              <a:buSzPts val="2000"/>
              <a:buNone/>
              <a:defRPr sz="2000">
                <a:solidFill>
                  <a:srgbClr val="434343"/>
                </a:solidFill>
              </a:defRPr>
            </a:lvl8pPr>
            <a:lvl9pPr lvl="8" rtl="0" algn="ctr">
              <a:spcBef>
                <a:spcPts val="0"/>
              </a:spcBef>
              <a:spcAft>
                <a:spcPts val="0"/>
              </a:spcAft>
              <a:buClr>
                <a:srgbClr val="434343"/>
              </a:buClr>
              <a:buSzPts val="2000"/>
              <a:buNone/>
              <a:defRPr sz="2000">
                <a:solidFill>
                  <a:srgbClr val="434343"/>
                </a:solidFill>
              </a:defRPr>
            </a:lvl9pPr>
          </a:lstStyle>
          <a:p/>
        </p:txBody>
      </p:sp>
      <p:sp>
        <p:nvSpPr>
          <p:cNvPr id="271" name="Google Shape;271;p25"/>
          <p:cNvSpPr txBox="1"/>
          <p:nvPr>
            <p:ph idx="14" type="subTitle"/>
          </p:nvPr>
        </p:nvSpPr>
        <p:spPr>
          <a:xfrm>
            <a:off x="6157450" y="3893550"/>
            <a:ext cx="2014200" cy="8463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000"/>
              <a:buFont typeface="Montserrat Medium"/>
              <a:buNone/>
              <a:defRPr sz="1400">
                <a:latin typeface="Montserrat Medium"/>
                <a:ea typeface="Montserrat Medium"/>
                <a:cs typeface="Montserrat Medium"/>
                <a:sym typeface="Montserrat Medium"/>
              </a:defRPr>
            </a:lvl1pPr>
            <a:lvl2pPr lvl="1"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2pPr>
            <a:lvl3pPr lvl="2"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3pPr>
            <a:lvl4pPr lvl="3"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4pPr>
            <a:lvl5pPr lvl="4"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5pPr>
            <a:lvl6pPr lvl="5"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6pPr>
            <a:lvl7pPr lvl="6"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7pPr>
            <a:lvl8pPr lvl="7"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8pPr>
            <a:lvl9pPr lvl="8" rtl="0" algn="ctr">
              <a:lnSpc>
                <a:spcPct val="100000"/>
              </a:lnSpc>
              <a:spcBef>
                <a:spcPts val="0"/>
              </a:spcBef>
              <a:spcAft>
                <a:spcPts val="0"/>
              </a:spcAft>
              <a:buSzPts val="1400"/>
              <a:buFont typeface="Montserrat Medium"/>
              <a:buNone/>
              <a:defRPr>
                <a:latin typeface="Montserrat Medium"/>
                <a:ea typeface="Montserrat Medium"/>
                <a:cs typeface="Montserrat Medium"/>
                <a:sym typeface="Montserrat Medium"/>
              </a:defRPr>
            </a:lvl9pPr>
          </a:lstStyle>
          <a:p/>
        </p:txBody>
      </p:sp>
      <p:grpSp>
        <p:nvGrpSpPr>
          <p:cNvPr id="272" name="Google Shape;272;p25"/>
          <p:cNvGrpSpPr/>
          <p:nvPr/>
        </p:nvGrpSpPr>
        <p:grpSpPr>
          <a:xfrm>
            <a:off x="6600300" y="336325"/>
            <a:ext cx="5353750" cy="67800"/>
            <a:chOff x="6595675" y="225375"/>
            <a:chExt cx="5353750" cy="67800"/>
          </a:xfrm>
        </p:grpSpPr>
        <p:sp>
          <p:nvSpPr>
            <p:cNvPr id="273" name="Google Shape;273;p25"/>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25"/>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25"/>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6" name="Google Shape;276;p25"/>
          <p:cNvGrpSpPr/>
          <p:nvPr/>
        </p:nvGrpSpPr>
        <p:grpSpPr>
          <a:xfrm rot="5400000">
            <a:off x="-2225375" y="4507075"/>
            <a:ext cx="5200100" cy="67800"/>
            <a:chOff x="6749325" y="225375"/>
            <a:chExt cx="5200100" cy="67800"/>
          </a:xfrm>
        </p:grpSpPr>
        <p:sp>
          <p:nvSpPr>
            <p:cNvPr id="277" name="Google Shape;277;p25"/>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25"/>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9" name="Google Shape;279;p25"/>
          <p:cNvSpPr txBox="1"/>
          <p:nvPr>
            <p:ph idx="15" type="title"/>
          </p:nvPr>
        </p:nvSpPr>
        <p:spPr>
          <a:xfrm>
            <a:off x="524000" y="336325"/>
            <a:ext cx="63864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9">
    <p:spTree>
      <p:nvGrpSpPr>
        <p:cNvPr id="280" name="Shape 280"/>
        <p:cNvGrpSpPr/>
        <p:nvPr/>
      </p:nvGrpSpPr>
      <p:grpSpPr>
        <a:xfrm>
          <a:off x="0" y="0"/>
          <a:ext cx="0" cy="0"/>
          <a:chOff x="0" y="0"/>
          <a:chExt cx="0" cy="0"/>
        </a:xfrm>
      </p:grpSpPr>
      <p:sp>
        <p:nvSpPr>
          <p:cNvPr id="281" name="Google Shape;281;p26"/>
          <p:cNvSpPr txBox="1"/>
          <p:nvPr>
            <p:ph type="ctrTitle"/>
          </p:nvPr>
        </p:nvSpPr>
        <p:spPr>
          <a:xfrm flipH="1">
            <a:off x="992100" y="843975"/>
            <a:ext cx="3388800" cy="1013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9600"/>
              <a:buNone/>
              <a:defRPr sz="7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p:txBody>
      </p:sp>
      <p:sp>
        <p:nvSpPr>
          <p:cNvPr id="282" name="Google Shape;282;p26"/>
          <p:cNvSpPr txBox="1"/>
          <p:nvPr>
            <p:ph idx="1" type="subTitle"/>
          </p:nvPr>
        </p:nvSpPr>
        <p:spPr>
          <a:xfrm flipH="1">
            <a:off x="1037700" y="2506487"/>
            <a:ext cx="3297600" cy="670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atin typeface="Montserrat Medium"/>
                <a:ea typeface="Montserrat Medium"/>
                <a:cs typeface="Montserrat Medium"/>
                <a:sym typeface="Montserrat Medium"/>
              </a:defRPr>
            </a:lvl1pPr>
            <a:lvl2pPr lvl="1" rtl="0" algn="ctr">
              <a:lnSpc>
                <a:spcPct val="100000"/>
              </a:lnSpc>
              <a:spcBef>
                <a:spcPts val="0"/>
              </a:spcBef>
              <a:spcAft>
                <a:spcPts val="0"/>
              </a:spcAft>
              <a:buSzPts val="1400"/>
              <a:buNone/>
              <a:defRPr sz="1400"/>
            </a:lvl2pPr>
            <a:lvl3pPr lvl="2" rtl="0" algn="ctr">
              <a:lnSpc>
                <a:spcPct val="100000"/>
              </a:lnSpc>
              <a:spcBef>
                <a:spcPts val="0"/>
              </a:spcBef>
              <a:spcAft>
                <a:spcPts val="0"/>
              </a:spcAft>
              <a:buSzPts val="1400"/>
              <a:buNone/>
              <a:defRPr sz="1400"/>
            </a:lvl3pPr>
            <a:lvl4pPr lvl="3" rtl="0" algn="ctr">
              <a:lnSpc>
                <a:spcPct val="100000"/>
              </a:lnSpc>
              <a:spcBef>
                <a:spcPts val="0"/>
              </a:spcBef>
              <a:spcAft>
                <a:spcPts val="0"/>
              </a:spcAft>
              <a:buSzPts val="1400"/>
              <a:buNone/>
              <a:defRPr sz="1400"/>
            </a:lvl4pPr>
            <a:lvl5pPr lvl="4" rtl="0" algn="ctr">
              <a:lnSpc>
                <a:spcPct val="100000"/>
              </a:lnSpc>
              <a:spcBef>
                <a:spcPts val="0"/>
              </a:spcBef>
              <a:spcAft>
                <a:spcPts val="0"/>
              </a:spcAft>
              <a:buSzPts val="1400"/>
              <a:buNone/>
              <a:defRPr sz="1400"/>
            </a:lvl5pPr>
            <a:lvl6pPr lvl="5" rtl="0" algn="ctr">
              <a:lnSpc>
                <a:spcPct val="100000"/>
              </a:lnSpc>
              <a:spcBef>
                <a:spcPts val="0"/>
              </a:spcBef>
              <a:spcAft>
                <a:spcPts val="0"/>
              </a:spcAft>
              <a:buSzPts val="1400"/>
              <a:buNone/>
              <a:defRPr sz="1400"/>
            </a:lvl6pPr>
            <a:lvl7pPr lvl="6" rtl="0" algn="ctr">
              <a:lnSpc>
                <a:spcPct val="100000"/>
              </a:lnSpc>
              <a:spcBef>
                <a:spcPts val="0"/>
              </a:spcBef>
              <a:spcAft>
                <a:spcPts val="0"/>
              </a:spcAft>
              <a:buSzPts val="1400"/>
              <a:buNone/>
              <a:defRPr sz="1400"/>
            </a:lvl7pPr>
            <a:lvl8pPr lvl="7" rtl="0" algn="ctr">
              <a:lnSpc>
                <a:spcPct val="100000"/>
              </a:lnSpc>
              <a:spcBef>
                <a:spcPts val="0"/>
              </a:spcBef>
              <a:spcAft>
                <a:spcPts val="0"/>
              </a:spcAft>
              <a:buSzPts val="1400"/>
              <a:buNone/>
              <a:defRPr sz="1400"/>
            </a:lvl8pPr>
            <a:lvl9pPr lvl="8" rtl="0" algn="ctr">
              <a:lnSpc>
                <a:spcPct val="100000"/>
              </a:lnSpc>
              <a:spcBef>
                <a:spcPts val="0"/>
              </a:spcBef>
              <a:spcAft>
                <a:spcPts val="0"/>
              </a:spcAft>
              <a:buSzPts val="1400"/>
              <a:buNone/>
              <a:defRPr sz="1400"/>
            </a:lvl9pPr>
          </a:lstStyle>
          <a:p/>
        </p:txBody>
      </p:sp>
      <p:sp>
        <p:nvSpPr>
          <p:cNvPr id="283" name="Google Shape;283;p26"/>
          <p:cNvSpPr txBox="1"/>
          <p:nvPr/>
        </p:nvSpPr>
        <p:spPr>
          <a:xfrm>
            <a:off x="868350" y="3317234"/>
            <a:ext cx="3636300" cy="670500"/>
          </a:xfrm>
          <a:prstGeom prst="rect">
            <a:avLst/>
          </a:prstGeom>
          <a:noFill/>
          <a:ln>
            <a:noFill/>
          </a:ln>
        </p:spPr>
        <p:txBody>
          <a:bodyPr anchorCtr="0" anchor="t" bIns="91425" lIns="91425" spcFirstLastPara="1" rIns="91425" wrap="square" tIns="91425">
            <a:noAutofit/>
          </a:bodyPr>
          <a:lstStyle/>
          <a:p>
            <a:pPr indent="0" lvl="0" marL="0" rtl="0" algn="ctr">
              <a:lnSpc>
                <a:spcPct val="114000"/>
              </a:lnSpc>
              <a:spcBef>
                <a:spcPts val="0"/>
              </a:spcBef>
              <a:spcAft>
                <a:spcPts val="0"/>
              </a:spcAft>
              <a:buClr>
                <a:schemeClr val="accent5"/>
              </a:buClr>
              <a:buSzPts val="1100"/>
              <a:buFont typeface="Arial"/>
              <a:buNone/>
            </a:pPr>
            <a:r>
              <a:rPr lang="en" sz="900">
                <a:solidFill>
                  <a:schemeClr val="accent2"/>
                </a:solidFill>
                <a:latin typeface="Montserrat Medium"/>
                <a:ea typeface="Montserrat Medium"/>
                <a:cs typeface="Montserrat Medium"/>
                <a:sym typeface="Montserrat Medium"/>
              </a:rPr>
              <a:t>CREDITS: This presentation template was created by </a:t>
            </a:r>
            <a:r>
              <a:rPr b="1" lang="en" sz="900">
                <a:solidFill>
                  <a:schemeClr val="accent2"/>
                </a:solidFill>
                <a:uFill>
                  <a:noFill/>
                </a:uFill>
                <a:latin typeface="Montserrat"/>
                <a:ea typeface="Montserrat"/>
                <a:cs typeface="Montserrat"/>
                <a:sym typeface="Montserrat"/>
                <a:hlinkClick r:id="rId2">
                  <a:extLst>
                    <a:ext uri="{A12FA001-AC4F-418D-AE19-62706E023703}">
                      <ahyp:hlinkClr val="tx"/>
                    </a:ext>
                  </a:extLst>
                </a:hlinkClick>
              </a:rPr>
              <a:t>Slidesgo</a:t>
            </a:r>
            <a:r>
              <a:rPr b="1" lang="en" sz="900">
                <a:solidFill>
                  <a:schemeClr val="accent2"/>
                </a:solidFill>
                <a:latin typeface="Montserrat"/>
                <a:ea typeface="Montserrat"/>
                <a:cs typeface="Montserrat"/>
                <a:sym typeface="Montserrat"/>
              </a:rPr>
              <a:t>,</a:t>
            </a:r>
            <a:r>
              <a:rPr lang="en" sz="900">
                <a:solidFill>
                  <a:schemeClr val="accent2"/>
                </a:solidFill>
                <a:latin typeface="Montserrat Medium"/>
                <a:ea typeface="Montserrat Medium"/>
                <a:cs typeface="Montserrat Medium"/>
                <a:sym typeface="Montserrat Medium"/>
              </a:rPr>
              <a:t> including icons by </a:t>
            </a:r>
            <a:r>
              <a:rPr b="1" lang="en" sz="900">
                <a:solidFill>
                  <a:schemeClr val="accent2"/>
                </a:solidFill>
                <a:uFill>
                  <a:noFill/>
                </a:uFill>
                <a:latin typeface="Montserrat"/>
                <a:ea typeface="Montserrat"/>
                <a:cs typeface="Montserrat"/>
                <a:sym typeface="Montserrat"/>
                <a:hlinkClick r:id="rId3">
                  <a:extLst>
                    <a:ext uri="{A12FA001-AC4F-418D-AE19-62706E023703}">
                      <ahyp:hlinkClr val="tx"/>
                    </a:ext>
                  </a:extLst>
                </a:hlinkClick>
              </a:rPr>
              <a:t>Flaticon</a:t>
            </a:r>
            <a:r>
              <a:rPr b="1" lang="en" sz="900">
                <a:solidFill>
                  <a:schemeClr val="accent2"/>
                </a:solidFill>
                <a:latin typeface="Montserrat"/>
                <a:ea typeface="Montserrat"/>
                <a:cs typeface="Montserrat"/>
                <a:sym typeface="Montserrat"/>
              </a:rPr>
              <a:t>,</a:t>
            </a:r>
            <a:r>
              <a:rPr lang="en" sz="900">
                <a:solidFill>
                  <a:schemeClr val="accent2"/>
                </a:solidFill>
                <a:latin typeface="Montserrat Medium"/>
                <a:ea typeface="Montserrat Medium"/>
                <a:cs typeface="Montserrat Medium"/>
                <a:sym typeface="Montserrat Medium"/>
              </a:rPr>
              <a:t> infographics &amp; images by </a:t>
            </a:r>
            <a:r>
              <a:rPr b="1" lang="en" sz="900">
                <a:solidFill>
                  <a:schemeClr val="accent2"/>
                </a:solidFill>
                <a:uFill>
                  <a:noFill/>
                </a:uFill>
                <a:latin typeface="Montserrat"/>
                <a:ea typeface="Montserrat"/>
                <a:cs typeface="Montserrat"/>
                <a:sym typeface="Montserrat"/>
                <a:hlinkClick r:id="rId4">
                  <a:extLst>
                    <a:ext uri="{A12FA001-AC4F-418D-AE19-62706E023703}">
                      <ahyp:hlinkClr val="tx"/>
                    </a:ext>
                  </a:extLst>
                </a:hlinkClick>
              </a:rPr>
              <a:t>Freepik</a:t>
            </a:r>
            <a:r>
              <a:rPr b="1" lang="en" sz="900">
                <a:solidFill>
                  <a:schemeClr val="accent2"/>
                </a:solidFill>
                <a:latin typeface="Montserrat"/>
                <a:ea typeface="Montserrat"/>
                <a:cs typeface="Montserrat"/>
                <a:sym typeface="Montserrat"/>
              </a:rPr>
              <a:t> </a:t>
            </a:r>
            <a:r>
              <a:rPr lang="en" sz="900">
                <a:solidFill>
                  <a:schemeClr val="accent2"/>
                </a:solidFill>
                <a:latin typeface="Montserrat Medium"/>
                <a:ea typeface="Montserrat Medium"/>
                <a:cs typeface="Montserrat Medium"/>
                <a:sym typeface="Montserrat Medium"/>
              </a:rPr>
              <a:t>and illustrations by</a:t>
            </a:r>
            <a:r>
              <a:rPr b="1" lang="en" sz="900">
                <a:solidFill>
                  <a:schemeClr val="accent2"/>
                </a:solidFill>
                <a:latin typeface="Montserrat"/>
                <a:ea typeface="Montserrat"/>
                <a:cs typeface="Montserrat"/>
                <a:sym typeface="Montserrat"/>
              </a:rPr>
              <a:t> </a:t>
            </a:r>
            <a:r>
              <a:rPr b="1" lang="en" sz="900">
                <a:solidFill>
                  <a:schemeClr val="accent2"/>
                </a:solidFill>
                <a:uFill>
                  <a:noFill/>
                </a:uFill>
                <a:latin typeface="Montserrat"/>
                <a:ea typeface="Montserrat"/>
                <a:cs typeface="Montserrat"/>
                <a:sym typeface="Montserrat"/>
                <a:hlinkClick r:id="rId5">
                  <a:extLst>
                    <a:ext uri="{A12FA001-AC4F-418D-AE19-62706E023703}">
                      <ahyp:hlinkClr val="tx"/>
                    </a:ext>
                  </a:extLst>
                </a:hlinkClick>
              </a:rPr>
              <a:t>Stories</a:t>
            </a:r>
            <a:endParaRPr b="1" sz="900">
              <a:solidFill>
                <a:schemeClr val="accent2"/>
              </a:solidFill>
              <a:latin typeface="Montserrat"/>
              <a:ea typeface="Montserrat"/>
              <a:cs typeface="Montserrat"/>
              <a:sym typeface="Montserrat"/>
            </a:endParaRPr>
          </a:p>
          <a:p>
            <a:pPr indent="0" lvl="0" marL="0" rtl="0" algn="ctr">
              <a:spcBef>
                <a:spcPts val="300"/>
              </a:spcBef>
              <a:spcAft>
                <a:spcPts val="0"/>
              </a:spcAft>
              <a:buNone/>
            </a:pPr>
            <a:r>
              <a:t/>
            </a:r>
            <a:endParaRPr sz="900">
              <a:solidFill>
                <a:schemeClr val="accent2"/>
              </a:solidFill>
              <a:latin typeface="Montserrat Medium"/>
              <a:ea typeface="Montserrat Medium"/>
              <a:cs typeface="Montserrat Medium"/>
              <a:sym typeface="Montserrat Medium"/>
            </a:endParaRPr>
          </a:p>
        </p:txBody>
      </p:sp>
      <p:sp>
        <p:nvSpPr>
          <p:cNvPr id="284" name="Google Shape;284;p26"/>
          <p:cNvSpPr txBox="1"/>
          <p:nvPr>
            <p:ph idx="2" type="body"/>
          </p:nvPr>
        </p:nvSpPr>
        <p:spPr>
          <a:xfrm>
            <a:off x="801600" y="3898150"/>
            <a:ext cx="3769800" cy="360000"/>
          </a:xfrm>
          <a:prstGeom prst="rect">
            <a:avLst/>
          </a:prstGeom>
        </p:spPr>
        <p:txBody>
          <a:bodyPr anchorCtr="0" anchor="t" bIns="91425" lIns="91425" spcFirstLastPara="1" rIns="91425" wrap="square" tIns="91425">
            <a:noAutofit/>
          </a:bodyPr>
          <a:lstStyle>
            <a:lvl1pPr indent="-304800" lvl="0" marL="457200" algn="ctr">
              <a:spcBef>
                <a:spcPts val="0"/>
              </a:spcBef>
              <a:spcAft>
                <a:spcPts val="0"/>
              </a:spcAft>
              <a:buSzPts val="1200"/>
              <a:buChar char="●"/>
              <a:defRPr sz="1100">
                <a:latin typeface="Montserrat"/>
                <a:ea typeface="Montserrat"/>
                <a:cs typeface="Montserrat"/>
                <a:sym typeface="Montserrat"/>
              </a:defRPr>
            </a:lvl1pPr>
            <a:lvl2pPr indent="-304800" lvl="1" marL="914400" algn="ctr">
              <a:spcBef>
                <a:spcPts val="0"/>
              </a:spcBef>
              <a:spcAft>
                <a:spcPts val="0"/>
              </a:spcAft>
              <a:buSzPts val="1200"/>
              <a:buChar char="○"/>
              <a:defRPr sz="1200"/>
            </a:lvl2pPr>
            <a:lvl3pPr indent="-304800" lvl="2" marL="1371600" algn="ctr">
              <a:spcBef>
                <a:spcPts val="0"/>
              </a:spcBef>
              <a:spcAft>
                <a:spcPts val="0"/>
              </a:spcAft>
              <a:buSzPts val="1200"/>
              <a:buChar char="■"/>
              <a:defRPr sz="1200"/>
            </a:lvl3pPr>
            <a:lvl4pPr indent="-304800" lvl="3" marL="1828800" algn="ctr">
              <a:spcBef>
                <a:spcPts val="0"/>
              </a:spcBef>
              <a:spcAft>
                <a:spcPts val="0"/>
              </a:spcAft>
              <a:buSzPts val="1200"/>
              <a:buChar char="●"/>
              <a:defRPr sz="1200"/>
            </a:lvl4pPr>
            <a:lvl5pPr indent="-304800" lvl="4" marL="2286000" algn="ctr">
              <a:spcBef>
                <a:spcPts val="0"/>
              </a:spcBef>
              <a:spcAft>
                <a:spcPts val="0"/>
              </a:spcAft>
              <a:buSzPts val="1200"/>
              <a:buChar char="○"/>
              <a:defRPr sz="1200"/>
            </a:lvl5pPr>
            <a:lvl6pPr indent="-304800" lvl="5" marL="2743200" algn="ctr">
              <a:spcBef>
                <a:spcPts val="0"/>
              </a:spcBef>
              <a:spcAft>
                <a:spcPts val="0"/>
              </a:spcAft>
              <a:buSzPts val="1200"/>
              <a:buChar char="■"/>
              <a:defRPr sz="1200"/>
            </a:lvl6pPr>
            <a:lvl7pPr indent="-304800" lvl="6" marL="3200400" algn="ctr">
              <a:spcBef>
                <a:spcPts val="0"/>
              </a:spcBef>
              <a:spcAft>
                <a:spcPts val="0"/>
              </a:spcAft>
              <a:buSzPts val="1200"/>
              <a:buChar char="●"/>
              <a:defRPr sz="1200"/>
            </a:lvl7pPr>
            <a:lvl8pPr indent="-304800" lvl="7" marL="3657600" algn="ctr">
              <a:spcBef>
                <a:spcPts val="0"/>
              </a:spcBef>
              <a:spcAft>
                <a:spcPts val="0"/>
              </a:spcAft>
              <a:buSzPts val="1200"/>
              <a:buChar char="○"/>
              <a:defRPr sz="1200"/>
            </a:lvl8pPr>
            <a:lvl9pPr indent="-304800" lvl="8" marL="4114800" algn="ctr">
              <a:spcBef>
                <a:spcPts val="0"/>
              </a:spcBef>
              <a:spcAft>
                <a:spcPts val="0"/>
              </a:spcAft>
              <a:buSzPts val="1200"/>
              <a:buChar char="■"/>
              <a:defRPr sz="1200"/>
            </a:lvl9pPr>
          </a:lstStyle>
          <a:p/>
        </p:txBody>
      </p:sp>
      <p:grpSp>
        <p:nvGrpSpPr>
          <p:cNvPr id="285" name="Google Shape;285;p26"/>
          <p:cNvGrpSpPr/>
          <p:nvPr/>
        </p:nvGrpSpPr>
        <p:grpSpPr>
          <a:xfrm>
            <a:off x="4962875" y="430175"/>
            <a:ext cx="6371550" cy="67800"/>
            <a:chOff x="2906075" y="527875"/>
            <a:chExt cx="6371550" cy="67800"/>
          </a:xfrm>
        </p:grpSpPr>
        <p:sp>
          <p:nvSpPr>
            <p:cNvPr id="286" name="Google Shape;286;p26"/>
            <p:cNvSpPr/>
            <p:nvPr/>
          </p:nvSpPr>
          <p:spPr>
            <a:xfrm rot="5400000">
              <a:off x="6400325" y="-2282525"/>
              <a:ext cx="66900" cy="5687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6"/>
            <p:cNvSpPr/>
            <p:nvPr/>
          </p:nvSpPr>
          <p:spPr>
            <a:xfrm rot="5400000">
              <a:off x="3303850" y="3754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26"/>
            <p:cNvSpPr/>
            <p:nvPr/>
          </p:nvSpPr>
          <p:spPr>
            <a:xfrm rot="5400000">
              <a:off x="2962025" y="4719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9" name="Google Shape;289;p26"/>
          <p:cNvGrpSpPr/>
          <p:nvPr/>
        </p:nvGrpSpPr>
        <p:grpSpPr>
          <a:xfrm rot="10800000">
            <a:off x="-2272775" y="4776075"/>
            <a:ext cx="5200100" cy="67800"/>
            <a:chOff x="6749325" y="225375"/>
            <a:chExt cx="5200100" cy="67800"/>
          </a:xfrm>
        </p:grpSpPr>
        <p:sp>
          <p:nvSpPr>
            <p:cNvPr id="290" name="Google Shape;290;p26"/>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6"/>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description 1">
  <p:cSld name="CUSTOM_9_1">
    <p:spTree>
      <p:nvGrpSpPr>
        <p:cNvPr id="292" name="Shape 292"/>
        <p:cNvGrpSpPr/>
        <p:nvPr/>
      </p:nvGrpSpPr>
      <p:grpSpPr>
        <a:xfrm>
          <a:off x="0" y="0"/>
          <a:ext cx="0" cy="0"/>
          <a:chOff x="0" y="0"/>
          <a:chExt cx="0" cy="0"/>
        </a:xfrm>
      </p:grpSpPr>
      <p:sp>
        <p:nvSpPr>
          <p:cNvPr id="293" name="Google Shape;293;p27"/>
          <p:cNvSpPr/>
          <p:nvPr/>
        </p:nvSpPr>
        <p:spPr>
          <a:xfrm>
            <a:off x="-195000" y="-72300"/>
            <a:ext cx="4280100" cy="52881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27"/>
          <p:cNvSpPr txBox="1"/>
          <p:nvPr>
            <p:ph type="title"/>
          </p:nvPr>
        </p:nvSpPr>
        <p:spPr>
          <a:xfrm>
            <a:off x="469425" y="1640550"/>
            <a:ext cx="3274200" cy="986400"/>
          </a:xfrm>
          <a:prstGeom prst="rect">
            <a:avLst/>
          </a:prstGeom>
        </p:spPr>
        <p:txBody>
          <a:bodyPr anchorCtr="0" anchor="t" bIns="91425" lIns="91425" spcFirstLastPara="1" rIns="91425" wrap="square" tIns="91425">
            <a:noAutofit/>
          </a:bodyPr>
          <a:lstStyle>
            <a:lvl1pPr lvl="0" rtl="0" algn="ctr">
              <a:spcBef>
                <a:spcPts val="0"/>
              </a:spcBef>
              <a:spcAft>
                <a:spcPts val="0"/>
              </a:spcAft>
              <a:buNone/>
              <a:defRPr/>
            </a:lvl1pPr>
            <a:lvl2pPr lvl="1" rtl="0" algn="ctr">
              <a:spcBef>
                <a:spcPts val="0"/>
              </a:spcBef>
              <a:spcAft>
                <a:spcPts val="0"/>
              </a:spcAft>
              <a:buNone/>
              <a:defRPr/>
            </a:lvl2pPr>
            <a:lvl3pPr lvl="2" rtl="0" algn="ctr">
              <a:spcBef>
                <a:spcPts val="0"/>
              </a:spcBef>
              <a:spcAft>
                <a:spcPts val="0"/>
              </a:spcAft>
              <a:buNone/>
              <a:defRPr/>
            </a:lvl3pPr>
            <a:lvl4pPr lvl="3" rtl="0" algn="ctr">
              <a:spcBef>
                <a:spcPts val="0"/>
              </a:spcBef>
              <a:spcAft>
                <a:spcPts val="0"/>
              </a:spcAft>
              <a:buNone/>
              <a:defRPr/>
            </a:lvl4pPr>
            <a:lvl5pPr lvl="4" rtl="0" algn="ctr">
              <a:spcBef>
                <a:spcPts val="0"/>
              </a:spcBef>
              <a:spcAft>
                <a:spcPts val="0"/>
              </a:spcAft>
              <a:buNone/>
              <a:defRPr/>
            </a:lvl5pPr>
            <a:lvl6pPr lvl="5" rtl="0" algn="ctr">
              <a:spcBef>
                <a:spcPts val="0"/>
              </a:spcBef>
              <a:spcAft>
                <a:spcPts val="0"/>
              </a:spcAft>
              <a:buNone/>
              <a:defRPr/>
            </a:lvl6pPr>
            <a:lvl7pPr lvl="6" rtl="0" algn="ctr">
              <a:spcBef>
                <a:spcPts val="0"/>
              </a:spcBef>
              <a:spcAft>
                <a:spcPts val="0"/>
              </a:spcAft>
              <a:buNone/>
              <a:defRPr/>
            </a:lvl7pPr>
            <a:lvl8pPr lvl="7" rtl="0" algn="ctr">
              <a:spcBef>
                <a:spcPts val="0"/>
              </a:spcBef>
              <a:spcAft>
                <a:spcPts val="0"/>
              </a:spcAft>
              <a:buNone/>
              <a:defRPr/>
            </a:lvl8pPr>
            <a:lvl9pPr lvl="8" rtl="0" algn="ctr">
              <a:spcBef>
                <a:spcPts val="0"/>
              </a:spcBef>
              <a:spcAft>
                <a:spcPts val="0"/>
              </a:spcAft>
              <a:buNone/>
              <a:defRPr/>
            </a:lvl9pPr>
          </a:lstStyle>
          <a:p/>
        </p:txBody>
      </p:sp>
      <p:sp>
        <p:nvSpPr>
          <p:cNvPr id="295" name="Google Shape;295;p27"/>
          <p:cNvSpPr txBox="1"/>
          <p:nvPr>
            <p:ph idx="1" type="body"/>
          </p:nvPr>
        </p:nvSpPr>
        <p:spPr>
          <a:xfrm>
            <a:off x="612075" y="2592100"/>
            <a:ext cx="2988900" cy="986400"/>
          </a:xfrm>
          <a:prstGeom prst="rect">
            <a:avLst/>
          </a:prstGeom>
        </p:spPr>
        <p:txBody>
          <a:bodyPr anchorCtr="0" anchor="t" bIns="91425" lIns="91425" spcFirstLastPara="1" rIns="91425" wrap="square" tIns="91425">
            <a:noAutofit/>
          </a:bodyPr>
          <a:lstStyle>
            <a:lvl1pPr indent="-317500" lvl="0" marL="457200" rtl="0" algn="ctr">
              <a:spcBef>
                <a:spcPts val="0"/>
              </a:spcBef>
              <a:spcAft>
                <a:spcPts val="0"/>
              </a:spcAft>
              <a:buSzPts val="1400"/>
              <a:buChar char="●"/>
              <a:defRPr/>
            </a:lvl1pPr>
            <a:lvl2pPr indent="-317500" lvl="1" marL="914400" rtl="0" algn="ctr">
              <a:spcBef>
                <a:spcPts val="0"/>
              </a:spcBef>
              <a:spcAft>
                <a:spcPts val="0"/>
              </a:spcAft>
              <a:buSzPts val="1400"/>
              <a:buChar char="○"/>
              <a:defRPr/>
            </a:lvl2pPr>
            <a:lvl3pPr indent="-317500" lvl="2" marL="1371600" rtl="0" algn="ctr">
              <a:spcBef>
                <a:spcPts val="0"/>
              </a:spcBef>
              <a:spcAft>
                <a:spcPts val="0"/>
              </a:spcAft>
              <a:buSzPts val="1400"/>
              <a:buChar char="■"/>
              <a:defRPr/>
            </a:lvl3pPr>
            <a:lvl4pPr indent="-317500" lvl="3" marL="1828800" rtl="0" algn="ctr">
              <a:spcBef>
                <a:spcPts val="0"/>
              </a:spcBef>
              <a:spcAft>
                <a:spcPts val="0"/>
              </a:spcAft>
              <a:buSzPts val="1400"/>
              <a:buChar char="●"/>
              <a:defRPr/>
            </a:lvl4pPr>
            <a:lvl5pPr indent="-317500" lvl="4" marL="2286000" rtl="0" algn="ctr">
              <a:spcBef>
                <a:spcPts val="0"/>
              </a:spcBef>
              <a:spcAft>
                <a:spcPts val="0"/>
              </a:spcAft>
              <a:buSzPts val="1400"/>
              <a:buChar char="○"/>
              <a:defRPr/>
            </a:lvl5pPr>
            <a:lvl6pPr indent="-317500" lvl="5" marL="2743200" rtl="0" algn="ctr">
              <a:spcBef>
                <a:spcPts val="0"/>
              </a:spcBef>
              <a:spcAft>
                <a:spcPts val="0"/>
              </a:spcAft>
              <a:buSzPts val="1400"/>
              <a:buChar char="■"/>
              <a:defRPr/>
            </a:lvl6pPr>
            <a:lvl7pPr indent="-317500" lvl="6" marL="3200400" rtl="0" algn="ctr">
              <a:spcBef>
                <a:spcPts val="0"/>
              </a:spcBef>
              <a:spcAft>
                <a:spcPts val="0"/>
              </a:spcAft>
              <a:buSzPts val="1400"/>
              <a:buChar char="●"/>
              <a:defRPr/>
            </a:lvl7pPr>
            <a:lvl8pPr indent="-317500" lvl="7" marL="3657600" rtl="0" algn="ctr">
              <a:spcBef>
                <a:spcPts val="0"/>
              </a:spcBef>
              <a:spcAft>
                <a:spcPts val="0"/>
              </a:spcAft>
              <a:buSzPts val="1400"/>
              <a:buChar char="○"/>
              <a:defRPr/>
            </a:lvl8pPr>
            <a:lvl9pPr indent="-317500" lvl="8" marL="4114800" rtl="0" algn="ctr">
              <a:spcBef>
                <a:spcPts val="0"/>
              </a:spcBef>
              <a:spcAft>
                <a:spcPts val="0"/>
              </a:spcAft>
              <a:buSzPts val="1400"/>
              <a:buChar char="■"/>
              <a:defRPr/>
            </a:lvl9pPr>
          </a:lstStyle>
          <a:p/>
        </p:txBody>
      </p:sp>
      <p:grpSp>
        <p:nvGrpSpPr>
          <p:cNvPr id="296" name="Google Shape;296;p27"/>
          <p:cNvGrpSpPr/>
          <p:nvPr/>
        </p:nvGrpSpPr>
        <p:grpSpPr>
          <a:xfrm flipH="1">
            <a:off x="-1662775" y="397300"/>
            <a:ext cx="5353750" cy="67800"/>
            <a:chOff x="6595675" y="225375"/>
            <a:chExt cx="5353750" cy="67800"/>
          </a:xfrm>
        </p:grpSpPr>
        <p:sp>
          <p:nvSpPr>
            <p:cNvPr id="297" name="Google Shape;297;p27"/>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7"/>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7"/>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0" name="Google Shape;300;p27"/>
          <p:cNvGrpSpPr/>
          <p:nvPr/>
        </p:nvGrpSpPr>
        <p:grpSpPr>
          <a:xfrm rot="5400000">
            <a:off x="6033550" y="3227750"/>
            <a:ext cx="5200100" cy="67800"/>
            <a:chOff x="6749325" y="225375"/>
            <a:chExt cx="5200100" cy="67800"/>
          </a:xfrm>
        </p:grpSpPr>
        <p:sp>
          <p:nvSpPr>
            <p:cNvPr id="301" name="Google Shape;301;p27"/>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7"/>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description 2">
  <p:cSld name="CUSTOM_9_1_1">
    <p:spTree>
      <p:nvGrpSpPr>
        <p:cNvPr id="303" name="Shape 303"/>
        <p:cNvGrpSpPr/>
        <p:nvPr/>
      </p:nvGrpSpPr>
      <p:grpSpPr>
        <a:xfrm>
          <a:off x="0" y="0"/>
          <a:ext cx="0" cy="0"/>
          <a:chOff x="0" y="0"/>
          <a:chExt cx="0" cy="0"/>
        </a:xfrm>
      </p:grpSpPr>
      <p:sp>
        <p:nvSpPr>
          <p:cNvPr id="304" name="Google Shape;304;p28"/>
          <p:cNvSpPr/>
          <p:nvPr/>
        </p:nvSpPr>
        <p:spPr>
          <a:xfrm>
            <a:off x="4975000" y="-72300"/>
            <a:ext cx="4280100" cy="52881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28"/>
          <p:cNvSpPr txBox="1"/>
          <p:nvPr>
            <p:ph type="title"/>
          </p:nvPr>
        </p:nvSpPr>
        <p:spPr>
          <a:xfrm>
            <a:off x="5346225" y="1640550"/>
            <a:ext cx="3167700" cy="986400"/>
          </a:xfrm>
          <a:prstGeom prst="rect">
            <a:avLst/>
          </a:prstGeom>
        </p:spPr>
        <p:txBody>
          <a:bodyPr anchorCtr="0" anchor="t" bIns="91425" lIns="91425" spcFirstLastPara="1" rIns="91425" wrap="square" tIns="91425">
            <a:noAutofit/>
          </a:bodyPr>
          <a:lstStyle>
            <a:lvl1pPr lvl="0" rtl="0" algn="ctr">
              <a:spcBef>
                <a:spcPts val="0"/>
              </a:spcBef>
              <a:spcAft>
                <a:spcPts val="0"/>
              </a:spcAft>
              <a:buNone/>
              <a:defRPr/>
            </a:lvl1pPr>
            <a:lvl2pPr lvl="1" rtl="0" algn="ctr">
              <a:spcBef>
                <a:spcPts val="0"/>
              </a:spcBef>
              <a:spcAft>
                <a:spcPts val="0"/>
              </a:spcAft>
              <a:buNone/>
              <a:defRPr/>
            </a:lvl2pPr>
            <a:lvl3pPr lvl="2" rtl="0" algn="ctr">
              <a:spcBef>
                <a:spcPts val="0"/>
              </a:spcBef>
              <a:spcAft>
                <a:spcPts val="0"/>
              </a:spcAft>
              <a:buNone/>
              <a:defRPr/>
            </a:lvl3pPr>
            <a:lvl4pPr lvl="3" rtl="0" algn="ctr">
              <a:spcBef>
                <a:spcPts val="0"/>
              </a:spcBef>
              <a:spcAft>
                <a:spcPts val="0"/>
              </a:spcAft>
              <a:buNone/>
              <a:defRPr/>
            </a:lvl4pPr>
            <a:lvl5pPr lvl="4" rtl="0" algn="ctr">
              <a:spcBef>
                <a:spcPts val="0"/>
              </a:spcBef>
              <a:spcAft>
                <a:spcPts val="0"/>
              </a:spcAft>
              <a:buNone/>
              <a:defRPr/>
            </a:lvl5pPr>
            <a:lvl6pPr lvl="5" rtl="0" algn="ctr">
              <a:spcBef>
                <a:spcPts val="0"/>
              </a:spcBef>
              <a:spcAft>
                <a:spcPts val="0"/>
              </a:spcAft>
              <a:buNone/>
              <a:defRPr/>
            </a:lvl6pPr>
            <a:lvl7pPr lvl="6" rtl="0" algn="ctr">
              <a:spcBef>
                <a:spcPts val="0"/>
              </a:spcBef>
              <a:spcAft>
                <a:spcPts val="0"/>
              </a:spcAft>
              <a:buNone/>
              <a:defRPr/>
            </a:lvl7pPr>
            <a:lvl8pPr lvl="7" rtl="0" algn="ctr">
              <a:spcBef>
                <a:spcPts val="0"/>
              </a:spcBef>
              <a:spcAft>
                <a:spcPts val="0"/>
              </a:spcAft>
              <a:buNone/>
              <a:defRPr/>
            </a:lvl8pPr>
            <a:lvl9pPr lvl="8" rtl="0" algn="ctr">
              <a:spcBef>
                <a:spcPts val="0"/>
              </a:spcBef>
              <a:spcAft>
                <a:spcPts val="0"/>
              </a:spcAft>
              <a:buNone/>
              <a:defRPr/>
            </a:lvl9pPr>
          </a:lstStyle>
          <a:p/>
        </p:txBody>
      </p:sp>
      <p:sp>
        <p:nvSpPr>
          <p:cNvPr id="306" name="Google Shape;306;p28"/>
          <p:cNvSpPr txBox="1"/>
          <p:nvPr>
            <p:ph idx="1" type="body"/>
          </p:nvPr>
        </p:nvSpPr>
        <p:spPr>
          <a:xfrm>
            <a:off x="5488875" y="2592100"/>
            <a:ext cx="2988900" cy="986400"/>
          </a:xfrm>
          <a:prstGeom prst="rect">
            <a:avLst/>
          </a:prstGeom>
        </p:spPr>
        <p:txBody>
          <a:bodyPr anchorCtr="0" anchor="t" bIns="91425" lIns="91425" spcFirstLastPara="1" rIns="91425" wrap="square" tIns="91425">
            <a:noAutofit/>
          </a:bodyPr>
          <a:lstStyle>
            <a:lvl1pPr indent="-317500" lvl="0" marL="457200" rtl="0" algn="ctr">
              <a:spcBef>
                <a:spcPts val="0"/>
              </a:spcBef>
              <a:spcAft>
                <a:spcPts val="0"/>
              </a:spcAft>
              <a:buSzPts val="1400"/>
              <a:buChar char="●"/>
              <a:defRPr/>
            </a:lvl1pPr>
            <a:lvl2pPr indent="-317500" lvl="1" marL="914400" rtl="0" algn="ctr">
              <a:spcBef>
                <a:spcPts val="0"/>
              </a:spcBef>
              <a:spcAft>
                <a:spcPts val="0"/>
              </a:spcAft>
              <a:buSzPts val="1400"/>
              <a:buChar char="○"/>
              <a:defRPr/>
            </a:lvl2pPr>
            <a:lvl3pPr indent="-317500" lvl="2" marL="1371600" rtl="0" algn="ctr">
              <a:spcBef>
                <a:spcPts val="0"/>
              </a:spcBef>
              <a:spcAft>
                <a:spcPts val="0"/>
              </a:spcAft>
              <a:buSzPts val="1400"/>
              <a:buChar char="■"/>
              <a:defRPr/>
            </a:lvl3pPr>
            <a:lvl4pPr indent="-317500" lvl="3" marL="1828800" rtl="0" algn="ctr">
              <a:spcBef>
                <a:spcPts val="0"/>
              </a:spcBef>
              <a:spcAft>
                <a:spcPts val="0"/>
              </a:spcAft>
              <a:buSzPts val="1400"/>
              <a:buChar char="●"/>
              <a:defRPr/>
            </a:lvl4pPr>
            <a:lvl5pPr indent="-317500" lvl="4" marL="2286000" rtl="0" algn="ctr">
              <a:spcBef>
                <a:spcPts val="0"/>
              </a:spcBef>
              <a:spcAft>
                <a:spcPts val="0"/>
              </a:spcAft>
              <a:buSzPts val="1400"/>
              <a:buChar char="○"/>
              <a:defRPr/>
            </a:lvl5pPr>
            <a:lvl6pPr indent="-317500" lvl="5" marL="2743200" rtl="0" algn="ctr">
              <a:spcBef>
                <a:spcPts val="0"/>
              </a:spcBef>
              <a:spcAft>
                <a:spcPts val="0"/>
              </a:spcAft>
              <a:buSzPts val="1400"/>
              <a:buChar char="■"/>
              <a:defRPr/>
            </a:lvl6pPr>
            <a:lvl7pPr indent="-317500" lvl="6" marL="3200400" rtl="0" algn="ctr">
              <a:spcBef>
                <a:spcPts val="0"/>
              </a:spcBef>
              <a:spcAft>
                <a:spcPts val="0"/>
              </a:spcAft>
              <a:buSzPts val="1400"/>
              <a:buChar char="●"/>
              <a:defRPr/>
            </a:lvl7pPr>
            <a:lvl8pPr indent="-317500" lvl="7" marL="3657600" rtl="0" algn="ctr">
              <a:spcBef>
                <a:spcPts val="0"/>
              </a:spcBef>
              <a:spcAft>
                <a:spcPts val="0"/>
              </a:spcAft>
              <a:buSzPts val="1400"/>
              <a:buChar char="○"/>
              <a:defRPr/>
            </a:lvl8pPr>
            <a:lvl9pPr indent="-317500" lvl="8" marL="4114800" rtl="0" algn="ctr">
              <a:spcBef>
                <a:spcPts val="0"/>
              </a:spcBef>
              <a:spcAft>
                <a:spcPts val="0"/>
              </a:spcAft>
              <a:buSzPts val="1400"/>
              <a:buChar char="■"/>
              <a:defRPr/>
            </a:lvl9pPr>
          </a:lstStyle>
          <a:p/>
        </p:txBody>
      </p:sp>
      <p:grpSp>
        <p:nvGrpSpPr>
          <p:cNvPr id="307" name="Google Shape;307;p28"/>
          <p:cNvGrpSpPr/>
          <p:nvPr/>
        </p:nvGrpSpPr>
        <p:grpSpPr>
          <a:xfrm>
            <a:off x="5378425" y="291250"/>
            <a:ext cx="5353750" cy="67800"/>
            <a:chOff x="6595675" y="225375"/>
            <a:chExt cx="5353750" cy="67800"/>
          </a:xfrm>
        </p:grpSpPr>
        <p:sp>
          <p:nvSpPr>
            <p:cNvPr id="308" name="Google Shape;308;p28"/>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28"/>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28"/>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1" name="Google Shape;311;p28"/>
          <p:cNvGrpSpPr/>
          <p:nvPr/>
        </p:nvGrpSpPr>
        <p:grpSpPr>
          <a:xfrm flipH="1" rot="-5400000">
            <a:off x="-2164250" y="3121700"/>
            <a:ext cx="5200100" cy="67800"/>
            <a:chOff x="6749325" y="225375"/>
            <a:chExt cx="5200100" cy="67800"/>
          </a:xfrm>
        </p:grpSpPr>
        <p:sp>
          <p:nvSpPr>
            <p:cNvPr id="312" name="Google Shape;312;p28"/>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28"/>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TITLE_AND_BODY_1">
    <p:spTree>
      <p:nvGrpSpPr>
        <p:cNvPr id="314" name="Shape 314"/>
        <p:cNvGrpSpPr/>
        <p:nvPr/>
      </p:nvGrpSpPr>
      <p:grpSpPr>
        <a:xfrm>
          <a:off x="0" y="0"/>
          <a:ext cx="0" cy="0"/>
          <a:chOff x="0" y="0"/>
          <a:chExt cx="0" cy="0"/>
        </a:xfrm>
      </p:grpSpPr>
      <p:sp>
        <p:nvSpPr>
          <p:cNvPr id="315" name="Google Shape;315;p29"/>
          <p:cNvSpPr/>
          <p:nvPr/>
        </p:nvSpPr>
        <p:spPr>
          <a:xfrm>
            <a:off x="8286950" y="-72300"/>
            <a:ext cx="857100" cy="52881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29"/>
          <p:cNvSpPr txBox="1"/>
          <p:nvPr>
            <p:ph idx="1" type="body"/>
          </p:nvPr>
        </p:nvSpPr>
        <p:spPr>
          <a:xfrm>
            <a:off x="805000" y="1470700"/>
            <a:ext cx="3419400" cy="2814600"/>
          </a:xfrm>
          <a:prstGeom prst="rect">
            <a:avLst/>
          </a:prstGeom>
        </p:spPr>
        <p:txBody>
          <a:bodyPr anchorCtr="0" anchor="t" bIns="91425" lIns="91425" spcFirstLastPara="1" rIns="91425" wrap="square" tIns="91425">
            <a:noAutofit/>
          </a:bodyPr>
          <a:lstStyle>
            <a:lvl1pPr indent="-317500" lvl="0" marL="457200" rtl="0" algn="l">
              <a:spcBef>
                <a:spcPts val="0"/>
              </a:spcBef>
              <a:spcAft>
                <a:spcPts val="0"/>
              </a:spcAft>
              <a:buSzPts val="14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317" name="Google Shape;317;p29"/>
          <p:cNvSpPr txBox="1"/>
          <p:nvPr>
            <p:ph type="title"/>
          </p:nvPr>
        </p:nvSpPr>
        <p:spPr>
          <a:xfrm>
            <a:off x="524000" y="336325"/>
            <a:ext cx="63864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grpSp>
        <p:nvGrpSpPr>
          <p:cNvPr id="318" name="Google Shape;318;p29"/>
          <p:cNvGrpSpPr/>
          <p:nvPr/>
        </p:nvGrpSpPr>
        <p:grpSpPr>
          <a:xfrm>
            <a:off x="6438625" y="492500"/>
            <a:ext cx="5353750" cy="67800"/>
            <a:chOff x="6595675" y="225375"/>
            <a:chExt cx="5353750" cy="67800"/>
          </a:xfrm>
        </p:grpSpPr>
        <p:sp>
          <p:nvSpPr>
            <p:cNvPr id="319" name="Google Shape;319;p29"/>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29"/>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29"/>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2" name="Google Shape;322;p29"/>
          <p:cNvGrpSpPr/>
          <p:nvPr/>
        </p:nvGrpSpPr>
        <p:grpSpPr>
          <a:xfrm flipH="1" rot="-5400000">
            <a:off x="-2192375" y="3058650"/>
            <a:ext cx="5200100" cy="67800"/>
            <a:chOff x="6749325" y="225375"/>
            <a:chExt cx="5200100" cy="67800"/>
          </a:xfrm>
        </p:grpSpPr>
        <p:sp>
          <p:nvSpPr>
            <p:cNvPr id="323" name="Google Shape;323;p29"/>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29"/>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_11">
    <p:spTree>
      <p:nvGrpSpPr>
        <p:cNvPr id="325" name="Shape 325"/>
        <p:cNvGrpSpPr/>
        <p:nvPr/>
      </p:nvGrpSpPr>
      <p:grpSpPr>
        <a:xfrm>
          <a:off x="0" y="0"/>
          <a:ext cx="0" cy="0"/>
          <a:chOff x="0" y="0"/>
          <a:chExt cx="0" cy="0"/>
        </a:xfrm>
      </p:grpSpPr>
      <p:sp>
        <p:nvSpPr>
          <p:cNvPr id="326" name="Google Shape;326;p30"/>
          <p:cNvSpPr/>
          <p:nvPr/>
        </p:nvSpPr>
        <p:spPr>
          <a:xfrm>
            <a:off x="-98300" y="-72300"/>
            <a:ext cx="4679400" cy="52881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7" name="Google Shape;327;p30"/>
          <p:cNvGrpSpPr/>
          <p:nvPr/>
        </p:nvGrpSpPr>
        <p:grpSpPr>
          <a:xfrm>
            <a:off x="7433875" y="1825575"/>
            <a:ext cx="5353750" cy="67800"/>
            <a:chOff x="6595675" y="225375"/>
            <a:chExt cx="5353750" cy="67800"/>
          </a:xfrm>
        </p:grpSpPr>
        <p:sp>
          <p:nvSpPr>
            <p:cNvPr id="328" name="Google Shape;328;p30"/>
            <p:cNvSpPr/>
            <p:nvPr/>
          </p:nvSpPr>
          <p:spPr>
            <a:xfrm rot="5400000">
              <a:off x="9580475" y="-2075775"/>
              <a:ext cx="67800" cy="4670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30"/>
            <p:cNvSpPr/>
            <p:nvPr/>
          </p:nvSpPr>
          <p:spPr>
            <a:xfrm rot="5400000">
              <a:off x="6993450" y="72975"/>
              <a:ext cx="67800" cy="37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30"/>
            <p:cNvSpPr/>
            <p:nvPr/>
          </p:nvSpPr>
          <p:spPr>
            <a:xfrm rot="5400000">
              <a:off x="6651625" y="169425"/>
              <a:ext cx="67800" cy="17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1" name="Google Shape;331;p30"/>
          <p:cNvGrpSpPr/>
          <p:nvPr/>
        </p:nvGrpSpPr>
        <p:grpSpPr>
          <a:xfrm rot="5400000">
            <a:off x="-2367450" y="4178900"/>
            <a:ext cx="5200100" cy="67800"/>
            <a:chOff x="6749325" y="225375"/>
            <a:chExt cx="5200100" cy="67800"/>
          </a:xfrm>
        </p:grpSpPr>
        <p:sp>
          <p:nvSpPr>
            <p:cNvPr id="332" name="Google Shape;332;p30"/>
            <p:cNvSpPr/>
            <p:nvPr/>
          </p:nvSpPr>
          <p:spPr>
            <a:xfrm rot="5400000">
              <a:off x="9386225" y="-2270025"/>
              <a:ext cx="67800" cy="5058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30"/>
            <p:cNvSpPr/>
            <p:nvPr/>
          </p:nvSpPr>
          <p:spPr>
            <a:xfrm rot="5400000">
              <a:off x="6749925" y="224775"/>
              <a:ext cx="67800" cy="69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4" name="Google Shape;334;p30"/>
          <p:cNvSpPr txBox="1"/>
          <p:nvPr>
            <p:ph hasCustomPrompt="1" type="title"/>
          </p:nvPr>
        </p:nvSpPr>
        <p:spPr>
          <a:xfrm>
            <a:off x="494650" y="1616600"/>
            <a:ext cx="1214400" cy="8850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5600"/>
              <a:buNone/>
              <a:defRPr sz="7500"/>
            </a:lvl1pPr>
            <a:lvl2pPr lvl="1" rtl="0" algn="r">
              <a:spcBef>
                <a:spcPts val="0"/>
              </a:spcBef>
              <a:spcAft>
                <a:spcPts val="0"/>
              </a:spcAft>
              <a:buSzPts val="5600"/>
              <a:buFont typeface="Raleway Medium"/>
              <a:buNone/>
              <a:defRPr sz="5600">
                <a:latin typeface="Raleway Medium"/>
                <a:ea typeface="Raleway Medium"/>
                <a:cs typeface="Raleway Medium"/>
                <a:sym typeface="Raleway Medium"/>
              </a:defRPr>
            </a:lvl2pPr>
            <a:lvl3pPr lvl="2" rtl="0" algn="r">
              <a:spcBef>
                <a:spcPts val="0"/>
              </a:spcBef>
              <a:spcAft>
                <a:spcPts val="0"/>
              </a:spcAft>
              <a:buSzPts val="5600"/>
              <a:buFont typeface="Raleway Medium"/>
              <a:buNone/>
              <a:defRPr sz="5600">
                <a:latin typeface="Raleway Medium"/>
                <a:ea typeface="Raleway Medium"/>
                <a:cs typeface="Raleway Medium"/>
                <a:sym typeface="Raleway Medium"/>
              </a:defRPr>
            </a:lvl3pPr>
            <a:lvl4pPr lvl="3" rtl="0" algn="r">
              <a:spcBef>
                <a:spcPts val="0"/>
              </a:spcBef>
              <a:spcAft>
                <a:spcPts val="0"/>
              </a:spcAft>
              <a:buSzPts val="5600"/>
              <a:buFont typeface="Raleway Medium"/>
              <a:buNone/>
              <a:defRPr sz="5600">
                <a:latin typeface="Raleway Medium"/>
                <a:ea typeface="Raleway Medium"/>
                <a:cs typeface="Raleway Medium"/>
                <a:sym typeface="Raleway Medium"/>
              </a:defRPr>
            </a:lvl4pPr>
            <a:lvl5pPr lvl="4" rtl="0" algn="r">
              <a:spcBef>
                <a:spcPts val="0"/>
              </a:spcBef>
              <a:spcAft>
                <a:spcPts val="0"/>
              </a:spcAft>
              <a:buSzPts val="5600"/>
              <a:buFont typeface="Raleway Medium"/>
              <a:buNone/>
              <a:defRPr sz="5600">
                <a:latin typeface="Raleway Medium"/>
                <a:ea typeface="Raleway Medium"/>
                <a:cs typeface="Raleway Medium"/>
                <a:sym typeface="Raleway Medium"/>
              </a:defRPr>
            </a:lvl5pPr>
            <a:lvl6pPr lvl="5" rtl="0" algn="r">
              <a:spcBef>
                <a:spcPts val="0"/>
              </a:spcBef>
              <a:spcAft>
                <a:spcPts val="0"/>
              </a:spcAft>
              <a:buSzPts val="5600"/>
              <a:buFont typeface="Raleway Medium"/>
              <a:buNone/>
              <a:defRPr sz="5600">
                <a:latin typeface="Raleway Medium"/>
                <a:ea typeface="Raleway Medium"/>
                <a:cs typeface="Raleway Medium"/>
                <a:sym typeface="Raleway Medium"/>
              </a:defRPr>
            </a:lvl6pPr>
            <a:lvl7pPr lvl="6" rtl="0" algn="r">
              <a:spcBef>
                <a:spcPts val="0"/>
              </a:spcBef>
              <a:spcAft>
                <a:spcPts val="0"/>
              </a:spcAft>
              <a:buSzPts val="5600"/>
              <a:buFont typeface="Raleway Medium"/>
              <a:buNone/>
              <a:defRPr sz="5600">
                <a:latin typeface="Raleway Medium"/>
                <a:ea typeface="Raleway Medium"/>
                <a:cs typeface="Raleway Medium"/>
                <a:sym typeface="Raleway Medium"/>
              </a:defRPr>
            </a:lvl7pPr>
            <a:lvl8pPr lvl="7" rtl="0" algn="r">
              <a:spcBef>
                <a:spcPts val="0"/>
              </a:spcBef>
              <a:spcAft>
                <a:spcPts val="0"/>
              </a:spcAft>
              <a:buSzPts val="5600"/>
              <a:buFont typeface="Raleway Medium"/>
              <a:buNone/>
              <a:defRPr sz="5600">
                <a:latin typeface="Raleway Medium"/>
                <a:ea typeface="Raleway Medium"/>
                <a:cs typeface="Raleway Medium"/>
                <a:sym typeface="Raleway Medium"/>
              </a:defRPr>
            </a:lvl8pPr>
            <a:lvl9pPr lvl="8" rtl="0" algn="r">
              <a:spcBef>
                <a:spcPts val="0"/>
              </a:spcBef>
              <a:spcAft>
                <a:spcPts val="0"/>
              </a:spcAft>
              <a:buSzPts val="5600"/>
              <a:buFont typeface="Raleway Medium"/>
              <a:buNone/>
              <a:defRPr sz="5600">
                <a:latin typeface="Raleway Medium"/>
                <a:ea typeface="Raleway Medium"/>
                <a:cs typeface="Raleway Medium"/>
                <a:sym typeface="Raleway Medium"/>
              </a:defRPr>
            </a:lvl9pPr>
          </a:lstStyle>
          <a:p>
            <a:r>
              <a:t>xx%</a:t>
            </a:r>
          </a:p>
        </p:txBody>
      </p:sp>
      <p:sp>
        <p:nvSpPr>
          <p:cNvPr id="335" name="Google Shape;335;p30"/>
          <p:cNvSpPr txBox="1"/>
          <p:nvPr>
            <p:ph hasCustomPrompt="1" idx="2" type="title"/>
          </p:nvPr>
        </p:nvSpPr>
        <p:spPr>
          <a:xfrm>
            <a:off x="494650" y="2812050"/>
            <a:ext cx="1214400" cy="8850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5600"/>
              <a:buNone/>
              <a:defRPr sz="7500"/>
            </a:lvl1pPr>
            <a:lvl2pPr lvl="1" rtl="0" algn="r">
              <a:spcBef>
                <a:spcPts val="0"/>
              </a:spcBef>
              <a:spcAft>
                <a:spcPts val="0"/>
              </a:spcAft>
              <a:buSzPts val="5600"/>
              <a:buFont typeface="Raleway Medium"/>
              <a:buNone/>
              <a:defRPr sz="5600">
                <a:latin typeface="Raleway Medium"/>
                <a:ea typeface="Raleway Medium"/>
                <a:cs typeface="Raleway Medium"/>
                <a:sym typeface="Raleway Medium"/>
              </a:defRPr>
            </a:lvl2pPr>
            <a:lvl3pPr lvl="2" rtl="0" algn="r">
              <a:spcBef>
                <a:spcPts val="0"/>
              </a:spcBef>
              <a:spcAft>
                <a:spcPts val="0"/>
              </a:spcAft>
              <a:buSzPts val="5600"/>
              <a:buFont typeface="Raleway Medium"/>
              <a:buNone/>
              <a:defRPr sz="5600">
                <a:latin typeface="Raleway Medium"/>
                <a:ea typeface="Raleway Medium"/>
                <a:cs typeface="Raleway Medium"/>
                <a:sym typeface="Raleway Medium"/>
              </a:defRPr>
            </a:lvl3pPr>
            <a:lvl4pPr lvl="3" rtl="0" algn="r">
              <a:spcBef>
                <a:spcPts val="0"/>
              </a:spcBef>
              <a:spcAft>
                <a:spcPts val="0"/>
              </a:spcAft>
              <a:buSzPts val="5600"/>
              <a:buFont typeface="Raleway Medium"/>
              <a:buNone/>
              <a:defRPr sz="5600">
                <a:latin typeface="Raleway Medium"/>
                <a:ea typeface="Raleway Medium"/>
                <a:cs typeface="Raleway Medium"/>
                <a:sym typeface="Raleway Medium"/>
              </a:defRPr>
            </a:lvl4pPr>
            <a:lvl5pPr lvl="4" rtl="0" algn="r">
              <a:spcBef>
                <a:spcPts val="0"/>
              </a:spcBef>
              <a:spcAft>
                <a:spcPts val="0"/>
              </a:spcAft>
              <a:buSzPts val="5600"/>
              <a:buFont typeface="Raleway Medium"/>
              <a:buNone/>
              <a:defRPr sz="5600">
                <a:latin typeface="Raleway Medium"/>
                <a:ea typeface="Raleway Medium"/>
                <a:cs typeface="Raleway Medium"/>
                <a:sym typeface="Raleway Medium"/>
              </a:defRPr>
            </a:lvl5pPr>
            <a:lvl6pPr lvl="5" rtl="0" algn="r">
              <a:spcBef>
                <a:spcPts val="0"/>
              </a:spcBef>
              <a:spcAft>
                <a:spcPts val="0"/>
              </a:spcAft>
              <a:buSzPts val="5600"/>
              <a:buFont typeface="Raleway Medium"/>
              <a:buNone/>
              <a:defRPr sz="5600">
                <a:latin typeface="Raleway Medium"/>
                <a:ea typeface="Raleway Medium"/>
                <a:cs typeface="Raleway Medium"/>
                <a:sym typeface="Raleway Medium"/>
              </a:defRPr>
            </a:lvl6pPr>
            <a:lvl7pPr lvl="6" rtl="0" algn="r">
              <a:spcBef>
                <a:spcPts val="0"/>
              </a:spcBef>
              <a:spcAft>
                <a:spcPts val="0"/>
              </a:spcAft>
              <a:buSzPts val="5600"/>
              <a:buFont typeface="Raleway Medium"/>
              <a:buNone/>
              <a:defRPr sz="5600">
                <a:latin typeface="Raleway Medium"/>
                <a:ea typeface="Raleway Medium"/>
                <a:cs typeface="Raleway Medium"/>
                <a:sym typeface="Raleway Medium"/>
              </a:defRPr>
            </a:lvl7pPr>
            <a:lvl8pPr lvl="7" rtl="0" algn="r">
              <a:spcBef>
                <a:spcPts val="0"/>
              </a:spcBef>
              <a:spcAft>
                <a:spcPts val="0"/>
              </a:spcAft>
              <a:buSzPts val="5600"/>
              <a:buFont typeface="Raleway Medium"/>
              <a:buNone/>
              <a:defRPr sz="5600">
                <a:latin typeface="Raleway Medium"/>
                <a:ea typeface="Raleway Medium"/>
                <a:cs typeface="Raleway Medium"/>
                <a:sym typeface="Raleway Medium"/>
              </a:defRPr>
            </a:lvl8pPr>
            <a:lvl9pPr lvl="8" rtl="0" algn="r">
              <a:spcBef>
                <a:spcPts val="0"/>
              </a:spcBef>
              <a:spcAft>
                <a:spcPts val="0"/>
              </a:spcAft>
              <a:buSzPts val="5600"/>
              <a:buFont typeface="Raleway Medium"/>
              <a:buNone/>
              <a:defRPr sz="5600">
                <a:latin typeface="Raleway Medium"/>
                <a:ea typeface="Raleway Medium"/>
                <a:cs typeface="Raleway Medium"/>
                <a:sym typeface="Raleway Medium"/>
              </a:defRPr>
            </a:lvl9pPr>
          </a:lstStyle>
          <a:p>
            <a:r>
              <a:t>xx%</a:t>
            </a:r>
          </a:p>
        </p:txBody>
      </p:sp>
      <p:sp>
        <p:nvSpPr>
          <p:cNvPr id="336" name="Google Shape;336;p30"/>
          <p:cNvSpPr txBox="1"/>
          <p:nvPr>
            <p:ph hasCustomPrompt="1" idx="3" type="title"/>
          </p:nvPr>
        </p:nvSpPr>
        <p:spPr>
          <a:xfrm>
            <a:off x="4860375" y="2388850"/>
            <a:ext cx="1214400" cy="9351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5600"/>
              <a:buNone/>
              <a:defRPr sz="7500"/>
            </a:lvl1pPr>
            <a:lvl2pPr lvl="1" rtl="0" algn="r">
              <a:spcBef>
                <a:spcPts val="0"/>
              </a:spcBef>
              <a:spcAft>
                <a:spcPts val="0"/>
              </a:spcAft>
              <a:buSzPts val="5600"/>
              <a:buFont typeface="Raleway Medium"/>
              <a:buNone/>
              <a:defRPr sz="5600">
                <a:latin typeface="Raleway Medium"/>
                <a:ea typeface="Raleway Medium"/>
                <a:cs typeface="Raleway Medium"/>
                <a:sym typeface="Raleway Medium"/>
              </a:defRPr>
            </a:lvl2pPr>
            <a:lvl3pPr lvl="2" rtl="0" algn="r">
              <a:spcBef>
                <a:spcPts val="0"/>
              </a:spcBef>
              <a:spcAft>
                <a:spcPts val="0"/>
              </a:spcAft>
              <a:buSzPts val="5600"/>
              <a:buFont typeface="Raleway Medium"/>
              <a:buNone/>
              <a:defRPr sz="5600">
                <a:latin typeface="Raleway Medium"/>
                <a:ea typeface="Raleway Medium"/>
                <a:cs typeface="Raleway Medium"/>
                <a:sym typeface="Raleway Medium"/>
              </a:defRPr>
            </a:lvl3pPr>
            <a:lvl4pPr lvl="3" rtl="0" algn="r">
              <a:spcBef>
                <a:spcPts val="0"/>
              </a:spcBef>
              <a:spcAft>
                <a:spcPts val="0"/>
              </a:spcAft>
              <a:buSzPts val="5600"/>
              <a:buFont typeface="Raleway Medium"/>
              <a:buNone/>
              <a:defRPr sz="5600">
                <a:latin typeface="Raleway Medium"/>
                <a:ea typeface="Raleway Medium"/>
                <a:cs typeface="Raleway Medium"/>
                <a:sym typeface="Raleway Medium"/>
              </a:defRPr>
            </a:lvl4pPr>
            <a:lvl5pPr lvl="4" rtl="0" algn="r">
              <a:spcBef>
                <a:spcPts val="0"/>
              </a:spcBef>
              <a:spcAft>
                <a:spcPts val="0"/>
              </a:spcAft>
              <a:buSzPts val="5600"/>
              <a:buFont typeface="Raleway Medium"/>
              <a:buNone/>
              <a:defRPr sz="5600">
                <a:latin typeface="Raleway Medium"/>
                <a:ea typeface="Raleway Medium"/>
                <a:cs typeface="Raleway Medium"/>
                <a:sym typeface="Raleway Medium"/>
              </a:defRPr>
            </a:lvl5pPr>
            <a:lvl6pPr lvl="5" rtl="0" algn="r">
              <a:spcBef>
                <a:spcPts val="0"/>
              </a:spcBef>
              <a:spcAft>
                <a:spcPts val="0"/>
              </a:spcAft>
              <a:buSzPts val="5600"/>
              <a:buFont typeface="Raleway Medium"/>
              <a:buNone/>
              <a:defRPr sz="5600">
                <a:latin typeface="Raleway Medium"/>
                <a:ea typeface="Raleway Medium"/>
                <a:cs typeface="Raleway Medium"/>
                <a:sym typeface="Raleway Medium"/>
              </a:defRPr>
            </a:lvl6pPr>
            <a:lvl7pPr lvl="6" rtl="0" algn="r">
              <a:spcBef>
                <a:spcPts val="0"/>
              </a:spcBef>
              <a:spcAft>
                <a:spcPts val="0"/>
              </a:spcAft>
              <a:buSzPts val="5600"/>
              <a:buFont typeface="Raleway Medium"/>
              <a:buNone/>
              <a:defRPr sz="5600">
                <a:latin typeface="Raleway Medium"/>
                <a:ea typeface="Raleway Medium"/>
                <a:cs typeface="Raleway Medium"/>
                <a:sym typeface="Raleway Medium"/>
              </a:defRPr>
            </a:lvl7pPr>
            <a:lvl8pPr lvl="7" rtl="0" algn="r">
              <a:spcBef>
                <a:spcPts val="0"/>
              </a:spcBef>
              <a:spcAft>
                <a:spcPts val="0"/>
              </a:spcAft>
              <a:buSzPts val="5600"/>
              <a:buFont typeface="Raleway Medium"/>
              <a:buNone/>
              <a:defRPr sz="5600">
                <a:latin typeface="Raleway Medium"/>
                <a:ea typeface="Raleway Medium"/>
                <a:cs typeface="Raleway Medium"/>
                <a:sym typeface="Raleway Medium"/>
              </a:defRPr>
            </a:lvl8pPr>
            <a:lvl9pPr lvl="8" rtl="0" algn="r">
              <a:spcBef>
                <a:spcPts val="0"/>
              </a:spcBef>
              <a:spcAft>
                <a:spcPts val="0"/>
              </a:spcAft>
              <a:buSzPts val="5600"/>
              <a:buFont typeface="Raleway Medium"/>
              <a:buNone/>
              <a:defRPr sz="5600">
                <a:latin typeface="Raleway Medium"/>
                <a:ea typeface="Raleway Medium"/>
                <a:cs typeface="Raleway Medium"/>
                <a:sym typeface="Raleway Medium"/>
              </a:defRPr>
            </a:lvl9pPr>
          </a:lstStyle>
          <a:p>
            <a:r>
              <a:t>xx%</a:t>
            </a:r>
          </a:p>
        </p:txBody>
      </p:sp>
      <p:sp>
        <p:nvSpPr>
          <p:cNvPr id="337" name="Google Shape;337;p30"/>
          <p:cNvSpPr txBox="1"/>
          <p:nvPr>
            <p:ph hasCustomPrompt="1" idx="4" type="title"/>
          </p:nvPr>
        </p:nvSpPr>
        <p:spPr>
          <a:xfrm>
            <a:off x="4847075" y="3620025"/>
            <a:ext cx="1214400" cy="8850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5600"/>
              <a:buNone/>
              <a:defRPr sz="7500"/>
            </a:lvl1pPr>
            <a:lvl2pPr lvl="1" rtl="0" algn="r">
              <a:spcBef>
                <a:spcPts val="0"/>
              </a:spcBef>
              <a:spcAft>
                <a:spcPts val="0"/>
              </a:spcAft>
              <a:buSzPts val="5600"/>
              <a:buFont typeface="Raleway Medium"/>
              <a:buNone/>
              <a:defRPr sz="5600">
                <a:latin typeface="Raleway Medium"/>
                <a:ea typeface="Raleway Medium"/>
                <a:cs typeface="Raleway Medium"/>
                <a:sym typeface="Raleway Medium"/>
              </a:defRPr>
            </a:lvl2pPr>
            <a:lvl3pPr lvl="2" rtl="0" algn="r">
              <a:spcBef>
                <a:spcPts val="0"/>
              </a:spcBef>
              <a:spcAft>
                <a:spcPts val="0"/>
              </a:spcAft>
              <a:buSzPts val="5600"/>
              <a:buFont typeface="Raleway Medium"/>
              <a:buNone/>
              <a:defRPr sz="5600">
                <a:latin typeface="Raleway Medium"/>
                <a:ea typeface="Raleway Medium"/>
                <a:cs typeface="Raleway Medium"/>
                <a:sym typeface="Raleway Medium"/>
              </a:defRPr>
            </a:lvl3pPr>
            <a:lvl4pPr lvl="3" rtl="0" algn="r">
              <a:spcBef>
                <a:spcPts val="0"/>
              </a:spcBef>
              <a:spcAft>
                <a:spcPts val="0"/>
              </a:spcAft>
              <a:buSzPts val="5600"/>
              <a:buFont typeface="Raleway Medium"/>
              <a:buNone/>
              <a:defRPr sz="5600">
                <a:latin typeface="Raleway Medium"/>
                <a:ea typeface="Raleway Medium"/>
                <a:cs typeface="Raleway Medium"/>
                <a:sym typeface="Raleway Medium"/>
              </a:defRPr>
            </a:lvl4pPr>
            <a:lvl5pPr lvl="4" rtl="0" algn="r">
              <a:spcBef>
                <a:spcPts val="0"/>
              </a:spcBef>
              <a:spcAft>
                <a:spcPts val="0"/>
              </a:spcAft>
              <a:buSzPts val="5600"/>
              <a:buFont typeface="Raleway Medium"/>
              <a:buNone/>
              <a:defRPr sz="5600">
                <a:latin typeface="Raleway Medium"/>
                <a:ea typeface="Raleway Medium"/>
                <a:cs typeface="Raleway Medium"/>
                <a:sym typeface="Raleway Medium"/>
              </a:defRPr>
            </a:lvl5pPr>
            <a:lvl6pPr lvl="5" rtl="0" algn="r">
              <a:spcBef>
                <a:spcPts val="0"/>
              </a:spcBef>
              <a:spcAft>
                <a:spcPts val="0"/>
              </a:spcAft>
              <a:buSzPts val="5600"/>
              <a:buFont typeface="Raleway Medium"/>
              <a:buNone/>
              <a:defRPr sz="5600">
                <a:latin typeface="Raleway Medium"/>
                <a:ea typeface="Raleway Medium"/>
                <a:cs typeface="Raleway Medium"/>
                <a:sym typeface="Raleway Medium"/>
              </a:defRPr>
            </a:lvl6pPr>
            <a:lvl7pPr lvl="6" rtl="0" algn="r">
              <a:spcBef>
                <a:spcPts val="0"/>
              </a:spcBef>
              <a:spcAft>
                <a:spcPts val="0"/>
              </a:spcAft>
              <a:buSzPts val="5600"/>
              <a:buFont typeface="Raleway Medium"/>
              <a:buNone/>
              <a:defRPr sz="5600">
                <a:latin typeface="Raleway Medium"/>
                <a:ea typeface="Raleway Medium"/>
                <a:cs typeface="Raleway Medium"/>
                <a:sym typeface="Raleway Medium"/>
              </a:defRPr>
            </a:lvl7pPr>
            <a:lvl8pPr lvl="7" rtl="0" algn="r">
              <a:spcBef>
                <a:spcPts val="0"/>
              </a:spcBef>
              <a:spcAft>
                <a:spcPts val="0"/>
              </a:spcAft>
              <a:buSzPts val="5600"/>
              <a:buFont typeface="Raleway Medium"/>
              <a:buNone/>
              <a:defRPr sz="5600">
                <a:latin typeface="Raleway Medium"/>
                <a:ea typeface="Raleway Medium"/>
                <a:cs typeface="Raleway Medium"/>
                <a:sym typeface="Raleway Medium"/>
              </a:defRPr>
            </a:lvl8pPr>
            <a:lvl9pPr lvl="8" rtl="0" algn="r">
              <a:spcBef>
                <a:spcPts val="0"/>
              </a:spcBef>
              <a:spcAft>
                <a:spcPts val="0"/>
              </a:spcAft>
              <a:buSzPts val="5600"/>
              <a:buFont typeface="Raleway Medium"/>
              <a:buNone/>
              <a:defRPr sz="5600">
                <a:latin typeface="Raleway Medium"/>
                <a:ea typeface="Raleway Medium"/>
                <a:cs typeface="Raleway Medium"/>
                <a:sym typeface="Raleway Medium"/>
              </a:defRPr>
            </a:lvl9pPr>
          </a:lstStyle>
          <a:p>
            <a:r>
              <a:t>xx%</a:t>
            </a:r>
          </a:p>
        </p:txBody>
      </p:sp>
      <p:sp>
        <p:nvSpPr>
          <p:cNvPr id="338" name="Google Shape;338;p30"/>
          <p:cNvSpPr txBox="1"/>
          <p:nvPr>
            <p:ph idx="1" type="subTitle"/>
          </p:nvPr>
        </p:nvSpPr>
        <p:spPr>
          <a:xfrm flipH="1">
            <a:off x="1771247" y="1616599"/>
            <a:ext cx="2354100" cy="293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900"/>
              <a:buFont typeface="Raleway ExtraBold"/>
              <a:buNone/>
              <a:defRPr>
                <a:solidFill>
                  <a:schemeClr val="accent2"/>
                </a:solidFill>
              </a:defRPr>
            </a:lvl1pPr>
            <a:lvl2pPr lvl="1"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2pPr>
            <a:lvl3pPr lvl="2"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3pPr>
            <a:lvl4pPr lvl="3"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4pPr>
            <a:lvl5pPr lvl="4"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5pPr>
            <a:lvl6pPr lvl="5"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6pPr>
            <a:lvl7pPr lvl="6"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7pPr>
            <a:lvl8pPr lvl="7"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8pPr>
            <a:lvl9pPr lvl="8"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9pPr>
          </a:lstStyle>
          <a:p/>
        </p:txBody>
      </p:sp>
      <p:sp>
        <p:nvSpPr>
          <p:cNvPr id="339" name="Google Shape;339;p30"/>
          <p:cNvSpPr txBox="1"/>
          <p:nvPr>
            <p:ph idx="5" type="subTitle"/>
          </p:nvPr>
        </p:nvSpPr>
        <p:spPr>
          <a:xfrm>
            <a:off x="1771250" y="2002475"/>
            <a:ext cx="2535000" cy="403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2000"/>
              <a:buNone/>
              <a:defRPr sz="1400">
                <a:latin typeface="Montserrat Medium"/>
                <a:ea typeface="Montserrat Medium"/>
                <a:cs typeface="Montserrat Medium"/>
                <a:sym typeface="Montserrat Medium"/>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900"/>
              <a:buNone/>
              <a:defRPr sz="900"/>
            </a:lvl6pPr>
            <a:lvl7pPr lvl="6" rtl="0">
              <a:lnSpc>
                <a:spcPct val="100000"/>
              </a:lnSpc>
              <a:spcBef>
                <a:spcPts val="0"/>
              </a:spcBef>
              <a:spcAft>
                <a:spcPts val="0"/>
              </a:spcAft>
              <a:buSzPts val="900"/>
              <a:buNone/>
              <a:defRPr sz="900"/>
            </a:lvl7pPr>
            <a:lvl8pPr lvl="7" rtl="0">
              <a:lnSpc>
                <a:spcPct val="100000"/>
              </a:lnSpc>
              <a:spcBef>
                <a:spcPts val="0"/>
              </a:spcBef>
              <a:spcAft>
                <a:spcPts val="0"/>
              </a:spcAft>
              <a:buSzPts val="900"/>
              <a:buNone/>
              <a:defRPr sz="900"/>
            </a:lvl8pPr>
            <a:lvl9pPr lvl="8" rtl="0">
              <a:lnSpc>
                <a:spcPct val="100000"/>
              </a:lnSpc>
              <a:spcBef>
                <a:spcPts val="0"/>
              </a:spcBef>
              <a:spcAft>
                <a:spcPts val="0"/>
              </a:spcAft>
              <a:buSzPts val="900"/>
              <a:buNone/>
              <a:defRPr sz="900"/>
            </a:lvl9pPr>
          </a:lstStyle>
          <a:p/>
        </p:txBody>
      </p:sp>
      <p:sp>
        <p:nvSpPr>
          <p:cNvPr id="340" name="Google Shape;340;p30"/>
          <p:cNvSpPr txBox="1"/>
          <p:nvPr>
            <p:ph idx="6" type="subTitle"/>
          </p:nvPr>
        </p:nvSpPr>
        <p:spPr>
          <a:xfrm flipH="1">
            <a:off x="1771247" y="2812050"/>
            <a:ext cx="2628300" cy="293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900"/>
              <a:buFont typeface="Raleway ExtraBold"/>
              <a:buNone/>
              <a:defRPr>
                <a:solidFill>
                  <a:schemeClr val="accent2"/>
                </a:solidFill>
              </a:defRPr>
            </a:lvl1pPr>
            <a:lvl2pPr lvl="1"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2pPr>
            <a:lvl3pPr lvl="2"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3pPr>
            <a:lvl4pPr lvl="3"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4pPr>
            <a:lvl5pPr lvl="4"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5pPr>
            <a:lvl6pPr lvl="5"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6pPr>
            <a:lvl7pPr lvl="6"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7pPr>
            <a:lvl8pPr lvl="7"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8pPr>
            <a:lvl9pPr lvl="8"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9pPr>
          </a:lstStyle>
          <a:p/>
        </p:txBody>
      </p:sp>
      <p:sp>
        <p:nvSpPr>
          <p:cNvPr id="341" name="Google Shape;341;p30"/>
          <p:cNvSpPr txBox="1"/>
          <p:nvPr>
            <p:ph idx="7" type="subTitle"/>
          </p:nvPr>
        </p:nvSpPr>
        <p:spPr>
          <a:xfrm>
            <a:off x="1771250" y="3196125"/>
            <a:ext cx="2535000" cy="403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2000"/>
              <a:buNone/>
              <a:defRPr sz="1400">
                <a:latin typeface="Montserrat Medium"/>
                <a:ea typeface="Montserrat Medium"/>
                <a:cs typeface="Montserrat Medium"/>
                <a:sym typeface="Montserrat Medium"/>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900"/>
              <a:buNone/>
              <a:defRPr sz="900"/>
            </a:lvl6pPr>
            <a:lvl7pPr lvl="6" rtl="0">
              <a:lnSpc>
                <a:spcPct val="100000"/>
              </a:lnSpc>
              <a:spcBef>
                <a:spcPts val="0"/>
              </a:spcBef>
              <a:spcAft>
                <a:spcPts val="0"/>
              </a:spcAft>
              <a:buSzPts val="900"/>
              <a:buNone/>
              <a:defRPr sz="900"/>
            </a:lvl7pPr>
            <a:lvl8pPr lvl="7" rtl="0">
              <a:lnSpc>
                <a:spcPct val="100000"/>
              </a:lnSpc>
              <a:spcBef>
                <a:spcPts val="0"/>
              </a:spcBef>
              <a:spcAft>
                <a:spcPts val="0"/>
              </a:spcAft>
              <a:buSzPts val="900"/>
              <a:buNone/>
              <a:defRPr sz="900"/>
            </a:lvl8pPr>
            <a:lvl9pPr lvl="8" rtl="0">
              <a:lnSpc>
                <a:spcPct val="100000"/>
              </a:lnSpc>
              <a:spcBef>
                <a:spcPts val="0"/>
              </a:spcBef>
              <a:spcAft>
                <a:spcPts val="0"/>
              </a:spcAft>
              <a:buSzPts val="900"/>
              <a:buNone/>
              <a:defRPr sz="900"/>
            </a:lvl9pPr>
          </a:lstStyle>
          <a:p/>
        </p:txBody>
      </p:sp>
      <p:sp>
        <p:nvSpPr>
          <p:cNvPr id="342" name="Google Shape;342;p30"/>
          <p:cNvSpPr txBox="1"/>
          <p:nvPr>
            <p:ph idx="8" type="subTitle"/>
          </p:nvPr>
        </p:nvSpPr>
        <p:spPr>
          <a:xfrm flipH="1">
            <a:off x="6139600" y="2413900"/>
            <a:ext cx="2354100" cy="293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900"/>
              <a:buFont typeface="Raleway ExtraBold"/>
              <a:buNone/>
              <a:defRPr>
                <a:solidFill>
                  <a:schemeClr val="accent2"/>
                </a:solidFill>
              </a:defRPr>
            </a:lvl1pPr>
            <a:lvl2pPr lvl="1"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2pPr>
            <a:lvl3pPr lvl="2"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3pPr>
            <a:lvl4pPr lvl="3"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4pPr>
            <a:lvl5pPr lvl="4"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5pPr>
            <a:lvl6pPr lvl="5"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6pPr>
            <a:lvl7pPr lvl="6"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7pPr>
            <a:lvl8pPr lvl="7"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8pPr>
            <a:lvl9pPr lvl="8"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9pPr>
          </a:lstStyle>
          <a:p/>
        </p:txBody>
      </p:sp>
      <p:sp>
        <p:nvSpPr>
          <p:cNvPr id="343" name="Google Shape;343;p30"/>
          <p:cNvSpPr txBox="1"/>
          <p:nvPr>
            <p:ph idx="9" type="subTitle"/>
          </p:nvPr>
        </p:nvSpPr>
        <p:spPr>
          <a:xfrm>
            <a:off x="6139600" y="2799325"/>
            <a:ext cx="2535000" cy="403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2000"/>
              <a:buNone/>
              <a:defRPr sz="1400">
                <a:latin typeface="Montserrat Medium"/>
                <a:ea typeface="Montserrat Medium"/>
                <a:cs typeface="Montserrat Medium"/>
                <a:sym typeface="Montserrat Medium"/>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900"/>
              <a:buNone/>
              <a:defRPr sz="900"/>
            </a:lvl6pPr>
            <a:lvl7pPr lvl="6" rtl="0">
              <a:lnSpc>
                <a:spcPct val="100000"/>
              </a:lnSpc>
              <a:spcBef>
                <a:spcPts val="0"/>
              </a:spcBef>
              <a:spcAft>
                <a:spcPts val="0"/>
              </a:spcAft>
              <a:buSzPts val="900"/>
              <a:buNone/>
              <a:defRPr sz="900"/>
            </a:lvl7pPr>
            <a:lvl8pPr lvl="7" rtl="0">
              <a:lnSpc>
                <a:spcPct val="100000"/>
              </a:lnSpc>
              <a:spcBef>
                <a:spcPts val="0"/>
              </a:spcBef>
              <a:spcAft>
                <a:spcPts val="0"/>
              </a:spcAft>
              <a:buSzPts val="900"/>
              <a:buNone/>
              <a:defRPr sz="900"/>
            </a:lvl8pPr>
            <a:lvl9pPr lvl="8" rtl="0">
              <a:lnSpc>
                <a:spcPct val="100000"/>
              </a:lnSpc>
              <a:spcBef>
                <a:spcPts val="0"/>
              </a:spcBef>
              <a:spcAft>
                <a:spcPts val="0"/>
              </a:spcAft>
              <a:buSzPts val="900"/>
              <a:buNone/>
              <a:defRPr sz="900"/>
            </a:lvl9pPr>
          </a:lstStyle>
          <a:p/>
        </p:txBody>
      </p:sp>
      <p:sp>
        <p:nvSpPr>
          <p:cNvPr id="344" name="Google Shape;344;p30"/>
          <p:cNvSpPr txBox="1"/>
          <p:nvPr>
            <p:ph idx="13" type="subTitle"/>
          </p:nvPr>
        </p:nvSpPr>
        <p:spPr>
          <a:xfrm flipH="1">
            <a:off x="6139600" y="3620025"/>
            <a:ext cx="2354100" cy="293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900"/>
              <a:buFont typeface="Raleway ExtraBold"/>
              <a:buNone/>
              <a:defRPr>
                <a:solidFill>
                  <a:schemeClr val="accent2"/>
                </a:solidFill>
              </a:defRPr>
            </a:lvl1pPr>
            <a:lvl2pPr lvl="1"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2pPr>
            <a:lvl3pPr lvl="2"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3pPr>
            <a:lvl4pPr lvl="3"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4pPr>
            <a:lvl5pPr lvl="4"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5pPr>
            <a:lvl6pPr lvl="5"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6pPr>
            <a:lvl7pPr lvl="6"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7pPr>
            <a:lvl8pPr lvl="7"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8pPr>
            <a:lvl9pPr lvl="8" rtl="0">
              <a:lnSpc>
                <a:spcPct val="100000"/>
              </a:lnSpc>
              <a:spcBef>
                <a:spcPts val="0"/>
              </a:spcBef>
              <a:spcAft>
                <a:spcPts val="0"/>
              </a:spcAft>
              <a:buSzPts val="1900"/>
              <a:buFont typeface="Raleway ExtraBold"/>
              <a:buNone/>
              <a:defRPr sz="1900">
                <a:latin typeface="Raleway ExtraBold"/>
                <a:ea typeface="Raleway ExtraBold"/>
                <a:cs typeface="Raleway ExtraBold"/>
                <a:sym typeface="Raleway ExtraBold"/>
              </a:defRPr>
            </a:lvl9pPr>
          </a:lstStyle>
          <a:p/>
        </p:txBody>
      </p:sp>
      <p:sp>
        <p:nvSpPr>
          <p:cNvPr id="345" name="Google Shape;345;p30"/>
          <p:cNvSpPr txBox="1"/>
          <p:nvPr>
            <p:ph idx="14" type="subTitle"/>
          </p:nvPr>
        </p:nvSpPr>
        <p:spPr>
          <a:xfrm>
            <a:off x="6139600" y="4003125"/>
            <a:ext cx="2535000" cy="403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2000"/>
              <a:buNone/>
              <a:defRPr sz="1400">
                <a:latin typeface="Montserrat Medium"/>
                <a:ea typeface="Montserrat Medium"/>
                <a:cs typeface="Montserrat Medium"/>
                <a:sym typeface="Montserrat Medium"/>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900"/>
              <a:buNone/>
              <a:defRPr sz="900"/>
            </a:lvl6pPr>
            <a:lvl7pPr lvl="6" rtl="0">
              <a:lnSpc>
                <a:spcPct val="100000"/>
              </a:lnSpc>
              <a:spcBef>
                <a:spcPts val="0"/>
              </a:spcBef>
              <a:spcAft>
                <a:spcPts val="0"/>
              </a:spcAft>
              <a:buSzPts val="900"/>
              <a:buNone/>
              <a:defRPr sz="900"/>
            </a:lvl7pPr>
            <a:lvl8pPr lvl="7" rtl="0">
              <a:lnSpc>
                <a:spcPct val="100000"/>
              </a:lnSpc>
              <a:spcBef>
                <a:spcPts val="0"/>
              </a:spcBef>
              <a:spcAft>
                <a:spcPts val="0"/>
              </a:spcAft>
              <a:buSzPts val="900"/>
              <a:buNone/>
              <a:defRPr sz="900"/>
            </a:lvl8pPr>
            <a:lvl9pPr lvl="8" rtl="0">
              <a:lnSpc>
                <a:spcPct val="100000"/>
              </a:lnSpc>
              <a:spcBef>
                <a:spcPts val="0"/>
              </a:spcBef>
              <a:spcAft>
                <a:spcPts val="0"/>
              </a:spcAft>
              <a:buSzPts val="900"/>
              <a:buNone/>
              <a:defRPr sz="900"/>
            </a:lvl9pPr>
          </a:lstStyle>
          <a:p/>
        </p:txBody>
      </p:sp>
      <p:sp>
        <p:nvSpPr>
          <p:cNvPr id="346" name="Google Shape;346;p30"/>
          <p:cNvSpPr txBox="1"/>
          <p:nvPr>
            <p:ph idx="15" type="title"/>
          </p:nvPr>
        </p:nvSpPr>
        <p:spPr>
          <a:xfrm>
            <a:off x="524000" y="336325"/>
            <a:ext cx="63864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0" Type="http://schemas.openxmlformats.org/officeDocument/2006/relationships/theme" Target="../theme/theme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6350" y="313225"/>
            <a:ext cx="7189500" cy="10326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accent1"/>
              </a:buClr>
              <a:buSzPts val="3000"/>
              <a:buFont typeface="Oswald SemiBold"/>
              <a:buNone/>
              <a:defRPr sz="3000">
                <a:solidFill>
                  <a:schemeClr val="accent1"/>
                </a:solidFill>
                <a:latin typeface="Oswald SemiBold"/>
                <a:ea typeface="Oswald SemiBold"/>
                <a:cs typeface="Oswald SemiBold"/>
                <a:sym typeface="Oswald SemiBold"/>
              </a:defRPr>
            </a:lvl1pPr>
            <a:lvl2pPr lvl="1">
              <a:spcBef>
                <a:spcPts val="0"/>
              </a:spcBef>
              <a:spcAft>
                <a:spcPts val="0"/>
              </a:spcAft>
              <a:buClr>
                <a:schemeClr val="accent1"/>
              </a:buClr>
              <a:buSzPts val="1400"/>
              <a:buFont typeface="Oswald SemiBold"/>
              <a:buNone/>
              <a:defRPr>
                <a:solidFill>
                  <a:schemeClr val="accent1"/>
                </a:solidFill>
                <a:latin typeface="Oswald SemiBold"/>
                <a:ea typeface="Oswald SemiBold"/>
                <a:cs typeface="Oswald SemiBold"/>
                <a:sym typeface="Oswald SemiBold"/>
              </a:defRPr>
            </a:lvl2pPr>
            <a:lvl3pPr lvl="2">
              <a:spcBef>
                <a:spcPts val="0"/>
              </a:spcBef>
              <a:spcAft>
                <a:spcPts val="0"/>
              </a:spcAft>
              <a:buClr>
                <a:schemeClr val="accent1"/>
              </a:buClr>
              <a:buSzPts val="1400"/>
              <a:buFont typeface="Oswald SemiBold"/>
              <a:buNone/>
              <a:defRPr>
                <a:solidFill>
                  <a:schemeClr val="accent1"/>
                </a:solidFill>
                <a:latin typeface="Oswald SemiBold"/>
                <a:ea typeface="Oswald SemiBold"/>
                <a:cs typeface="Oswald SemiBold"/>
                <a:sym typeface="Oswald SemiBold"/>
              </a:defRPr>
            </a:lvl3pPr>
            <a:lvl4pPr lvl="3">
              <a:spcBef>
                <a:spcPts val="0"/>
              </a:spcBef>
              <a:spcAft>
                <a:spcPts val="0"/>
              </a:spcAft>
              <a:buClr>
                <a:schemeClr val="accent1"/>
              </a:buClr>
              <a:buSzPts val="1400"/>
              <a:buFont typeface="Oswald SemiBold"/>
              <a:buNone/>
              <a:defRPr>
                <a:solidFill>
                  <a:schemeClr val="accent1"/>
                </a:solidFill>
                <a:latin typeface="Oswald SemiBold"/>
                <a:ea typeface="Oswald SemiBold"/>
                <a:cs typeface="Oswald SemiBold"/>
                <a:sym typeface="Oswald SemiBold"/>
              </a:defRPr>
            </a:lvl4pPr>
            <a:lvl5pPr lvl="4">
              <a:spcBef>
                <a:spcPts val="0"/>
              </a:spcBef>
              <a:spcAft>
                <a:spcPts val="0"/>
              </a:spcAft>
              <a:buClr>
                <a:schemeClr val="accent1"/>
              </a:buClr>
              <a:buSzPts val="1400"/>
              <a:buFont typeface="Oswald SemiBold"/>
              <a:buNone/>
              <a:defRPr>
                <a:solidFill>
                  <a:schemeClr val="accent1"/>
                </a:solidFill>
                <a:latin typeface="Oswald SemiBold"/>
                <a:ea typeface="Oswald SemiBold"/>
                <a:cs typeface="Oswald SemiBold"/>
                <a:sym typeface="Oswald SemiBold"/>
              </a:defRPr>
            </a:lvl5pPr>
            <a:lvl6pPr lvl="5">
              <a:spcBef>
                <a:spcPts val="0"/>
              </a:spcBef>
              <a:spcAft>
                <a:spcPts val="0"/>
              </a:spcAft>
              <a:buClr>
                <a:schemeClr val="accent1"/>
              </a:buClr>
              <a:buSzPts val="1400"/>
              <a:buFont typeface="Oswald SemiBold"/>
              <a:buNone/>
              <a:defRPr>
                <a:solidFill>
                  <a:schemeClr val="accent1"/>
                </a:solidFill>
                <a:latin typeface="Oswald SemiBold"/>
                <a:ea typeface="Oswald SemiBold"/>
                <a:cs typeface="Oswald SemiBold"/>
                <a:sym typeface="Oswald SemiBold"/>
              </a:defRPr>
            </a:lvl6pPr>
            <a:lvl7pPr lvl="6">
              <a:spcBef>
                <a:spcPts val="0"/>
              </a:spcBef>
              <a:spcAft>
                <a:spcPts val="0"/>
              </a:spcAft>
              <a:buClr>
                <a:schemeClr val="accent1"/>
              </a:buClr>
              <a:buSzPts val="1400"/>
              <a:buFont typeface="Oswald SemiBold"/>
              <a:buNone/>
              <a:defRPr>
                <a:solidFill>
                  <a:schemeClr val="accent1"/>
                </a:solidFill>
                <a:latin typeface="Oswald SemiBold"/>
                <a:ea typeface="Oswald SemiBold"/>
                <a:cs typeface="Oswald SemiBold"/>
                <a:sym typeface="Oswald SemiBold"/>
              </a:defRPr>
            </a:lvl7pPr>
            <a:lvl8pPr lvl="7">
              <a:spcBef>
                <a:spcPts val="0"/>
              </a:spcBef>
              <a:spcAft>
                <a:spcPts val="0"/>
              </a:spcAft>
              <a:buClr>
                <a:schemeClr val="accent1"/>
              </a:buClr>
              <a:buSzPts val="1400"/>
              <a:buFont typeface="Oswald SemiBold"/>
              <a:buNone/>
              <a:defRPr>
                <a:solidFill>
                  <a:schemeClr val="accent1"/>
                </a:solidFill>
                <a:latin typeface="Oswald SemiBold"/>
                <a:ea typeface="Oswald SemiBold"/>
                <a:cs typeface="Oswald SemiBold"/>
                <a:sym typeface="Oswald SemiBold"/>
              </a:defRPr>
            </a:lvl8pPr>
            <a:lvl9pPr lvl="8">
              <a:spcBef>
                <a:spcPts val="0"/>
              </a:spcBef>
              <a:spcAft>
                <a:spcPts val="0"/>
              </a:spcAft>
              <a:buClr>
                <a:schemeClr val="accent1"/>
              </a:buClr>
              <a:buSzPts val="1400"/>
              <a:buFont typeface="Oswald SemiBold"/>
              <a:buNone/>
              <a:defRPr>
                <a:solidFill>
                  <a:schemeClr val="accent1"/>
                </a:solidFill>
                <a:latin typeface="Oswald SemiBold"/>
                <a:ea typeface="Oswald SemiBold"/>
                <a:cs typeface="Oswald SemiBold"/>
                <a:sym typeface="Oswald SemiBold"/>
              </a:defRPr>
            </a:lvl9pPr>
          </a:lstStyle>
          <a:p/>
        </p:txBody>
      </p:sp>
      <p:sp>
        <p:nvSpPr>
          <p:cNvPr id="7" name="Google Shape;7;p1"/>
          <p:cNvSpPr txBox="1"/>
          <p:nvPr>
            <p:ph idx="1" type="body"/>
          </p:nvPr>
        </p:nvSpPr>
        <p:spPr>
          <a:xfrm>
            <a:off x="792125" y="2501350"/>
            <a:ext cx="5664600" cy="20367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Clr>
                <a:schemeClr val="accent2"/>
              </a:buClr>
              <a:buSzPts val="1400"/>
              <a:buFont typeface="Montserrat Medium"/>
              <a:buChar char="●"/>
              <a:defRPr>
                <a:solidFill>
                  <a:schemeClr val="accent2"/>
                </a:solidFill>
                <a:latin typeface="Montserrat Medium"/>
                <a:ea typeface="Montserrat Medium"/>
                <a:cs typeface="Montserrat Medium"/>
                <a:sym typeface="Montserrat Medium"/>
              </a:defRPr>
            </a:lvl1pPr>
            <a:lvl2pPr indent="-317500" lvl="1" marL="914400">
              <a:spcBef>
                <a:spcPts val="0"/>
              </a:spcBef>
              <a:spcAft>
                <a:spcPts val="0"/>
              </a:spcAft>
              <a:buClr>
                <a:schemeClr val="accent2"/>
              </a:buClr>
              <a:buSzPts val="1400"/>
              <a:buFont typeface="Montserrat Medium"/>
              <a:buChar char="○"/>
              <a:defRPr>
                <a:solidFill>
                  <a:schemeClr val="accent2"/>
                </a:solidFill>
                <a:latin typeface="Montserrat Medium"/>
                <a:ea typeface="Montserrat Medium"/>
                <a:cs typeface="Montserrat Medium"/>
                <a:sym typeface="Montserrat Medium"/>
              </a:defRPr>
            </a:lvl2pPr>
            <a:lvl3pPr indent="-317500" lvl="2" marL="1371600">
              <a:spcBef>
                <a:spcPts val="0"/>
              </a:spcBef>
              <a:spcAft>
                <a:spcPts val="0"/>
              </a:spcAft>
              <a:buClr>
                <a:schemeClr val="accent2"/>
              </a:buClr>
              <a:buSzPts val="1400"/>
              <a:buFont typeface="Montserrat Medium"/>
              <a:buChar char="■"/>
              <a:defRPr>
                <a:solidFill>
                  <a:schemeClr val="accent2"/>
                </a:solidFill>
                <a:latin typeface="Montserrat Medium"/>
                <a:ea typeface="Montserrat Medium"/>
                <a:cs typeface="Montserrat Medium"/>
                <a:sym typeface="Montserrat Medium"/>
              </a:defRPr>
            </a:lvl3pPr>
            <a:lvl4pPr indent="-317500" lvl="3" marL="1828800">
              <a:spcBef>
                <a:spcPts val="0"/>
              </a:spcBef>
              <a:spcAft>
                <a:spcPts val="0"/>
              </a:spcAft>
              <a:buClr>
                <a:schemeClr val="accent2"/>
              </a:buClr>
              <a:buSzPts val="1400"/>
              <a:buFont typeface="Montserrat Medium"/>
              <a:buChar char="●"/>
              <a:defRPr>
                <a:solidFill>
                  <a:schemeClr val="accent2"/>
                </a:solidFill>
                <a:latin typeface="Montserrat Medium"/>
                <a:ea typeface="Montserrat Medium"/>
                <a:cs typeface="Montserrat Medium"/>
                <a:sym typeface="Montserrat Medium"/>
              </a:defRPr>
            </a:lvl4pPr>
            <a:lvl5pPr indent="-317500" lvl="4" marL="2286000">
              <a:spcBef>
                <a:spcPts val="0"/>
              </a:spcBef>
              <a:spcAft>
                <a:spcPts val="0"/>
              </a:spcAft>
              <a:buClr>
                <a:schemeClr val="accent2"/>
              </a:buClr>
              <a:buSzPts val="1400"/>
              <a:buFont typeface="Montserrat Medium"/>
              <a:buChar char="○"/>
              <a:defRPr>
                <a:solidFill>
                  <a:schemeClr val="accent2"/>
                </a:solidFill>
                <a:latin typeface="Montserrat Medium"/>
                <a:ea typeface="Montserrat Medium"/>
                <a:cs typeface="Montserrat Medium"/>
                <a:sym typeface="Montserrat Medium"/>
              </a:defRPr>
            </a:lvl5pPr>
            <a:lvl6pPr indent="-317500" lvl="5" marL="2743200">
              <a:spcBef>
                <a:spcPts val="0"/>
              </a:spcBef>
              <a:spcAft>
                <a:spcPts val="0"/>
              </a:spcAft>
              <a:buClr>
                <a:schemeClr val="accent2"/>
              </a:buClr>
              <a:buSzPts val="1400"/>
              <a:buFont typeface="Montserrat Medium"/>
              <a:buChar char="■"/>
              <a:defRPr>
                <a:solidFill>
                  <a:schemeClr val="accent2"/>
                </a:solidFill>
                <a:latin typeface="Montserrat Medium"/>
                <a:ea typeface="Montserrat Medium"/>
                <a:cs typeface="Montserrat Medium"/>
                <a:sym typeface="Montserrat Medium"/>
              </a:defRPr>
            </a:lvl6pPr>
            <a:lvl7pPr indent="-317500" lvl="6" marL="3200400">
              <a:spcBef>
                <a:spcPts val="0"/>
              </a:spcBef>
              <a:spcAft>
                <a:spcPts val="0"/>
              </a:spcAft>
              <a:buClr>
                <a:schemeClr val="accent2"/>
              </a:buClr>
              <a:buSzPts val="1400"/>
              <a:buFont typeface="Montserrat Medium"/>
              <a:buChar char="●"/>
              <a:defRPr>
                <a:solidFill>
                  <a:schemeClr val="accent2"/>
                </a:solidFill>
                <a:latin typeface="Montserrat Medium"/>
                <a:ea typeface="Montserrat Medium"/>
                <a:cs typeface="Montserrat Medium"/>
                <a:sym typeface="Montserrat Medium"/>
              </a:defRPr>
            </a:lvl7pPr>
            <a:lvl8pPr indent="-317500" lvl="7" marL="3657600">
              <a:spcBef>
                <a:spcPts val="0"/>
              </a:spcBef>
              <a:spcAft>
                <a:spcPts val="0"/>
              </a:spcAft>
              <a:buClr>
                <a:schemeClr val="accent2"/>
              </a:buClr>
              <a:buSzPts val="1400"/>
              <a:buFont typeface="Montserrat Medium"/>
              <a:buChar char="○"/>
              <a:defRPr>
                <a:solidFill>
                  <a:schemeClr val="accent2"/>
                </a:solidFill>
                <a:latin typeface="Montserrat Medium"/>
                <a:ea typeface="Montserrat Medium"/>
                <a:cs typeface="Montserrat Medium"/>
                <a:sym typeface="Montserrat Medium"/>
              </a:defRPr>
            </a:lvl8pPr>
            <a:lvl9pPr indent="-317500" lvl="8" marL="4114800">
              <a:spcBef>
                <a:spcPts val="0"/>
              </a:spcBef>
              <a:spcAft>
                <a:spcPts val="0"/>
              </a:spcAft>
              <a:buClr>
                <a:schemeClr val="accent2"/>
              </a:buClr>
              <a:buSzPts val="1400"/>
              <a:buFont typeface="Montserrat Medium"/>
              <a:buChar char="■"/>
              <a:defRPr>
                <a:solidFill>
                  <a:schemeClr val="accent2"/>
                </a:solidFill>
                <a:latin typeface="Montserrat Medium"/>
                <a:ea typeface="Montserrat Medium"/>
                <a:cs typeface="Montserrat Medium"/>
                <a:sym typeface="Montserrat Medium"/>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31"/>
          <p:cNvSpPr txBox="1"/>
          <p:nvPr>
            <p:ph type="title"/>
          </p:nvPr>
        </p:nvSpPr>
        <p:spPr>
          <a:xfrm>
            <a:off x="524000" y="336325"/>
            <a:ext cx="8087700" cy="44016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000">
                <a:solidFill>
                  <a:schemeClr val="accent5"/>
                </a:solidFill>
                <a:latin typeface="Arial"/>
                <a:ea typeface="Arial"/>
                <a:cs typeface="Arial"/>
                <a:sym typeface="Arial"/>
              </a:rPr>
              <a:t>The Entrepreneurial Mind </a:t>
            </a:r>
            <a:endParaRPr b="1" sz="2000">
              <a:solidFill>
                <a:schemeClr val="accent5"/>
              </a:solidFill>
              <a:latin typeface="Arial"/>
              <a:ea typeface="Arial"/>
              <a:cs typeface="Arial"/>
              <a:sym typeface="Arial"/>
            </a:endParaRPr>
          </a:p>
          <a:p>
            <a:pPr indent="0" lvl="0" marL="0" rtl="0" algn="ctr">
              <a:lnSpc>
                <a:spcPct val="115000"/>
              </a:lnSpc>
              <a:spcBef>
                <a:spcPts val="1200"/>
              </a:spcBef>
              <a:spcAft>
                <a:spcPts val="0"/>
              </a:spcAft>
              <a:buClr>
                <a:schemeClr val="accent5"/>
              </a:buClr>
              <a:buSzPts val="1100"/>
              <a:buFont typeface="Arial"/>
              <a:buNone/>
            </a:pPr>
            <a:r>
              <a:rPr b="1" lang="en" sz="2000">
                <a:solidFill>
                  <a:schemeClr val="accent5"/>
                </a:solidFill>
                <a:latin typeface="Arial"/>
                <a:ea typeface="Arial"/>
                <a:cs typeface="Arial"/>
                <a:sym typeface="Arial"/>
              </a:rPr>
              <a:t> </a:t>
            </a:r>
            <a:endParaRPr b="1" sz="2000">
              <a:solidFill>
                <a:schemeClr val="accent5"/>
              </a:solidFill>
              <a:latin typeface="Arial"/>
              <a:ea typeface="Arial"/>
              <a:cs typeface="Arial"/>
              <a:sym typeface="Arial"/>
            </a:endParaRPr>
          </a:p>
          <a:p>
            <a:pPr indent="0" lvl="0" marL="0" rtl="0" algn="ctr">
              <a:lnSpc>
                <a:spcPct val="100000"/>
              </a:lnSpc>
              <a:spcBef>
                <a:spcPts val="1200"/>
              </a:spcBef>
              <a:spcAft>
                <a:spcPts val="0"/>
              </a:spcAft>
              <a:buClr>
                <a:schemeClr val="accent5"/>
              </a:buClr>
              <a:buSzPts val="1100"/>
              <a:buFont typeface="Arial"/>
              <a:buNone/>
            </a:pPr>
            <a:r>
              <a:rPr b="1" lang="en" sz="2000">
                <a:solidFill>
                  <a:schemeClr val="accent5"/>
                </a:solidFill>
                <a:latin typeface="Arial"/>
                <a:ea typeface="Arial"/>
                <a:cs typeface="Arial"/>
                <a:sym typeface="Arial"/>
              </a:rPr>
              <a:t>Personality Traits, Intention and Entry-Exit Decisions</a:t>
            </a:r>
            <a:endParaRPr b="1" sz="2000">
              <a:solidFill>
                <a:schemeClr val="accent5"/>
              </a:solidFill>
              <a:latin typeface="Arial"/>
              <a:ea typeface="Arial"/>
              <a:cs typeface="Arial"/>
              <a:sym typeface="Arial"/>
            </a:endParaRPr>
          </a:p>
          <a:p>
            <a:pPr indent="0" lvl="0" marL="0" rtl="0" algn="ctr">
              <a:lnSpc>
                <a:spcPct val="100000"/>
              </a:lnSpc>
              <a:spcBef>
                <a:spcPts val="0"/>
              </a:spcBef>
              <a:spcAft>
                <a:spcPts val="0"/>
              </a:spcAft>
              <a:buClr>
                <a:schemeClr val="accent5"/>
              </a:buClr>
              <a:buSzPts val="1100"/>
              <a:buFont typeface="Arial"/>
              <a:buNone/>
            </a:pPr>
            <a:r>
              <a:rPr b="1" lang="en" sz="2000">
                <a:solidFill>
                  <a:schemeClr val="accent5"/>
                </a:solidFill>
                <a:latin typeface="Arial"/>
                <a:ea typeface="Arial"/>
                <a:cs typeface="Arial"/>
                <a:sym typeface="Arial"/>
              </a:rPr>
              <a:t>Week 11</a:t>
            </a:r>
            <a:endParaRPr b="1" sz="2000">
              <a:solidFill>
                <a:schemeClr val="accent5"/>
              </a:solidFill>
              <a:latin typeface="Arial"/>
              <a:ea typeface="Arial"/>
              <a:cs typeface="Arial"/>
              <a:sym typeface="Arial"/>
            </a:endParaRPr>
          </a:p>
          <a:p>
            <a:pPr indent="0" lvl="0" marL="0" rtl="0" algn="ctr">
              <a:lnSpc>
                <a:spcPct val="115000"/>
              </a:lnSpc>
              <a:spcBef>
                <a:spcPts val="1200"/>
              </a:spcBef>
              <a:spcAft>
                <a:spcPts val="0"/>
              </a:spcAft>
              <a:buClr>
                <a:schemeClr val="accent5"/>
              </a:buClr>
              <a:buSzPts val="1100"/>
              <a:buFont typeface="Arial"/>
              <a:buNone/>
            </a:pPr>
            <a:r>
              <a:rPr b="1" lang="en" sz="2000">
                <a:solidFill>
                  <a:schemeClr val="accent5"/>
                </a:solidFill>
                <a:latin typeface="Arial"/>
                <a:ea typeface="Arial"/>
                <a:cs typeface="Arial"/>
                <a:sym typeface="Arial"/>
              </a:rPr>
              <a:t> </a:t>
            </a:r>
            <a:endParaRPr b="1" sz="2000">
              <a:solidFill>
                <a:schemeClr val="accent5"/>
              </a:solidFill>
              <a:latin typeface="Arial"/>
              <a:ea typeface="Arial"/>
              <a:cs typeface="Arial"/>
              <a:sym typeface="Arial"/>
            </a:endParaRPr>
          </a:p>
          <a:p>
            <a:pPr indent="0" lvl="0" marL="0" rtl="0" algn="ctr">
              <a:lnSpc>
                <a:spcPct val="100000"/>
              </a:lnSpc>
              <a:spcBef>
                <a:spcPts val="1200"/>
              </a:spcBef>
              <a:spcAft>
                <a:spcPts val="0"/>
              </a:spcAft>
              <a:buClr>
                <a:schemeClr val="accent5"/>
              </a:buClr>
              <a:buSzPts val="1100"/>
              <a:buFont typeface="Arial"/>
              <a:buNone/>
            </a:pPr>
            <a:r>
              <a:rPr b="1" lang="en" sz="2000">
                <a:solidFill>
                  <a:schemeClr val="accent5"/>
                </a:solidFill>
                <a:latin typeface="Arial"/>
                <a:ea typeface="Arial"/>
                <a:cs typeface="Arial"/>
                <a:sym typeface="Arial"/>
              </a:rPr>
              <a:t>Lecturer:</a:t>
            </a:r>
            <a:endParaRPr b="1" sz="2000">
              <a:solidFill>
                <a:schemeClr val="accent5"/>
              </a:solidFill>
              <a:latin typeface="Arial"/>
              <a:ea typeface="Arial"/>
              <a:cs typeface="Arial"/>
              <a:sym typeface="Arial"/>
            </a:endParaRPr>
          </a:p>
          <a:p>
            <a:pPr indent="0" lvl="0" marL="0" rtl="0" algn="ctr">
              <a:lnSpc>
                <a:spcPct val="100000"/>
              </a:lnSpc>
              <a:spcBef>
                <a:spcPts val="1200"/>
              </a:spcBef>
              <a:spcAft>
                <a:spcPts val="0"/>
              </a:spcAft>
              <a:buNone/>
            </a:pPr>
            <a:r>
              <a:rPr b="1" lang="en" sz="2000">
                <a:solidFill>
                  <a:schemeClr val="accent5"/>
                </a:solidFill>
                <a:latin typeface="Arial"/>
                <a:ea typeface="Arial"/>
                <a:cs typeface="Arial"/>
                <a:sym typeface="Arial"/>
              </a:rPr>
              <a:t>Fidela Reyes Balajadia</a:t>
            </a:r>
            <a:endParaRPr b="1" sz="2000">
              <a:solidFill>
                <a:schemeClr val="accent5"/>
              </a:solidFill>
              <a:latin typeface="Arial"/>
              <a:ea typeface="Arial"/>
              <a:cs typeface="Arial"/>
              <a:sym typeface="Arial"/>
            </a:endParaRPr>
          </a:p>
          <a:p>
            <a:pPr indent="0" lvl="0" marL="0" rtl="0" algn="ctr">
              <a:lnSpc>
                <a:spcPct val="100000"/>
              </a:lnSpc>
              <a:spcBef>
                <a:spcPts val="0"/>
              </a:spcBef>
              <a:spcAft>
                <a:spcPts val="0"/>
              </a:spcAft>
              <a:buNone/>
            </a:pPr>
            <a:r>
              <a:rPr b="1" lang="en" sz="2000">
                <a:solidFill>
                  <a:schemeClr val="accent5"/>
                </a:solidFill>
                <a:latin typeface="Arial"/>
                <a:ea typeface="Arial"/>
                <a:cs typeface="Arial"/>
                <a:sym typeface="Arial"/>
              </a:rPr>
              <a:t>Associate Professor 2</a:t>
            </a:r>
            <a:endParaRPr b="1" sz="2000">
              <a:solidFill>
                <a:schemeClr val="accent5"/>
              </a:solidFill>
              <a:latin typeface="Arial"/>
              <a:ea typeface="Arial"/>
              <a:cs typeface="Arial"/>
              <a:sym typeface="Arial"/>
            </a:endParaRPr>
          </a:p>
          <a:p>
            <a:pPr indent="0" lvl="0" marL="0" rtl="0" algn="ctr">
              <a:lnSpc>
                <a:spcPct val="100000"/>
              </a:lnSpc>
              <a:spcBef>
                <a:spcPts val="0"/>
              </a:spcBef>
              <a:spcAft>
                <a:spcPts val="0"/>
              </a:spcAft>
              <a:buClr>
                <a:schemeClr val="accent5"/>
              </a:buClr>
              <a:buSzPts val="1100"/>
              <a:buFont typeface="Arial"/>
              <a:buNone/>
            </a:pPr>
            <a:r>
              <a:rPr b="1" lang="en" sz="2000">
                <a:solidFill>
                  <a:schemeClr val="accent5"/>
                </a:solidFill>
                <a:latin typeface="Arial"/>
                <a:ea typeface="Arial"/>
                <a:cs typeface="Arial"/>
                <a:sym typeface="Arial"/>
              </a:rPr>
              <a:t>University of the Assumption, Philippines</a:t>
            </a:r>
            <a:endParaRPr b="1" sz="2000">
              <a:solidFill>
                <a:schemeClr val="accent5"/>
              </a:solidFill>
              <a:latin typeface="Arial"/>
              <a:ea typeface="Arial"/>
              <a:cs typeface="Arial"/>
              <a:sym typeface="Arial"/>
            </a:endParaRPr>
          </a:p>
          <a:p>
            <a:pPr indent="0" lvl="0" marL="0" rtl="0" algn="l">
              <a:lnSpc>
                <a:spcPct val="115000"/>
              </a:lnSpc>
              <a:spcBef>
                <a:spcPts val="1200"/>
              </a:spcBef>
              <a:spcAft>
                <a:spcPts val="0"/>
              </a:spcAft>
              <a:buClr>
                <a:schemeClr val="accent5"/>
              </a:buClr>
              <a:buSzPts val="1100"/>
              <a:buFont typeface="Arial"/>
              <a:buNone/>
            </a:pPr>
            <a:r>
              <a:rPr b="1" lang="en" sz="2000">
                <a:solidFill>
                  <a:schemeClr val="accent5"/>
                </a:solidFill>
                <a:latin typeface="Arial"/>
                <a:ea typeface="Arial"/>
                <a:cs typeface="Arial"/>
                <a:sym typeface="Arial"/>
              </a:rPr>
              <a:t> </a:t>
            </a:r>
            <a:endParaRPr b="1" sz="2000">
              <a:solidFill>
                <a:schemeClr val="accent5"/>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32"/>
          <p:cNvSpPr txBox="1"/>
          <p:nvPr>
            <p:ph type="ctrTitle"/>
          </p:nvPr>
        </p:nvSpPr>
        <p:spPr>
          <a:xfrm>
            <a:off x="661600" y="401000"/>
            <a:ext cx="7427100" cy="42897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accent5"/>
              </a:buClr>
              <a:buSzPts val="1100"/>
              <a:buFont typeface="Arial"/>
              <a:buNone/>
            </a:pPr>
            <a:r>
              <a:rPr b="1" lang="en" sz="1800">
                <a:solidFill>
                  <a:schemeClr val="accent5"/>
                </a:solidFill>
                <a:latin typeface="Arial"/>
                <a:ea typeface="Arial"/>
                <a:cs typeface="Arial"/>
                <a:sym typeface="Arial"/>
              </a:rPr>
              <a:t>Lecture Learning Objectives</a:t>
            </a:r>
            <a:endParaRPr b="1" sz="1800">
              <a:solidFill>
                <a:schemeClr val="accent5"/>
              </a:solidFill>
              <a:latin typeface="Arial"/>
              <a:ea typeface="Arial"/>
              <a:cs typeface="Arial"/>
              <a:sym typeface="Arial"/>
            </a:endParaRPr>
          </a:p>
          <a:p>
            <a:pPr indent="12700" lvl="0" marL="0" rtl="0" algn="l">
              <a:lnSpc>
                <a:spcPct val="115000"/>
              </a:lnSpc>
              <a:spcBef>
                <a:spcPts val="1200"/>
              </a:spcBef>
              <a:spcAft>
                <a:spcPts val="0"/>
              </a:spcAft>
              <a:buClr>
                <a:schemeClr val="accent5"/>
              </a:buClr>
              <a:buSzPts val="1100"/>
              <a:buFont typeface="Arial"/>
              <a:buNone/>
            </a:pPr>
            <a:r>
              <a:rPr b="1" lang="en" sz="1800">
                <a:solidFill>
                  <a:schemeClr val="accent5"/>
                </a:solidFill>
                <a:latin typeface="Arial"/>
                <a:ea typeface="Arial"/>
                <a:cs typeface="Arial"/>
                <a:sym typeface="Arial"/>
              </a:rPr>
              <a:t>At the end of the lecture, you will be able to:</a:t>
            </a:r>
            <a:endParaRPr b="1" sz="1800">
              <a:solidFill>
                <a:schemeClr val="accent5"/>
              </a:solidFill>
              <a:latin typeface="Arial"/>
              <a:ea typeface="Arial"/>
              <a:cs typeface="Arial"/>
              <a:sym typeface="Arial"/>
            </a:endParaRPr>
          </a:p>
          <a:p>
            <a:pPr indent="-342900" lvl="0" marL="457200" rtl="0" algn="l">
              <a:lnSpc>
                <a:spcPct val="115000"/>
              </a:lnSpc>
              <a:spcBef>
                <a:spcPts val="1200"/>
              </a:spcBef>
              <a:spcAft>
                <a:spcPts val="0"/>
              </a:spcAft>
              <a:buClr>
                <a:schemeClr val="accent5"/>
              </a:buClr>
              <a:buSzPts val="1800"/>
              <a:buFont typeface="Arial"/>
              <a:buChar char="●"/>
            </a:pPr>
            <a:r>
              <a:rPr lang="en" sz="1800">
                <a:solidFill>
                  <a:schemeClr val="accent5"/>
                </a:solidFill>
                <a:latin typeface="Arial"/>
                <a:ea typeface="Arial"/>
                <a:cs typeface="Arial"/>
                <a:sym typeface="Arial"/>
              </a:rPr>
              <a:t>Identify personality traits that are associated with entrepreneurial entry and exit based on cross-sectional, meta-analytic, and longitudinal studies; </a:t>
            </a:r>
            <a:endParaRPr sz="1800">
              <a:solidFill>
                <a:schemeClr val="accent5"/>
              </a:solidFill>
              <a:latin typeface="Arial"/>
              <a:ea typeface="Arial"/>
              <a:cs typeface="Arial"/>
              <a:sym typeface="Arial"/>
            </a:endParaRPr>
          </a:p>
          <a:p>
            <a:pPr indent="-342900" lvl="0" marL="457200" rtl="0" algn="l">
              <a:lnSpc>
                <a:spcPct val="115000"/>
              </a:lnSpc>
              <a:spcBef>
                <a:spcPts val="0"/>
              </a:spcBef>
              <a:spcAft>
                <a:spcPts val="0"/>
              </a:spcAft>
              <a:buClr>
                <a:schemeClr val="accent5"/>
              </a:buClr>
              <a:buSzPts val="1800"/>
              <a:buFont typeface="Arial"/>
              <a:buChar char="●"/>
            </a:pPr>
            <a:r>
              <a:rPr lang="en" sz="1800">
                <a:solidFill>
                  <a:schemeClr val="accent5"/>
                </a:solidFill>
                <a:latin typeface="Arial"/>
                <a:ea typeface="Arial"/>
                <a:cs typeface="Arial"/>
                <a:sym typeface="Arial"/>
              </a:rPr>
              <a:t>Analyze the findings and formulate theoretical constructs of entrepreneurial intentions and personality traits useful for future research; and </a:t>
            </a:r>
            <a:endParaRPr sz="1800">
              <a:solidFill>
                <a:schemeClr val="accent5"/>
              </a:solidFill>
              <a:latin typeface="Arial"/>
              <a:ea typeface="Arial"/>
              <a:cs typeface="Arial"/>
              <a:sym typeface="Arial"/>
            </a:endParaRPr>
          </a:p>
          <a:p>
            <a:pPr indent="-342900" lvl="0" marL="457200" rtl="0" algn="l">
              <a:lnSpc>
                <a:spcPct val="115000"/>
              </a:lnSpc>
              <a:spcBef>
                <a:spcPts val="0"/>
              </a:spcBef>
              <a:spcAft>
                <a:spcPts val="0"/>
              </a:spcAft>
              <a:buClr>
                <a:schemeClr val="accent5"/>
              </a:buClr>
              <a:buSzPts val="1800"/>
              <a:buFont typeface="Arial"/>
              <a:buChar char="●"/>
            </a:pPr>
            <a:r>
              <a:rPr lang="en" sz="1800">
                <a:solidFill>
                  <a:schemeClr val="accent5"/>
                </a:solidFill>
                <a:latin typeface="Arial"/>
                <a:ea typeface="Arial"/>
                <a:cs typeface="Arial"/>
                <a:sym typeface="Arial"/>
              </a:rPr>
              <a:t>Construct and schematic diagram and demonstrate the complex interconnected processes of individual, </a:t>
            </a:r>
            <a:r>
              <a:rPr lang="en" sz="1800">
                <a:solidFill>
                  <a:schemeClr val="accent5"/>
                </a:solidFill>
                <a:latin typeface="Arial"/>
                <a:ea typeface="Arial"/>
                <a:cs typeface="Arial"/>
                <a:sym typeface="Arial"/>
              </a:rPr>
              <a:t>environmental, and per</a:t>
            </a:r>
            <a:r>
              <a:rPr lang="en" sz="1800">
                <a:solidFill>
                  <a:schemeClr val="accent5"/>
                </a:solidFill>
                <a:latin typeface="Arial"/>
                <a:ea typeface="Arial"/>
                <a:cs typeface="Arial"/>
                <a:sym typeface="Arial"/>
              </a:rPr>
              <a:t>sonality that influence entrepreneurship performance and success. </a:t>
            </a:r>
            <a:endParaRPr sz="1800">
              <a:solidFill>
                <a:schemeClr val="accent5"/>
              </a:solidFill>
              <a:latin typeface="Arial"/>
              <a:ea typeface="Arial"/>
              <a:cs typeface="Arial"/>
              <a:sym typeface="Arial"/>
            </a:endParaRPr>
          </a:p>
          <a:p>
            <a:pPr indent="0" lvl="0" marL="0" rtl="0" algn="ctr">
              <a:spcBef>
                <a:spcPts val="1200"/>
              </a:spcBef>
              <a:spcAft>
                <a:spcPts val="0"/>
              </a:spcAft>
              <a:buNone/>
            </a:pPr>
            <a:r>
              <a:t/>
            </a:r>
            <a:endParaRPr b="1" sz="2000">
              <a:solidFill>
                <a:schemeClr val="accent5"/>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33"/>
          <p:cNvSpPr txBox="1"/>
          <p:nvPr>
            <p:ph idx="1" type="subTitle"/>
          </p:nvPr>
        </p:nvSpPr>
        <p:spPr>
          <a:xfrm>
            <a:off x="495100" y="266775"/>
            <a:ext cx="5928900" cy="43752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800">
                <a:solidFill>
                  <a:schemeClr val="accent5"/>
                </a:solidFill>
                <a:latin typeface="Arial"/>
                <a:ea typeface="Arial"/>
                <a:cs typeface="Arial"/>
                <a:sym typeface="Arial"/>
              </a:rPr>
              <a:t>Overview</a:t>
            </a:r>
            <a:r>
              <a:rPr lang="en" sz="1800">
                <a:solidFill>
                  <a:schemeClr val="accent5"/>
                </a:solidFill>
                <a:latin typeface="Arial"/>
                <a:ea typeface="Arial"/>
                <a:cs typeface="Arial"/>
                <a:sym typeface="Arial"/>
              </a:rPr>
              <a:t> </a:t>
            </a:r>
            <a:endParaRPr sz="1800">
              <a:solidFill>
                <a:schemeClr val="accent5"/>
              </a:solidFill>
              <a:latin typeface="Arial"/>
              <a:ea typeface="Arial"/>
              <a:cs typeface="Arial"/>
              <a:sym typeface="Arial"/>
            </a:endParaRPr>
          </a:p>
          <a:p>
            <a:pPr indent="0" lvl="0" marL="0" rtl="0" algn="ctr">
              <a:lnSpc>
                <a:spcPct val="115000"/>
              </a:lnSpc>
              <a:spcBef>
                <a:spcPts val="1200"/>
              </a:spcBef>
              <a:spcAft>
                <a:spcPts val="0"/>
              </a:spcAft>
              <a:buClr>
                <a:schemeClr val="accent5"/>
              </a:buClr>
              <a:buSzPts val="1100"/>
              <a:buFont typeface="Arial"/>
              <a:buNone/>
            </a:pPr>
            <a:r>
              <a:t/>
            </a:r>
            <a:endParaRPr sz="1800">
              <a:solidFill>
                <a:schemeClr val="accent5"/>
              </a:solidFill>
              <a:latin typeface="Arial"/>
              <a:ea typeface="Arial"/>
              <a:cs typeface="Arial"/>
              <a:sym typeface="Arial"/>
            </a:endParaRPr>
          </a:p>
          <a:p>
            <a:pPr indent="457200" lvl="0" marL="0" rtl="0" algn="just">
              <a:spcBef>
                <a:spcPts val="0"/>
              </a:spcBef>
              <a:spcAft>
                <a:spcPts val="0"/>
              </a:spcAft>
              <a:buNone/>
            </a:pPr>
            <a:r>
              <a:rPr lang="en" sz="1800">
                <a:solidFill>
                  <a:schemeClr val="accent5"/>
                </a:solidFill>
                <a:latin typeface="Arial"/>
                <a:ea typeface="Arial"/>
                <a:cs typeface="Arial"/>
                <a:sym typeface="Arial"/>
              </a:rPr>
              <a:t>This lecture looks at the probability of entrepreneurial entry and exits from meta-analysis, cross sectional, and longitudinal studies. Survey participants vary among students, entry-level entrepreneurs, and successful entrepreneurs. </a:t>
            </a:r>
            <a:endParaRPr sz="1800"/>
          </a:p>
        </p:txBody>
      </p:sp>
      <p:grpSp>
        <p:nvGrpSpPr>
          <p:cNvPr id="362" name="Google Shape;362;p33"/>
          <p:cNvGrpSpPr/>
          <p:nvPr/>
        </p:nvGrpSpPr>
        <p:grpSpPr>
          <a:xfrm>
            <a:off x="6498772" y="997100"/>
            <a:ext cx="2340595" cy="3803147"/>
            <a:chOff x="1500400" y="580025"/>
            <a:chExt cx="4740925" cy="4623325"/>
          </a:xfrm>
        </p:grpSpPr>
        <p:sp>
          <p:nvSpPr>
            <p:cNvPr id="363" name="Google Shape;363;p33"/>
            <p:cNvSpPr/>
            <p:nvPr/>
          </p:nvSpPr>
          <p:spPr>
            <a:xfrm>
              <a:off x="5077975" y="758475"/>
              <a:ext cx="826425" cy="861475"/>
            </a:xfrm>
            <a:custGeom>
              <a:rect b="b" l="l" r="r" t="t"/>
              <a:pathLst>
                <a:path extrusionOk="0" h="34459" w="33057">
                  <a:moveTo>
                    <a:pt x="0" y="1"/>
                  </a:moveTo>
                  <a:lnTo>
                    <a:pt x="0" y="34459"/>
                  </a:lnTo>
                  <a:lnTo>
                    <a:pt x="33057" y="34459"/>
                  </a:lnTo>
                  <a:lnTo>
                    <a:pt x="3305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33"/>
            <p:cNvSpPr/>
            <p:nvPr/>
          </p:nvSpPr>
          <p:spPr>
            <a:xfrm>
              <a:off x="5022100" y="758475"/>
              <a:ext cx="826450" cy="861475"/>
            </a:xfrm>
            <a:custGeom>
              <a:rect b="b" l="l" r="r" t="t"/>
              <a:pathLst>
                <a:path extrusionOk="0" h="34459" w="33058">
                  <a:moveTo>
                    <a:pt x="0" y="1"/>
                  </a:moveTo>
                  <a:lnTo>
                    <a:pt x="0" y="34459"/>
                  </a:lnTo>
                  <a:lnTo>
                    <a:pt x="33057" y="34459"/>
                  </a:lnTo>
                  <a:lnTo>
                    <a:pt x="33057"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33"/>
            <p:cNvSpPr/>
            <p:nvPr/>
          </p:nvSpPr>
          <p:spPr>
            <a:xfrm>
              <a:off x="5022100" y="758475"/>
              <a:ext cx="826450" cy="862325"/>
            </a:xfrm>
            <a:custGeom>
              <a:rect b="b" l="l" r="r" t="t"/>
              <a:pathLst>
                <a:path extrusionOk="0" h="34493" w="33058">
                  <a:moveTo>
                    <a:pt x="0" y="1"/>
                  </a:moveTo>
                  <a:lnTo>
                    <a:pt x="0" y="34"/>
                  </a:lnTo>
                  <a:lnTo>
                    <a:pt x="33057" y="34"/>
                  </a:lnTo>
                  <a:lnTo>
                    <a:pt x="33057" y="1"/>
                  </a:lnTo>
                  <a:close/>
                  <a:moveTo>
                    <a:pt x="0" y="34459"/>
                  </a:moveTo>
                  <a:lnTo>
                    <a:pt x="0" y="34492"/>
                  </a:lnTo>
                  <a:lnTo>
                    <a:pt x="33057" y="34492"/>
                  </a:lnTo>
                  <a:lnTo>
                    <a:pt x="33057" y="34459"/>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33"/>
            <p:cNvSpPr/>
            <p:nvPr/>
          </p:nvSpPr>
          <p:spPr>
            <a:xfrm>
              <a:off x="5133000" y="874400"/>
              <a:ext cx="604625" cy="629650"/>
            </a:xfrm>
            <a:custGeom>
              <a:rect b="b" l="l" r="r" t="t"/>
              <a:pathLst>
                <a:path extrusionOk="0" h="25186" w="24185">
                  <a:moveTo>
                    <a:pt x="1" y="1"/>
                  </a:moveTo>
                  <a:lnTo>
                    <a:pt x="1" y="25185"/>
                  </a:lnTo>
                  <a:lnTo>
                    <a:pt x="24185" y="25185"/>
                  </a:lnTo>
                  <a:lnTo>
                    <a:pt x="24185"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33"/>
            <p:cNvSpPr/>
            <p:nvPr/>
          </p:nvSpPr>
          <p:spPr>
            <a:xfrm>
              <a:off x="5022925" y="1509025"/>
              <a:ext cx="110100" cy="108425"/>
            </a:xfrm>
            <a:custGeom>
              <a:rect b="b" l="l" r="r" t="t"/>
              <a:pathLst>
                <a:path extrusionOk="0" h="4337" w="4404">
                  <a:moveTo>
                    <a:pt x="4404" y="0"/>
                  </a:moveTo>
                  <a:cubicBezTo>
                    <a:pt x="4170" y="134"/>
                    <a:pt x="3937" y="334"/>
                    <a:pt x="3703" y="567"/>
                  </a:cubicBezTo>
                  <a:cubicBezTo>
                    <a:pt x="3303" y="934"/>
                    <a:pt x="2736" y="1468"/>
                    <a:pt x="2135" y="2069"/>
                  </a:cubicBezTo>
                  <a:cubicBezTo>
                    <a:pt x="1535" y="2669"/>
                    <a:pt x="968" y="3203"/>
                    <a:pt x="601" y="3636"/>
                  </a:cubicBezTo>
                  <a:cubicBezTo>
                    <a:pt x="367" y="3836"/>
                    <a:pt x="167" y="4070"/>
                    <a:pt x="0" y="4337"/>
                  </a:cubicBezTo>
                  <a:cubicBezTo>
                    <a:pt x="267" y="4170"/>
                    <a:pt x="501" y="3970"/>
                    <a:pt x="701" y="3736"/>
                  </a:cubicBezTo>
                  <a:cubicBezTo>
                    <a:pt x="1101" y="3369"/>
                    <a:pt x="1668" y="2836"/>
                    <a:pt x="2269" y="2235"/>
                  </a:cubicBezTo>
                  <a:cubicBezTo>
                    <a:pt x="2903" y="1635"/>
                    <a:pt x="3436" y="1101"/>
                    <a:pt x="3803" y="668"/>
                  </a:cubicBezTo>
                  <a:cubicBezTo>
                    <a:pt x="4037" y="467"/>
                    <a:pt x="4237" y="234"/>
                    <a:pt x="4404"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33"/>
            <p:cNvSpPr/>
            <p:nvPr/>
          </p:nvSpPr>
          <p:spPr>
            <a:xfrm>
              <a:off x="5737600" y="1507350"/>
              <a:ext cx="108425" cy="110100"/>
            </a:xfrm>
            <a:custGeom>
              <a:rect b="b" l="l" r="r" t="t"/>
              <a:pathLst>
                <a:path extrusionOk="0" h="4404" w="4337">
                  <a:moveTo>
                    <a:pt x="1" y="1"/>
                  </a:moveTo>
                  <a:lnTo>
                    <a:pt x="1" y="1"/>
                  </a:lnTo>
                  <a:cubicBezTo>
                    <a:pt x="167" y="234"/>
                    <a:pt x="367" y="468"/>
                    <a:pt x="568" y="701"/>
                  </a:cubicBezTo>
                  <a:cubicBezTo>
                    <a:pt x="968" y="1101"/>
                    <a:pt x="1502" y="1669"/>
                    <a:pt x="2102" y="2269"/>
                  </a:cubicBezTo>
                  <a:cubicBezTo>
                    <a:pt x="2702" y="2869"/>
                    <a:pt x="3236" y="3436"/>
                    <a:pt x="3636" y="3803"/>
                  </a:cubicBezTo>
                  <a:cubicBezTo>
                    <a:pt x="3837" y="4037"/>
                    <a:pt x="4070" y="4237"/>
                    <a:pt x="4337" y="4404"/>
                  </a:cubicBezTo>
                  <a:cubicBezTo>
                    <a:pt x="4170" y="4137"/>
                    <a:pt x="3970" y="3903"/>
                    <a:pt x="3770" y="3703"/>
                  </a:cubicBezTo>
                  <a:cubicBezTo>
                    <a:pt x="3370" y="3303"/>
                    <a:pt x="2836" y="2736"/>
                    <a:pt x="2235" y="2136"/>
                  </a:cubicBezTo>
                  <a:cubicBezTo>
                    <a:pt x="1635" y="1502"/>
                    <a:pt x="1101" y="968"/>
                    <a:pt x="701" y="601"/>
                  </a:cubicBezTo>
                  <a:cubicBezTo>
                    <a:pt x="468" y="368"/>
                    <a:pt x="234" y="167"/>
                    <a:pt x="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33"/>
            <p:cNvSpPr/>
            <p:nvPr/>
          </p:nvSpPr>
          <p:spPr>
            <a:xfrm>
              <a:off x="5735925" y="767650"/>
              <a:ext cx="110950" cy="108450"/>
            </a:xfrm>
            <a:custGeom>
              <a:rect b="b" l="l" r="r" t="t"/>
              <a:pathLst>
                <a:path extrusionOk="0" h="4338" w="4438">
                  <a:moveTo>
                    <a:pt x="4437" y="1"/>
                  </a:moveTo>
                  <a:cubicBezTo>
                    <a:pt x="4170" y="168"/>
                    <a:pt x="3937" y="368"/>
                    <a:pt x="3737" y="601"/>
                  </a:cubicBezTo>
                  <a:cubicBezTo>
                    <a:pt x="3303" y="968"/>
                    <a:pt x="2736" y="1502"/>
                    <a:pt x="2136" y="2102"/>
                  </a:cubicBezTo>
                  <a:cubicBezTo>
                    <a:pt x="1535" y="2703"/>
                    <a:pt x="968" y="3236"/>
                    <a:pt x="601" y="3670"/>
                  </a:cubicBezTo>
                  <a:cubicBezTo>
                    <a:pt x="368" y="3870"/>
                    <a:pt x="168" y="4104"/>
                    <a:pt x="1" y="4337"/>
                  </a:cubicBezTo>
                  <a:cubicBezTo>
                    <a:pt x="268" y="4170"/>
                    <a:pt x="501" y="4004"/>
                    <a:pt x="701" y="3770"/>
                  </a:cubicBezTo>
                  <a:cubicBezTo>
                    <a:pt x="1135" y="3403"/>
                    <a:pt x="1669" y="2870"/>
                    <a:pt x="2302" y="2269"/>
                  </a:cubicBezTo>
                  <a:cubicBezTo>
                    <a:pt x="2903" y="1669"/>
                    <a:pt x="3437" y="1102"/>
                    <a:pt x="3837" y="701"/>
                  </a:cubicBezTo>
                  <a:cubicBezTo>
                    <a:pt x="4037" y="501"/>
                    <a:pt x="4237" y="268"/>
                    <a:pt x="4437"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33"/>
            <p:cNvSpPr/>
            <p:nvPr/>
          </p:nvSpPr>
          <p:spPr>
            <a:xfrm>
              <a:off x="5022925" y="767650"/>
              <a:ext cx="108425" cy="110100"/>
            </a:xfrm>
            <a:custGeom>
              <a:rect b="b" l="l" r="r" t="t"/>
              <a:pathLst>
                <a:path extrusionOk="0" h="4404" w="4337">
                  <a:moveTo>
                    <a:pt x="0" y="1"/>
                  </a:moveTo>
                  <a:cubicBezTo>
                    <a:pt x="167" y="268"/>
                    <a:pt x="367" y="501"/>
                    <a:pt x="601" y="701"/>
                  </a:cubicBezTo>
                  <a:cubicBezTo>
                    <a:pt x="968" y="1102"/>
                    <a:pt x="1502" y="1669"/>
                    <a:pt x="2102" y="2269"/>
                  </a:cubicBezTo>
                  <a:cubicBezTo>
                    <a:pt x="2702" y="2870"/>
                    <a:pt x="3236" y="3437"/>
                    <a:pt x="3670" y="3804"/>
                  </a:cubicBezTo>
                  <a:cubicBezTo>
                    <a:pt x="3870" y="4037"/>
                    <a:pt x="4103" y="4237"/>
                    <a:pt x="4337" y="4404"/>
                  </a:cubicBezTo>
                  <a:cubicBezTo>
                    <a:pt x="4170" y="4137"/>
                    <a:pt x="4003" y="3904"/>
                    <a:pt x="3770" y="3703"/>
                  </a:cubicBezTo>
                  <a:cubicBezTo>
                    <a:pt x="3403" y="3303"/>
                    <a:pt x="2869" y="2736"/>
                    <a:pt x="2269" y="2136"/>
                  </a:cubicBezTo>
                  <a:cubicBezTo>
                    <a:pt x="1668" y="1535"/>
                    <a:pt x="1101" y="968"/>
                    <a:pt x="701" y="601"/>
                  </a:cubicBezTo>
                  <a:cubicBezTo>
                    <a:pt x="501" y="368"/>
                    <a:pt x="267" y="168"/>
                    <a:pt x="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33"/>
            <p:cNvSpPr/>
            <p:nvPr/>
          </p:nvSpPr>
          <p:spPr>
            <a:xfrm>
              <a:off x="5130500" y="871900"/>
              <a:ext cx="607950" cy="633800"/>
            </a:xfrm>
            <a:custGeom>
              <a:rect b="b" l="l" r="r" t="t"/>
              <a:pathLst>
                <a:path extrusionOk="0" h="25352" w="24318">
                  <a:moveTo>
                    <a:pt x="1" y="0"/>
                  </a:moveTo>
                  <a:lnTo>
                    <a:pt x="1" y="67"/>
                  </a:lnTo>
                  <a:lnTo>
                    <a:pt x="1" y="25252"/>
                  </a:lnTo>
                  <a:lnTo>
                    <a:pt x="1" y="25352"/>
                  </a:lnTo>
                  <a:lnTo>
                    <a:pt x="167" y="25352"/>
                  </a:lnTo>
                  <a:lnTo>
                    <a:pt x="17680" y="25285"/>
                  </a:lnTo>
                  <a:lnTo>
                    <a:pt x="22550" y="25252"/>
                  </a:lnTo>
                  <a:lnTo>
                    <a:pt x="17613" y="25252"/>
                  </a:lnTo>
                  <a:lnTo>
                    <a:pt x="234" y="25186"/>
                  </a:lnTo>
                  <a:lnTo>
                    <a:pt x="234" y="25186"/>
                  </a:lnTo>
                  <a:lnTo>
                    <a:pt x="234" y="201"/>
                  </a:lnTo>
                  <a:lnTo>
                    <a:pt x="24151" y="201"/>
                  </a:lnTo>
                  <a:cubicBezTo>
                    <a:pt x="24151" y="7695"/>
                    <a:pt x="24184" y="13930"/>
                    <a:pt x="24184" y="18347"/>
                  </a:cubicBezTo>
                  <a:cubicBezTo>
                    <a:pt x="24218" y="20549"/>
                    <a:pt x="24218" y="22283"/>
                    <a:pt x="24218" y="23484"/>
                  </a:cubicBezTo>
                  <a:lnTo>
                    <a:pt x="24218" y="24818"/>
                  </a:lnTo>
                  <a:lnTo>
                    <a:pt x="24218" y="25185"/>
                  </a:lnTo>
                  <a:lnTo>
                    <a:pt x="24218" y="25319"/>
                  </a:lnTo>
                  <a:cubicBezTo>
                    <a:pt x="24218" y="25252"/>
                    <a:pt x="24218" y="25219"/>
                    <a:pt x="24251" y="25185"/>
                  </a:cubicBezTo>
                  <a:lnTo>
                    <a:pt x="24251" y="24818"/>
                  </a:lnTo>
                  <a:lnTo>
                    <a:pt x="24251" y="23484"/>
                  </a:lnTo>
                  <a:cubicBezTo>
                    <a:pt x="24251" y="22316"/>
                    <a:pt x="24251" y="20582"/>
                    <a:pt x="24251" y="18380"/>
                  </a:cubicBezTo>
                  <a:cubicBezTo>
                    <a:pt x="24285" y="13944"/>
                    <a:pt x="24318" y="7639"/>
                    <a:pt x="24318" y="101"/>
                  </a:cubicBezTo>
                  <a:lnTo>
                    <a:pt x="24318"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33"/>
            <p:cNvSpPr/>
            <p:nvPr/>
          </p:nvSpPr>
          <p:spPr>
            <a:xfrm>
              <a:off x="5334825" y="1088725"/>
              <a:ext cx="201000" cy="201825"/>
            </a:xfrm>
            <a:custGeom>
              <a:rect b="b" l="l" r="r" t="t"/>
              <a:pathLst>
                <a:path extrusionOk="0" h="8073" w="8040">
                  <a:moveTo>
                    <a:pt x="0" y="0"/>
                  </a:moveTo>
                  <a:lnTo>
                    <a:pt x="0" y="8073"/>
                  </a:lnTo>
                  <a:lnTo>
                    <a:pt x="8039" y="8073"/>
                  </a:lnTo>
                  <a:lnTo>
                    <a:pt x="803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33"/>
            <p:cNvSpPr/>
            <p:nvPr/>
          </p:nvSpPr>
          <p:spPr>
            <a:xfrm>
              <a:off x="4084750" y="580025"/>
              <a:ext cx="601300" cy="627150"/>
            </a:xfrm>
            <a:custGeom>
              <a:rect b="b" l="l" r="r" t="t"/>
              <a:pathLst>
                <a:path extrusionOk="0" h="25086" w="24052">
                  <a:moveTo>
                    <a:pt x="1" y="0"/>
                  </a:moveTo>
                  <a:lnTo>
                    <a:pt x="1" y="25085"/>
                  </a:lnTo>
                  <a:lnTo>
                    <a:pt x="24051" y="25085"/>
                  </a:lnTo>
                  <a:lnTo>
                    <a:pt x="2405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33"/>
            <p:cNvSpPr/>
            <p:nvPr/>
          </p:nvSpPr>
          <p:spPr>
            <a:xfrm>
              <a:off x="4043900" y="580025"/>
              <a:ext cx="601275" cy="627150"/>
            </a:xfrm>
            <a:custGeom>
              <a:rect b="b" l="l" r="r" t="t"/>
              <a:pathLst>
                <a:path extrusionOk="0" h="25086" w="24051">
                  <a:moveTo>
                    <a:pt x="0" y="0"/>
                  </a:moveTo>
                  <a:lnTo>
                    <a:pt x="0" y="25085"/>
                  </a:lnTo>
                  <a:lnTo>
                    <a:pt x="24051" y="25085"/>
                  </a:lnTo>
                  <a:lnTo>
                    <a:pt x="24051"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33"/>
            <p:cNvSpPr/>
            <p:nvPr/>
          </p:nvSpPr>
          <p:spPr>
            <a:xfrm>
              <a:off x="4043900" y="580025"/>
              <a:ext cx="601275" cy="627975"/>
            </a:xfrm>
            <a:custGeom>
              <a:rect b="b" l="l" r="r" t="t"/>
              <a:pathLst>
                <a:path extrusionOk="0" h="25119" w="24051">
                  <a:moveTo>
                    <a:pt x="0" y="0"/>
                  </a:moveTo>
                  <a:lnTo>
                    <a:pt x="0" y="25118"/>
                  </a:lnTo>
                  <a:lnTo>
                    <a:pt x="34" y="34"/>
                  </a:lnTo>
                  <a:lnTo>
                    <a:pt x="24051" y="34"/>
                  </a:lnTo>
                  <a:lnTo>
                    <a:pt x="2405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33"/>
            <p:cNvSpPr/>
            <p:nvPr/>
          </p:nvSpPr>
          <p:spPr>
            <a:xfrm>
              <a:off x="4124775" y="664250"/>
              <a:ext cx="439525" cy="458675"/>
            </a:xfrm>
            <a:custGeom>
              <a:rect b="b" l="l" r="r" t="t"/>
              <a:pathLst>
                <a:path extrusionOk="0" h="18347" w="17581">
                  <a:moveTo>
                    <a:pt x="1" y="1"/>
                  </a:moveTo>
                  <a:lnTo>
                    <a:pt x="1" y="18347"/>
                  </a:lnTo>
                  <a:lnTo>
                    <a:pt x="17580" y="18347"/>
                  </a:lnTo>
                  <a:lnTo>
                    <a:pt x="17580"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33"/>
            <p:cNvSpPr/>
            <p:nvPr/>
          </p:nvSpPr>
          <p:spPr>
            <a:xfrm>
              <a:off x="4044725" y="1125425"/>
              <a:ext cx="80075" cy="79250"/>
            </a:xfrm>
            <a:custGeom>
              <a:rect b="b" l="l" r="r" t="t"/>
              <a:pathLst>
                <a:path extrusionOk="0" h="3170" w="3203">
                  <a:moveTo>
                    <a:pt x="3203" y="0"/>
                  </a:moveTo>
                  <a:lnTo>
                    <a:pt x="3203" y="0"/>
                  </a:lnTo>
                  <a:cubicBezTo>
                    <a:pt x="3036" y="134"/>
                    <a:pt x="2869" y="267"/>
                    <a:pt x="2702" y="434"/>
                  </a:cubicBezTo>
                  <a:cubicBezTo>
                    <a:pt x="2402" y="701"/>
                    <a:pt x="2002" y="1101"/>
                    <a:pt x="1568" y="1535"/>
                  </a:cubicBezTo>
                  <a:cubicBezTo>
                    <a:pt x="1101" y="1968"/>
                    <a:pt x="701" y="2368"/>
                    <a:pt x="434" y="2669"/>
                  </a:cubicBezTo>
                  <a:cubicBezTo>
                    <a:pt x="267" y="2802"/>
                    <a:pt x="134" y="2969"/>
                    <a:pt x="1" y="3169"/>
                  </a:cubicBezTo>
                  <a:cubicBezTo>
                    <a:pt x="201" y="3036"/>
                    <a:pt x="367" y="2902"/>
                    <a:pt x="534" y="2735"/>
                  </a:cubicBezTo>
                  <a:cubicBezTo>
                    <a:pt x="834" y="2469"/>
                    <a:pt x="1235" y="2068"/>
                    <a:pt x="1668" y="1635"/>
                  </a:cubicBezTo>
                  <a:cubicBezTo>
                    <a:pt x="2102" y="1201"/>
                    <a:pt x="2502" y="801"/>
                    <a:pt x="2803" y="500"/>
                  </a:cubicBezTo>
                  <a:cubicBezTo>
                    <a:pt x="2936" y="367"/>
                    <a:pt x="3103" y="200"/>
                    <a:pt x="3203"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33"/>
            <p:cNvSpPr/>
            <p:nvPr/>
          </p:nvSpPr>
          <p:spPr>
            <a:xfrm>
              <a:off x="4564275" y="1124575"/>
              <a:ext cx="79225" cy="79250"/>
            </a:xfrm>
            <a:custGeom>
              <a:rect b="b" l="l" r="r" t="t"/>
              <a:pathLst>
                <a:path extrusionOk="0" h="3170" w="3169">
                  <a:moveTo>
                    <a:pt x="0" y="1"/>
                  </a:moveTo>
                  <a:cubicBezTo>
                    <a:pt x="133" y="168"/>
                    <a:pt x="267" y="334"/>
                    <a:pt x="434" y="501"/>
                  </a:cubicBezTo>
                  <a:cubicBezTo>
                    <a:pt x="701" y="801"/>
                    <a:pt x="1067" y="1202"/>
                    <a:pt x="1534" y="1635"/>
                  </a:cubicBezTo>
                  <a:cubicBezTo>
                    <a:pt x="1968" y="2069"/>
                    <a:pt x="2368" y="2469"/>
                    <a:pt x="2669" y="2769"/>
                  </a:cubicBezTo>
                  <a:cubicBezTo>
                    <a:pt x="2802" y="2903"/>
                    <a:pt x="2969" y="3070"/>
                    <a:pt x="3169" y="3170"/>
                  </a:cubicBezTo>
                  <a:cubicBezTo>
                    <a:pt x="3036" y="3003"/>
                    <a:pt x="2902" y="2803"/>
                    <a:pt x="2735" y="2669"/>
                  </a:cubicBezTo>
                  <a:cubicBezTo>
                    <a:pt x="2468" y="2369"/>
                    <a:pt x="2068" y="1969"/>
                    <a:pt x="1635" y="1535"/>
                  </a:cubicBezTo>
                  <a:cubicBezTo>
                    <a:pt x="1201" y="1068"/>
                    <a:pt x="801" y="668"/>
                    <a:pt x="500" y="401"/>
                  </a:cubicBezTo>
                  <a:cubicBezTo>
                    <a:pt x="367" y="234"/>
                    <a:pt x="200" y="101"/>
                    <a:pt x="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33"/>
            <p:cNvSpPr/>
            <p:nvPr/>
          </p:nvSpPr>
          <p:spPr>
            <a:xfrm>
              <a:off x="4563425" y="586700"/>
              <a:ext cx="79250" cy="79250"/>
            </a:xfrm>
            <a:custGeom>
              <a:rect b="b" l="l" r="r" t="t"/>
              <a:pathLst>
                <a:path extrusionOk="0" h="3170" w="3170">
                  <a:moveTo>
                    <a:pt x="3170" y="0"/>
                  </a:moveTo>
                  <a:cubicBezTo>
                    <a:pt x="3003" y="100"/>
                    <a:pt x="2836" y="267"/>
                    <a:pt x="2669" y="434"/>
                  </a:cubicBezTo>
                  <a:cubicBezTo>
                    <a:pt x="2369" y="667"/>
                    <a:pt x="1969" y="1068"/>
                    <a:pt x="1535" y="1501"/>
                  </a:cubicBezTo>
                  <a:cubicBezTo>
                    <a:pt x="1101" y="1935"/>
                    <a:pt x="701" y="2369"/>
                    <a:pt x="401" y="2636"/>
                  </a:cubicBezTo>
                  <a:cubicBezTo>
                    <a:pt x="234" y="2802"/>
                    <a:pt x="101" y="2969"/>
                    <a:pt x="1" y="3169"/>
                  </a:cubicBezTo>
                  <a:cubicBezTo>
                    <a:pt x="167" y="3036"/>
                    <a:pt x="334" y="2902"/>
                    <a:pt x="501" y="2736"/>
                  </a:cubicBezTo>
                  <a:cubicBezTo>
                    <a:pt x="801" y="2469"/>
                    <a:pt x="1202" y="2068"/>
                    <a:pt x="1635" y="1635"/>
                  </a:cubicBezTo>
                  <a:cubicBezTo>
                    <a:pt x="2102" y="1201"/>
                    <a:pt x="2469" y="801"/>
                    <a:pt x="2769" y="501"/>
                  </a:cubicBezTo>
                  <a:cubicBezTo>
                    <a:pt x="2936" y="367"/>
                    <a:pt x="3070" y="200"/>
                    <a:pt x="317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33"/>
            <p:cNvSpPr/>
            <p:nvPr/>
          </p:nvSpPr>
          <p:spPr>
            <a:xfrm>
              <a:off x="4044725" y="586700"/>
              <a:ext cx="79250" cy="80075"/>
            </a:xfrm>
            <a:custGeom>
              <a:rect b="b" l="l" r="r" t="t"/>
              <a:pathLst>
                <a:path extrusionOk="0" h="3203" w="3170">
                  <a:moveTo>
                    <a:pt x="1" y="0"/>
                  </a:moveTo>
                  <a:lnTo>
                    <a:pt x="1" y="0"/>
                  </a:lnTo>
                  <a:cubicBezTo>
                    <a:pt x="134" y="200"/>
                    <a:pt x="267" y="367"/>
                    <a:pt x="434" y="534"/>
                  </a:cubicBezTo>
                  <a:cubicBezTo>
                    <a:pt x="701" y="834"/>
                    <a:pt x="1101" y="1235"/>
                    <a:pt x="1535" y="1668"/>
                  </a:cubicBezTo>
                  <a:cubicBezTo>
                    <a:pt x="1969" y="2102"/>
                    <a:pt x="2369" y="2502"/>
                    <a:pt x="2669" y="2802"/>
                  </a:cubicBezTo>
                  <a:cubicBezTo>
                    <a:pt x="2803" y="2936"/>
                    <a:pt x="2969" y="3103"/>
                    <a:pt x="3169" y="3203"/>
                  </a:cubicBezTo>
                  <a:cubicBezTo>
                    <a:pt x="3036" y="3036"/>
                    <a:pt x="2903" y="2836"/>
                    <a:pt x="2736" y="2702"/>
                  </a:cubicBezTo>
                  <a:cubicBezTo>
                    <a:pt x="2469" y="2369"/>
                    <a:pt x="2069" y="2002"/>
                    <a:pt x="1635" y="1535"/>
                  </a:cubicBezTo>
                  <a:cubicBezTo>
                    <a:pt x="1201" y="1101"/>
                    <a:pt x="801" y="701"/>
                    <a:pt x="501" y="434"/>
                  </a:cubicBezTo>
                  <a:cubicBezTo>
                    <a:pt x="367" y="267"/>
                    <a:pt x="201" y="134"/>
                    <a:pt x="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33"/>
            <p:cNvSpPr/>
            <p:nvPr/>
          </p:nvSpPr>
          <p:spPr>
            <a:xfrm>
              <a:off x="4123125" y="662575"/>
              <a:ext cx="442000" cy="462025"/>
            </a:xfrm>
            <a:custGeom>
              <a:rect b="b" l="l" r="r" t="t"/>
              <a:pathLst>
                <a:path extrusionOk="0" h="18481" w="17680">
                  <a:moveTo>
                    <a:pt x="0" y="1"/>
                  </a:moveTo>
                  <a:lnTo>
                    <a:pt x="0" y="68"/>
                  </a:lnTo>
                  <a:lnTo>
                    <a:pt x="0" y="18414"/>
                  </a:lnTo>
                  <a:lnTo>
                    <a:pt x="0" y="18481"/>
                  </a:lnTo>
                  <a:lnTo>
                    <a:pt x="67" y="18481"/>
                  </a:lnTo>
                  <a:lnTo>
                    <a:pt x="12876" y="18347"/>
                  </a:lnTo>
                  <a:lnTo>
                    <a:pt x="12843" y="18347"/>
                  </a:lnTo>
                  <a:lnTo>
                    <a:pt x="200" y="18314"/>
                  </a:lnTo>
                  <a:lnTo>
                    <a:pt x="200" y="18314"/>
                  </a:lnTo>
                  <a:lnTo>
                    <a:pt x="200" y="134"/>
                  </a:lnTo>
                  <a:lnTo>
                    <a:pt x="17579" y="134"/>
                  </a:lnTo>
                  <a:cubicBezTo>
                    <a:pt x="17580" y="5575"/>
                    <a:pt x="17613" y="10121"/>
                    <a:pt x="17613" y="13310"/>
                  </a:cubicBezTo>
                  <a:lnTo>
                    <a:pt x="17613" y="17080"/>
                  </a:lnTo>
                  <a:cubicBezTo>
                    <a:pt x="17646" y="16212"/>
                    <a:pt x="17646" y="14945"/>
                    <a:pt x="17646" y="13344"/>
                  </a:cubicBezTo>
                  <a:cubicBezTo>
                    <a:pt x="17646" y="10141"/>
                    <a:pt x="17679" y="5538"/>
                    <a:pt x="17679" y="68"/>
                  </a:cubicBezTo>
                  <a:lnTo>
                    <a:pt x="17679"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33"/>
            <p:cNvSpPr/>
            <p:nvPr/>
          </p:nvSpPr>
          <p:spPr>
            <a:xfrm>
              <a:off x="4271550" y="820200"/>
              <a:ext cx="146800" cy="146800"/>
            </a:xfrm>
            <a:custGeom>
              <a:rect b="b" l="l" r="r" t="t"/>
              <a:pathLst>
                <a:path extrusionOk="0" h="5872" w="5872">
                  <a:moveTo>
                    <a:pt x="1" y="0"/>
                  </a:moveTo>
                  <a:lnTo>
                    <a:pt x="1" y="5871"/>
                  </a:lnTo>
                  <a:lnTo>
                    <a:pt x="5872" y="5871"/>
                  </a:lnTo>
                  <a:lnTo>
                    <a:pt x="5872"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33"/>
            <p:cNvSpPr/>
            <p:nvPr/>
          </p:nvSpPr>
          <p:spPr>
            <a:xfrm>
              <a:off x="5883550" y="4159100"/>
              <a:ext cx="357775" cy="216825"/>
            </a:xfrm>
            <a:custGeom>
              <a:rect b="b" l="l" r="r" t="t"/>
              <a:pathLst>
                <a:path extrusionOk="0" h="8673" w="14311">
                  <a:moveTo>
                    <a:pt x="7391" y="0"/>
                  </a:moveTo>
                  <a:cubicBezTo>
                    <a:pt x="5773" y="0"/>
                    <a:pt x="4164" y="304"/>
                    <a:pt x="2735" y="1041"/>
                  </a:cubicBezTo>
                  <a:cubicBezTo>
                    <a:pt x="1434" y="1708"/>
                    <a:pt x="567" y="2942"/>
                    <a:pt x="300" y="4376"/>
                  </a:cubicBezTo>
                  <a:cubicBezTo>
                    <a:pt x="0" y="5377"/>
                    <a:pt x="134" y="6478"/>
                    <a:pt x="601" y="7412"/>
                  </a:cubicBezTo>
                  <a:cubicBezTo>
                    <a:pt x="1032" y="8141"/>
                    <a:pt x="1835" y="8673"/>
                    <a:pt x="2674" y="8673"/>
                  </a:cubicBezTo>
                  <a:cubicBezTo>
                    <a:pt x="2872" y="8673"/>
                    <a:pt x="3072" y="8643"/>
                    <a:pt x="3269" y="8579"/>
                  </a:cubicBezTo>
                  <a:cubicBezTo>
                    <a:pt x="4270" y="8279"/>
                    <a:pt x="4870" y="7212"/>
                    <a:pt x="5704" y="6545"/>
                  </a:cubicBezTo>
                  <a:cubicBezTo>
                    <a:pt x="6618" y="5859"/>
                    <a:pt x="7765" y="5730"/>
                    <a:pt x="8951" y="5730"/>
                  </a:cubicBezTo>
                  <a:cubicBezTo>
                    <a:pt x="9670" y="5730"/>
                    <a:pt x="10403" y="5777"/>
                    <a:pt x="11108" y="5777"/>
                  </a:cubicBezTo>
                  <a:cubicBezTo>
                    <a:pt x="11195" y="5781"/>
                    <a:pt x="11283" y="5783"/>
                    <a:pt x="11372" y="5783"/>
                  </a:cubicBezTo>
                  <a:cubicBezTo>
                    <a:pt x="12062" y="5783"/>
                    <a:pt x="12777" y="5658"/>
                    <a:pt x="13310" y="5244"/>
                  </a:cubicBezTo>
                  <a:cubicBezTo>
                    <a:pt x="14310" y="4410"/>
                    <a:pt x="14144" y="2709"/>
                    <a:pt x="13276" y="1741"/>
                  </a:cubicBezTo>
                  <a:cubicBezTo>
                    <a:pt x="12409" y="774"/>
                    <a:pt x="11075" y="407"/>
                    <a:pt x="9774" y="207"/>
                  </a:cubicBezTo>
                  <a:cubicBezTo>
                    <a:pt x="8991" y="74"/>
                    <a:pt x="8190" y="0"/>
                    <a:pt x="7391"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33"/>
            <p:cNvSpPr/>
            <p:nvPr/>
          </p:nvSpPr>
          <p:spPr>
            <a:xfrm>
              <a:off x="5797650" y="3461275"/>
              <a:ext cx="262700" cy="516625"/>
            </a:xfrm>
            <a:custGeom>
              <a:rect b="b" l="l" r="r" t="t"/>
              <a:pathLst>
                <a:path extrusionOk="0" h="20665" w="10508">
                  <a:moveTo>
                    <a:pt x="5932" y="1"/>
                  </a:moveTo>
                  <a:cubicBezTo>
                    <a:pt x="5722" y="1"/>
                    <a:pt x="5512" y="22"/>
                    <a:pt x="5304" y="66"/>
                  </a:cubicBezTo>
                  <a:cubicBezTo>
                    <a:pt x="4003" y="400"/>
                    <a:pt x="3203" y="1667"/>
                    <a:pt x="2636" y="2868"/>
                  </a:cubicBezTo>
                  <a:cubicBezTo>
                    <a:pt x="934" y="6404"/>
                    <a:pt x="34" y="10274"/>
                    <a:pt x="0" y="14210"/>
                  </a:cubicBezTo>
                  <a:cubicBezTo>
                    <a:pt x="0" y="16044"/>
                    <a:pt x="234" y="17979"/>
                    <a:pt x="1268" y="19480"/>
                  </a:cubicBezTo>
                  <a:cubicBezTo>
                    <a:pt x="1862" y="20334"/>
                    <a:pt x="2714" y="20665"/>
                    <a:pt x="3578" y="20665"/>
                  </a:cubicBezTo>
                  <a:cubicBezTo>
                    <a:pt x="4606" y="20665"/>
                    <a:pt x="5652" y="20196"/>
                    <a:pt x="6305" y="19580"/>
                  </a:cubicBezTo>
                  <a:cubicBezTo>
                    <a:pt x="7472" y="18446"/>
                    <a:pt x="7973" y="16778"/>
                    <a:pt x="8440" y="15177"/>
                  </a:cubicBezTo>
                  <a:cubicBezTo>
                    <a:pt x="9474" y="11575"/>
                    <a:pt x="10508" y="7772"/>
                    <a:pt x="9741" y="4103"/>
                  </a:cubicBezTo>
                  <a:cubicBezTo>
                    <a:pt x="9574" y="3002"/>
                    <a:pt x="9073" y="1934"/>
                    <a:pt x="8340" y="1100"/>
                  </a:cubicBezTo>
                  <a:cubicBezTo>
                    <a:pt x="7717" y="397"/>
                    <a:pt x="6832" y="1"/>
                    <a:pt x="5932"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33"/>
            <p:cNvSpPr/>
            <p:nvPr/>
          </p:nvSpPr>
          <p:spPr>
            <a:xfrm>
              <a:off x="5350650" y="3612100"/>
              <a:ext cx="430300" cy="427325"/>
            </a:xfrm>
            <a:custGeom>
              <a:rect b="b" l="l" r="r" t="t"/>
              <a:pathLst>
                <a:path extrusionOk="0" h="17093" w="17212">
                  <a:moveTo>
                    <a:pt x="3454" y="0"/>
                  </a:moveTo>
                  <a:cubicBezTo>
                    <a:pt x="3370" y="0"/>
                    <a:pt x="3287" y="2"/>
                    <a:pt x="3203" y="4"/>
                  </a:cubicBezTo>
                  <a:cubicBezTo>
                    <a:pt x="2169" y="71"/>
                    <a:pt x="1235" y="638"/>
                    <a:pt x="701" y="1539"/>
                  </a:cubicBezTo>
                  <a:cubicBezTo>
                    <a:pt x="1" y="2873"/>
                    <a:pt x="668" y="4474"/>
                    <a:pt x="1402" y="5808"/>
                  </a:cubicBezTo>
                  <a:cubicBezTo>
                    <a:pt x="2669" y="8143"/>
                    <a:pt x="4137" y="10378"/>
                    <a:pt x="5772" y="12480"/>
                  </a:cubicBezTo>
                  <a:cubicBezTo>
                    <a:pt x="7073" y="14181"/>
                    <a:pt x="8574" y="15849"/>
                    <a:pt x="10575" y="16616"/>
                  </a:cubicBezTo>
                  <a:cubicBezTo>
                    <a:pt x="11379" y="16925"/>
                    <a:pt x="12195" y="17093"/>
                    <a:pt x="12951" y="17093"/>
                  </a:cubicBezTo>
                  <a:cubicBezTo>
                    <a:pt x="14077" y="17093"/>
                    <a:pt x="15074" y="16720"/>
                    <a:pt x="15712" y="15882"/>
                  </a:cubicBezTo>
                  <a:lnTo>
                    <a:pt x="15712" y="15882"/>
                  </a:lnTo>
                  <a:lnTo>
                    <a:pt x="15523" y="16103"/>
                  </a:lnTo>
                  <a:lnTo>
                    <a:pt x="15523" y="16103"/>
                  </a:lnTo>
                  <a:cubicBezTo>
                    <a:pt x="16948" y="14436"/>
                    <a:pt x="17212" y="11941"/>
                    <a:pt x="16579" y="9845"/>
                  </a:cubicBezTo>
                  <a:cubicBezTo>
                    <a:pt x="15946" y="7743"/>
                    <a:pt x="14511" y="5909"/>
                    <a:pt x="12877" y="4441"/>
                  </a:cubicBezTo>
                  <a:cubicBezTo>
                    <a:pt x="10909" y="2706"/>
                    <a:pt x="8640" y="1372"/>
                    <a:pt x="6205" y="505"/>
                  </a:cubicBezTo>
                  <a:cubicBezTo>
                    <a:pt x="5319" y="168"/>
                    <a:pt x="4376" y="0"/>
                    <a:pt x="3454"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33"/>
            <p:cNvSpPr/>
            <p:nvPr/>
          </p:nvSpPr>
          <p:spPr>
            <a:xfrm>
              <a:off x="5825175" y="4224500"/>
              <a:ext cx="246025" cy="430975"/>
            </a:xfrm>
            <a:custGeom>
              <a:rect b="b" l="l" r="r" t="t"/>
              <a:pathLst>
                <a:path extrusionOk="0" h="17239" w="9841">
                  <a:moveTo>
                    <a:pt x="9419" y="1"/>
                  </a:moveTo>
                  <a:cubicBezTo>
                    <a:pt x="9273" y="1"/>
                    <a:pt x="9123" y="9"/>
                    <a:pt x="8973" y="26"/>
                  </a:cubicBezTo>
                  <a:cubicBezTo>
                    <a:pt x="8206" y="93"/>
                    <a:pt x="7405" y="293"/>
                    <a:pt x="6705" y="626"/>
                  </a:cubicBezTo>
                  <a:cubicBezTo>
                    <a:pt x="5637" y="1127"/>
                    <a:pt x="4703" y="1860"/>
                    <a:pt x="3970" y="2794"/>
                  </a:cubicBezTo>
                  <a:cubicBezTo>
                    <a:pt x="3069" y="3895"/>
                    <a:pt x="2335" y="5163"/>
                    <a:pt x="1835" y="6497"/>
                  </a:cubicBezTo>
                  <a:cubicBezTo>
                    <a:pt x="1268" y="7831"/>
                    <a:pt x="867" y="9199"/>
                    <a:pt x="567" y="10600"/>
                  </a:cubicBezTo>
                  <a:cubicBezTo>
                    <a:pt x="334" y="11734"/>
                    <a:pt x="200" y="12868"/>
                    <a:pt x="100" y="14036"/>
                  </a:cubicBezTo>
                  <a:cubicBezTo>
                    <a:pt x="33" y="15037"/>
                    <a:pt x="0" y="15837"/>
                    <a:pt x="0" y="16371"/>
                  </a:cubicBezTo>
                  <a:cubicBezTo>
                    <a:pt x="0" y="16671"/>
                    <a:pt x="0" y="16938"/>
                    <a:pt x="67" y="17238"/>
                  </a:cubicBezTo>
                  <a:cubicBezTo>
                    <a:pt x="133" y="16938"/>
                    <a:pt x="167" y="16671"/>
                    <a:pt x="167" y="16404"/>
                  </a:cubicBezTo>
                  <a:cubicBezTo>
                    <a:pt x="234" y="15770"/>
                    <a:pt x="300" y="15003"/>
                    <a:pt x="400" y="14069"/>
                  </a:cubicBezTo>
                  <a:cubicBezTo>
                    <a:pt x="500" y="12902"/>
                    <a:pt x="701" y="11768"/>
                    <a:pt x="934" y="10667"/>
                  </a:cubicBezTo>
                  <a:cubicBezTo>
                    <a:pt x="1234" y="9266"/>
                    <a:pt x="1635" y="7931"/>
                    <a:pt x="2168" y="6631"/>
                  </a:cubicBezTo>
                  <a:cubicBezTo>
                    <a:pt x="2669" y="5330"/>
                    <a:pt x="3369" y="4095"/>
                    <a:pt x="4236" y="2995"/>
                  </a:cubicBezTo>
                  <a:cubicBezTo>
                    <a:pt x="4937" y="2094"/>
                    <a:pt x="5804" y="1327"/>
                    <a:pt x="6838" y="826"/>
                  </a:cubicBezTo>
                  <a:cubicBezTo>
                    <a:pt x="7505" y="493"/>
                    <a:pt x="8239" y="259"/>
                    <a:pt x="9007" y="126"/>
                  </a:cubicBezTo>
                  <a:cubicBezTo>
                    <a:pt x="9307" y="126"/>
                    <a:pt x="9574" y="93"/>
                    <a:pt x="9840" y="26"/>
                  </a:cubicBezTo>
                  <a:cubicBezTo>
                    <a:pt x="9707" y="9"/>
                    <a:pt x="9565" y="1"/>
                    <a:pt x="9419"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33"/>
            <p:cNvSpPr/>
            <p:nvPr/>
          </p:nvSpPr>
          <p:spPr>
            <a:xfrm>
              <a:off x="5826000" y="3649725"/>
              <a:ext cx="114275" cy="960700"/>
            </a:xfrm>
            <a:custGeom>
              <a:rect b="b" l="l" r="r" t="t"/>
              <a:pathLst>
                <a:path extrusionOk="0" h="38428" w="4571">
                  <a:moveTo>
                    <a:pt x="4570" y="0"/>
                  </a:moveTo>
                  <a:lnTo>
                    <a:pt x="4570" y="0"/>
                  </a:lnTo>
                  <a:cubicBezTo>
                    <a:pt x="4504" y="100"/>
                    <a:pt x="4437" y="234"/>
                    <a:pt x="4404" y="367"/>
                  </a:cubicBezTo>
                  <a:lnTo>
                    <a:pt x="4103" y="1435"/>
                  </a:lnTo>
                  <a:cubicBezTo>
                    <a:pt x="3937" y="1902"/>
                    <a:pt x="3803" y="2502"/>
                    <a:pt x="3636" y="3169"/>
                  </a:cubicBezTo>
                  <a:cubicBezTo>
                    <a:pt x="3470" y="3836"/>
                    <a:pt x="3269" y="4604"/>
                    <a:pt x="3069" y="5471"/>
                  </a:cubicBezTo>
                  <a:cubicBezTo>
                    <a:pt x="2102" y="9941"/>
                    <a:pt x="1368" y="14477"/>
                    <a:pt x="901" y="19047"/>
                  </a:cubicBezTo>
                  <a:cubicBezTo>
                    <a:pt x="301" y="24384"/>
                    <a:pt x="67" y="29221"/>
                    <a:pt x="34" y="32757"/>
                  </a:cubicBezTo>
                  <a:cubicBezTo>
                    <a:pt x="0" y="34492"/>
                    <a:pt x="34" y="35926"/>
                    <a:pt x="67" y="36927"/>
                  </a:cubicBezTo>
                  <a:cubicBezTo>
                    <a:pt x="100" y="37360"/>
                    <a:pt x="134" y="37761"/>
                    <a:pt x="167" y="38028"/>
                  </a:cubicBezTo>
                  <a:cubicBezTo>
                    <a:pt x="134" y="38161"/>
                    <a:pt x="167" y="38294"/>
                    <a:pt x="167" y="38428"/>
                  </a:cubicBezTo>
                  <a:cubicBezTo>
                    <a:pt x="201" y="38294"/>
                    <a:pt x="201" y="38161"/>
                    <a:pt x="201" y="38028"/>
                  </a:cubicBezTo>
                  <a:lnTo>
                    <a:pt x="201" y="36893"/>
                  </a:lnTo>
                  <a:cubicBezTo>
                    <a:pt x="201" y="35926"/>
                    <a:pt x="201" y="34492"/>
                    <a:pt x="267" y="32724"/>
                  </a:cubicBezTo>
                  <a:cubicBezTo>
                    <a:pt x="334" y="29221"/>
                    <a:pt x="634" y="25452"/>
                    <a:pt x="1235" y="20115"/>
                  </a:cubicBezTo>
                  <a:cubicBezTo>
                    <a:pt x="1768" y="15111"/>
                    <a:pt x="2502" y="9274"/>
                    <a:pt x="3303" y="5538"/>
                  </a:cubicBezTo>
                  <a:cubicBezTo>
                    <a:pt x="3470" y="4670"/>
                    <a:pt x="3636" y="3903"/>
                    <a:pt x="3803" y="3203"/>
                  </a:cubicBezTo>
                  <a:cubicBezTo>
                    <a:pt x="3970" y="2536"/>
                    <a:pt x="4070" y="1968"/>
                    <a:pt x="4237" y="1468"/>
                  </a:cubicBezTo>
                  <a:cubicBezTo>
                    <a:pt x="4370" y="968"/>
                    <a:pt x="4404" y="668"/>
                    <a:pt x="4470" y="367"/>
                  </a:cubicBezTo>
                  <a:cubicBezTo>
                    <a:pt x="4537" y="234"/>
                    <a:pt x="4537" y="100"/>
                    <a:pt x="457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33"/>
            <p:cNvSpPr/>
            <p:nvPr/>
          </p:nvSpPr>
          <p:spPr>
            <a:xfrm>
              <a:off x="5516600" y="3721450"/>
              <a:ext cx="315250" cy="655475"/>
            </a:xfrm>
            <a:custGeom>
              <a:rect b="b" l="l" r="r" t="t"/>
              <a:pathLst>
                <a:path extrusionOk="0" h="26219" w="12610">
                  <a:moveTo>
                    <a:pt x="68" y="0"/>
                  </a:moveTo>
                  <a:lnTo>
                    <a:pt x="68" y="0"/>
                  </a:lnTo>
                  <a:cubicBezTo>
                    <a:pt x="1" y="67"/>
                    <a:pt x="1469" y="934"/>
                    <a:pt x="3303" y="2902"/>
                  </a:cubicBezTo>
                  <a:cubicBezTo>
                    <a:pt x="5672" y="5537"/>
                    <a:pt x="7573" y="8540"/>
                    <a:pt x="8907" y="11809"/>
                  </a:cubicBezTo>
                  <a:cubicBezTo>
                    <a:pt x="9674" y="13576"/>
                    <a:pt x="10342" y="15378"/>
                    <a:pt x="10875" y="17246"/>
                  </a:cubicBezTo>
                  <a:cubicBezTo>
                    <a:pt x="11376" y="18980"/>
                    <a:pt x="11709" y="20548"/>
                    <a:pt x="11976" y="21882"/>
                  </a:cubicBezTo>
                  <a:cubicBezTo>
                    <a:pt x="12243" y="23217"/>
                    <a:pt x="12343" y="24284"/>
                    <a:pt x="12443" y="25051"/>
                  </a:cubicBezTo>
                  <a:cubicBezTo>
                    <a:pt x="12476" y="25418"/>
                    <a:pt x="12510" y="25819"/>
                    <a:pt x="12577" y="26219"/>
                  </a:cubicBezTo>
                  <a:cubicBezTo>
                    <a:pt x="12610" y="25819"/>
                    <a:pt x="12610" y="25418"/>
                    <a:pt x="12577" y="25018"/>
                  </a:cubicBezTo>
                  <a:cubicBezTo>
                    <a:pt x="12543" y="24251"/>
                    <a:pt x="12443" y="23183"/>
                    <a:pt x="12210" y="21816"/>
                  </a:cubicBezTo>
                  <a:cubicBezTo>
                    <a:pt x="11943" y="20248"/>
                    <a:pt x="11609" y="18680"/>
                    <a:pt x="11176" y="17179"/>
                  </a:cubicBezTo>
                  <a:cubicBezTo>
                    <a:pt x="10675" y="15278"/>
                    <a:pt x="10008" y="13443"/>
                    <a:pt x="9241" y="11642"/>
                  </a:cubicBezTo>
                  <a:cubicBezTo>
                    <a:pt x="7873" y="8339"/>
                    <a:pt x="5938" y="5337"/>
                    <a:pt x="3503" y="2735"/>
                  </a:cubicBezTo>
                  <a:cubicBezTo>
                    <a:pt x="3070" y="2268"/>
                    <a:pt x="2636" y="1868"/>
                    <a:pt x="2136" y="1468"/>
                  </a:cubicBezTo>
                  <a:cubicBezTo>
                    <a:pt x="1936" y="1301"/>
                    <a:pt x="1769" y="1134"/>
                    <a:pt x="1569" y="1001"/>
                  </a:cubicBezTo>
                  <a:lnTo>
                    <a:pt x="1068" y="634"/>
                  </a:lnTo>
                  <a:cubicBezTo>
                    <a:pt x="735" y="400"/>
                    <a:pt x="401" y="167"/>
                    <a:pt x="68"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33"/>
            <p:cNvSpPr/>
            <p:nvPr/>
          </p:nvSpPr>
          <p:spPr>
            <a:xfrm>
              <a:off x="5605000" y="4788875"/>
              <a:ext cx="459525" cy="321925"/>
            </a:xfrm>
            <a:custGeom>
              <a:rect b="b" l="l" r="r" t="t"/>
              <a:pathLst>
                <a:path extrusionOk="0" h="12877" w="18381">
                  <a:moveTo>
                    <a:pt x="1" y="0"/>
                  </a:moveTo>
                  <a:lnTo>
                    <a:pt x="935" y="12876"/>
                  </a:lnTo>
                  <a:lnTo>
                    <a:pt x="17447" y="12876"/>
                  </a:lnTo>
                  <a:lnTo>
                    <a:pt x="1838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33"/>
            <p:cNvSpPr/>
            <p:nvPr/>
          </p:nvSpPr>
          <p:spPr>
            <a:xfrm>
              <a:off x="5564975" y="4662950"/>
              <a:ext cx="548750" cy="125950"/>
            </a:xfrm>
            <a:custGeom>
              <a:rect b="b" l="l" r="r" t="t"/>
              <a:pathLst>
                <a:path extrusionOk="0" h="5038" w="21950">
                  <a:moveTo>
                    <a:pt x="1" y="0"/>
                  </a:moveTo>
                  <a:lnTo>
                    <a:pt x="1" y="5037"/>
                  </a:lnTo>
                  <a:lnTo>
                    <a:pt x="21950" y="5037"/>
                  </a:lnTo>
                  <a:lnTo>
                    <a:pt x="21950"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33"/>
            <p:cNvSpPr/>
            <p:nvPr/>
          </p:nvSpPr>
          <p:spPr>
            <a:xfrm>
              <a:off x="5564975" y="5098250"/>
              <a:ext cx="539575" cy="35050"/>
            </a:xfrm>
            <a:custGeom>
              <a:rect b="b" l="l" r="r" t="t"/>
              <a:pathLst>
                <a:path extrusionOk="0" h="1402" w="21583">
                  <a:moveTo>
                    <a:pt x="1" y="1"/>
                  </a:moveTo>
                  <a:lnTo>
                    <a:pt x="1" y="1402"/>
                  </a:lnTo>
                  <a:lnTo>
                    <a:pt x="21583" y="1402"/>
                  </a:lnTo>
                  <a:lnTo>
                    <a:pt x="215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33"/>
            <p:cNvSpPr/>
            <p:nvPr/>
          </p:nvSpPr>
          <p:spPr>
            <a:xfrm>
              <a:off x="5590825" y="5133275"/>
              <a:ext cx="494550" cy="61750"/>
            </a:xfrm>
            <a:custGeom>
              <a:rect b="b" l="l" r="r" t="t"/>
              <a:pathLst>
                <a:path extrusionOk="0" h="2470" w="19782">
                  <a:moveTo>
                    <a:pt x="1" y="1"/>
                  </a:moveTo>
                  <a:lnTo>
                    <a:pt x="1001" y="2469"/>
                  </a:lnTo>
                  <a:lnTo>
                    <a:pt x="18581" y="2469"/>
                  </a:lnTo>
                  <a:lnTo>
                    <a:pt x="19782"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33"/>
            <p:cNvSpPr/>
            <p:nvPr/>
          </p:nvSpPr>
          <p:spPr>
            <a:xfrm>
              <a:off x="5611675" y="4848925"/>
              <a:ext cx="445350" cy="90900"/>
            </a:xfrm>
            <a:custGeom>
              <a:rect b="b" l="l" r="r" t="t"/>
              <a:pathLst>
                <a:path extrusionOk="0" h="3636" w="17814">
                  <a:moveTo>
                    <a:pt x="9040" y="0"/>
                  </a:moveTo>
                  <a:lnTo>
                    <a:pt x="8974" y="100"/>
                  </a:lnTo>
                  <a:lnTo>
                    <a:pt x="8807" y="300"/>
                  </a:lnTo>
                  <a:lnTo>
                    <a:pt x="6442" y="3313"/>
                  </a:lnTo>
                  <a:lnTo>
                    <a:pt x="4170" y="133"/>
                  </a:lnTo>
                  <a:lnTo>
                    <a:pt x="4104" y="33"/>
                  </a:lnTo>
                  <a:lnTo>
                    <a:pt x="4037" y="100"/>
                  </a:lnTo>
                  <a:lnTo>
                    <a:pt x="1259" y="3368"/>
                  </a:lnTo>
                  <a:lnTo>
                    <a:pt x="368" y="1935"/>
                  </a:lnTo>
                  <a:lnTo>
                    <a:pt x="101" y="1568"/>
                  </a:lnTo>
                  <a:cubicBezTo>
                    <a:pt x="67" y="1501"/>
                    <a:pt x="34" y="1468"/>
                    <a:pt x="1" y="1434"/>
                  </a:cubicBezTo>
                  <a:lnTo>
                    <a:pt x="1" y="1434"/>
                  </a:lnTo>
                  <a:cubicBezTo>
                    <a:pt x="34" y="1468"/>
                    <a:pt x="34" y="1534"/>
                    <a:pt x="67" y="1568"/>
                  </a:cubicBezTo>
                  <a:cubicBezTo>
                    <a:pt x="134" y="1701"/>
                    <a:pt x="201" y="1835"/>
                    <a:pt x="301" y="2001"/>
                  </a:cubicBezTo>
                  <a:lnTo>
                    <a:pt x="1201" y="3503"/>
                  </a:lnTo>
                  <a:lnTo>
                    <a:pt x="1235" y="3569"/>
                  </a:lnTo>
                  <a:lnTo>
                    <a:pt x="1302" y="3503"/>
                  </a:lnTo>
                  <a:lnTo>
                    <a:pt x="4096" y="318"/>
                  </a:lnTo>
                  <a:lnTo>
                    <a:pt x="4096" y="318"/>
                  </a:lnTo>
                  <a:lnTo>
                    <a:pt x="6338" y="3536"/>
                  </a:lnTo>
                  <a:lnTo>
                    <a:pt x="6439" y="3636"/>
                  </a:lnTo>
                  <a:lnTo>
                    <a:pt x="6505" y="3536"/>
                  </a:lnTo>
                  <a:cubicBezTo>
                    <a:pt x="7306" y="2569"/>
                    <a:pt x="8106" y="1501"/>
                    <a:pt x="8974" y="434"/>
                  </a:cubicBezTo>
                  <a:lnTo>
                    <a:pt x="9050" y="357"/>
                  </a:lnTo>
                  <a:lnTo>
                    <a:pt x="9050" y="357"/>
                  </a:lnTo>
                  <a:lnTo>
                    <a:pt x="11742" y="3536"/>
                  </a:lnTo>
                  <a:lnTo>
                    <a:pt x="11809" y="3636"/>
                  </a:lnTo>
                  <a:lnTo>
                    <a:pt x="11876" y="3536"/>
                  </a:lnTo>
                  <a:cubicBezTo>
                    <a:pt x="12684" y="2372"/>
                    <a:pt x="13460" y="1303"/>
                    <a:pt x="14145" y="327"/>
                  </a:cubicBezTo>
                  <a:lnTo>
                    <a:pt x="14145" y="327"/>
                  </a:lnTo>
                  <a:lnTo>
                    <a:pt x="16446" y="3503"/>
                  </a:lnTo>
                  <a:lnTo>
                    <a:pt x="16479" y="3569"/>
                  </a:lnTo>
                  <a:lnTo>
                    <a:pt x="16512" y="3503"/>
                  </a:lnTo>
                  <a:lnTo>
                    <a:pt x="17480" y="2268"/>
                  </a:lnTo>
                  <a:cubicBezTo>
                    <a:pt x="17580" y="2135"/>
                    <a:pt x="17680" y="2001"/>
                    <a:pt x="17747" y="1935"/>
                  </a:cubicBezTo>
                  <a:cubicBezTo>
                    <a:pt x="17780" y="1868"/>
                    <a:pt x="17813" y="1801"/>
                    <a:pt x="17813" y="1801"/>
                  </a:cubicBezTo>
                  <a:lnTo>
                    <a:pt x="17813" y="1801"/>
                  </a:lnTo>
                  <a:cubicBezTo>
                    <a:pt x="17780" y="1835"/>
                    <a:pt x="17747" y="1868"/>
                    <a:pt x="17713" y="1901"/>
                  </a:cubicBezTo>
                  <a:lnTo>
                    <a:pt x="17446" y="2235"/>
                  </a:lnTo>
                  <a:lnTo>
                    <a:pt x="16482" y="3392"/>
                  </a:lnTo>
                  <a:lnTo>
                    <a:pt x="16482" y="3392"/>
                  </a:lnTo>
                  <a:lnTo>
                    <a:pt x="14211" y="133"/>
                  </a:lnTo>
                  <a:lnTo>
                    <a:pt x="14144" y="33"/>
                  </a:lnTo>
                  <a:lnTo>
                    <a:pt x="14077" y="133"/>
                  </a:lnTo>
                  <a:cubicBezTo>
                    <a:pt x="13394" y="1077"/>
                    <a:pt x="12616" y="2147"/>
                    <a:pt x="11804" y="3314"/>
                  </a:cubicBezTo>
                  <a:lnTo>
                    <a:pt x="11804" y="3314"/>
                  </a:lnTo>
                  <a:cubicBezTo>
                    <a:pt x="10988" y="2305"/>
                    <a:pt x="10080" y="1234"/>
                    <a:pt x="9140" y="100"/>
                  </a:cubicBezTo>
                  <a:lnTo>
                    <a:pt x="9040"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33"/>
            <p:cNvSpPr/>
            <p:nvPr/>
          </p:nvSpPr>
          <p:spPr>
            <a:xfrm>
              <a:off x="5608350" y="4784700"/>
              <a:ext cx="462025" cy="5025"/>
            </a:xfrm>
            <a:custGeom>
              <a:rect b="b" l="l" r="r" t="t"/>
              <a:pathLst>
                <a:path extrusionOk="0" h="201" w="18481">
                  <a:moveTo>
                    <a:pt x="9240" y="1"/>
                  </a:moveTo>
                  <a:cubicBezTo>
                    <a:pt x="4136" y="1"/>
                    <a:pt x="0" y="34"/>
                    <a:pt x="0" y="101"/>
                  </a:cubicBezTo>
                  <a:cubicBezTo>
                    <a:pt x="0" y="167"/>
                    <a:pt x="4136" y="201"/>
                    <a:pt x="9240" y="201"/>
                  </a:cubicBezTo>
                  <a:cubicBezTo>
                    <a:pt x="14344" y="201"/>
                    <a:pt x="18480" y="167"/>
                    <a:pt x="18480" y="101"/>
                  </a:cubicBezTo>
                  <a:cubicBezTo>
                    <a:pt x="18480" y="34"/>
                    <a:pt x="14344" y="1"/>
                    <a:pt x="9240" y="1"/>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33"/>
            <p:cNvSpPr/>
            <p:nvPr/>
          </p:nvSpPr>
          <p:spPr>
            <a:xfrm>
              <a:off x="5589150" y="5134125"/>
              <a:ext cx="502050" cy="5025"/>
            </a:xfrm>
            <a:custGeom>
              <a:rect b="b" l="l" r="r" t="t"/>
              <a:pathLst>
                <a:path extrusionOk="0" h="201" w="20082">
                  <a:moveTo>
                    <a:pt x="10041" y="0"/>
                  </a:moveTo>
                  <a:cubicBezTo>
                    <a:pt x="4504" y="0"/>
                    <a:pt x="1" y="67"/>
                    <a:pt x="1" y="100"/>
                  </a:cubicBezTo>
                  <a:cubicBezTo>
                    <a:pt x="1" y="167"/>
                    <a:pt x="4504" y="200"/>
                    <a:pt x="10041" y="200"/>
                  </a:cubicBezTo>
                  <a:cubicBezTo>
                    <a:pt x="15579" y="200"/>
                    <a:pt x="20082" y="167"/>
                    <a:pt x="20082" y="100"/>
                  </a:cubicBezTo>
                  <a:cubicBezTo>
                    <a:pt x="20082" y="67"/>
                    <a:pt x="15579" y="0"/>
                    <a:pt x="10041" y="0"/>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33"/>
            <p:cNvSpPr/>
            <p:nvPr/>
          </p:nvSpPr>
          <p:spPr>
            <a:xfrm>
              <a:off x="2771325" y="4952325"/>
              <a:ext cx="728025" cy="236025"/>
            </a:xfrm>
            <a:custGeom>
              <a:rect b="b" l="l" r="r" t="t"/>
              <a:pathLst>
                <a:path extrusionOk="0" h="9441" w="29121">
                  <a:moveTo>
                    <a:pt x="0" y="0"/>
                  </a:moveTo>
                  <a:lnTo>
                    <a:pt x="0" y="9440"/>
                  </a:lnTo>
                  <a:lnTo>
                    <a:pt x="29121" y="9440"/>
                  </a:lnTo>
                  <a:lnTo>
                    <a:pt x="29121"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33"/>
            <p:cNvSpPr/>
            <p:nvPr/>
          </p:nvSpPr>
          <p:spPr>
            <a:xfrm>
              <a:off x="2740450" y="4885600"/>
              <a:ext cx="783925" cy="66750"/>
            </a:xfrm>
            <a:custGeom>
              <a:rect b="b" l="l" r="r" t="t"/>
              <a:pathLst>
                <a:path extrusionOk="0" h="2670" w="31357">
                  <a:moveTo>
                    <a:pt x="1" y="1"/>
                  </a:moveTo>
                  <a:lnTo>
                    <a:pt x="1" y="2669"/>
                  </a:lnTo>
                  <a:lnTo>
                    <a:pt x="31357" y="2669"/>
                  </a:lnTo>
                  <a:lnTo>
                    <a:pt x="3135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33"/>
            <p:cNvSpPr/>
            <p:nvPr/>
          </p:nvSpPr>
          <p:spPr>
            <a:xfrm>
              <a:off x="3117400" y="4885600"/>
              <a:ext cx="406975" cy="302750"/>
            </a:xfrm>
            <a:custGeom>
              <a:rect b="b" l="l" r="r" t="t"/>
              <a:pathLst>
                <a:path extrusionOk="0" h="12110" w="16279">
                  <a:moveTo>
                    <a:pt x="0" y="1"/>
                  </a:moveTo>
                  <a:lnTo>
                    <a:pt x="0" y="2402"/>
                  </a:lnTo>
                  <a:lnTo>
                    <a:pt x="601" y="12109"/>
                  </a:lnTo>
                  <a:lnTo>
                    <a:pt x="15278" y="12109"/>
                  </a:lnTo>
                  <a:lnTo>
                    <a:pt x="15278" y="2669"/>
                  </a:lnTo>
                  <a:lnTo>
                    <a:pt x="16279" y="2669"/>
                  </a:lnTo>
                  <a:lnTo>
                    <a:pt x="1627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33"/>
            <p:cNvSpPr/>
            <p:nvPr/>
          </p:nvSpPr>
          <p:spPr>
            <a:xfrm>
              <a:off x="2873050" y="4989850"/>
              <a:ext cx="147625" cy="35875"/>
            </a:xfrm>
            <a:custGeom>
              <a:rect b="b" l="l" r="r" t="t"/>
              <a:pathLst>
                <a:path extrusionOk="0" h="1435" w="5905">
                  <a:moveTo>
                    <a:pt x="1" y="0"/>
                  </a:moveTo>
                  <a:lnTo>
                    <a:pt x="1" y="1435"/>
                  </a:lnTo>
                  <a:lnTo>
                    <a:pt x="5905" y="1435"/>
                  </a:lnTo>
                  <a:lnTo>
                    <a:pt x="5905"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33"/>
            <p:cNvSpPr/>
            <p:nvPr/>
          </p:nvSpPr>
          <p:spPr>
            <a:xfrm>
              <a:off x="2853875" y="5069900"/>
              <a:ext cx="189325" cy="75925"/>
            </a:xfrm>
            <a:custGeom>
              <a:rect b="b" l="l" r="r" t="t"/>
              <a:pathLst>
                <a:path extrusionOk="0" h="3037" w="7573">
                  <a:moveTo>
                    <a:pt x="1" y="1"/>
                  </a:moveTo>
                  <a:lnTo>
                    <a:pt x="1" y="3036"/>
                  </a:lnTo>
                  <a:lnTo>
                    <a:pt x="7573" y="3036"/>
                  </a:lnTo>
                  <a:lnTo>
                    <a:pt x="7573"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33"/>
            <p:cNvSpPr/>
            <p:nvPr/>
          </p:nvSpPr>
          <p:spPr>
            <a:xfrm>
              <a:off x="3384250" y="4887275"/>
              <a:ext cx="947375" cy="307750"/>
            </a:xfrm>
            <a:custGeom>
              <a:rect b="b" l="l" r="r" t="t"/>
              <a:pathLst>
                <a:path extrusionOk="0" h="12310" w="37895">
                  <a:moveTo>
                    <a:pt x="1" y="0"/>
                  </a:moveTo>
                  <a:lnTo>
                    <a:pt x="1" y="12309"/>
                  </a:lnTo>
                  <a:lnTo>
                    <a:pt x="37894" y="12309"/>
                  </a:lnTo>
                  <a:lnTo>
                    <a:pt x="37894"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33"/>
            <p:cNvSpPr/>
            <p:nvPr/>
          </p:nvSpPr>
          <p:spPr>
            <a:xfrm>
              <a:off x="3345050" y="4801375"/>
              <a:ext cx="1019925" cy="85925"/>
            </a:xfrm>
            <a:custGeom>
              <a:rect b="b" l="l" r="r" t="t"/>
              <a:pathLst>
                <a:path extrusionOk="0" h="3437" w="40797">
                  <a:moveTo>
                    <a:pt x="1" y="1"/>
                  </a:moveTo>
                  <a:lnTo>
                    <a:pt x="1" y="3436"/>
                  </a:lnTo>
                  <a:lnTo>
                    <a:pt x="40797" y="3436"/>
                  </a:lnTo>
                  <a:lnTo>
                    <a:pt x="4079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33"/>
            <p:cNvSpPr/>
            <p:nvPr/>
          </p:nvSpPr>
          <p:spPr>
            <a:xfrm>
              <a:off x="3835400" y="4801375"/>
              <a:ext cx="529575" cy="393650"/>
            </a:xfrm>
            <a:custGeom>
              <a:rect b="b" l="l" r="r" t="t"/>
              <a:pathLst>
                <a:path extrusionOk="0" h="15746" w="21183">
                  <a:moveTo>
                    <a:pt x="1" y="1"/>
                  </a:moveTo>
                  <a:lnTo>
                    <a:pt x="1" y="3103"/>
                  </a:lnTo>
                  <a:lnTo>
                    <a:pt x="768" y="15745"/>
                  </a:lnTo>
                  <a:lnTo>
                    <a:pt x="19848" y="15745"/>
                  </a:lnTo>
                  <a:lnTo>
                    <a:pt x="19848" y="3436"/>
                  </a:lnTo>
                  <a:lnTo>
                    <a:pt x="21183" y="3436"/>
                  </a:lnTo>
                  <a:lnTo>
                    <a:pt x="21183"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33"/>
            <p:cNvSpPr/>
            <p:nvPr/>
          </p:nvSpPr>
          <p:spPr>
            <a:xfrm>
              <a:off x="3516850" y="4936475"/>
              <a:ext cx="192650" cy="46725"/>
            </a:xfrm>
            <a:custGeom>
              <a:rect b="b" l="l" r="r" t="t"/>
              <a:pathLst>
                <a:path extrusionOk="0" h="1869" w="7706">
                  <a:moveTo>
                    <a:pt x="0" y="1"/>
                  </a:moveTo>
                  <a:lnTo>
                    <a:pt x="0" y="1869"/>
                  </a:lnTo>
                  <a:lnTo>
                    <a:pt x="7706" y="1869"/>
                  </a:lnTo>
                  <a:lnTo>
                    <a:pt x="7706"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33"/>
            <p:cNvSpPr/>
            <p:nvPr/>
          </p:nvSpPr>
          <p:spPr>
            <a:xfrm>
              <a:off x="3491825" y="5041550"/>
              <a:ext cx="246875" cy="97600"/>
            </a:xfrm>
            <a:custGeom>
              <a:rect b="b" l="l" r="r" t="t"/>
              <a:pathLst>
                <a:path extrusionOk="0" h="3904" w="9875">
                  <a:moveTo>
                    <a:pt x="1" y="1"/>
                  </a:moveTo>
                  <a:lnTo>
                    <a:pt x="1" y="3903"/>
                  </a:lnTo>
                  <a:lnTo>
                    <a:pt x="9874" y="3903"/>
                  </a:lnTo>
                  <a:lnTo>
                    <a:pt x="987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33"/>
            <p:cNvSpPr/>
            <p:nvPr/>
          </p:nvSpPr>
          <p:spPr>
            <a:xfrm>
              <a:off x="3493500" y="4564550"/>
              <a:ext cx="727200" cy="236850"/>
            </a:xfrm>
            <a:custGeom>
              <a:rect b="b" l="l" r="r" t="t"/>
              <a:pathLst>
                <a:path extrusionOk="0" h="9474" w="29088">
                  <a:moveTo>
                    <a:pt x="0" y="0"/>
                  </a:moveTo>
                  <a:lnTo>
                    <a:pt x="0" y="9474"/>
                  </a:lnTo>
                  <a:lnTo>
                    <a:pt x="29088" y="9474"/>
                  </a:lnTo>
                  <a:lnTo>
                    <a:pt x="29088"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33"/>
            <p:cNvSpPr/>
            <p:nvPr/>
          </p:nvSpPr>
          <p:spPr>
            <a:xfrm>
              <a:off x="3462650" y="4498650"/>
              <a:ext cx="783900" cy="65925"/>
            </a:xfrm>
            <a:custGeom>
              <a:rect b="b" l="l" r="r" t="t"/>
              <a:pathLst>
                <a:path extrusionOk="0" h="2637" w="31356">
                  <a:moveTo>
                    <a:pt x="0" y="1"/>
                  </a:moveTo>
                  <a:lnTo>
                    <a:pt x="0" y="2636"/>
                  </a:lnTo>
                  <a:lnTo>
                    <a:pt x="31356" y="2636"/>
                  </a:lnTo>
                  <a:lnTo>
                    <a:pt x="31356"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33"/>
            <p:cNvSpPr/>
            <p:nvPr/>
          </p:nvSpPr>
          <p:spPr>
            <a:xfrm>
              <a:off x="3839575" y="4498650"/>
              <a:ext cx="406975" cy="302750"/>
            </a:xfrm>
            <a:custGeom>
              <a:rect b="b" l="l" r="r" t="t"/>
              <a:pathLst>
                <a:path extrusionOk="0" h="12110" w="16279">
                  <a:moveTo>
                    <a:pt x="1" y="1"/>
                  </a:moveTo>
                  <a:lnTo>
                    <a:pt x="1" y="2403"/>
                  </a:lnTo>
                  <a:lnTo>
                    <a:pt x="601" y="12110"/>
                  </a:lnTo>
                  <a:lnTo>
                    <a:pt x="15245" y="12110"/>
                  </a:lnTo>
                  <a:lnTo>
                    <a:pt x="15245" y="2636"/>
                  </a:lnTo>
                  <a:lnTo>
                    <a:pt x="16279" y="2636"/>
                  </a:lnTo>
                  <a:lnTo>
                    <a:pt x="1627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33"/>
            <p:cNvSpPr/>
            <p:nvPr/>
          </p:nvSpPr>
          <p:spPr>
            <a:xfrm>
              <a:off x="3595250" y="4602075"/>
              <a:ext cx="147625" cy="35875"/>
            </a:xfrm>
            <a:custGeom>
              <a:rect b="b" l="l" r="r" t="t"/>
              <a:pathLst>
                <a:path extrusionOk="0" h="1435" w="5905">
                  <a:moveTo>
                    <a:pt x="0" y="0"/>
                  </a:moveTo>
                  <a:lnTo>
                    <a:pt x="0" y="1435"/>
                  </a:lnTo>
                  <a:lnTo>
                    <a:pt x="5904" y="1435"/>
                  </a:lnTo>
                  <a:lnTo>
                    <a:pt x="5904"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33"/>
            <p:cNvSpPr/>
            <p:nvPr/>
          </p:nvSpPr>
          <p:spPr>
            <a:xfrm>
              <a:off x="3576050" y="4682950"/>
              <a:ext cx="189325" cy="75100"/>
            </a:xfrm>
            <a:custGeom>
              <a:rect b="b" l="l" r="r" t="t"/>
              <a:pathLst>
                <a:path extrusionOk="0" h="3004" w="7573">
                  <a:moveTo>
                    <a:pt x="1" y="1"/>
                  </a:moveTo>
                  <a:lnTo>
                    <a:pt x="1" y="3003"/>
                  </a:lnTo>
                  <a:lnTo>
                    <a:pt x="7573" y="3003"/>
                  </a:lnTo>
                  <a:lnTo>
                    <a:pt x="7573"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33"/>
            <p:cNvSpPr/>
            <p:nvPr/>
          </p:nvSpPr>
          <p:spPr>
            <a:xfrm>
              <a:off x="4200675" y="1169625"/>
              <a:ext cx="1431875" cy="2932950"/>
            </a:xfrm>
            <a:custGeom>
              <a:rect b="b" l="l" r="r" t="t"/>
              <a:pathLst>
                <a:path extrusionOk="0" h="117318" w="57275">
                  <a:moveTo>
                    <a:pt x="8707" y="0"/>
                  </a:moveTo>
                  <a:cubicBezTo>
                    <a:pt x="3903" y="0"/>
                    <a:pt x="34" y="3869"/>
                    <a:pt x="34" y="8673"/>
                  </a:cubicBezTo>
                  <a:lnTo>
                    <a:pt x="0" y="108611"/>
                  </a:lnTo>
                  <a:cubicBezTo>
                    <a:pt x="0" y="113415"/>
                    <a:pt x="3903" y="117317"/>
                    <a:pt x="8673" y="117317"/>
                  </a:cubicBezTo>
                  <a:lnTo>
                    <a:pt x="48535" y="117317"/>
                  </a:lnTo>
                  <a:cubicBezTo>
                    <a:pt x="53338" y="117317"/>
                    <a:pt x="57241" y="113415"/>
                    <a:pt x="57241" y="108611"/>
                  </a:cubicBezTo>
                  <a:lnTo>
                    <a:pt x="57241" y="8673"/>
                  </a:lnTo>
                  <a:cubicBezTo>
                    <a:pt x="57275" y="3903"/>
                    <a:pt x="53372" y="0"/>
                    <a:pt x="48568"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33"/>
            <p:cNvSpPr/>
            <p:nvPr/>
          </p:nvSpPr>
          <p:spPr>
            <a:xfrm>
              <a:off x="4266550" y="1258825"/>
              <a:ext cx="1299275" cy="2742850"/>
            </a:xfrm>
            <a:custGeom>
              <a:rect b="b" l="l" r="r" t="t"/>
              <a:pathLst>
                <a:path extrusionOk="0" h="109714" w="51971">
                  <a:moveTo>
                    <a:pt x="6045" y="1"/>
                  </a:moveTo>
                  <a:cubicBezTo>
                    <a:pt x="2736" y="1"/>
                    <a:pt x="34" y="2724"/>
                    <a:pt x="34" y="6072"/>
                  </a:cubicBezTo>
                  <a:lnTo>
                    <a:pt x="1" y="103609"/>
                  </a:lnTo>
                  <a:cubicBezTo>
                    <a:pt x="1" y="106978"/>
                    <a:pt x="2736" y="109713"/>
                    <a:pt x="6105" y="109713"/>
                  </a:cubicBezTo>
                  <a:lnTo>
                    <a:pt x="45867" y="109713"/>
                  </a:lnTo>
                  <a:cubicBezTo>
                    <a:pt x="49236" y="109713"/>
                    <a:pt x="51971" y="107011"/>
                    <a:pt x="51971" y="103642"/>
                  </a:cubicBezTo>
                  <a:lnTo>
                    <a:pt x="51971" y="6106"/>
                  </a:lnTo>
                  <a:cubicBezTo>
                    <a:pt x="51971" y="2737"/>
                    <a:pt x="49269" y="1"/>
                    <a:pt x="45900" y="1"/>
                  </a:cubicBezTo>
                  <a:lnTo>
                    <a:pt x="38161" y="1"/>
                  </a:lnTo>
                  <a:cubicBezTo>
                    <a:pt x="37127" y="1"/>
                    <a:pt x="36260" y="902"/>
                    <a:pt x="36293" y="1936"/>
                  </a:cubicBezTo>
                  <a:lnTo>
                    <a:pt x="36293" y="3337"/>
                  </a:lnTo>
                  <a:cubicBezTo>
                    <a:pt x="36326" y="4404"/>
                    <a:pt x="35493" y="5272"/>
                    <a:pt x="34425" y="5305"/>
                  </a:cubicBezTo>
                  <a:lnTo>
                    <a:pt x="19348" y="5305"/>
                  </a:lnTo>
                  <a:cubicBezTo>
                    <a:pt x="18280" y="5272"/>
                    <a:pt x="17446" y="4404"/>
                    <a:pt x="17480" y="3337"/>
                  </a:cubicBezTo>
                  <a:lnTo>
                    <a:pt x="17480" y="1936"/>
                  </a:lnTo>
                  <a:cubicBezTo>
                    <a:pt x="17513" y="902"/>
                    <a:pt x="16646" y="1"/>
                    <a:pt x="15612" y="1"/>
                  </a:cubicBezTo>
                  <a:lnTo>
                    <a:pt x="6105" y="1"/>
                  </a:lnTo>
                  <a:cubicBezTo>
                    <a:pt x="6085" y="1"/>
                    <a:pt x="6065" y="1"/>
                    <a:pt x="604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33"/>
            <p:cNvSpPr/>
            <p:nvPr/>
          </p:nvSpPr>
          <p:spPr>
            <a:xfrm>
              <a:off x="4262375" y="1257875"/>
              <a:ext cx="1307625" cy="2755825"/>
            </a:xfrm>
            <a:custGeom>
              <a:rect b="b" l="l" r="r" t="t"/>
              <a:pathLst>
                <a:path extrusionOk="0" h="110233" w="52305">
                  <a:moveTo>
                    <a:pt x="38554" y="13"/>
                  </a:moveTo>
                  <a:cubicBezTo>
                    <a:pt x="38339" y="13"/>
                    <a:pt x="38133" y="44"/>
                    <a:pt x="37936" y="96"/>
                  </a:cubicBezTo>
                  <a:lnTo>
                    <a:pt x="37936" y="96"/>
                  </a:lnTo>
                  <a:cubicBezTo>
                    <a:pt x="38151" y="49"/>
                    <a:pt x="38369" y="27"/>
                    <a:pt x="38593" y="27"/>
                  </a:cubicBezTo>
                  <a:cubicBezTo>
                    <a:pt x="38692" y="27"/>
                    <a:pt x="38793" y="31"/>
                    <a:pt x="38895" y="39"/>
                  </a:cubicBezTo>
                  <a:cubicBezTo>
                    <a:pt x="38779" y="21"/>
                    <a:pt x="38665" y="13"/>
                    <a:pt x="38554" y="13"/>
                  </a:cubicBezTo>
                  <a:close/>
                  <a:moveTo>
                    <a:pt x="18531" y="5085"/>
                  </a:moveTo>
                  <a:cubicBezTo>
                    <a:pt x="18689" y="5185"/>
                    <a:pt x="18864" y="5260"/>
                    <a:pt x="19048" y="5310"/>
                  </a:cubicBezTo>
                  <a:cubicBezTo>
                    <a:pt x="19092" y="5319"/>
                    <a:pt x="19140" y="5325"/>
                    <a:pt x="19188" y="5330"/>
                  </a:cubicBezTo>
                  <a:lnTo>
                    <a:pt x="19188" y="5330"/>
                  </a:lnTo>
                  <a:cubicBezTo>
                    <a:pt x="19151" y="5323"/>
                    <a:pt x="19115" y="5317"/>
                    <a:pt x="19081" y="5310"/>
                  </a:cubicBezTo>
                  <a:cubicBezTo>
                    <a:pt x="18881" y="5260"/>
                    <a:pt x="18697" y="5185"/>
                    <a:pt x="18531" y="5085"/>
                  </a:cubicBezTo>
                  <a:close/>
                  <a:moveTo>
                    <a:pt x="37936" y="96"/>
                  </a:moveTo>
                  <a:cubicBezTo>
                    <a:pt x="37844" y="117"/>
                    <a:pt x="37752" y="142"/>
                    <a:pt x="37661" y="173"/>
                  </a:cubicBezTo>
                  <a:cubicBezTo>
                    <a:pt x="37261" y="306"/>
                    <a:pt x="36894" y="640"/>
                    <a:pt x="36694" y="1007"/>
                  </a:cubicBezTo>
                  <a:cubicBezTo>
                    <a:pt x="36594" y="1240"/>
                    <a:pt x="36493" y="1440"/>
                    <a:pt x="36460" y="1674"/>
                  </a:cubicBezTo>
                  <a:cubicBezTo>
                    <a:pt x="36427" y="1907"/>
                    <a:pt x="36427" y="2141"/>
                    <a:pt x="36427" y="2374"/>
                  </a:cubicBezTo>
                  <a:lnTo>
                    <a:pt x="36427" y="3108"/>
                  </a:lnTo>
                  <a:cubicBezTo>
                    <a:pt x="36427" y="3375"/>
                    <a:pt x="36427" y="3608"/>
                    <a:pt x="36393" y="3842"/>
                  </a:cubicBezTo>
                  <a:cubicBezTo>
                    <a:pt x="36260" y="4376"/>
                    <a:pt x="35960" y="4809"/>
                    <a:pt x="35526" y="5076"/>
                  </a:cubicBezTo>
                  <a:cubicBezTo>
                    <a:pt x="35293" y="5210"/>
                    <a:pt x="35059" y="5310"/>
                    <a:pt x="34792" y="5343"/>
                  </a:cubicBezTo>
                  <a:lnTo>
                    <a:pt x="19581" y="5343"/>
                  </a:lnTo>
                  <a:cubicBezTo>
                    <a:pt x="19459" y="5343"/>
                    <a:pt x="19320" y="5343"/>
                    <a:pt x="19188" y="5330"/>
                  </a:cubicBezTo>
                  <a:lnTo>
                    <a:pt x="19188" y="5330"/>
                  </a:lnTo>
                  <a:cubicBezTo>
                    <a:pt x="19330" y="5355"/>
                    <a:pt x="19489" y="5376"/>
                    <a:pt x="19648" y="5376"/>
                  </a:cubicBezTo>
                  <a:lnTo>
                    <a:pt x="34792" y="5376"/>
                  </a:lnTo>
                  <a:cubicBezTo>
                    <a:pt x="35059" y="5310"/>
                    <a:pt x="35326" y="5243"/>
                    <a:pt x="35559" y="5076"/>
                  </a:cubicBezTo>
                  <a:cubicBezTo>
                    <a:pt x="36026" y="4809"/>
                    <a:pt x="36327" y="4342"/>
                    <a:pt x="36460" y="3809"/>
                  </a:cubicBezTo>
                  <a:cubicBezTo>
                    <a:pt x="36493" y="3575"/>
                    <a:pt x="36493" y="3308"/>
                    <a:pt x="36493" y="3041"/>
                  </a:cubicBezTo>
                  <a:lnTo>
                    <a:pt x="36493" y="2341"/>
                  </a:lnTo>
                  <a:cubicBezTo>
                    <a:pt x="36493" y="2074"/>
                    <a:pt x="36493" y="1841"/>
                    <a:pt x="36527" y="1640"/>
                  </a:cubicBezTo>
                  <a:cubicBezTo>
                    <a:pt x="36560" y="1407"/>
                    <a:pt x="36627" y="1173"/>
                    <a:pt x="36760" y="1007"/>
                  </a:cubicBezTo>
                  <a:cubicBezTo>
                    <a:pt x="36960" y="606"/>
                    <a:pt x="37294" y="306"/>
                    <a:pt x="37694" y="173"/>
                  </a:cubicBezTo>
                  <a:cubicBezTo>
                    <a:pt x="37773" y="144"/>
                    <a:pt x="37854" y="118"/>
                    <a:pt x="37936" y="96"/>
                  </a:cubicBezTo>
                  <a:close/>
                  <a:moveTo>
                    <a:pt x="15710" y="1"/>
                  </a:moveTo>
                  <a:cubicBezTo>
                    <a:pt x="15667" y="1"/>
                    <a:pt x="15623" y="2"/>
                    <a:pt x="15579" y="6"/>
                  </a:cubicBezTo>
                  <a:lnTo>
                    <a:pt x="6439" y="6"/>
                  </a:lnTo>
                  <a:cubicBezTo>
                    <a:pt x="6361" y="3"/>
                    <a:pt x="6283" y="2"/>
                    <a:pt x="6205" y="2"/>
                  </a:cubicBezTo>
                  <a:cubicBezTo>
                    <a:pt x="5350" y="2"/>
                    <a:pt x="4501" y="170"/>
                    <a:pt x="3737" y="506"/>
                  </a:cubicBezTo>
                  <a:cubicBezTo>
                    <a:pt x="1935" y="1307"/>
                    <a:pt x="601" y="2875"/>
                    <a:pt x="168" y="4776"/>
                  </a:cubicBezTo>
                  <a:cubicBezTo>
                    <a:pt x="101" y="5043"/>
                    <a:pt x="67" y="5276"/>
                    <a:pt x="67" y="5510"/>
                  </a:cubicBezTo>
                  <a:cubicBezTo>
                    <a:pt x="34" y="5777"/>
                    <a:pt x="34" y="6010"/>
                    <a:pt x="34" y="6244"/>
                  </a:cubicBezTo>
                  <a:lnTo>
                    <a:pt x="34" y="7745"/>
                  </a:lnTo>
                  <a:lnTo>
                    <a:pt x="34" y="20087"/>
                  </a:lnTo>
                  <a:lnTo>
                    <a:pt x="34" y="47373"/>
                  </a:lnTo>
                  <a:lnTo>
                    <a:pt x="34" y="77528"/>
                  </a:lnTo>
                  <a:lnTo>
                    <a:pt x="34" y="93506"/>
                  </a:lnTo>
                  <a:lnTo>
                    <a:pt x="34" y="101645"/>
                  </a:lnTo>
                  <a:lnTo>
                    <a:pt x="34" y="103713"/>
                  </a:lnTo>
                  <a:cubicBezTo>
                    <a:pt x="1" y="104414"/>
                    <a:pt x="67" y="105114"/>
                    <a:pt x="268" y="105782"/>
                  </a:cubicBezTo>
                  <a:cubicBezTo>
                    <a:pt x="668" y="107149"/>
                    <a:pt x="1535" y="108317"/>
                    <a:pt x="2703" y="109117"/>
                  </a:cubicBezTo>
                  <a:cubicBezTo>
                    <a:pt x="3780" y="109856"/>
                    <a:pt x="5057" y="110226"/>
                    <a:pt x="6349" y="110226"/>
                  </a:cubicBezTo>
                  <a:cubicBezTo>
                    <a:pt x="6457" y="110226"/>
                    <a:pt x="6564" y="110223"/>
                    <a:pt x="6672" y="110218"/>
                  </a:cubicBezTo>
                  <a:lnTo>
                    <a:pt x="42665" y="110218"/>
                  </a:lnTo>
                  <a:cubicBezTo>
                    <a:pt x="43510" y="110218"/>
                    <a:pt x="44355" y="110233"/>
                    <a:pt x="45210" y="110233"/>
                  </a:cubicBezTo>
                  <a:cubicBezTo>
                    <a:pt x="45637" y="110233"/>
                    <a:pt x="46067" y="110229"/>
                    <a:pt x="46501" y="110218"/>
                  </a:cubicBezTo>
                  <a:cubicBezTo>
                    <a:pt x="47768" y="110151"/>
                    <a:pt x="49002" y="109684"/>
                    <a:pt x="50003" y="108850"/>
                  </a:cubicBezTo>
                  <a:cubicBezTo>
                    <a:pt x="50503" y="108450"/>
                    <a:pt x="50937" y="107983"/>
                    <a:pt x="51271" y="107449"/>
                  </a:cubicBezTo>
                  <a:cubicBezTo>
                    <a:pt x="51638" y="106916"/>
                    <a:pt x="51904" y="106349"/>
                    <a:pt x="52071" y="105715"/>
                  </a:cubicBezTo>
                  <a:cubicBezTo>
                    <a:pt x="52238" y="105114"/>
                    <a:pt x="52305" y="104481"/>
                    <a:pt x="52305" y="103880"/>
                  </a:cubicBezTo>
                  <a:lnTo>
                    <a:pt x="52305" y="94707"/>
                  </a:lnTo>
                  <a:cubicBezTo>
                    <a:pt x="52305" y="75493"/>
                    <a:pt x="52305" y="58214"/>
                    <a:pt x="52305" y="43670"/>
                  </a:cubicBezTo>
                  <a:cubicBezTo>
                    <a:pt x="52271" y="29127"/>
                    <a:pt x="52271" y="17385"/>
                    <a:pt x="52271" y="9246"/>
                  </a:cubicBezTo>
                  <a:lnTo>
                    <a:pt x="52271" y="6377"/>
                  </a:lnTo>
                  <a:cubicBezTo>
                    <a:pt x="52271" y="5510"/>
                    <a:pt x="52138" y="4676"/>
                    <a:pt x="51804" y="3909"/>
                  </a:cubicBezTo>
                  <a:cubicBezTo>
                    <a:pt x="51538" y="3208"/>
                    <a:pt x="51137" y="2608"/>
                    <a:pt x="50637" y="2074"/>
                  </a:cubicBezTo>
                  <a:cubicBezTo>
                    <a:pt x="50237" y="1640"/>
                    <a:pt x="49770" y="1240"/>
                    <a:pt x="49269" y="940"/>
                  </a:cubicBezTo>
                  <a:cubicBezTo>
                    <a:pt x="48569" y="506"/>
                    <a:pt x="47768" y="239"/>
                    <a:pt x="46968" y="139"/>
                  </a:cubicBezTo>
                  <a:cubicBezTo>
                    <a:pt x="46767" y="106"/>
                    <a:pt x="46567" y="106"/>
                    <a:pt x="46367" y="106"/>
                  </a:cubicBezTo>
                  <a:lnTo>
                    <a:pt x="46334" y="106"/>
                  </a:lnTo>
                  <a:cubicBezTo>
                    <a:pt x="46534" y="139"/>
                    <a:pt x="46767" y="139"/>
                    <a:pt x="46968" y="173"/>
                  </a:cubicBezTo>
                  <a:cubicBezTo>
                    <a:pt x="47768" y="273"/>
                    <a:pt x="48535" y="540"/>
                    <a:pt x="49236" y="973"/>
                  </a:cubicBezTo>
                  <a:cubicBezTo>
                    <a:pt x="49736" y="1273"/>
                    <a:pt x="50203" y="1674"/>
                    <a:pt x="50604" y="2107"/>
                  </a:cubicBezTo>
                  <a:cubicBezTo>
                    <a:pt x="51104" y="2641"/>
                    <a:pt x="51471" y="3242"/>
                    <a:pt x="51771" y="3909"/>
                  </a:cubicBezTo>
                  <a:cubicBezTo>
                    <a:pt x="52071" y="4709"/>
                    <a:pt x="52205" y="5543"/>
                    <a:pt x="52205" y="6377"/>
                  </a:cubicBezTo>
                  <a:lnTo>
                    <a:pt x="52205" y="9246"/>
                  </a:lnTo>
                  <a:cubicBezTo>
                    <a:pt x="52205" y="17385"/>
                    <a:pt x="52171" y="29127"/>
                    <a:pt x="52171" y="43670"/>
                  </a:cubicBezTo>
                  <a:cubicBezTo>
                    <a:pt x="52171" y="58214"/>
                    <a:pt x="52138" y="75527"/>
                    <a:pt x="52138" y="94740"/>
                  </a:cubicBezTo>
                  <a:lnTo>
                    <a:pt x="52138" y="101912"/>
                  </a:lnTo>
                  <a:lnTo>
                    <a:pt x="52138" y="103747"/>
                  </a:lnTo>
                  <a:cubicBezTo>
                    <a:pt x="52138" y="104347"/>
                    <a:pt x="52071" y="104981"/>
                    <a:pt x="51904" y="105548"/>
                  </a:cubicBezTo>
                  <a:cubicBezTo>
                    <a:pt x="51738" y="106149"/>
                    <a:pt x="51504" y="106716"/>
                    <a:pt x="51171" y="107216"/>
                  </a:cubicBezTo>
                  <a:cubicBezTo>
                    <a:pt x="50804" y="107750"/>
                    <a:pt x="50370" y="108217"/>
                    <a:pt x="49903" y="108617"/>
                  </a:cubicBezTo>
                  <a:cubicBezTo>
                    <a:pt x="48936" y="109384"/>
                    <a:pt x="47735" y="109851"/>
                    <a:pt x="46467" y="109951"/>
                  </a:cubicBezTo>
                  <a:lnTo>
                    <a:pt x="6672" y="109951"/>
                  </a:lnTo>
                  <a:cubicBezTo>
                    <a:pt x="6567" y="109956"/>
                    <a:pt x="6461" y="109959"/>
                    <a:pt x="6356" y="109959"/>
                  </a:cubicBezTo>
                  <a:cubicBezTo>
                    <a:pt x="5095" y="109959"/>
                    <a:pt x="3849" y="109592"/>
                    <a:pt x="2803" y="108884"/>
                  </a:cubicBezTo>
                  <a:cubicBezTo>
                    <a:pt x="1669" y="108083"/>
                    <a:pt x="835" y="106949"/>
                    <a:pt x="434" y="105615"/>
                  </a:cubicBezTo>
                  <a:cubicBezTo>
                    <a:pt x="268" y="104981"/>
                    <a:pt x="168" y="104281"/>
                    <a:pt x="201" y="103613"/>
                  </a:cubicBezTo>
                  <a:lnTo>
                    <a:pt x="201" y="93406"/>
                  </a:lnTo>
                  <a:lnTo>
                    <a:pt x="201" y="77428"/>
                  </a:lnTo>
                  <a:lnTo>
                    <a:pt x="201" y="47273"/>
                  </a:lnTo>
                  <a:lnTo>
                    <a:pt x="201" y="19987"/>
                  </a:lnTo>
                  <a:lnTo>
                    <a:pt x="201" y="6144"/>
                  </a:lnTo>
                  <a:cubicBezTo>
                    <a:pt x="201" y="5910"/>
                    <a:pt x="168" y="5677"/>
                    <a:pt x="234" y="5443"/>
                  </a:cubicBezTo>
                  <a:cubicBezTo>
                    <a:pt x="268" y="5210"/>
                    <a:pt x="301" y="4943"/>
                    <a:pt x="334" y="4709"/>
                  </a:cubicBezTo>
                  <a:cubicBezTo>
                    <a:pt x="980" y="1965"/>
                    <a:pt x="3407" y="33"/>
                    <a:pt x="6194" y="33"/>
                  </a:cubicBezTo>
                  <a:cubicBezTo>
                    <a:pt x="6286" y="33"/>
                    <a:pt x="6379" y="35"/>
                    <a:pt x="6472" y="39"/>
                  </a:cubicBezTo>
                  <a:lnTo>
                    <a:pt x="15612" y="39"/>
                  </a:lnTo>
                  <a:cubicBezTo>
                    <a:pt x="15662" y="35"/>
                    <a:pt x="15712" y="33"/>
                    <a:pt x="15762" y="33"/>
                  </a:cubicBezTo>
                  <a:cubicBezTo>
                    <a:pt x="16111" y="33"/>
                    <a:pt x="16454" y="135"/>
                    <a:pt x="16746" y="339"/>
                  </a:cubicBezTo>
                  <a:cubicBezTo>
                    <a:pt x="17080" y="573"/>
                    <a:pt x="17313" y="873"/>
                    <a:pt x="17447" y="1273"/>
                  </a:cubicBezTo>
                  <a:cubicBezTo>
                    <a:pt x="17580" y="1640"/>
                    <a:pt x="17613" y="2041"/>
                    <a:pt x="17580" y="2441"/>
                  </a:cubicBezTo>
                  <a:lnTo>
                    <a:pt x="17580" y="3041"/>
                  </a:lnTo>
                  <a:cubicBezTo>
                    <a:pt x="17580" y="3208"/>
                    <a:pt x="17580" y="3408"/>
                    <a:pt x="17613" y="3608"/>
                  </a:cubicBezTo>
                  <a:cubicBezTo>
                    <a:pt x="17647" y="4009"/>
                    <a:pt x="17813" y="4376"/>
                    <a:pt x="18080" y="4709"/>
                  </a:cubicBezTo>
                  <a:cubicBezTo>
                    <a:pt x="18214" y="4859"/>
                    <a:pt x="18364" y="4984"/>
                    <a:pt x="18531" y="5085"/>
                  </a:cubicBezTo>
                  <a:lnTo>
                    <a:pt x="18531" y="5085"/>
                  </a:lnTo>
                  <a:cubicBezTo>
                    <a:pt x="18372" y="4984"/>
                    <a:pt x="18230" y="4859"/>
                    <a:pt x="18114" y="4709"/>
                  </a:cubicBezTo>
                  <a:cubicBezTo>
                    <a:pt x="17847" y="4442"/>
                    <a:pt x="17713" y="4075"/>
                    <a:pt x="17647" y="3709"/>
                  </a:cubicBezTo>
                  <a:cubicBezTo>
                    <a:pt x="17647" y="3508"/>
                    <a:pt x="17647" y="3308"/>
                    <a:pt x="17647" y="3108"/>
                  </a:cubicBezTo>
                  <a:lnTo>
                    <a:pt x="17647" y="2508"/>
                  </a:lnTo>
                  <a:cubicBezTo>
                    <a:pt x="17680" y="2107"/>
                    <a:pt x="17647" y="1707"/>
                    <a:pt x="17513" y="1307"/>
                  </a:cubicBezTo>
                  <a:cubicBezTo>
                    <a:pt x="17380" y="907"/>
                    <a:pt x="17113" y="573"/>
                    <a:pt x="16779" y="339"/>
                  </a:cubicBezTo>
                  <a:cubicBezTo>
                    <a:pt x="16450" y="130"/>
                    <a:pt x="16094" y="1"/>
                    <a:pt x="1571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33"/>
            <p:cNvSpPr/>
            <p:nvPr/>
          </p:nvSpPr>
          <p:spPr>
            <a:xfrm>
              <a:off x="5333150" y="1506525"/>
              <a:ext cx="112600" cy="2525"/>
            </a:xfrm>
            <a:custGeom>
              <a:rect b="b" l="l" r="r" t="t"/>
              <a:pathLst>
                <a:path extrusionOk="0" h="101" w="4504">
                  <a:moveTo>
                    <a:pt x="2235" y="0"/>
                  </a:moveTo>
                  <a:cubicBezTo>
                    <a:pt x="1001" y="34"/>
                    <a:pt x="0" y="34"/>
                    <a:pt x="0" y="67"/>
                  </a:cubicBezTo>
                  <a:cubicBezTo>
                    <a:pt x="0" y="100"/>
                    <a:pt x="1001" y="100"/>
                    <a:pt x="2235" y="100"/>
                  </a:cubicBezTo>
                  <a:cubicBezTo>
                    <a:pt x="3469" y="100"/>
                    <a:pt x="4504" y="67"/>
                    <a:pt x="4504" y="34"/>
                  </a:cubicBezTo>
                  <a:cubicBezTo>
                    <a:pt x="4504" y="0"/>
                    <a:pt x="3469" y="0"/>
                    <a:pt x="22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33"/>
            <p:cNvSpPr/>
            <p:nvPr/>
          </p:nvSpPr>
          <p:spPr>
            <a:xfrm>
              <a:off x="5333150" y="1535700"/>
              <a:ext cx="112600" cy="2525"/>
            </a:xfrm>
            <a:custGeom>
              <a:rect b="b" l="l" r="r" t="t"/>
              <a:pathLst>
                <a:path extrusionOk="0" h="101" w="4504">
                  <a:moveTo>
                    <a:pt x="2235" y="1"/>
                  </a:moveTo>
                  <a:cubicBezTo>
                    <a:pt x="1001" y="1"/>
                    <a:pt x="0" y="34"/>
                    <a:pt x="0" y="68"/>
                  </a:cubicBezTo>
                  <a:cubicBezTo>
                    <a:pt x="0" y="101"/>
                    <a:pt x="1001" y="101"/>
                    <a:pt x="2235" y="101"/>
                  </a:cubicBezTo>
                  <a:cubicBezTo>
                    <a:pt x="3503" y="68"/>
                    <a:pt x="4504" y="68"/>
                    <a:pt x="4504" y="34"/>
                  </a:cubicBezTo>
                  <a:cubicBezTo>
                    <a:pt x="4504" y="1"/>
                    <a:pt x="3503" y="1"/>
                    <a:pt x="22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33"/>
            <p:cNvSpPr/>
            <p:nvPr/>
          </p:nvSpPr>
          <p:spPr>
            <a:xfrm>
              <a:off x="5333150" y="1564050"/>
              <a:ext cx="112600" cy="2875"/>
            </a:xfrm>
            <a:custGeom>
              <a:rect b="b" l="l" r="r" t="t"/>
              <a:pathLst>
                <a:path extrusionOk="0" h="115" w="4504">
                  <a:moveTo>
                    <a:pt x="2269" y="1"/>
                  </a:moveTo>
                  <a:cubicBezTo>
                    <a:pt x="1001" y="34"/>
                    <a:pt x="0" y="68"/>
                    <a:pt x="0" y="68"/>
                  </a:cubicBezTo>
                  <a:cubicBezTo>
                    <a:pt x="0" y="91"/>
                    <a:pt x="517" y="115"/>
                    <a:pt x="1257" y="115"/>
                  </a:cubicBezTo>
                  <a:cubicBezTo>
                    <a:pt x="1563" y="115"/>
                    <a:pt x="1907" y="111"/>
                    <a:pt x="2269" y="101"/>
                  </a:cubicBezTo>
                  <a:cubicBezTo>
                    <a:pt x="3503" y="101"/>
                    <a:pt x="4504" y="68"/>
                    <a:pt x="4504" y="34"/>
                  </a:cubicBezTo>
                  <a:cubicBezTo>
                    <a:pt x="4504" y="34"/>
                    <a:pt x="3503" y="1"/>
                    <a:pt x="22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33"/>
            <p:cNvSpPr/>
            <p:nvPr/>
          </p:nvSpPr>
          <p:spPr>
            <a:xfrm>
              <a:off x="4421650" y="1504525"/>
              <a:ext cx="91775" cy="94575"/>
            </a:xfrm>
            <a:custGeom>
              <a:rect b="b" l="l" r="r" t="t"/>
              <a:pathLst>
                <a:path extrusionOk="0" h="3783" w="3671">
                  <a:moveTo>
                    <a:pt x="164" y="1511"/>
                  </a:moveTo>
                  <a:cubicBezTo>
                    <a:pt x="142" y="1535"/>
                    <a:pt x="121" y="1558"/>
                    <a:pt x="101" y="1581"/>
                  </a:cubicBezTo>
                  <a:cubicBezTo>
                    <a:pt x="122" y="1558"/>
                    <a:pt x="142" y="1534"/>
                    <a:pt x="164" y="1511"/>
                  </a:cubicBezTo>
                  <a:close/>
                  <a:moveTo>
                    <a:pt x="101" y="1581"/>
                  </a:moveTo>
                  <a:lnTo>
                    <a:pt x="101" y="1581"/>
                  </a:lnTo>
                  <a:cubicBezTo>
                    <a:pt x="68" y="1648"/>
                    <a:pt x="34" y="1748"/>
                    <a:pt x="34" y="1815"/>
                  </a:cubicBezTo>
                  <a:lnTo>
                    <a:pt x="34" y="2048"/>
                  </a:lnTo>
                  <a:cubicBezTo>
                    <a:pt x="34" y="1882"/>
                    <a:pt x="34" y="1748"/>
                    <a:pt x="101" y="1581"/>
                  </a:cubicBezTo>
                  <a:close/>
                  <a:moveTo>
                    <a:pt x="1783" y="1"/>
                  </a:moveTo>
                  <a:cubicBezTo>
                    <a:pt x="1700" y="1"/>
                    <a:pt x="1609" y="31"/>
                    <a:pt x="1535" y="80"/>
                  </a:cubicBezTo>
                  <a:cubicBezTo>
                    <a:pt x="1435" y="180"/>
                    <a:pt x="1369" y="247"/>
                    <a:pt x="1302" y="314"/>
                  </a:cubicBezTo>
                  <a:lnTo>
                    <a:pt x="868" y="781"/>
                  </a:lnTo>
                  <a:cubicBezTo>
                    <a:pt x="625" y="1024"/>
                    <a:pt x="382" y="1267"/>
                    <a:pt x="164" y="1511"/>
                  </a:cubicBezTo>
                  <a:lnTo>
                    <a:pt x="164" y="1511"/>
                  </a:lnTo>
                  <a:cubicBezTo>
                    <a:pt x="361" y="1295"/>
                    <a:pt x="628" y="1055"/>
                    <a:pt x="868" y="814"/>
                  </a:cubicBezTo>
                  <a:lnTo>
                    <a:pt x="1302" y="381"/>
                  </a:lnTo>
                  <a:cubicBezTo>
                    <a:pt x="1369" y="314"/>
                    <a:pt x="1435" y="214"/>
                    <a:pt x="1502" y="147"/>
                  </a:cubicBezTo>
                  <a:cubicBezTo>
                    <a:pt x="1573" y="123"/>
                    <a:pt x="1644" y="100"/>
                    <a:pt x="1714" y="100"/>
                  </a:cubicBezTo>
                  <a:cubicBezTo>
                    <a:pt x="1744" y="100"/>
                    <a:pt x="1773" y="104"/>
                    <a:pt x="1802" y="114"/>
                  </a:cubicBezTo>
                  <a:cubicBezTo>
                    <a:pt x="1902" y="147"/>
                    <a:pt x="1969" y="214"/>
                    <a:pt x="2036" y="280"/>
                  </a:cubicBezTo>
                  <a:lnTo>
                    <a:pt x="2303" y="547"/>
                  </a:lnTo>
                  <a:lnTo>
                    <a:pt x="2803" y="1048"/>
                  </a:lnTo>
                  <a:lnTo>
                    <a:pt x="3337" y="1581"/>
                  </a:lnTo>
                  <a:cubicBezTo>
                    <a:pt x="3437" y="1615"/>
                    <a:pt x="3503" y="1748"/>
                    <a:pt x="3503" y="1848"/>
                  </a:cubicBezTo>
                  <a:lnTo>
                    <a:pt x="3503" y="2249"/>
                  </a:lnTo>
                  <a:lnTo>
                    <a:pt x="3503" y="3716"/>
                  </a:lnTo>
                  <a:lnTo>
                    <a:pt x="2403" y="3716"/>
                  </a:lnTo>
                  <a:lnTo>
                    <a:pt x="2403" y="2716"/>
                  </a:lnTo>
                  <a:cubicBezTo>
                    <a:pt x="2403" y="2549"/>
                    <a:pt x="2236" y="2382"/>
                    <a:pt x="2069" y="2349"/>
                  </a:cubicBezTo>
                  <a:lnTo>
                    <a:pt x="1602" y="2349"/>
                  </a:lnTo>
                  <a:cubicBezTo>
                    <a:pt x="1435" y="2382"/>
                    <a:pt x="1335" y="2482"/>
                    <a:pt x="1302" y="2649"/>
                  </a:cubicBezTo>
                  <a:cubicBezTo>
                    <a:pt x="1269" y="2782"/>
                    <a:pt x="1269" y="2916"/>
                    <a:pt x="1302" y="3082"/>
                  </a:cubicBezTo>
                  <a:lnTo>
                    <a:pt x="1302" y="3750"/>
                  </a:lnTo>
                  <a:lnTo>
                    <a:pt x="1" y="3750"/>
                  </a:lnTo>
                  <a:lnTo>
                    <a:pt x="1" y="3783"/>
                  </a:lnTo>
                  <a:lnTo>
                    <a:pt x="1402" y="3783"/>
                  </a:lnTo>
                  <a:lnTo>
                    <a:pt x="1402" y="3049"/>
                  </a:lnTo>
                  <a:lnTo>
                    <a:pt x="1402" y="2682"/>
                  </a:lnTo>
                  <a:cubicBezTo>
                    <a:pt x="1435" y="2549"/>
                    <a:pt x="1535" y="2449"/>
                    <a:pt x="1669" y="2449"/>
                  </a:cubicBezTo>
                  <a:lnTo>
                    <a:pt x="2102" y="2449"/>
                  </a:lnTo>
                  <a:cubicBezTo>
                    <a:pt x="2269" y="2449"/>
                    <a:pt x="2369" y="2582"/>
                    <a:pt x="2369" y="2749"/>
                  </a:cubicBezTo>
                  <a:lnTo>
                    <a:pt x="2369" y="3716"/>
                  </a:lnTo>
                  <a:lnTo>
                    <a:pt x="2336" y="3716"/>
                  </a:lnTo>
                  <a:lnTo>
                    <a:pt x="2369" y="3733"/>
                  </a:lnTo>
                  <a:lnTo>
                    <a:pt x="2369" y="3750"/>
                  </a:lnTo>
                  <a:lnTo>
                    <a:pt x="2369" y="3783"/>
                  </a:lnTo>
                  <a:lnTo>
                    <a:pt x="3670" y="3783"/>
                  </a:lnTo>
                  <a:lnTo>
                    <a:pt x="3670" y="3750"/>
                  </a:lnTo>
                  <a:lnTo>
                    <a:pt x="3670" y="2249"/>
                  </a:lnTo>
                  <a:lnTo>
                    <a:pt x="3670" y="1848"/>
                  </a:lnTo>
                  <a:cubicBezTo>
                    <a:pt x="3670" y="1782"/>
                    <a:pt x="3637" y="1715"/>
                    <a:pt x="3604" y="1648"/>
                  </a:cubicBezTo>
                  <a:cubicBezTo>
                    <a:pt x="3570" y="1581"/>
                    <a:pt x="3503" y="1548"/>
                    <a:pt x="3470" y="1515"/>
                  </a:cubicBezTo>
                  <a:cubicBezTo>
                    <a:pt x="3303" y="1315"/>
                    <a:pt x="3103" y="1148"/>
                    <a:pt x="2936" y="981"/>
                  </a:cubicBezTo>
                  <a:lnTo>
                    <a:pt x="2436" y="481"/>
                  </a:lnTo>
                  <a:lnTo>
                    <a:pt x="2169" y="214"/>
                  </a:lnTo>
                  <a:cubicBezTo>
                    <a:pt x="2102" y="147"/>
                    <a:pt x="2002" y="47"/>
                    <a:pt x="1869" y="14"/>
                  </a:cubicBezTo>
                  <a:cubicBezTo>
                    <a:pt x="1842" y="5"/>
                    <a:pt x="1813" y="1"/>
                    <a:pt x="17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33"/>
            <p:cNvSpPr/>
            <p:nvPr/>
          </p:nvSpPr>
          <p:spPr>
            <a:xfrm>
              <a:off x="4480025" y="2713225"/>
              <a:ext cx="858975" cy="175150"/>
            </a:xfrm>
            <a:custGeom>
              <a:rect b="b" l="l" r="r" t="t"/>
              <a:pathLst>
                <a:path extrusionOk="0" h="7006" w="34359">
                  <a:moveTo>
                    <a:pt x="1" y="0"/>
                  </a:moveTo>
                  <a:lnTo>
                    <a:pt x="1" y="7005"/>
                  </a:lnTo>
                  <a:lnTo>
                    <a:pt x="34359" y="7005"/>
                  </a:lnTo>
                  <a:lnTo>
                    <a:pt x="3435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33"/>
            <p:cNvSpPr/>
            <p:nvPr/>
          </p:nvSpPr>
          <p:spPr>
            <a:xfrm>
              <a:off x="4480025" y="2967575"/>
              <a:ext cx="858975" cy="175150"/>
            </a:xfrm>
            <a:custGeom>
              <a:rect b="b" l="l" r="r" t="t"/>
              <a:pathLst>
                <a:path extrusionOk="0" h="7006" w="34359">
                  <a:moveTo>
                    <a:pt x="1" y="0"/>
                  </a:moveTo>
                  <a:lnTo>
                    <a:pt x="1" y="7005"/>
                  </a:lnTo>
                  <a:lnTo>
                    <a:pt x="34359" y="7005"/>
                  </a:lnTo>
                  <a:lnTo>
                    <a:pt x="3435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33"/>
            <p:cNvSpPr/>
            <p:nvPr/>
          </p:nvSpPr>
          <p:spPr>
            <a:xfrm>
              <a:off x="4621800" y="3320325"/>
              <a:ext cx="607125" cy="175975"/>
            </a:xfrm>
            <a:custGeom>
              <a:rect b="b" l="l" r="r" t="t"/>
              <a:pathLst>
                <a:path extrusionOk="0" h="7039" w="24285">
                  <a:moveTo>
                    <a:pt x="3503" y="0"/>
                  </a:moveTo>
                  <a:cubicBezTo>
                    <a:pt x="1568" y="0"/>
                    <a:pt x="1" y="1568"/>
                    <a:pt x="1" y="3536"/>
                  </a:cubicBezTo>
                  <a:cubicBezTo>
                    <a:pt x="1" y="5471"/>
                    <a:pt x="1568" y="7039"/>
                    <a:pt x="3503" y="7039"/>
                  </a:cubicBezTo>
                  <a:lnTo>
                    <a:pt x="20782" y="7039"/>
                  </a:lnTo>
                  <a:cubicBezTo>
                    <a:pt x="22717" y="7039"/>
                    <a:pt x="24285" y="5471"/>
                    <a:pt x="24285" y="3536"/>
                  </a:cubicBezTo>
                  <a:cubicBezTo>
                    <a:pt x="24285" y="1568"/>
                    <a:pt x="22717" y="0"/>
                    <a:pt x="20782"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33"/>
            <p:cNvSpPr/>
            <p:nvPr/>
          </p:nvSpPr>
          <p:spPr>
            <a:xfrm>
              <a:off x="4554250" y="2807450"/>
              <a:ext cx="51725" cy="31725"/>
            </a:xfrm>
            <a:custGeom>
              <a:rect b="b" l="l" r="r" t="t"/>
              <a:pathLst>
                <a:path extrusionOk="0" h="1269" w="2069">
                  <a:moveTo>
                    <a:pt x="1001" y="1"/>
                  </a:moveTo>
                  <a:cubicBezTo>
                    <a:pt x="434" y="1"/>
                    <a:pt x="1" y="434"/>
                    <a:pt x="1" y="1001"/>
                  </a:cubicBezTo>
                  <a:cubicBezTo>
                    <a:pt x="1" y="1135"/>
                    <a:pt x="134" y="1268"/>
                    <a:pt x="268" y="1268"/>
                  </a:cubicBezTo>
                  <a:lnTo>
                    <a:pt x="1802" y="1268"/>
                  </a:lnTo>
                  <a:cubicBezTo>
                    <a:pt x="1935" y="1268"/>
                    <a:pt x="2069" y="1135"/>
                    <a:pt x="2069" y="1001"/>
                  </a:cubicBezTo>
                  <a:cubicBezTo>
                    <a:pt x="2069" y="434"/>
                    <a:pt x="1602" y="1"/>
                    <a:pt x="1035"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33"/>
            <p:cNvSpPr/>
            <p:nvPr/>
          </p:nvSpPr>
          <p:spPr>
            <a:xfrm>
              <a:off x="4559250" y="2779100"/>
              <a:ext cx="35900" cy="30125"/>
            </a:xfrm>
            <a:custGeom>
              <a:rect b="b" l="l" r="r" t="t"/>
              <a:pathLst>
                <a:path extrusionOk="0" h="1205" w="1436">
                  <a:moveTo>
                    <a:pt x="801" y="0"/>
                  </a:moveTo>
                  <a:cubicBezTo>
                    <a:pt x="268" y="0"/>
                    <a:pt x="1" y="634"/>
                    <a:pt x="401" y="1034"/>
                  </a:cubicBezTo>
                  <a:cubicBezTo>
                    <a:pt x="518" y="1152"/>
                    <a:pt x="666" y="1204"/>
                    <a:pt x="812" y="1204"/>
                  </a:cubicBezTo>
                  <a:cubicBezTo>
                    <a:pt x="1126" y="1204"/>
                    <a:pt x="1435" y="964"/>
                    <a:pt x="1435" y="601"/>
                  </a:cubicBezTo>
                  <a:cubicBezTo>
                    <a:pt x="1435" y="267"/>
                    <a:pt x="1135" y="0"/>
                    <a:pt x="80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33"/>
            <p:cNvSpPr/>
            <p:nvPr/>
          </p:nvSpPr>
          <p:spPr>
            <a:xfrm>
              <a:off x="4556750" y="3057625"/>
              <a:ext cx="45900" cy="32550"/>
            </a:xfrm>
            <a:custGeom>
              <a:rect b="b" l="l" r="r" t="t"/>
              <a:pathLst>
                <a:path extrusionOk="0" h="1302" w="1836">
                  <a:moveTo>
                    <a:pt x="1" y="1"/>
                  </a:moveTo>
                  <a:lnTo>
                    <a:pt x="1" y="1302"/>
                  </a:lnTo>
                  <a:lnTo>
                    <a:pt x="1835" y="1302"/>
                  </a:lnTo>
                  <a:lnTo>
                    <a:pt x="1835"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33"/>
            <p:cNvSpPr/>
            <p:nvPr/>
          </p:nvSpPr>
          <p:spPr>
            <a:xfrm>
              <a:off x="4551750" y="3028225"/>
              <a:ext cx="55900" cy="36100"/>
            </a:xfrm>
            <a:custGeom>
              <a:rect b="b" l="l" r="r" t="t"/>
              <a:pathLst>
                <a:path extrusionOk="0" h="1444" w="2236">
                  <a:moveTo>
                    <a:pt x="1106" y="1"/>
                  </a:moveTo>
                  <a:cubicBezTo>
                    <a:pt x="568" y="1"/>
                    <a:pt x="34" y="359"/>
                    <a:pt x="1" y="1077"/>
                  </a:cubicBezTo>
                  <a:lnTo>
                    <a:pt x="1" y="1444"/>
                  </a:lnTo>
                  <a:lnTo>
                    <a:pt x="601" y="1444"/>
                  </a:lnTo>
                  <a:lnTo>
                    <a:pt x="601" y="1077"/>
                  </a:lnTo>
                  <a:cubicBezTo>
                    <a:pt x="601" y="726"/>
                    <a:pt x="851" y="551"/>
                    <a:pt x="1101" y="551"/>
                  </a:cubicBezTo>
                  <a:cubicBezTo>
                    <a:pt x="1352" y="551"/>
                    <a:pt x="1602" y="726"/>
                    <a:pt x="1602" y="1077"/>
                  </a:cubicBezTo>
                  <a:lnTo>
                    <a:pt x="1602" y="1444"/>
                  </a:lnTo>
                  <a:lnTo>
                    <a:pt x="2236" y="1444"/>
                  </a:lnTo>
                  <a:lnTo>
                    <a:pt x="2236" y="1077"/>
                  </a:lnTo>
                  <a:cubicBezTo>
                    <a:pt x="2186" y="359"/>
                    <a:pt x="1644" y="1"/>
                    <a:pt x="1106"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33"/>
            <p:cNvSpPr/>
            <p:nvPr/>
          </p:nvSpPr>
          <p:spPr>
            <a:xfrm>
              <a:off x="4678500" y="3599675"/>
              <a:ext cx="25900" cy="39225"/>
            </a:xfrm>
            <a:custGeom>
              <a:rect b="b" l="l" r="r" t="t"/>
              <a:pathLst>
                <a:path extrusionOk="0" h="1569" w="1036">
                  <a:moveTo>
                    <a:pt x="1" y="1"/>
                  </a:moveTo>
                  <a:lnTo>
                    <a:pt x="1" y="1569"/>
                  </a:lnTo>
                  <a:lnTo>
                    <a:pt x="168" y="1569"/>
                  </a:lnTo>
                  <a:lnTo>
                    <a:pt x="168" y="902"/>
                  </a:lnTo>
                  <a:lnTo>
                    <a:pt x="935" y="902"/>
                  </a:lnTo>
                  <a:lnTo>
                    <a:pt x="935" y="768"/>
                  </a:lnTo>
                  <a:lnTo>
                    <a:pt x="168" y="768"/>
                  </a:lnTo>
                  <a:lnTo>
                    <a:pt x="168" y="134"/>
                  </a:lnTo>
                  <a:lnTo>
                    <a:pt x="1035" y="134"/>
                  </a:lnTo>
                  <a:lnTo>
                    <a:pt x="1035"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33"/>
            <p:cNvSpPr/>
            <p:nvPr/>
          </p:nvSpPr>
          <p:spPr>
            <a:xfrm>
              <a:off x="4707700" y="3608850"/>
              <a:ext cx="33375" cy="30050"/>
            </a:xfrm>
            <a:custGeom>
              <a:rect b="b" l="l" r="r" t="t"/>
              <a:pathLst>
                <a:path extrusionOk="0" h="1202" w="1335">
                  <a:moveTo>
                    <a:pt x="601" y="176"/>
                  </a:moveTo>
                  <a:cubicBezTo>
                    <a:pt x="818" y="176"/>
                    <a:pt x="1035" y="318"/>
                    <a:pt x="1035" y="601"/>
                  </a:cubicBezTo>
                  <a:cubicBezTo>
                    <a:pt x="1035" y="885"/>
                    <a:pt x="818" y="1027"/>
                    <a:pt x="601" y="1027"/>
                  </a:cubicBezTo>
                  <a:cubicBezTo>
                    <a:pt x="384" y="1027"/>
                    <a:pt x="167" y="885"/>
                    <a:pt x="167" y="601"/>
                  </a:cubicBezTo>
                  <a:cubicBezTo>
                    <a:pt x="167" y="318"/>
                    <a:pt x="384" y="176"/>
                    <a:pt x="601" y="176"/>
                  </a:cubicBezTo>
                  <a:close/>
                  <a:moveTo>
                    <a:pt x="601" y="1"/>
                  </a:moveTo>
                  <a:cubicBezTo>
                    <a:pt x="267" y="1"/>
                    <a:pt x="0" y="268"/>
                    <a:pt x="34" y="601"/>
                  </a:cubicBezTo>
                  <a:cubicBezTo>
                    <a:pt x="0" y="935"/>
                    <a:pt x="267" y="1202"/>
                    <a:pt x="601" y="1202"/>
                  </a:cubicBezTo>
                  <a:cubicBezTo>
                    <a:pt x="1335" y="1135"/>
                    <a:pt x="1335" y="68"/>
                    <a:pt x="60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33"/>
            <p:cNvSpPr/>
            <p:nvPr/>
          </p:nvSpPr>
          <p:spPr>
            <a:xfrm>
              <a:off x="4746050" y="3608850"/>
              <a:ext cx="14200" cy="29225"/>
            </a:xfrm>
            <a:custGeom>
              <a:rect b="b" l="l" r="r" t="t"/>
              <a:pathLst>
                <a:path extrusionOk="0" h="1169" w="568">
                  <a:moveTo>
                    <a:pt x="1" y="1"/>
                  </a:moveTo>
                  <a:lnTo>
                    <a:pt x="1" y="1168"/>
                  </a:lnTo>
                  <a:lnTo>
                    <a:pt x="134" y="1168"/>
                  </a:lnTo>
                  <a:lnTo>
                    <a:pt x="134" y="601"/>
                  </a:lnTo>
                  <a:cubicBezTo>
                    <a:pt x="134" y="334"/>
                    <a:pt x="301" y="168"/>
                    <a:pt x="535" y="168"/>
                  </a:cubicBezTo>
                  <a:lnTo>
                    <a:pt x="568" y="168"/>
                  </a:lnTo>
                  <a:lnTo>
                    <a:pt x="568" y="1"/>
                  </a:lnTo>
                  <a:cubicBezTo>
                    <a:pt x="401" y="1"/>
                    <a:pt x="201" y="101"/>
                    <a:pt x="134" y="268"/>
                  </a:cubicBezTo>
                  <a:lnTo>
                    <a:pt x="13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33"/>
            <p:cNvSpPr/>
            <p:nvPr/>
          </p:nvSpPr>
          <p:spPr>
            <a:xfrm>
              <a:off x="4759400" y="3609525"/>
              <a:ext cx="35850" cy="40300"/>
            </a:xfrm>
            <a:custGeom>
              <a:rect b="b" l="l" r="r" t="t"/>
              <a:pathLst>
                <a:path extrusionOk="0" h="1612" w="1434">
                  <a:moveTo>
                    <a:pt x="798" y="86"/>
                  </a:moveTo>
                  <a:cubicBezTo>
                    <a:pt x="1029" y="86"/>
                    <a:pt x="1258" y="266"/>
                    <a:pt x="1235" y="541"/>
                  </a:cubicBezTo>
                  <a:cubicBezTo>
                    <a:pt x="1235" y="808"/>
                    <a:pt x="1035" y="975"/>
                    <a:pt x="801" y="975"/>
                  </a:cubicBezTo>
                  <a:cubicBezTo>
                    <a:pt x="401" y="975"/>
                    <a:pt x="201" y="474"/>
                    <a:pt x="501" y="207"/>
                  </a:cubicBezTo>
                  <a:cubicBezTo>
                    <a:pt x="585" y="124"/>
                    <a:pt x="691" y="86"/>
                    <a:pt x="798" y="86"/>
                  </a:cubicBezTo>
                  <a:close/>
                  <a:moveTo>
                    <a:pt x="834" y="1"/>
                  </a:moveTo>
                  <a:cubicBezTo>
                    <a:pt x="811" y="1"/>
                    <a:pt x="789" y="3"/>
                    <a:pt x="768" y="7"/>
                  </a:cubicBezTo>
                  <a:cubicBezTo>
                    <a:pt x="1" y="7"/>
                    <a:pt x="1" y="1108"/>
                    <a:pt x="768" y="1108"/>
                  </a:cubicBezTo>
                  <a:cubicBezTo>
                    <a:pt x="790" y="1112"/>
                    <a:pt x="812" y="1114"/>
                    <a:pt x="834" y="1114"/>
                  </a:cubicBezTo>
                  <a:cubicBezTo>
                    <a:pt x="978" y="1114"/>
                    <a:pt x="1119" y="1024"/>
                    <a:pt x="1235" y="908"/>
                  </a:cubicBezTo>
                  <a:lnTo>
                    <a:pt x="1235" y="1041"/>
                  </a:lnTo>
                  <a:cubicBezTo>
                    <a:pt x="1235" y="1342"/>
                    <a:pt x="1101" y="1475"/>
                    <a:pt x="801" y="1475"/>
                  </a:cubicBezTo>
                  <a:cubicBezTo>
                    <a:pt x="634" y="1475"/>
                    <a:pt x="468" y="1408"/>
                    <a:pt x="334" y="1308"/>
                  </a:cubicBezTo>
                  <a:lnTo>
                    <a:pt x="267" y="1408"/>
                  </a:lnTo>
                  <a:cubicBezTo>
                    <a:pt x="401" y="1542"/>
                    <a:pt x="601" y="1608"/>
                    <a:pt x="801" y="1608"/>
                  </a:cubicBezTo>
                  <a:cubicBezTo>
                    <a:pt x="820" y="1610"/>
                    <a:pt x="839" y="1611"/>
                    <a:pt x="857" y="1611"/>
                  </a:cubicBezTo>
                  <a:cubicBezTo>
                    <a:pt x="1168" y="1611"/>
                    <a:pt x="1433" y="1354"/>
                    <a:pt x="1402" y="1008"/>
                  </a:cubicBezTo>
                  <a:lnTo>
                    <a:pt x="1402" y="7"/>
                  </a:lnTo>
                  <a:lnTo>
                    <a:pt x="1235" y="7"/>
                  </a:lnTo>
                  <a:lnTo>
                    <a:pt x="1235" y="241"/>
                  </a:lnTo>
                  <a:cubicBezTo>
                    <a:pt x="1148" y="95"/>
                    <a:pt x="985" y="1"/>
                    <a:pt x="834"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33"/>
            <p:cNvSpPr/>
            <p:nvPr/>
          </p:nvSpPr>
          <p:spPr>
            <a:xfrm>
              <a:off x="4801925" y="3609050"/>
              <a:ext cx="35050" cy="29850"/>
            </a:xfrm>
            <a:custGeom>
              <a:rect b="b" l="l" r="r" t="t"/>
              <a:pathLst>
                <a:path extrusionOk="0" h="1194" w="1402">
                  <a:moveTo>
                    <a:pt x="628" y="219"/>
                  </a:moveTo>
                  <a:cubicBezTo>
                    <a:pt x="828" y="219"/>
                    <a:pt x="1014" y="359"/>
                    <a:pt x="1035" y="593"/>
                  </a:cubicBezTo>
                  <a:lnTo>
                    <a:pt x="1068" y="593"/>
                  </a:lnTo>
                  <a:cubicBezTo>
                    <a:pt x="1068" y="860"/>
                    <a:pt x="868" y="1060"/>
                    <a:pt x="601" y="1060"/>
                  </a:cubicBezTo>
                  <a:cubicBezTo>
                    <a:pt x="268" y="1060"/>
                    <a:pt x="68" y="627"/>
                    <a:pt x="301" y="360"/>
                  </a:cubicBezTo>
                  <a:cubicBezTo>
                    <a:pt x="397" y="264"/>
                    <a:pt x="515" y="219"/>
                    <a:pt x="628" y="219"/>
                  </a:cubicBezTo>
                  <a:close/>
                  <a:moveTo>
                    <a:pt x="579" y="0"/>
                  </a:moveTo>
                  <a:cubicBezTo>
                    <a:pt x="283" y="0"/>
                    <a:pt x="1" y="237"/>
                    <a:pt x="1" y="593"/>
                  </a:cubicBezTo>
                  <a:cubicBezTo>
                    <a:pt x="1" y="927"/>
                    <a:pt x="268" y="1194"/>
                    <a:pt x="601" y="1194"/>
                  </a:cubicBezTo>
                  <a:cubicBezTo>
                    <a:pt x="1135" y="1194"/>
                    <a:pt x="1402" y="560"/>
                    <a:pt x="1002" y="193"/>
                  </a:cubicBezTo>
                  <a:cubicBezTo>
                    <a:pt x="879" y="60"/>
                    <a:pt x="727" y="0"/>
                    <a:pt x="579"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33"/>
            <p:cNvSpPr/>
            <p:nvPr/>
          </p:nvSpPr>
          <p:spPr>
            <a:xfrm>
              <a:off x="4835300" y="3603025"/>
              <a:ext cx="20025" cy="35150"/>
            </a:xfrm>
            <a:custGeom>
              <a:rect b="b" l="l" r="r" t="t"/>
              <a:pathLst>
                <a:path extrusionOk="0" h="1406" w="801">
                  <a:moveTo>
                    <a:pt x="200" y="0"/>
                  </a:moveTo>
                  <a:lnTo>
                    <a:pt x="200" y="234"/>
                  </a:lnTo>
                  <a:lnTo>
                    <a:pt x="0" y="234"/>
                  </a:lnTo>
                  <a:lnTo>
                    <a:pt x="0" y="367"/>
                  </a:lnTo>
                  <a:lnTo>
                    <a:pt x="200" y="367"/>
                  </a:lnTo>
                  <a:lnTo>
                    <a:pt x="200" y="1068"/>
                  </a:lnTo>
                  <a:cubicBezTo>
                    <a:pt x="170" y="1251"/>
                    <a:pt x="306" y="1406"/>
                    <a:pt x="483" y="1406"/>
                  </a:cubicBezTo>
                  <a:cubicBezTo>
                    <a:pt x="499" y="1406"/>
                    <a:pt x="517" y="1404"/>
                    <a:pt x="534" y="1401"/>
                  </a:cubicBezTo>
                  <a:cubicBezTo>
                    <a:pt x="634" y="1401"/>
                    <a:pt x="701" y="1401"/>
                    <a:pt x="801" y="1335"/>
                  </a:cubicBezTo>
                  <a:lnTo>
                    <a:pt x="734" y="1235"/>
                  </a:lnTo>
                  <a:cubicBezTo>
                    <a:pt x="667" y="1268"/>
                    <a:pt x="634" y="1268"/>
                    <a:pt x="567" y="1268"/>
                  </a:cubicBezTo>
                  <a:cubicBezTo>
                    <a:pt x="550" y="1272"/>
                    <a:pt x="533" y="1274"/>
                    <a:pt x="517" y="1274"/>
                  </a:cubicBezTo>
                  <a:cubicBezTo>
                    <a:pt x="410" y="1274"/>
                    <a:pt x="338" y="1184"/>
                    <a:pt x="367" y="1068"/>
                  </a:cubicBezTo>
                  <a:lnTo>
                    <a:pt x="367" y="367"/>
                  </a:lnTo>
                  <a:lnTo>
                    <a:pt x="701" y="367"/>
                  </a:lnTo>
                  <a:lnTo>
                    <a:pt x="701" y="234"/>
                  </a:lnTo>
                  <a:lnTo>
                    <a:pt x="367" y="234"/>
                  </a:lnTo>
                  <a:lnTo>
                    <a:pt x="367"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33"/>
            <p:cNvSpPr/>
            <p:nvPr/>
          </p:nvSpPr>
          <p:spPr>
            <a:xfrm>
              <a:off x="4876150" y="3609700"/>
              <a:ext cx="30050" cy="39200"/>
            </a:xfrm>
            <a:custGeom>
              <a:rect b="b" l="l" r="r" t="t"/>
              <a:pathLst>
                <a:path extrusionOk="0" h="1568" w="1202">
                  <a:moveTo>
                    <a:pt x="628" y="193"/>
                  </a:moveTo>
                  <a:cubicBezTo>
                    <a:pt x="828" y="193"/>
                    <a:pt x="1013" y="333"/>
                    <a:pt x="1035" y="567"/>
                  </a:cubicBezTo>
                  <a:cubicBezTo>
                    <a:pt x="1068" y="801"/>
                    <a:pt x="868" y="1034"/>
                    <a:pt x="634" y="1034"/>
                  </a:cubicBezTo>
                  <a:cubicBezTo>
                    <a:pt x="267" y="1034"/>
                    <a:pt x="67" y="601"/>
                    <a:pt x="301" y="334"/>
                  </a:cubicBezTo>
                  <a:cubicBezTo>
                    <a:pt x="397" y="238"/>
                    <a:pt x="515" y="193"/>
                    <a:pt x="628" y="193"/>
                  </a:cubicBezTo>
                  <a:close/>
                  <a:moveTo>
                    <a:pt x="1" y="0"/>
                  </a:moveTo>
                  <a:lnTo>
                    <a:pt x="1" y="1568"/>
                  </a:lnTo>
                  <a:lnTo>
                    <a:pt x="167" y="1568"/>
                  </a:lnTo>
                  <a:lnTo>
                    <a:pt x="167" y="934"/>
                  </a:lnTo>
                  <a:cubicBezTo>
                    <a:pt x="267" y="1068"/>
                    <a:pt x="434" y="1168"/>
                    <a:pt x="601" y="1168"/>
                  </a:cubicBezTo>
                  <a:cubicBezTo>
                    <a:pt x="935" y="1168"/>
                    <a:pt x="1201" y="901"/>
                    <a:pt x="1201" y="567"/>
                  </a:cubicBezTo>
                  <a:cubicBezTo>
                    <a:pt x="1201" y="267"/>
                    <a:pt x="935" y="0"/>
                    <a:pt x="634" y="0"/>
                  </a:cubicBezTo>
                  <a:cubicBezTo>
                    <a:pt x="434" y="0"/>
                    <a:pt x="267" y="67"/>
                    <a:pt x="167" y="234"/>
                  </a:cubicBezTo>
                  <a:lnTo>
                    <a:pt x="167"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33"/>
            <p:cNvSpPr/>
            <p:nvPr/>
          </p:nvSpPr>
          <p:spPr>
            <a:xfrm>
              <a:off x="4912000" y="3609475"/>
              <a:ext cx="24150" cy="29600"/>
            </a:xfrm>
            <a:custGeom>
              <a:rect b="b" l="l" r="r" t="t"/>
              <a:pathLst>
                <a:path extrusionOk="0" h="1184" w="966">
                  <a:moveTo>
                    <a:pt x="802" y="643"/>
                  </a:moveTo>
                  <a:lnTo>
                    <a:pt x="802" y="810"/>
                  </a:lnTo>
                  <a:cubicBezTo>
                    <a:pt x="743" y="955"/>
                    <a:pt x="609" y="1050"/>
                    <a:pt x="488" y="1050"/>
                  </a:cubicBezTo>
                  <a:cubicBezTo>
                    <a:pt x="470" y="1050"/>
                    <a:pt x="452" y="1048"/>
                    <a:pt x="435" y="1043"/>
                  </a:cubicBezTo>
                  <a:cubicBezTo>
                    <a:pt x="234" y="1043"/>
                    <a:pt x="134" y="943"/>
                    <a:pt x="134" y="843"/>
                  </a:cubicBezTo>
                  <a:cubicBezTo>
                    <a:pt x="134" y="710"/>
                    <a:pt x="201" y="643"/>
                    <a:pt x="435" y="643"/>
                  </a:cubicBezTo>
                  <a:close/>
                  <a:moveTo>
                    <a:pt x="398" y="1"/>
                  </a:moveTo>
                  <a:cubicBezTo>
                    <a:pt x="243" y="1"/>
                    <a:pt x="111" y="60"/>
                    <a:pt x="1" y="143"/>
                  </a:cubicBezTo>
                  <a:lnTo>
                    <a:pt x="68" y="276"/>
                  </a:lnTo>
                  <a:cubicBezTo>
                    <a:pt x="201" y="176"/>
                    <a:pt x="335" y="143"/>
                    <a:pt x="468" y="143"/>
                  </a:cubicBezTo>
                  <a:cubicBezTo>
                    <a:pt x="701" y="143"/>
                    <a:pt x="802" y="243"/>
                    <a:pt x="802" y="443"/>
                  </a:cubicBezTo>
                  <a:lnTo>
                    <a:pt x="802" y="510"/>
                  </a:lnTo>
                  <a:lnTo>
                    <a:pt x="435" y="510"/>
                  </a:lnTo>
                  <a:cubicBezTo>
                    <a:pt x="101" y="510"/>
                    <a:pt x="1" y="643"/>
                    <a:pt x="1" y="843"/>
                  </a:cubicBezTo>
                  <a:cubicBezTo>
                    <a:pt x="1" y="1043"/>
                    <a:pt x="134" y="1177"/>
                    <a:pt x="401" y="1177"/>
                  </a:cubicBezTo>
                  <a:cubicBezTo>
                    <a:pt x="423" y="1181"/>
                    <a:pt x="445" y="1183"/>
                    <a:pt x="467" y="1183"/>
                  </a:cubicBezTo>
                  <a:cubicBezTo>
                    <a:pt x="611" y="1183"/>
                    <a:pt x="748" y="1092"/>
                    <a:pt x="835" y="977"/>
                  </a:cubicBezTo>
                  <a:lnTo>
                    <a:pt x="835" y="1177"/>
                  </a:lnTo>
                  <a:lnTo>
                    <a:pt x="935" y="1177"/>
                  </a:lnTo>
                  <a:lnTo>
                    <a:pt x="935" y="443"/>
                  </a:lnTo>
                  <a:cubicBezTo>
                    <a:pt x="966" y="196"/>
                    <a:pt x="768" y="6"/>
                    <a:pt x="553" y="6"/>
                  </a:cubicBezTo>
                  <a:cubicBezTo>
                    <a:pt x="536" y="6"/>
                    <a:pt x="518" y="7"/>
                    <a:pt x="501" y="9"/>
                  </a:cubicBezTo>
                  <a:cubicBezTo>
                    <a:pt x="466" y="3"/>
                    <a:pt x="431" y="1"/>
                    <a:pt x="398"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33"/>
            <p:cNvSpPr/>
            <p:nvPr/>
          </p:nvSpPr>
          <p:spPr>
            <a:xfrm>
              <a:off x="4942025" y="3608850"/>
              <a:ext cx="24225" cy="30050"/>
            </a:xfrm>
            <a:custGeom>
              <a:rect b="b" l="l" r="r" t="t"/>
              <a:pathLst>
                <a:path extrusionOk="0" h="1202" w="969">
                  <a:moveTo>
                    <a:pt x="501" y="1"/>
                  </a:moveTo>
                  <a:cubicBezTo>
                    <a:pt x="234" y="1"/>
                    <a:pt x="68" y="168"/>
                    <a:pt x="68" y="368"/>
                  </a:cubicBezTo>
                  <a:cubicBezTo>
                    <a:pt x="68" y="801"/>
                    <a:pt x="801" y="568"/>
                    <a:pt x="801" y="868"/>
                  </a:cubicBezTo>
                  <a:cubicBezTo>
                    <a:pt x="801" y="1002"/>
                    <a:pt x="735" y="1068"/>
                    <a:pt x="501" y="1068"/>
                  </a:cubicBezTo>
                  <a:cubicBezTo>
                    <a:pt x="334" y="1068"/>
                    <a:pt x="201" y="1035"/>
                    <a:pt x="68" y="935"/>
                  </a:cubicBezTo>
                  <a:lnTo>
                    <a:pt x="1" y="1068"/>
                  </a:lnTo>
                  <a:cubicBezTo>
                    <a:pt x="134" y="1168"/>
                    <a:pt x="301" y="1202"/>
                    <a:pt x="501" y="1202"/>
                  </a:cubicBezTo>
                  <a:cubicBezTo>
                    <a:pt x="801" y="1202"/>
                    <a:pt x="968" y="1068"/>
                    <a:pt x="968" y="868"/>
                  </a:cubicBezTo>
                  <a:cubicBezTo>
                    <a:pt x="968" y="434"/>
                    <a:pt x="234" y="668"/>
                    <a:pt x="234" y="334"/>
                  </a:cubicBezTo>
                  <a:cubicBezTo>
                    <a:pt x="234" y="234"/>
                    <a:pt x="301" y="134"/>
                    <a:pt x="535" y="134"/>
                  </a:cubicBezTo>
                  <a:cubicBezTo>
                    <a:pt x="635" y="134"/>
                    <a:pt x="768" y="168"/>
                    <a:pt x="868" y="234"/>
                  </a:cubicBezTo>
                  <a:lnTo>
                    <a:pt x="935" y="134"/>
                  </a:lnTo>
                  <a:cubicBezTo>
                    <a:pt x="801" y="68"/>
                    <a:pt x="668" y="1"/>
                    <a:pt x="50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33"/>
            <p:cNvSpPr/>
            <p:nvPr/>
          </p:nvSpPr>
          <p:spPr>
            <a:xfrm>
              <a:off x="4969550" y="3608850"/>
              <a:ext cx="23375" cy="30050"/>
            </a:xfrm>
            <a:custGeom>
              <a:rect b="b" l="l" r="r" t="t"/>
              <a:pathLst>
                <a:path extrusionOk="0" h="1202" w="935">
                  <a:moveTo>
                    <a:pt x="501" y="1"/>
                  </a:moveTo>
                  <a:cubicBezTo>
                    <a:pt x="201" y="1"/>
                    <a:pt x="34" y="168"/>
                    <a:pt x="34" y="368"/>
                  </a:cubicBezTo>
                  <a:cubicBezTo>
                    <a:pt x="34" y="801"/>
                    <a:pt x="801" y="568"/>
                    <a:pt x="801" y="868"/>
                  </a:cubicBezTo>
                  <a:cubicBezTo>
                    <a:pt x="801" y="1002"/>
                    <a:pt x="701" y="1068"/>
                    <a:pt x="468" y="1068"/>
                  </a:cubicBezTo>
                  <a:cubicBezTo>
                    <a:pt x="334" y="1068"/>
                    <a:pt x="167" y="1035"/>
                    <a:pt x="67" y="935"/>
                  </a:cubicBezTo>
                  <a:lnTo>
                    <a:pt x="1" y="1068"/>
                  </a:lnTo>
                  <a:cubicBezTo>
                    <a:pt x="134" y="1168"/>
                    <a:pt x="301" y="1202"/>
                    <a:pt x="468" y="1202"/>
                  </a:cubicBezTo>
                  <a:cubicBezTo>
                    <a:pt x="768" y="1202"/>
                    <a:pt x="935" y="1068"/>
                    <a:pt x="935" y="868"/>
                  </a:cubicBezTo>
                  <a:cubicBezTo>
                    <a:pt x="935" y="434"/>
                    <a:pt x="201" y="668"/>
                    <a:pt x="201" y="334"/>
                  </a:cubicBezTo>
                  <a:cubicBezTo>
                    <a:pt x="201" y="234"/>
                    <a:pt x="301" y="134"/>
                    <a:pt x="501" y="134"/>
                  </a:cubicBezTo>
                  <a:cubicBezTo>
                    <a:pt x="634" y="134"/>
                    <a:pt x="734" y="168"/>
                    <a:pt x="835" y="234"/>
                  </a:cubicBezTo>
                  <a:lnTo>
                    <a:pt x="901" y="134"/>
                  </a:lnTo>
                  <a:cubicBezTo>
                    <a:pt x="768" y="68"/>
                    <a:pt x="634" y="1"/>
                    <a:pt x="50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33"/>
            <p:cNvSpPr/>
            <p:nvPr/>
          </p:nvSpPr>
          <p:spPr>
            <a:xfrm>
              <a:off x="4995400" y="3609700"/>
              <a:ext cx="46725" cy="29200"/>
            </a:xfrm>
            <a:custGeom>
              <a:rect b="b" l="l" r="r" t="t"/>
              <a:pathLst>
                <a:path extrusionOk="0" h="1168" w="1869">
                  <a:moveTo>
                    <a:pt x="1" y="0"/>
                  </a:moveTo>
                  <a:lnTo>
                    <a:pt x="401" y="1168"/>
                  </a:lnTo>
                  <a:lnTo>
                    <a:pt x="568" y="1168"/>
                  </a:lnTo>
                  <a:lnTo>
                    <a:pt x="935" y="200"/>
                  </a:lnTo>
                  <a:lnTo>
                    <a:pt x="1302" y="1168"/>
                  </a:lnTo>
                  <a:lnTo>
                    <a:pt x="1435" y="1168"/>
                  </a:lnTo>
                  <a:lnTo>
                    <a:pt x="1869" y="0"/>
                  </a:lnTo>
                  <a:lnTo>
                    <a:pt x="1735" y="0"/>
                  </a:lnTo>
                  <a:lnTo>
                    <a:pt x="1368" y="968"/>
                  </a:lnTo>
                  <a:lnTo>
                    <a:pt x="1001" y="0"/>
                  </a:lnTo>
                  <a:lnTo>
                    <a:pt x="868" y="0"/>
                  </a:lnTo>
                  <a:lnTo>
                    <a:pt x="501" y="968"/>
                  </a:lnTo>
                  <a:lnTo>
                    <a:pt x="134"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33"/>
            <p:cNvSpPr/>
            <p:nvPr/>
          </p:nvSpPr>
          <p:spPr>
            <a:xfrm>
              <a:off x="5043775" y="3609050"/>
              <a:ext cx="35050" cy="29850"/>
            </a:xfrm>
            <a:custGeom>
              <a:rect b="b" l="l" r="r" t="t"/>
              <a:pathLst>
                <a:path extrusionOk="0" h="1194" w="1402">
                  <a:moveTo>
                    <a:pt x="634" y="160"/>
                  </a:moveTo>
                  <a:cubicBezTo>
                    <a:pt x="868" y="160"/>
                    <a:pt x="1068" y="360"/>
                    <a:pt x="1034" y="593"/>
                  </a:cubicBezTo>
                  <a:cubicBezTo>
                    <a:pt x="1068" y="827"/>
                    <a:pt x="868" y="1060"/>
                    <a:pt x="634" y="1060"/>
                  </a:cubicBezTo>
                  <a:cubicBezTo>
                    <a:pt x="67" y="994"/>
                    <a:pt x="67" y="193"/>
                    <a:pt x="634" y="160"/>
                  </a:cubicBezTo>
                  <a:close/>
                  <a:moveTo>
                    <a:pt x="612" y="0"/>
                  </a:moveTo>
                  <a:cubicBezTo>
                    <a:pt x="315" y="0"/>
                    <a:pt x="34" y="237"/>
                    <a:pt x="34" y="593"/>
                  </a:cubicBezTo>
                  <a:cubicBezTo>
                    <a:pt x="0" y="927"/>
                    <a:pt x="301" y="1194"/>
                    <a:pt x="634" y="1194"/>
                  </a:cubicBezTo>
                  <a:cubicBezTo>
                    <a:pt x="1135" y="1194"/>
                    <a:pt x="1401" y="560"/>
                    <a:pt x="1034" y="193"/>
                  </a:cubicBezTo>
                  <a:cubicBezTo>
                    <a:pt x="912" y="60"/>
                    <a:pt x="760" y="0"/>
                    <a:pt x="612"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33"/>
            <p:cNvSpPr/>
            <p:nvPr/>
          </p:nvSpPr>
          <p:spPr>
            <a:xfrm>
              <a:off x="5082125" y="3608850"/>
              <a:ext cx="14200" cy="29225"/>
            </a:xfrm>
            <a:custGeom>
              <a:rect b="b" l="l" r="r" t="t"/>
              <a:pathLst>
                <a:path extrusionOk="0" h="1169" w="568">
                  <a:moveTo>
                    <a:pt x="1" y="1"/>
                  </a:moveTo>
                  <a:lnTo>
                    <a:pt x="1" y="1168"/>
                  </a:lnTo>
                  <a:lnTo>
                    <a:pt x="168" y="1168"/>
                  </a:lnTo>
                  <a:lnTo>
                    <a:pt x="168" y="601"/>
                  </a:lnTo>
                  <a:cubicBezTo>
                    <a:pt x="134" y="368"/>
                    <a:pt x="301" y="168"/>
                    <a:pt x="535" y="168"/>
                  </a:cubicBezTo>
                  <a:lnTo>
                    <a:pt x="568" y="168"/>
                  </a:lnTo>
                  <a:lnTo>
                    <a:pt x="568" y="1"/>
                  </a:lnTo>
                  <a:cubicBezTo>
                    <a:pt x="401" y="1"/>
                    <a:pt x="234" y="101"/>
                    <a:pt x="134" y="268"/>
                  </a:cubicBezTo>
                  <a:lnTo>
                    <a:pt x="13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33"/>
            <p:cNvSpPr/>
            <p:nvPr/>
          </p:nvSpPr>
          <p:spPr>
            <a:xfrm>
              <a:off x="5097150" y="3597175"/>
              <a:ext cx="32550" cy="41725"/>
            </a:xfrm>
            <a:custGeom>
              <a:rect b="b" l="l" r="r" t="t"/>
              <a:pathLst>
                <a:path extrusionOk="0" h="1669" w="1302">
                  <a:moveTo>
                    <a:pt x="746" y="694"/>
                  </a:moveTo>
                  <a:cubicBezTo>
                    <a:pt x="948" y="694"/>
                    <a:pt x="1146" y="834"/>
                    <a:pt x="1168" y="1068"/>
                  </a:cubicBezTo>
                  <a:cubicBezTo>
                    <a:pt x="1168" y="1302"/>
                    <a:pt x="968" y="1535"/>
                    <a:pt x="734" y="1535"/>
                  </a:cubicBezTo>
                  <a:cubicBezTo>
                    <a:pt x="367" y="1535"/>
                    <a:pt x="200" y="1102"/>
                    <a:pt x="434" y="835"/>
                  </a:cubicBezTo>
                  <a:cubicBezTo>
                    <a:pt x="518" y="739"/>
                    <a:pt x="633" y="694"/>
                    <a:pt x="746" y="694"/>
                  </a:cubicBezTo>
                  <a:close/>
                  <a:moveTo>
                    <a:pt x="1168" y="1"/>
                  </a:moveTo>
                  <a:lnTo>
                    <a:pt x="1168" y="701"/>
                  </a:lnTo>
                  <a:cubicBezTo>
                    <a:pt x="1068" y="568"/>
                    <a:pt x="901" y="468"/>
                    <a:pt x="701" y="468"/>
                  </a:cubicBezTo>
                  <a:cubicBezTo>
                    <a:pt x="0" y="535"/>
                    <a:pt x="0" y="1602"/>
                    <a:pt x="701" y="1669"/>
                  </a:cubicBezTo>
                  <a:cubicBezTo>
                    <a:pt x="901" y="1669"/>
                    <a:pt x="1068" y="1569"/>
                    <a:pt x="1168" y="1435"/>
                  </a:cubicBezTo>
                  <a:lnTo>
                    <a:pt x="1168" y="1669"/>
                  </a:lnTo>
                  <a:lnTo>
                    <a:pt x="1301" y="1669"/>
                  </a:lnTo>
                  <a:lnTo>
                    <a:pt x="1301"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33"/>
            <p:cNvSpPr/>
            <p:nvPr/>
          </p:nvSpPr>
          <p:spPr>
            <a:xfrm>
              <a:off x="5136350" y="3599675"/>
              <a:ext cx="26700" cy="39225"/>
            </a:xfrm>
            <a:custGeom>
              <a:rect b="b" l="l" r="r" t="t"/>
              <a:pathLst>
                <a:path extrusionOk="0" h="1569" w="1068">
                  <a:moveTo>
                    <a:pt x="534" y="1"/>
                  </a:moveTo>
                  <a:cubicBezTo>
                    <a:pt x="334" y="1"/>
                    <a:pt x="133" y="68"/>
                    <a:pt x="0" y="234"/>
                  </a:cubicBezTo>
                  <a:lnTo>
                    <a:pt x="100" y="301"/>
                  </a:lnTo>
                  <a:cubicBezTo>
                    <a:pt x="200" y="201"/>
                    <a:pt x="367" y="134"/>
                    <a:pt x="534" y="134"/>
                  </a:cubicBezTo>
                  <a:cubicBezTo>
                    <a:pt x="767" y="134"/>
                    <a:pt x="867" y="234"/>
                    <a:pt x="867" y="401"/>
                  </a:cubicBezTo>
                  <a:cubicBezTo>
                    <a:pt x="867" y="701"/>
                    <a:pt x="467" y="735"/>
                    <a:pt x="467" y="1102"/>
                  </a:cubicBezTo>
                  <a:lnTo>
                    <a:pt x="634" y="1102"/>
                  </a:lnTo>
                  <a:cubicBezTo>
                    <a:pt x="634" y="768"/>
                    <a:pt x="1067" y="768"/>
                    <a:pt x="1067" y="368"/>
                  </a:cubicBezTo>
                  <a:cubicBezTo>
                    <a:pt x="1067" y="134"/>
                    <a:pt x="867" y="1"/>
                    <a:pt x="534" y="1"/>
                  </a:cubicBezTo>
                  <a:close/>
                  <a:moveTo>
                    <a:pt x="501" y="1385"/>
                  </a:moveTo>
                  <a:cubicBezTo>
                    <a:pt x="481" y="1385"/>
                    <a:pt x="467" y="1399"/>
                    <a:pt x="467" y="1435"/>
                  </a:cubicBezTo>
                  <a:lnTo>
                    <a:pt x="434" y="1469"/>
                  </a:lnTo>
                  <a:cubicBezTo>
                    <a:pt x="467" y="1535"/>
                    <a:pt x="500" y="1569"/>
                    <a:pt x="567" y="1569"/>
                  </a:cubicBezTo>
                  <a:cubicBezTo>
                    <a:pt x="724" y="1569"/>
                    <a:pt x="574" y="1385"/>
                    <a:pt x="501" y="1385"/>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33"/>
            <p:cNvSpPr/>
            <p:nvPr/>
          </p:nvSpPr>
          <p:spPr>
            <a:xfrm>
              <a:off x="4646000" y="2527250"/>
              <a:ext cx="62550" cy="71750"/>
            </a:xfrm>
            <a:custGeom>
              <a:rect b="b" l="l" r="r" t="t"/>
              <a:pathLst>
                <a:path extrusionOk="0" h="2870" w="2502">
                  <a:moveTo>
                    <a:pt x="0" y="1"/>
                  </a:moveTo>
                  <a:lnTo>
                    <a:pt x="0" y="2869"/>
                  </a:lnTo>
                  <a:lnTo>
                    <a:pt x="434" y="2869"/>
                  </a:lnTo>
                  <a:lnTo>
                    <a:pt x="434" y="734"/>
                  </a:lnTo>
                  <a:lnTo>
                    <a:pt x="2168" y="2869"/>
                  </a:lnTo>
                  <a:lnTo>
                    <a:pt x="2502" y="2869"/>
                  </a:lnTo>
                  <a:lnTo>
                    <a:pt x="2502" y="1"/>
                  </a:lnTo>
                  <a:lnTo>
                    <a:pt x="2068" y="1"/>
                  </a:lnTo>
                  <a:lnTo>
                    <a:pt x="2068" y="2135"/>
                  </a:lnTo>
                  <a:lnTo>
                    <a:pt x="367"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33"/>
            <p:cNvSpPr/>
            <p:nvPr/>
          </p:nvSpPr>
          <p:spPr>
            <a:xfrm>
              <a:off x="4726875" y="2521200"/>
              <a:ext cx="13375" cy="77800"/>
            </a:xfrm>
            <a:custGeom>
              <a:rect b="b" l="l" r="r" t="t"/>
              <a:pathLst>
                <a:path extrusionOk="0" h="3112" w="535">
                  <a:moveTo>
                    <a:pt x="268" y="1"/>
                  </a:moveTo>
                  <a:cubicBezTo>
                    <a:pt x="134" y="1"/>
                    <a:pt x="1" y="92"/>
                    <a:pt x="1" y="276"/>
                  </a:cubicBezTo>
                  <a:cubicBezTo>
                    <a:pt x="1" y="409"/>
                    <a:pt x="101" y="543"/>
                    <a:pt x="268" y="543"/>
                  </a:cubicBezTo>
                  <a:cubicBezTo>
                    <a:pt x="401" y="543"/>
                    <a:pt x="534" y="409"/>
                    <a:pt x="534" y="276"/>
                  </a:cubicBezTo>
                  <a:cubicBezTo>
                    <a:pt x="534" y="92"/>
                    <a:pt x="401" y="1"/>
                    <a:pt x="268" y="1"/>
                  </a:cubicBezTo>
                  <a:close/>
                  <a:moveTo>
                    <a:pt x="67" y="943"/>
                  </a:moveTo>
                  <a:lnTo>
                    <a:pt x="67" y="3111"/>
                  </a:lnTo>
                  <a:lnTo>
                    <a:pt x="468" y="3111"/>
                  </a:lnTo>
                  <a:lnTo>
                    <a:pt x="468" y="943"/>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33"/>
            <p:cNvSpPr/>
            <p:nvPr/>
          </p:nvSpPr>
          <p:spPr>
            <a:xfrm>
              <a:off x="4751900" y="2543900"/>
              <a:ext cx="51725" cy="56025"/>
            </a:xfrm>
            <a:custGeom>
              <a:rect b="b" l="l" r="r" t="t"/>
              <a:pathLst>
                <a:path extrusionOk="0" h="2241" w="2069">
                  <a:moveTo>
                    <a:pt x="1108" y="0"/>
                  </a:moveTo>
                  <a:cubicBezTo>
                    <a:pt x="501" y="0"/>
                    <a:pt x="0" y="490"/>
                    <a:pt x="0" y="1136"/>
                  </a:cubicBezTo>
                  <a:cubicBezTo>
                    <a:pt x="0" y="1750"/>
                    <a:pt x="501" y="2238"/>
                    <a:pt x="1108" y="2238"/>
                  </a:cubicBezTo>
                  <a:cubicBezTo>
                    <a:pt x="1128" y="2238"/>
                    <a:pt x="1148" y="2238"/>
                    <a:pt x="1168" y="2237"/>
                  </a:cubicBezTo>
                  <a:cubicBezTo>
                    <a:pt x="1195" y="2239"/>
                    <a:pt x="1221" y="2240"/>
                    <a:pt x="1248" y="2240"/>
                  </a:cubicBezTo>
                  <a:cubicBezTo>
                    <a:pt x="1583" y="2240"/>
                    <a:pt x="1883" y="2048"/>
                    <a:pt x="2069" y="1770"/>
                  </a:cubicBezTo>
                  <a:lnTo>
                    <a:pt x="1735" y="1569"/>
                  </a:lnTo>
                  <a:cubicBezTo>
                    <a:pt x="1635" y="1770"/>
                    <a:pt x="1401" y="1903"/>
                    <a:pt x="1168" y="1903"/>
                  </a:cubicBezTo>
                  <a:cubicBezTo>
                    <a:pt x="134" y="1903"/>
                    <a:pt x="134" y="369"/>
                    <a:pt x="1168" y="369"/>
                  </a:cubicBezTo>
                  <a:cubicBezTo>
                    <a:pt x="1192" y="365"/>
                    <a:pt x="1216" y="364"/>
                    <a:pt x="1240" y="364"/>
                  </a:cubicBezTo>
                  <a:cubicBezTo>
                    <a:pt x="1448" y="364"/>
                    <a:pt x="1645" y="489"/>
                    <a:pt x="1735" y="669"/>
                  </a:cubicBezTo>
                  <a:lnTo>
                    <a:pt x="2069" y="469"/>
                  </a:lnTo>
                  <a:cubicBezTo>
                    <a:pt x="1868" y="168"/>
                    <a:pt x="1535" y="2"/>
                    <a:pt x="1168" y="2"/>
                  </a:cubicBezTo>
                  <a:cubicBezTo>
                    <a:pt x="1148" y="1"/>
                    <a:pt x="1128" y="0"/>
                    <a:pt x="110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33"/>
            <p:cNvSpPr/>
            <p:nvPr/>
          </p:nvSpPr>
          <p:spPr>
            <a:xfrm>
              <a:off x="4815275" y="2523075"/>
              <a:ext cx="54225" cy="75925"/>
            </a:xfrm>
            <a:custGeom>
              <a:rect b="b" l="l" r="r" t="t"/>
              <a:pathLst>
                <a:path extrusionOk="0" h="3037" w="2169">
                  <a:moveTo>
                    <a:pt x="1" y="1"/>
                  </a:moveTo>
                  <a:lnTo>
                    <a:pt x="1" y="3036"/>
                  </a:lnTo>
                  <a:lnTo>
                    <a:pt x="401" y="3036"/>
                  </a:lnTo>
                  <a:lnTo>
                    <a:pt x="401" y="2436"/>
                  </a:lnTo>
                  <a:lnTo>
                    <a:pt x="834" y="2036"/>
                  </a:lnTo>
                  <a:lnTo>
                    <a:pt x="1668" y="3036"/>
                  </a:lnTo>
                  <a:lnTo>
                    <a:pt x="2169" y="3036"/>
                  </a:lnTo>
                  <a:lnTo>
                    <a:pt x="1135" y="1769"/>
                  </a:lnTo>
                  <a:lnTo>
                    <a:pt x="2069" y="868"/>
                  </a:lnTo>
                  <a:lnTo>
                    <a:pt x="1602" y="868"/>
                  </a:lnTo>
                  <a:lnTo>
                    <a:pt x="401" y="1935"/>
                  </a:lnTo>
                  <a:lnTo>
                    <a:pt x="401"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33"/>
            <p:cNvSpPr/>
            <p:nvPr/>
          </p:nvSpPr>
          <p:spPr>
            <a:xfrm>
              <a:off x="4879500" y="2544650"/>
              <a:ext cx="51650" cy="54350"/>
            </a:xfrm>
            <a:custGeom>
              <a:rect b="b" l="l" r="r" t="t"/>
              <a:pathLst>
                <a:path extrusionOk="0" h="2174" w="2066">
                  <a:moveTo>
                    <a:pt x="1016" y="1"/>
                  </a:moveTo>
                  <a:cubicBezTo>
                    <a:pt x="717" y="1"/>
                    <a:pt x="450" y="161"/>
                    <a:pt x="267" y="405"/>
                  </a:cubicBezTo>
                  <a:lnTo>
                    <a:pt x="267" y="5"/>
                  </a:lnTo>
                  <a:lnTo>
                    <a:pt x="0" y="5"/>
                  </a:lnTo>
                  <a:lnTo>
                    <a:pt x="0" y="2173"/>
                  </a:lnTo>
                  <a:lnTo>
                    <a:pt x="300" y="2173"/>
                  </a:lnTo>
                  <a:lnTo>
                    <a:pt x="300" y="1039"/>
                  </a:lnTo>
                  <a:cubicBezTo>
                    <a:pt x="236" y="624"/>
                    <a:pt x="570" y="270"/>
                    <a:pt x="1009" y="270"/>
                  </a:cubicBezTo>
                  <a:cubicBezTo>
                    <a:pt x="1028" y="270"/>
                    <a:pt x="1048" y="270"/>
                    <a:pt x="1067" y="272"/>
                  </a:cubicBezTo>
                  <a:cubicBezTo>
                    <a:pt x="1085" y="270"/>
                    <a:pt x="1101" y="270"/>
                    <a:pt x="1118" y="270"/>
                  </a:cubicBezTo>
                  <a:cubicBezTo>
                    <a:pt x="1465" y="270"/>
                    <a:pt x="1765" y="589"/>
                    <a:pt x="1701" y="939"/>
                  </a:cubicBezTo>
                  <a:lnTo>
                    <a:pt x="1701" y="2173"/>
                  </a:lnTo>
                  <a:lnTo>
                    <a:pt x="2001" y="2173"/>
                  </a:lnTo>
                  <a:lnTo>
                    <a:pt x="2001" y="939"/>
                  </a:lnTo>
                  <a:cubicBezTo>
                    <a:pt x="2066" y="425"/>
                    <a:pt x="1665" y="3"/>
                    <a:pt x="1158" y="3"/>
                  </a:cubicBezTo>
                  <a:cubicBezTo>
                    <a:pt x="1139" y="3"/>
                    <a:pt x="1120" y="4"/>
                    <a:pt x="1101" y="5"/>
                  </a:cubicBezTo>
                  <a:cubicBezTo>
                    <a:pt x="1072" y="2"/>
                    <a:pt x="1044" y="1"/>
                    <a:pt x="101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33"/>
            <p:cNvSpPr/>
            <p:nvPr/>
          </p:nvSpPr>
          <p:spPr>
            <a:xfrm>
              <a:off x="4944525" y="2544575"/>
              <a:ext cx="46600" cy="55375"/>
            </a:xfrm>
            <a:custGeom>
              <a:rect b="b" l="l" r="r" t="t"/>
              <a:pathLst>
                <a:path extrusionOk="0" h="2215" w="1864">
                  <a:moveTo>
                    <a:pt x="1535" y="1176"/>
                  </a:moveTo>
                  <a:lnTo>
                    <a:pt x="1535" y="1542"/>
                  </a:lnTo>
                  <a:cubicBezTo>
                    <a:pt x="1412" y="1790"/>
                    <a:pt x="1173" y="1980"/>
                    <a:pt x="900" y="1980"/>
                  </a:cubicBezTo>
                  <a:cubicBezTo>
                    <a:pt x="879" y="1980"/>
                    <a:pt x="857" y="1979"/>
                    <a:pt x="835" y="1976"/>
                  </a:cubicBezTo>
                  <a:cubicBezTo>
                    <a:pt x="501" y="1976"/>
                    <a:pt x="301" y="1776"/>
                    <a:pt x="301" y="1576"/>
                  </a:cubicBezTo>
                  <a:cubicBezTo>
                    <a:pt x="301" y="1342"/>
                    <a:pt x="435" y="1176"/>
                    <a:pt x="835" y="1176"/>
                  </a:cubicBezTo>
                  <a:close/>
                  <a:moveTo>
                    <a:pt x="1044" y="1"/>
                  </a:moveTo>
                  <a:cubicBezTo>
                    <a:pt x="1008" y="1"/>
                    <a:pt x="972" y="3"/>
                    <a:pt x="935" y="8"/>
                  </a:cubicBezTo>
                  <a:cubicBezTo>
                    <a:pt x="635" y="8"/>
                    <a:pt x="301" y="108"/>
                    <a:pt x="68" y="308"/>
                  </a:cubicBezTo>
                  <a:lnTo>
                    <a:pt x="201" y="508"/>
                  </a:lnTo>
                  <a:cubicBezTo>
                    <a:pt x="375" y="363"/>
                    <a:pt x="575" y="269"/>
                    <a:pt x="800" y="269"/>
                  </a:cubicBezTo>
                  <a:cubicBezTo>
                    <a:pt x="833" y="269"/>
                    <a:pt x="867" y="271"/>
                    <a:pt x="902" y="275"/>
                  </a:cubicBezTo>
                  <a:cubicBezTo>
                    <a:pt x="1302" y="275"/>
                    <a:pt x="1535" y="475"/>
                    <a:pt x="1535" y="842"/>
                  </a:cubicBezTo>
                  <a:lnTo>
                    <a:pt x="1535" y="975"/>
                  </a:lnTo>
                  <a:lnTo>
                    <a:pt x="835" y="975"/>
                  </a:lnTo>
                  <a:cubicBezTo>
                    <a:pt x="201" y="975"/>
                    <a:pt x="1" y="1209"/>
                    <a:pt x="1" y="1576"/>
                  </a:cubicBezTo>
                  <a:cubicBezTo>
                    <a:pt x="1" y="1943"/>
                    <a:pt x="301" y="2210"/>
                    <a:pt x="801" y="2210"/>
                  </a:cubicBezTo>
                  <a:cubicBezTo>
                    <a:pt x="832" y="2213"/>
                    <a:pt x="862" y="2215"/>
                    <a:pt x="891" y="2215"/>
                  </a:cubicBezTo>
                  <a:cubicBezTo>
                    <a:pt x="1155" y="2215"/>
                    <a:pt x="1385" y="2083"/>
                    <a:pt x="1535" y="1843"/>
                  </a:cubicBezTo>
                  <a:lnTo>
                    <a:pt x="1535" y="2176"/>
                  </a:lnTo>
                  <a:lnTo>
                    <a:pt x="1802" y="2176"/>
                  </a:lnTo>
                  <a:lnTo>
                    <a:pt x="1802" y="842"/>
                  </a:lnTo>
                  <a:cubicBezTo>
                    <a:pt x="1864" y="378"/>
                    <a:pt x="1496" y="1"/>
                    <a:pt x="104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33"/>
            <p:cNvSpPr/>
            <p:nvPr/>
          </p:nvSpPr>
          <p:spPr>
            <a:xfrm>
              <a:off x="5009575" y="2544650"/>
              <a:ext cx="90900" cy="54350"/>
            </a:xfrm>
            <a:custGeom>
              <a:rect b="b" l="l" r="r" t="t"/>
              <a:pathLst>
                <a:path extrusionOk="0" h="2174" w="3636">
                  <a:moveTo>
                    <a:pt x="1017" y="1"/>
                  </a:moveTo>
                  <a:cubicBezTo>
                    <a:pt x="718" y="1"/>
                    <a:pt x="454" y="161"/>
                    <a:pt x="301" y="405"/>
                  </a:cubicBezTo>
                  <a:lnTo>
                    <a:pt x="301" y="5"/>
                  </a:lnTo>
                  <a:lnTo>
                    <a:pt x="1" y="5"/>
                  </a:lnTo>
                  <a:lnTo>
                    <a:pt x="1" y="2173"/>
                  </a:lnTo>
                  <a:lnTo>
                    <a:pt x="301" y="2173"/>
                  </a:lnTo>
                  <a:lnTo>
                    <a:pt x="301" y="1039"/>
                  </a:lnTo>
                  <a:cubicBezTo>
                    <a:pt x="269" y="624"/>
                    <a:pt x="574" y="270"/>
                    <a:pt x="980" y="270"/>
                  </a:cubicBezTo>
                  <a:cubicBezTo>
                    <a:pt x="998" y="270"/>
                    <a:pt x="1016" y="270"/>
                    <a:pt x="1035" y="272"/>
                  </a:cubicBezTo>
                  <a:cubicBezTo>
                    <a:pt x="1435" y="272"/>
                    <a:pt x="1669" y="505"/>
                    <a:pt x="1669" y="939"/>
                  </a:cubicBezTo>
                  <a:lnTo>
                    <a:pt x="1669" y="2173"/>
                  </a:lnTo>
                  <a:lnTo>
                    <a:pt x="1935" y="2173"/>
                  </a:lnTo>
                  <a:lnTo>
                    <a:pt x="1935" y="1039"/>
                  </a:lnTo>
                  <a:cubicBezTo>
                    <a:pt x="1904" y="624"/>
                    <a:pt x="2208" y="270"/>
                    <a:pt x="2615" y="270"/>
                  </a:cubicBezTo>
                  <a:cubicBezTo>
                    <a:pt x="2633" y="270"/>
                    <a:pt x="2651" y="270"/>
                    <a:pt x="2669" y="272"/>
                  </a:cubicBezTo>
                  <a:cubicBezTo>
                    <a:pt x="3070" y="272"/>
                    <a:pt x="3303" y="505"/>
                    <a:pt x="3303" y="939"/>
                  </a:cubicBezTo>
                  <a:lnTo>
                    <a:pt x="3303" y="2173"/>
                  </a:lnTo>
                  <a:lnTo>
                    <a:pt x="3603" y="2173"/>
                  </a:lnTo>
                  <a:lnTo>
                    <a:pt x="3603" y="939"/>
                  </a:lnTo>
                  <a:cubicBezTo>
                    <a:pt x="3635" y="425"/>
                    <a:pt x="3265" y="3"/>
                    <a:pt x="2760" y="3"/>
                  </a:cubicBezTo>
                  <a:cubicBezTo>
                    <a:pt x="2741" y="3"/>
                    <a:pt x="2722" y="4"/>
                    <a:pt x="2703" y="5"/>
                  </a:cubicBezTo>
                  <a:cubicBezTo>
                    <a:pt x="2675" y="2"/>
                    <a:pt x="2646" y="1"/>
                    <a:pt x="2618" y="1"/>
                  </a:cubicBezTo>
                  <a:cubicBezTo>
                    <a:pt x="2314" y="1"/>
                    <a:pt x="2021" y="164"/>
                    <a:pt x="1869" y="439"/>
                  </a:cubicBezTo>
                  <a:cubicBezTo>
                    <a:pt x="1747" y="164"/>
                    <a:pt x="1457" y="1"/>
                    <a:pt x="1178" y="1"/>
                  </a:cubicBezTo>
                  <a:cubicBezTo>
                    <a:pt x="1153" y="1"/>
                    <a:pt x="1127" y="2"/>
                    <a:pt x="1102" y="5"/>
                  </a:cubicBezTo>
                  <a:cubicBezTo>
                    <a:pt x="1073" y="2"/>
                    <a:pt x="1045" y="1"/>
                    <a:pt x="101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33"/>
            <p:cNvSpPr/>
            <p:nvPr/>
          </p:nvSpPr>
          <p:spPr>
            <a:xfrm>
              <a:off x="5112150" y="2544150"/>
              <a:ext cx="55075" cy="55475"/>
            </a:xfrm>
            <a:custGeom>
              <a:rect b="b" l="l" r="r" t="t"/>
              <a:pathLst>
                <a:path extrusionOk="0" h="2219" w="2203">
                  <a:moveTo>
                    <a:pt x="1135" y="217"/>
                  </a:moveTo>
                  <a:cubicBezTo>
                    <a:pt x="1518" y="217"/>
                    <a:pt x="1902" y="475"/>
                    <a:pt x="1902" y="992"/>
                  </a:cubicBezTo>
                  <a:lnTo>
                    <a:pt x="368" y="992"/>
                  </a:lnTo>
                  <a:cubicBezTo>
                    <a:pt x="368" y="475"/>
                    <a:pt x="751" y="217"/>
                    <a:pt x="1135" y="217"/>
                  </a:cubicBezTo>
                  <a:close/>
                  <a:moveTo>
                    <a:pt x="1101" y="0"/>
                  </a:moveTo>
                  <a:cubicBezTo>
                    <a:pt x="551" y="0"/>
                    <a:pt x="1" y="375"/>
                    <a:pt x="34" y="1126"/>
                  </a:cubicBezTo>
                  <a:cubicBezTo>
                    <a:pt x="56" y="1789"/>
                    <a:pt x="606" y="2218"/>
                    <a:pt x="1178" y="2218"/>
                  </a:cubicBezTo>
                  <a:cubicBezTo>
                    <a:pt x="1469" y="2218"/>
                    <a:pt x="1766" y="2107"/>
                    <a:pt x="2002" y="1860"/>
                  </a:cubicBezTo>
                  <a:lnTo>
                    <a:pt x="1869" y="1693"/>
                  </a:lnTo>
                  <a:cubicBezTo>
                    <a:pt x="1669" y="1860"/>
                    <a:pt x="1435" y="1960"/>
                    <a:pt x="1202" y="1960"/>
                  </a:cubicBezTo>
                  <a:cubicBezTo>
                    <a:pt x="1182" y="1961"/>
                    <a:pt x="1162" y="1962"/>
                    <a:pt x="1142" y="1962"/>
                  </a:cubicBezTo>
                  <a:cubicBezTo>
                    <a:pt x="732" y="1962"/>
                    <a:pt x="368" y="1640"/>
                    <a:pt x="368" y="1226"/>
                  </a:cubicBezTo>
                  <a:lnTo>
                    <a:pt x="2169" y="1226"/>
                  </a:lnTo>
                  <a:cubicBezTo>
                    <a:pt x="2169" y="1159"/>
                    <a:pt x="2169" y="1159"/>
                    <a:pt x="2169" y="1126"/>
                  </a:cubicBezTo>
                  <a:cubicBezTo>
                    <a:pt x="2202" y="375"/>
                    <a:pt x="1652" y="0"/>
                    <a:pt x="11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33"/>
            <p:cNvSpPr/>
            <p:nvPr/>
          </p:nvSpPr>
          <p:spPr>
            <a:xfrm>
              <a:off x="4835300" y="3691425"/>
              <a:ext cx="26700" cy="35875"/>
            </a:xfrm>
            <a:custGeom>
              <a:rect b="b" l="l" r="r" t="t"/>
              <a:pathLst>
                <a:path extrusionOk="0" h="1435" w="1068">
                  <a:moveTo>
                    <a:pt x="601" y="0"/>
                  </a:moveTo>
                  <a:cubicBezTo>
                    <a:pt x="234" y="0"/>
                    <a:pt x="67" y="200"/>
                    <a:pt x="67" y="434"/>
                  </a:cubicBezTo>
                  <a:cubicBezTo>
                    <a:pt x="67" y="934"/>
                    <a:pt x="901" y="734"/>
                    <a:pt x="901" y="1068"/>
                  </a:cubicBezTo>
                  <a:cubicBezTo>
                    <a:pt x="901" y="1201"/>
                    <a:pt x="801" y="1268"/>
                    <a:pt x="567" y="1268"/>
                  </a:cubicBezTo>
                  <a:cubicBezTo>
                    <a:pt x="367" y="1268"/>
                    <a:pt x="234" y="1234"/>
                    <a:pt x="100" y="1134"/>
                  </a:cubicBezTo>
                  <a:lnTo>
                    <a:pt x="0" y="1268"/>
                  </a:lnTo>
                  <a:cubicBezTo>
                    <a:pt x="167" y="1401"/>
                    <a:pt x="334" y="1435"/>
                    <a:pt x="534" y="1435"/>
                  </a:cubicBezTo>
                  <a:cubicBezTo>
                    <a:pt x="901" y="1435"/>
                    <a:pt x="1068" y="1268"/>
                    <a:pt x="1068" y="1068"/>
                  </a:cubicBezTo>
                  <a:cubicBezTo>
                    <a:pt x="1068" y="534"/>
                    <a:pt x="234" y="767"/>
                    <a:pt x="234" y="401"/>
                  </a:cubicBezTo>
                  <a:cubicBezTo>
                    <a:pt x="234" y="300"/>
                    <a:pt x="334" y="200"/>
                    <a:pt x="601" y="200"/>
                  </a:cubicBezTo>
                  <a:cubicBezTo>
                    <a:pt x="734" y="200"/>
                    <a:pt x="867" y="234"/>
                    <a:pt x="967" y="300"/>
                  </a:cubicBezTo>
                  <a:lnTo>
                    <a:pt x="1034" y="134"/>
                  </a:lnTo>
                  <a:cubicBezTo>
                    <a:pt x="901" y="34"/>
                    <a:pt x="767" y="0"/>
                    <a:pt x="601"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33"/>
            <p:cNvSpPr/>
            <p:nvPr/>
          </p:nvSpPr>
          <p:spPr>
            <a:xfrm>
              <a:off x="4868650" y="3689325"/>
              <a:ext cx="5850" cy="37975"/>
            </a:xfrm>
            <a:custGeom>
              <a:rect b="b" l="l" r="r" t="t"/>
              <a:pathLst>
                <a:path extrusionOk="0" h="1519" w="234">
                  <a:moveTo>
                    <a:pt x="117" y="1"/>
                  </a:moveTo>
                  <a:cubicBezTo>
                    <a:pt x="59" y="1"/>
                    <a:pt x="0" y="51"/>
                    <a:pt x="0" y="151"/>
                  </a:cubicBezTo>
                  <a:cubicBezTo>
                    <a:pt x="0" y="218"/>
                    <a:pt x="34" y="251"/>
                    <a:pt x="134" y="251"/>
                  </a:cubicBezTo>
                  <a:cubicBezTo>
                    <a:pt x="201" y="251"/>
                    <a:pt x="234" y="218"/>
                    <a:pt x="234" y="151"/>
                  </a:cubicBezTo>
                  <a:cubicBezTo>
                    <a:pt x="234" y="51"/>
                    <a:pt x="176" y="1"/>
                    <a:pt x="117" y="1"/>
                  </a:cubicBezTo>
                  <a:close/>
                  <a:moveTo>
                    <a:pt x="34" y="451"/>
                  </a:moveTo>
                  <a:lnTo>
                    <a:pt x="34" y="1519"/>
                  </a:lnTo>
                  <a:lnTo>
                    <a:pt x="201" y="1519"/>
                  </a:lnTo>
                  <a:lnTo>
                    <a:pt x="201" y="45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33"/>
            <p:cNvSpPr/>
            <p:nvPr/>
          </p:nvSpPr>
          <p:spPr>
            <a:xfrm>
              <a:off x="4876975" y="3700600"/>
              <a:ext cx="32475" cy="36950"/>
            </a:xfrm>
            <a:custGeom>
              <a:rect b="b" l="l" r="r" t="t"/>
              <a:pathLst>
                <a:path extrusionOk="0" h="1478" w="1299">
                  <a:moveTo>
                    <a:pt x="701" y="167"/>
                  </a:moveTo>
                  <a:cubicBezTo>
                    <a:pt x="902" y="167"/>
                    <a:pt x="1068" y="300"/>
                    <a:pt x="1068" y="501"/>
                  </a:cubicBezTo>
                  <a:cubicBezTo>
                    <a:pt x="1068" y="710"/>
                    <a:pt x="889" y="855"/>
                    <a:pt x="713" y="855"/>
                  </a:cubicBezTo>
                  <a:cubicBezTo>
                    <a:pt x="637" y="855"/>
                    <a:pt x="562" y="828"/>
                    <a:pt x="501" y="767"/>
                  </a:cubicBezTo>
                  <a:cubicBezTo>
                    <a:pt x="268" y="567"/>
                    <a:pt x="401" y="167"/>
                    <a:pt x="701" y="167"/>
                  </a:cubicBezTo>
                  <a:close/>
                  <a:moveTo>
                    <a:pt x="701" y="0"/>
                  </a:moveTo>
                  <a:cubicBezTo>
                    <a:pt x="1" y="0"/>
                    <a:pt x="1" y="1034"/>
                    <a:pt x="701" y="1034"/>
                  </a:cubicBezTo>
                  <a:cubicBezTo>
                    <a:pt x="835" y="1034"/>
                    <a:pt x="968" y="968"/>
                    <a:pt x="1068" y="867"/>
                  </a:cubicBezTo>
                  <a:lnTo>
                    <a:pt x="1068" y="934"/>
                  </a:lnTo>
                  <a:cubicBezTo>
                    <a:pt x="1068" y="1201"/>
                    <a:pt x="968" y="1301"/>
                    <a:pt x="701" y="1301"/>
                  </a:cubicBezTo>
                  <a:cubicBezTo>
                    <a:pt x="568" y="1301"/>
                    <a:pt x="401" y="1268"/>
                    <a:pt x="301" y="1168"/>
                  </a:cubicBezTo>
                  <a:lnTo>
                    <a:pt x="201" y="1301"/>
                  </a:lnTo>
                  <a:cubicBezTo>
                    <a:pt x="335" y="1435"/>
                    <a:pt x="535" y="1468"/>
                    <a:pt x="701" y="1468"/>
                  </a:cubicBezTo>
                  <a:cubicBezTo>
                    <a:pt x="733" y="1474"/>
                    <a:pt x="765" y="1477"/>
                    <a:pt x="795" y="1477"/>
                  </a:cubicBezTo>
                  <a:cubicBezTo>
                    <a:pt x="1083" y="1477"/>
                    <a:pt x="1299" y="1206"/>
                    <a:pt x="1269" y="934"/>
                  </a:cubicBezTo>
                  <a:lnTo>
                    <a:pt x="1269" y="0"/>
                  </a:lnTo>
                  <a:lnTo>
                    <a:pt x="1102" y="0"/>
                  </a:lnTo>
                  <a:lnTo>
                    <a:pt x="1102" y="167"/>
                  </a:lnTo>
                  <a:cubicBezTo>
                    <a:pt x="1002" y="67"/>
                    <a:pt x="835" y="0"/>
                    <a:pt x="701"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33"/>
            <p:cNvSpPr/>
            <p:nvPr/>
          </p:nvSpPr>
          <p:spPr>
            <a:xfrm>
              <a:off x="4917850" y="3700500"/>
              <a:ext cx="25825" cy="26800"/>
            </a:xfrm>
            <a:custGeom>
              <a:rect b="b" l="l" r="r" t="t"/>
              <a:pathLst>
                <a:path extrusionOk="0" h="1072" w="1033">
                  <a:moveTo>
                    <a:pt x="613" y="1"/>
                  </a:moveTo>
                  <a:cubicBezTo>
                    <a:pt x="598" y="1"/>
                    <a:pt x="583" y="2"/>
                    <a:pt x="568" y="4"/>
                  </a:cubicBezTo>
                  <a:cubicBezTo>
                    <a:pt x="401" y="4"/>
                    <a:pt x="267" y="71"/>
                    <a:pt x="167" y="171"/>
                  </a:cubicBezTo>
                  <a:lnTo>
                    <a:pt x="167" y="4"/>
                  </a:lnTo>
                  <a:lnTo>
                    <a:pt x="0" y="4"/>
                  </a:lnTo>
                  <a:lnTo>
                    <a:pt x="0" y="1072"/>
                  </a:lnTo>
                  <a:lnTo>
                    <a:pt x="201" y="1072"/>
                  </a:lnTo>
                  <a:lnTo>
                    <a:pt x="201" y="538"/>
                  </a:lnTo>
                  <a:cubicBezTo>
                    <a:pt x="167" y="338"/>
                    <a:pt x="334" y="171"/>
                    <a:pt x="534" y="171"/>
                  </a:cubicBezTo>
                  <a:cubicBezTo>
                    <a:pt x="701" y="171"/>
                    <a:pt x="801" y="271"/>
                    <a:pt x="801" y="505"/>
                  </a:cubicBezTo>
                  <a:lnTo>
                    <a:pt x="801" y="1072"/>
                  </a:lnTo>
                  <a:lnTo>
                    <a:pt x="1001" y="1072"/>
                  </a:lnTo>
                  <a:lnTo>
                    <a:pt x="1001" y="471"/>
                  </a:lnTo>
                  <a:cubicBezTo>
                    <a:pt x="1032" y="221"/>
                    <a:pt x="830" y="1"/>
                    <a:pt x="613"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33"/>
            <p:cNvSpPr/>
            <p:nvPr/>
          </p:nvSpPr>
          <p:spPr>
            <a:xfrm>
              <a:off x="4964600" y="3700600"/>
              <a:ext cx="25000" cy="26925"/>
            </a:xfrm>
            <a:custGeom>
              <a:rect b="b" l="l" r="r" t="t"/>
              <a:pathLst>
                <a:path extrusionOk="0" h="1077" w="1000">
                  <a:moveTo>
                    <a:pt x="32" y="0"/>
                  </a:moveTo>
                  <a:lnTo>
                    <a:pt x="32" y="634"/>
                  </a:lnTo>
                  <a:cubicBezTo>
                    <a:pt x="1" y="852"/>
                    <a:pt x="174" y="1071"/>
                    <a:pt x="415" y="1071"/>
                  </a:cubicBezTo>
                  <a:cubicBezTo>
                    <a:pt x="431" y="1071"/>
                    <a:pt x="448" y="1070"/>
                    <a:pt x="465" y="1068"/>
                  </a:cubicBezTo>
                  <a:cubicBezTo>
                    <a:pt x="488" y="1073"/>
                    <a:pt x="511" y="1076"/>
                    <a:pt x="534" y="1076"/>
                  </a:cubicBezTo>
                  <a:cubicBezTo>
                    <a:pt x="644" y="1076"/>
                    <a:pt x="750" y="1011"/>
                    <a:pt x="832" y="901"/>
                  </a:cubicBezTo>
                  <a:lnTo>
                    <a:pt x="832" y="1068"/>
                  </a:lnTo>
                  <a:lnTo>
                    <a:pt x="999" y="1068"/>
                  </a:lnTo>
                  <a:lnTo>
                    <a:pt x="999" y="0"/>
                  </a:lnTo>
                  <a:lnTo>
                    <a:pt x="832" y="0"/>
                  </a:lnTo>
                  <a:lnTo>
                    <a:pt x="832" y="567"/>
                  </a:lnTo>
                  <a:cubicBezTo>
                    <a:pt x="832" y="750"/>
                    <a:pt x="721" y="905"/>
                    <a:pt x="549" y="905"/>
                  </a:cubicBezTo>
                  <a:cubicBezTo>
                    <a:pt x="533" y="905"/>
                    <a:pt x="516" y="904"/>
                    <a:pt x="499" y="901"/>
                  </a:cubicBezTo>
                  <a:cubicBezTo>
                    <a:pt x="299" y="901"/>
                    <a:pt x="199" y="801"/>
                    <a:pt x="199" y="601"/>
                  </a:cubicBezTo>
                  <a:lnTo>
                    <a:pt x="199"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33"/>
            <p:cNvSpPr/>
            <p:nvPr/>
          </p:nvSpPr>
          <p:spPr>
            <a:xfrm>
              <a:off x="4998750" y="3700600"/>
              <a:ext cx="28325" cy="36700"/>
            </a:xfrm>
            <a:custGeom>
              <a:rect b="b" l="l" r="r" t="t"/>
              <a:pathLst>
                <a:path extrusionOk="0" h="1468" w="1133">
                  <a:moveTo>
                    <a:pt x="540" y="190"/>
                  </a:moveTo>
                  <a:cubicBezTo>
                    <a:pt x="720" y="190"/>
                    <a:pt x="901" y="332"/>
                    <a:pt x="901" y="534"/>
                  </a:cubicBezTo>
                  <a:cubicBezTo>
                    <a:pt x="932" y="719"/>
                    <a:pt x="791" y="904"/>
                    <a:pt x="585" y="904"/>
                  </a:cubicBezTo>
                  <a:cubicBezTo>
                    <a:pt x="568" y="904"/>
                    <a:pt x="551" y="903"/>
                    <a:pt x="534" y="901"/>
                  </a:cubicBezTo>
                  <a:cubicBezTo>
                    <a:pt x="234" y="901"/>
                    <a:pt x="67" y="534"/>
                    <a:pt x="300" y="300"/>
                  </a:cubicBezTo>
                  <a:cubicBezTo>
                    <a:pt x="366" y="224"/>
                    <a:pt x="453" y="190"/>
                    <a:pt x="540" y="190"/>
                  </a:cubicBezTo>
                  <a:close/>
                  <a:moveTo>
                    <a:pt x="0" y="0"/>
                  </a:moveTo>
                  <a:lnTo>
                    <a:pt x="0" y="1468"/>
                  </a:lnTo>
                  <a:lnTo>
                    <a:pt x="200" y="1468"/>
                  </a:lnTo>
                  <a:lnTo>
                    <a:pt x="200" y="901"/>
                  </a:lnTo>
                  <a:cubicBezTo>
                    <a:pt x="283" y="1011"/>
                    <a:pt x="389" y="1076"/>
                    <a:pt x="499" y="1076"/>
                  </a:cubicBezTo>
                  <a:cubicBezTo>
                    <a:pt x="521" y="1076"/>
                    <a:pt x="544" y="1073"/>
                    <a:pt x="567" y="1068"/>
                  </a:cubicBezTo>
                  <a:cubicBezTo>
                    <a:pt x="584" y="1069"/>
                    <a:pt x="601" y="1070"/>
                    <a:pt x="618" y="1070"/>
                  </a:cubicBezTo>
                  <a:cubicBezTo>
                    <a:pt x="897" y="1070"/>
                    <a:pt x="1132" y="817"/>
                    <a:pt x="1101" y="534"/>
                  </a:cubicBezTo>
                  <a:cubicBezTo>
                    <a:pt x="1101" y="234"/>
                    <a:pt x="867" y="0"/>
                    <a:pt x="567" y="0"/>
                  </a:cubicBezTo>
                  <a:cubicBezTo>
                    <a:pt x="400" y="0"/>
                    <a:pt x="267" y="67"/>
                    <a:pt x="200" y="167"/>
                  </a:cubicBezTo>
                  <a:lnTo>
                    <a:pt x="200"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33"/>
            <p:cNvSpPr/>
            <p:nvPr/>
          </p:nvSpPr>
          <p:spPr>
            <a:xfrm>
              <a:off x="4839450" y="3387875"/>
              <a:ext cx="27550" cy="35875"/>
            </a:xfrm>
            <a:custGeom>
              <a:rect b="b" l="l" r="r" t="t"/>
              <a:pathLst>
                <a:path extrusionOk="0" h="1435" w="1102">
                  <a:moveTo>
                    <a:pt x="568" y="0"/>
                  </a:moveTo>
                  <a:cubicBezTo>
                    <a:pt x="201" y="0"/>
                    <a:pt x="34" y="167"/>
                    <a:pt x="34" y="400"/>
                  </a:cubicBezTo>
                  <a:cubicBezTo>
                    <a:pt x="34" y="934"/>
                    <a:pt x="868" y="734"/>
                    <a:pt x="868" y="1034"/>
                  </a:cubicBezTo>
                  <a:cubicBezTo>
                    <a:pt x="868" y="1134"/>
                    <a:pt x="768" y="1201"/>
                    <a:pt x="535" y="1201"/>
                  </a:cubicBezTo>
                  <a:cubicBezTo>
                    <a:pt x="368" y="1201"/>
                    <a:pt x="201" y="1168"/>
                    <a:pt x="101" y="1068"/>
                  </a:cubicBezTo>
                  <a:lnTo>
                    <a:pt x="1" y="1268"/>
                  </a:lnTo>
                  <a:cubicBezTo>
                    <a:pt x="168" y="1368"/>
                    <a:pt x="334" y="1435"/>
                    <a:pt x="535" y="1435"/>
                  </a:cubicBezTo>
                  <a:cubicBezTo>
                    <a:pt x="935" y="1435"/>
                    <a:pt x="1102" y="1234"/>
                    <a:pt x="1102" y="1001"/>
                  </a:cubicBezTo>
                  <a:cubicBezTo>
                    <a:pt x="1102" y="501"/>
                    <a:pt x="268" y="701"/>
                    <a:pt x="268" y="400"/>
                  </a:cubicBezTo>
                  <a:cubicBezTo>
                    <a:pt x="268" y="300"/>
                    <a:pt x="368" y="200"/>
                    <a:pt x="568" y="200"/>
                  </a:cubicBezTo>
                  <a:cubicBezTo>
                    <a:pt x="701" y="200"/>
                    <a:pt x="835" y="234"/>
                    <a:pt x="968" y="300"/>
                  </a:cubicBezTo>
                  <a:lnTo>
                    <a:pt x="1035" y="100"/>
                  </a:lnTo>
                  <a:cubicBezTo>
                    <a:pt x="902" y="34"/>
                    <a:pt x="735" y="0"/>
                    <a:pt x="56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33"/>
            <p:cNvSpPr/>
            <p:nvPr/>
          </p:nvSpPr>
          <p:spPr>
            <a:xfrm>
              <a:off x="4871975" y="3384750"/>
              <a:ext cx="8375" cy="38175"/>
            </a:xfrm>
            <a:custGeom>
              <a:rect b="b" l="l" r="r" t="t"/>
              <a:pathLst>
                <a:path extrusionOk="0" h="1527" w="335">
                  <a:moveTo>
                    <a:pt x="168" y="0"/>
                  </a:moveTo>
                  <a:cubicBezTo>
                    <a:pt x="93" y="0"/>
                    <a:pt x="18" y="42"/>
                    <a:pt x="1" y="125"/>
                  </a:cubicBezTo>
                  <a:cubicBezTo>
                    <a:pt x="1" y="225"/>
                    <a:pt x="68" y="292"/>
                    <a:pt x="168" y="292"/>
                  </a:cubicBezTo>
                  <a:cubicBezTo>
                    <a:pt x="268" y="292"/>
                    <a:pt x="334" y="225"/>
                    <a:pt x="334" y="125"/>
                  </a:cubicBezTo>
                  <a:cubicBezTo>
                    <a:pt x="318" y="42"/>
                    <a:pt x="243" y="0"/>
                    <a:pt x="168" y="0"/>
                  </a:cubicBezTo>
                  <a:close/>
                  <a:moveTo>
                    <a:pt x="34" y="459"/>
                  </a:moveTo>
                  <a:lnTo>
                    <a:pt x="34" y="1526"/>
                  </a:lnTo>
                  <a:lnTo>
                    <a:pt x="301" y="1526"/>
                  </a:lnTo>
                  <a:lnTo>
                    <a:pt x="301" y="459"/>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33"/>
            <p:cNvSpPr/>
            <p:nvPr/>
          </p:nvSpPr>
          <p:spPr>
            <a:xfrm>
              <a:off x="4885325" y="3396200"/>
              <a:ext cx="29950" cy="37625"/>
            </a:xfrm>
            <a:custGeom>
              <a:rect b="b" l="l" r="r" t="t"/>
              <a:pathLst>
                <a:path extrusionOk="0" h="1505" w="1198">
                  <a:moveTo>
                    <a:pt x="579" y="180"/>
                  </a:moveTo>
                  <a:cubicBezTo>
                    <a:pt x="753" y="180"/>
                    <a:pt x="924" y="325"/>
                    <a:pt x="901" y="534"/>
                  </a:cubicBezTo>
                  <a:lnTo>
                    <a:pt x="901" y="501"/>
                  </a:lnTo>
                  <a:cubicBezTo>
                    <a:pt x="901" y="701"/>
                    <a:pt x="768" y="835"/>
                    <a:pt x="568" y="835"/>
                  </a:cubicBezTo>
                  <a:cubicBezTo>
                    <a:pt x="267" y="835"/>
                    <a:pt x="134" y="468"/>
                    <a:pt x="367" y="268"/>
                  </a:cubicBezTo>
                  <a:cubicBezTo>
                    <a:pt x="428" y="207"/>
                    <a:pt x="503" y="180"/>
                    <a:pt x="579" y="180"/>
                  </a:cubicBezTo>
                  <a:close/>
                  <a:moveTo>
                    <a:pt x="534" y="1"/>
                  </a:moveTo>
                  <a:cubicBezTo>
                    <a:pt x="234" y="1"/>
                    <a:pt x="1" y="234"/>
                    <a:pt x="1" y="534"/>
                  </a:cubicBezTo>
                  <a:cubicBezTo>
                    <a:pt x="1" y="786"/>
                    <a:pt x="208" y="1038"/>
                    <a:pt x="483" y="1038"/>
                  </a:cubicBezTo>
                  <a:cubicBezTo>
                    <a:pt x="500" y="1038"/>
                    <a:pt x="517" y="1037"/>
                    <a:pt x="534" y="1035"/>
                  </a:cubicBezTo>
                  <a:cubicBezTo>
                    <a:pt x="668" y="1035"/>
                    <a:pt x="801" y="1001"/>
                    <a:pt x="901" y="901"/>
                  </a:cubicBezTo>
                  <a:lnTo>
                    <a:pt x="901" y="968"/>
                  </a:lnTo>
                  <a:cubicBezTo>
                    <a:pt x="901" y="1168"/>
                    <a:pt x="801" y="1268"/>
                    <a:pt x="568" y="1268"/>
                  </a:cubicBezTo>
                  <a:cubicBezTo>
                    <a:pt x="401" y="1268"/>
                    <a:pt x="267" y="1235"/>
                    <a:pt x="167" y="1135"/>
                  </a:cubicBezTo>
                  <a:lnTo>
                    <a:pt x="67" y="1335"/>
                  </a:lnTo>
                  <a:cubicBezTo>
                    <a:pt x="201" y="1435"/>
                    <a:pt x="401" y="1502"/>
                    <a:pt x="568" y="1502"/>
                  </a:cubicBezTo>
                  <a:cubicBezTo>
                    <a:pt x="587" y="1504"/>
                    <a:pt x="605" y="1505"/>
                    <a:pt x="624" y="1505"/>
                  </a:cubicBezTo>
                  <a:cubicBezTo>
                    <a:pt x="934" y="1505"/>
                    <a:pt x="1198" y="1249"/>
                    <a:pt x="1135" y="935"/>
                  </a:cubicBezTo>
                  <a:lnTo>
                    <a:pt x="1135" y="34"/>
                  </a:lnTo>
                  <a:lnTo>
                    <a:pt x="901" y="34"/>
                  </a:lnTo>
                  <a:lnTo>
                    <a:pt x="901" y="168"/>
                  </a:lnTo>
                  <a:cubicBezTo>
                    <a:pt x="801" y="67"/>
                    <a:pt x="668" y="1"/>
                    <a:pt x="5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33"/>
            <p:cNvSpPr/>
            <p:nvPr/>
          </p:nvSpPr>
          <p:spPr>
            <a:xfrm>
              <a:off x="4922025" y="3396200"/>
              <a:ext cx="26700" cy="26725"/>
            </a:xfrm>
            <a:custGeom>
              <a:rect b="b" l="l" r="r" t="t"/>
              <a:pathLst>
                <a:path extrusionOk="0" h="1069" w="1068">
                  <a:moveTo>
                    <a:pt x="601" y="1"/>
                  </a:moveTo>
                  <a:cubicBezTo>
                    <a:pt x="467" y="1"/>
                    <a:pt x="334" y="67"/>
                    <a:pt x="234" y="168"/>
                  </a:cubicBezTo>
                  <a:lnTo>
                    <a:pt x="234" y="34"/>
                  </a:lnTo>
                  <a:lnTo>
                    <a:pt x="0" y="34"/>
                  </a:lnTo>
                  <a:lnTo>
                    <a:pt x="0" y="1068"/>
                  </a:lnTo>
                  <a:lnTo>
                    <a:pt x="267" y="1068"/>
                  </a:lnTo>
                  <a:lnTo>
                    <a:pt x="267" y="534"/>
                  </a:lnTo>
                  <a:cubicBezTo>
                    <a:pt x="234" y="368"/>
                    <a:pt x="367" y="201"/>
                    <a:pt x="567" y="201"/>
                  </a:cubicBezTo>
                  <a:cubicBezTo>
                    <a:pt x="701" y="201"/>
                    <a:pt x="801" y="301"/>
                    <a:pt x="801" y="501"/>
                  </a:cubicBezTo>
                  <a:lnTo>
                    <a:pt x="801" y="1068"/>
                  </a:lnTo>
                  <a:lnTo>
                    <a:pt x="1068" y="1068"/>
                  </a:lnTo>
                  <a:lnTo>
                    <a:pt x="1068" y="468"/>
                  </a:lnTo>
                  <a:cubicBezTo>
                    <a:pt x="1068" y="201"/>
                    <a:pt x="868" y="1"/>
                    <a:pt x="6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33"/>
            <p:cNvSpPr/>
            <p:nvPr/>
          </p:nvSpPr>
          <p:spPr>
            <a:xfrm>
              <a:off x="4969550" y="3384750"/>
              <a:ext cx="8375" cy="38175"/>
            </a:xfrm>
            <a:custGeom>
              <a:rect b="b" l="l" r="r" t="t"/>
              <a:pathLst>
                <a:path extrusionOk="0" h="1527" w="335">
                  <a:moveTo>
                    <a:pt x="167" y="0"/>
                  </a:moveTo>
                  <a:cubicBezTo>
                    <a:pt x="92" y="0"/>
                    <a:pt x="17" y="42"/>
                    <a:pt x="1" y="125"/>
                  </a:cubicBezTo>
                  <a:cubicBezTo>
                    <a:pt x="1" y="225"/>
                    <a:pt x="67" y="292"/>
                    <a:pt x="167" y="292"/>
                  </a:cubicBezTo>
                  <a:cubicBezTo>
                    <a:pt x="234" y="292"/>
                    <a:pt x="334" y="225"/>
                    <a:pt x="334" y="125"/>
                  </a:cubicBezTo>
                  <a:cubicBezTo>
                    <a:pt x="318" y="42"/>
                    <a:pt x="242" y="0"/>
                    <a:pt x="167" y="0"/>
                  </a:cubicBezTo>
                  <a:close/>
                  <a:moveTo>
                    <a:pt x="34" y="459"/>
                  </a:moveTo>
                  <a:lnTo>
                    <a:pt x="34" y="1526"/>
                  </a:lnTo>
                  <a:lnTo>
                    <a:pt x="267" y="1526"/>
                  </a:lnTo>
                  <a:lnTo>
                    <a:pt x="267" y="459"/>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33"/>
            <p:cNvSpPr/>
            <p:nvPr/>
          </p:nvSpPr>
          <p:spPr>
            <a:xfrm>
              <a:off x="4984575" y="3396200"/>
              <a:ext cx="26700" cy="26725"/>
            </a:xfrm>
            <a:custGeom>
              <a:rect b="b" l="l" r="r" t="t"/>
              <a:pathLst>
                <a:path extrusionOk="0" h="1069" w="1068">
                  <a:moveTo>
                    <a:pt x="600" y="1"/>
                  </a:moveTo>
                  <a:cubicBezTo>
                    <a:pt x="467" y="1"/>
                    <a:pt x="334" y="67"/>
                    <a:pt x="234" y="168"/>
                  </a:cubicBezTo>
                  <a:lnTo>
                    <a:pt x="234" y="34"/>
                  </a:lnTo>
                  <a:lnTo>
                    <a:pt x="0" y="34"/>
                  </a:lnTo>
                  <a:lnTo>
                    <a:pt x="0" y="1068"/>
                  </a:lnTo>
                  <a:lnTo>
                    <a:pt x="267" y="1068"/>
                  </a:lnTo>
                  <a:lnTo>
                    <a:pt x="267" y="534"/>
                  </a:lnTo>
                  <a:cubicBezTo>
                    <a:pt x="234" y="368"/>
                    <a:pt x="367" y="201"/>
                    <a:pt x="567" y="201"/>
                  </a:cubicBezTo>
                  <a:cubicBezTo>
                    <a:pt x="701" y="201"/>
                    <a:pt x="801" y="301"/>
                    <a:pt x="801" y="501"/>
                  </a:cubicBezTo>
                  <a:lnTo>
                    <a:pt x="801" y="1068"/>
                  </a:lnTo>
                  <a:lnTo>
                    <a:pt x="1067" y="1068"/>
                  </a:lnTo>
                  <a:lnTo>
                    <a:pt x="1067" y="468"/>
                  </a:lnTo>
                  <a:cubicBezTo>
                    <a:pt x="1067" y="201"/>
                    <a:pt x="867" y="1"/>
                    <a:pt x="60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33"/>
            <p:cNvSpPr/>
            <p:nvPr/>
          </p:nvSpPr>
          <p:spPr>
            <a:xfrm>
              <a:off x="2521975" y="1436475"/>
              <a:ext cx="1208375" cy="2551850"/>
            </a:xfrm>
            <a:custGeom>
              <a:rect b="b" l="l" r="r" t="t"/>
              <a:pathLst>
                <a:path extrusionOk="0" h="102074" w="48335">
                  <a:moveTo>
                    <a:pt x="5671" y="0"/>
                  </a:moveTo>
                  <a:cubicBezTo>
                    <a:pt x="2536" y="0"/>
                    <a:pt x="0" y="2535"/>
                    <a:pt x="0" y="5671"/>
                  </a:cubicBezTo>
                  <a:lnTo>
                    <a:pt x="0" y="96403"/>
                  </a:lnTo>
                  <a:cubicBezTo>
                    <a:pt x="0" y="99505"/>
                    <a:pt x="2536" y="102040"/>
                    <a:pt x="5671" y="102040"/>
                  </a:cubicBezTo>
                  <a:lnTo>
                    <a:pt x="42664" y="102073"/>
                  </a:lnTo>
                  <a:cubicBezTo>
                    <a:pt x="45800" y="102073"/>
                    <a:pt x="48302" y="99538"/>
                    <a:pt x="48335" y="96403"/>
                  </a:cubicBezTo>
                  <a:lnTo>
                    <a:pt x="48335" y="5704"/>
                  </a:lnTo>
                  <a:cubicBezTo>
                    <a:pt x="48335" y="2589"/>
                    <a:pt x="45832" y="33"/>
                    <a:pt x="42725" y="33"/>
                  </a:cubicBezTo>
                  <a:cubicBezTo>
                    <a:pt x="42704" y="33"/>
                    <a:pt x="42684" y="33"/>
                    <a:pt x="42664" y="34"/>
                  </a:cubicBezTo>
                  <a:lnTo>
                    <a:pt x="35492" y="34"/>
                  </a:lnTo>
                  <a:cubicBezTo>
                    <a:pt x="34492" y="34"/>
                    <a:pt x="33691" y="868"/>
                    <a:pt x="33724" y="1835"/>
                  </a:cubicBezTo>
                  <a:lnTo>
                    <a:pt x="33724" y="3136"/>
                  </a:lnTo>
                  <a:cubicBezTo>
                    <a:pt x="33758" y="4137"/>
                    <a:pt x="32957" y="4937"/>
                    <a:pt x="31990" y="4971"/>
                  </a:cubicBezTo>
                  <a:lnTo>
                    <a:pt x="17980" y="4971"/>
                  </a:lnTo>
                  <a:cubicBezTo>
                    <a:pt x="16979" y="4937"/>
                    <a:pt x="16212" y="4137"/>
                    <a:pt x="16212" y="3136"/>
                  </a:cubicBezTo>
                  <a:lnTo>
                    <a:pt x="16212" y="1835"/>
                  </a:lnTo>
                  <a:cubicBezTo>
                    <a:pt x="16245" y="868"/>
                    <a:pt x="15478" y="34"/>
                    <a:pt x="144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33"/>
            <p:cNvSpPr/>
            <p:nvPr/>
          </p:nvSpPr>
          <p:spPr>
            <a:xfrm>
              <a:off x="2518625" y="1433975"/>
              <a:ext cx="1212575" cy="2554725"/>
            </a:xfrm>
            <a:custGeom>
              <a:rect b="b" l="l" r="r" t="t"/>
              <a:pathLst>
                <a:path extrusionOk="0" h="102189" w="48503">
                  <a:moveTo>
                    <a:pt x="42998" y="100"/>
                  </a:moveTo>
                  <a:lnTo>
                    <a:pt x="42798" y="134"/>
                  </a:lnTo>
                  <a:lnTo>
                    <a:pt x="42998" y="134"/>
                  </a:lnTo>
                  <a:cubicBezTo>
                    <a:pt x="43165" y="134"/>
                    <a:pt x="43365" y="134"/>
                    <a:pt x="43565" y="167"/>
                  </a:cubicBezTo>
                  <a:cubicBezTo>
                    <a:pt x="43365" y="134"/>
                    <a:pt x="43165" y="100"/>
                    <a:pt x="42998" y="100"/>
                  </a:cubicBezTo>
                  <a:close/>
                  <a:moveTo>
                    <a:pt x="16346" y="2902"/>
                  </a:moveTo>
                  <a:cubicBezTo>
                    <a:pt x="16313" y="3069"/>
                    <a:pt x="16313" y="3269"/>
                    <a:pt x="16346" y="3469"/>
                  </a:cubicBezTo>
                  <a:cubicBezTo>
                    <a:pt x="16363" y="3636"/>
                    <a:pt x="16413" y="3795"/>
                    <a:pt x="16488" y="3945"/>
                  </a:cubicBezTo>
                  <a:lnTo>
                    <a:pt x="16488" y="3945"/>
                  </a:lnTo>
                  <a:cubicBezTo>
                    <a:pt x="16413" y="3786"/>
                    <a:pt x="16363" y="3620"/>
                    <a:pt x="16346" y="3436"/>
                  </a:cubicBezTo>
                  <a:cubicBezTo>
                    <a:pt x="16346" y="3269"/>
                    <a:pt x="16346" y="3069"/>
                    <a:pt x="16346" y="2902"/>
                  </a:cubicBezTo>
                  <a:close/>
                  <a:moveTo>
                    <a:pt x="16488" y="3945"/>
                  </a:moveTo>
                  <a:cubicBezTo>
                    <a:pt x="16563" y="4103"/>
                    <a:pt x="16663" y="4253"/>
                    <a:pt x="16780" y="4403"/>
                  </a:cubicBezTo>
                  <a:cubicBezTo>
                    <a:pt x="16980" y="4637"/>
                    <a:pt x="17280" y="4837"/>
                    <a:pt x="17614" y="4937"/>
                  </a:cubicBezTo>
                  <a:cubicBezTo>
                    <a:pt x="17683" y="4951"/>
                    <a:pt x="17752" y="4959"/>
                    <a:pt x="17823" y="4964"/>
                  </a:cubicBezTo>
                  <a:lnTo>
                    <a:pt x="17823" y="4964"/>
                  </a:lnTo>
                  <a:cubicBezTo>
                    <a:pt x="17774" y="4955"/>
                    <a:pt x="17726" y="4946"/>
                    <a:pt x="17680" y="4937"/>
                  </a:cubicBezTo>
                  <a:cubicBezTo>
                    <a:pt x="17347" y="4870"/>
                    <a:pt x="17013" y="4670"/>
                    <a:pt x="16780" y="4370"/>
                  </a:cubicBezTo>
                  <a:cubicBezTo>
                    <a:pt x="16663" y="4237"/>
                    <a:pt x="16563" y="4095"/>
                    <a:pt x="16488" y="3945"/>
                  </a:cubicBezTo>
                  <a:close/>
                  <a:moveTo>
                    <a:pt x="35817" y="25"/>
                  </a:moveTo>
                  <a:cubicBezTo>
                    <a:pt x="35496" y="25"/>
                    <a:pt x="35194" y="85"/>
                    <a:pt x="34893" y="167"/>
                  </a:cubicBezTo>
                  <a:cubicBezTo>
                    <a:pt x="34492" y="334"/>
                    <a:pt x="34192" y="601"/>
                    <a:pt x="33992" y="968"/>
                  </a:cubicBezTo>
                  <a:cubicBezTo>
                    <a:pt x="33892" y="1168"/>
                    <a:pt x="33825" y="1368"/>
                    <a:pt x="33792" y="1568"/>
                  </a:cubicBezTo>
                  <a:cubicBezTo>
                    <a:pt x="33758" y="1802"/>
                    <a:pt x="33725" y="2002"/>
                    <a:pt x="33758" y="2235"/>
                  </a:cubicBezTo>
                  <a:lnTo>
                    <a:pt x="33758" y="2902"/>
                  </a:lnTo>
                  <a:cubicBezTo>
                    <a:pt x="33758" y="3136"/>
                    <a:pt x="33725" y="3369"/>
                    <a:pt x="33692" y="3603"/>
                  </a:cubicBezTo>
                  <a:cubicBezTo>
                    <a:pt x="33592" y="4070"/>
                    <a:pt x="33325" y="4470"/>
                    <a:pt x="32924" y="4737"/>
                  </a:cubicBezTo>
                  <a:cubicBezTo>
                    <a:pt x="32691" y="4870"/>
                    <a:pt x="32457" y="4937"/>
                    <a:pt x="32224" y="4970"/>
                  </a:cubicBezTo>
                  <a:lnTo>
                    <a:pt x="18147" y="4970"/>
                  </a:lnTo>
                  <a:cubicBezTo>
                    <a:pt x="18030" y="4970"/>
                    <a:pt x="17924" y="4970"/>
                    <a:pt x="17823" y="4964"/>
                  </a:cubicBezTo>
                  <a:lnTo>
                    <a:pt x="17823" y="4964"/>
                  </a:lnTo>
                  <a:cubicBezTo>
                    <a:pt x="17954" y="4986"/>
                    <a:pt x="18093" y="5004"/>
                    <a:pt x="18214" y="5004"/>
                  </a:cubicBezTo>
                  <a:lnTo>
                    <a:pt x="31523" y="5004"/>
                  </a:lnTo>
                  <a:cubicBezTo>
                    <a:pt x="31701" y="5004"/>
                    <a:pt x="31864" y="5019"/>
                    <a:pt x="32032" y="5019"/>
                  </a:cubicBezTo>
                  <a:cubicBezTo>
                    <a:pt x="32116" y="5019"/>
                    <a:pt x="32202" y="5015"/>
                    <a:pt x="32291" y="5004"/>
                  </a:cubicBezTo>
                  <a:cubicBezTo>
                    <a:pt x="32558" y="4970"/>
                    <a:pt x="32791" y="4870"/>
                    <a:pt x="33025" y="4737"/>
                  </a:cubicBezTo>
                  <a:cubicBezTo>
                    <a:pt x="33425" y="4470"/>
                    <a:pt x="33725" y="4036"/>
                    <a:pt x="33858" y="3569"/>
                  </a:cubicBezTo>
                  <a:cubicBezTo>
                    <a:pt x="33892" y="3336"/>
                    <a:pt x="33892" y="3102"/>
                    <a:pt x="33892" y="2869"/>
                  </a:cubicBezTo>
                  <a:lnTo>
                    <a:pt x="33892" y="2168"/>
                  </a:lnTo>
                  <a:cubicBezTo>
                    <a:pt x="33858" y="1968"/>
                    <a:pt x="33892" y="1735"/>
                    <a:pt x="33925" y="1535"/>
                  </a:cubicBezTo>
                  <a:cubicBezTo>
                    <a:pt x="33959" y="1335"/>
                    <a:pt x="34025" y="1134"/>
                    <a:pt x="34125" y="934"/>
                  </a:cubicBezTo>
                  <a:cubicBezTo>
                    <a:pt x="34325" y="601"/>
                    <a:pt x="34626" y="334"/>
                    <a:pt x="34993" y="167"/>
                  </a:cubicBezTo>
                  <a:cubicBezTo>
                    <a:pt x="35281" y="88"/>
                    <a:pt x="35570" y="30"/>
                    <a:pt x="35859" y="25"/>
                  </a:cubicBezTo>
                  <a:lnTo>
                    <a:pt x="35859" y="25"/>
                  </a:lnTo>
                  <a:cubicBezTo>
                    <a:pt x="35914" y="26"/>
                    <a:pt x="35970" y="29"/>
                    <a:pt x="36027" y="34"/>
                  </a:cubicBezTo>
                  <a:lnTo>
                    <a:pt x="36093" y="34"/>
                  </a:lnTo>
                  <a:cubicBezTo>
                    <a:pt x="36028" y="28"/>
                    <a:pt x="35963" y="25"/>
                    <a:pt x="35898" y="25"/>
                  </a:cubicBezTo>
                  <a:cubicBezTo>
                    <a:pt x="35885" y="25"/>
                    <a:pt x="35872" y="25"/>
                    <a:pt x="35859" y="25"/>
                  </a:cubicBezTo>
                  <a:lnTo>
                    <a:pt x="35859" y="25"/>
                  </a:lnTo>
                  <a:cubicBezTo>
                    <a:pt x="35845" y="25"/>
                    <a:pt x="35831" y="25"/>
                    <a:pt x="35817" y="25"/>
                  </a:cubicBezTo>
                  <a:close/>
                  <a:moveTo>
                    <a:pt x="5972" y="0"/>
                  </a:moveTo>
                  <a:cubicBezTo>
                    <a:pt x="5105" y="0"/>
                    <a:pt x="4237" y="134"/>
                    <a:pt x="3470" y="501"/>
                  </a:cubicBezTo>
                  <a:cubicBezTo>
                    <a:pt x="2670" y="834"/>
                    <a:pt x="1936" y="1368"/>
                    <a:pt x="1369" y="2068"/>
                  </a:cubicBezTo>
                  <a:cubicBezTo>
                    <a:pt x="802" y="2736"/>
                    <a:pt x="401" y="3569"/>
                    <a:pt x="201" y="4470"/>
                  </a:cubicBezTo>
                  <a:cubicBezTo>
                    <a:pt x="134" y="4670"/>
                    <a:pt x="101" y="4904"/>
                    <a:pt x="68" y="5137"/>
                  </a:cubicBezTo>
                  <a:cubicBezTo>
                    <a:pt x="34" y="5371"/>
                    <a:pt x="34" y="5571"/>
                    <a:pt x="34" y="5804"/>
                  </a:cubicBezTo>
                  <a:lnTo>
                    <a:pt x="34" y="7172"/>
                  </a:lnTo>
                  <a:lnTo>
                    <a:pt x="34" y="18647"/>
                  </a:lnTo>
                  <a:lnTo>
                    <a:pt x="34" y="43932"/>
                  </a:lnTo>
                  <a:lnTo>
                    <a:pt x="34" y="71885"/>
                  </a:lnTo>
                  <a:lnTo>
                    <a:pt x="34" y="86662"/>
                  </a:lnTo>
                  <a:lnTo>
                    <a:pt x="34" y="94234"/>
                  </a:lnTo>
                  <a:lnTo>
                    <a:pt x="34" y="96136"/>
                  </a:lnTo>
                  <a:cubicBezTo>
                    <a:pt x="1" y="96770"/>
                    <a:pt x="101" y="97437"/>
                    <a:pt x="268" y="98037"/>
                  </a:cubicBezTo>
                  <a:cubicBezTo>
                    <a:pt x="635" y="99305"/>
                    <a:pt x="1435" y="100405"/>
                    <a:pt x="2503" y="101139"/>
                  </a:cubicBezTo>
                  <a:cubicBezTo>
                    <a:pt x="3518" y="101816"/>
                    <a:pt x="4704" y="102181"/>
                    <a:pt x="5903" y="102181"/>
                  </a:cubicBezTo>
                  <a:cubicBezTo>
                    <a:pt x="6004" y="102181"/>
                    <a:pt x="6105" y="102179"/>
                    <a:pt x="6205" y="102173"/>
                  </a:cubicBezTo>
                  <a:lnTo>
                    <a:pt x="39563" y="102173"/>
                  </a:lnTo>
                  <a:cubicBezTo>
                    <a:pt x="40341" y="102173"/>
                    <a:pt x="41134" y="102188"/>
                    <a:pt x="41922" y="102188"/>
                  </a:cubicBezTo>
                  <a:cubicBezTo>
                    <a:pt x="42316" y="102188"/>
                    <a:pt x="42709" y="102185"/>
                    <a:pt x="43098" y="102173"/>
                  </a:cubicBezTo>
                  <a:cubicBezTo>
                    <a:pt x="44299" y="102107"/>
                    <a:pt x="45433" y="101673"/>
                    <a:pt x="46367" y="100906"/>
                  </a:cubicBezTo>
                  <a:cubicBezTo>
                    <a:pt x="46834" y="100539"/>
                    <a:pt x="47235" y="100105"/>
                    <a:pt x="47568" y="99605"/>
                  </a:cubicBezTo>
                  <a:cubicBezTo>
                    <a:pt x="47868" y="99105"/>
                    <a:pt x="48102" y="98571"/>
                    <a:pt x="48269" y="98004"/>
                  </a:cubicBezTo>
                  <a:cubicBezTo>
                    <a:pt x="48436" y="97437"/>
                    <a:pt x="48502" y="96870"/>
                    <a:pt x="48502" y="96303"/>
                  </a:cubicBezTo>
                  <a:lnTo>
                    <a:pt x="48502" y="87796"/>
                  </a:lnTo>
                  <a:cubicBezTo>
                    <a:pt x="48502" y="69984"/>
                    <a:pt x="48502" y="53972"/>
                    <a:pt x="48502" y="40496"/>
                  </a:cubicBezTo>
                  <a:cubicBezTo>
                    <a:pt x="48469" y="27020"/>
                    <a:pt x="48469" y="16112"/>
                    <a:pt x="48469" y="8573"/>
                  </a:cubicBezTo>
                  <a:lnTo>
                    <a:pt x="48469" y="5904"/>
                  </a:lnTo>
                  <a:cubicBezTo>
                    <a:pt x="48469" y="5104"/>
                    <a:pt x="48335" y="4337"/>
                    <a:pt x="48069" y="3603"/>
                  </a:cubicBezTo>
                  <a:cubicBezTo>
                    <a:pt x="47802" y="3002"/>
                    <a:pt x="47435" y="2435"/>
                    <a:pt x="46968" y="1935"/>
                  </a:cubicBezTo>
                  <a:cubicBezTo>
                    <a:pt x="46601" y="1535"/>
                    <a:pt x="46167" y="1168"/>
                    <a:pt x="45700" y="901"/>
                  </a:cubicBezTo>
                  <a:cubicBezTo>
                    <a:pt x="45033" y="501"/>
                    <a:pt x="44300" y="267"/>
                    <a:pt x="43566" y="167"/>
                  </a:cubicBezTo>
                  <a:lnTo>
                    <a:pt x="43566" y="167"/>
                  </a:lnTo>
                  <a:cubicBezTo>
                    <a:pt x="44300" y="267"/>
                    <a:pt x="45000" y="501"/>
                    <a:pt x="45667" y="901"/>
                  </a:cubicBezTo>
                  <a:cubicBezTo>
                    <a:pt x="46134" y="1201"/>
                    <a:pt x="46568" y="1535"/>
                    <a:pt x="46934" y="1968"/>
                  </a:cubicBezTo>
                  <a:cubicBezTo>
                    <a:pt x="47935" y="3036"/>
                    <a:pt x="48436" y="4437"/>
                    <a:pt x="48402" y="5904"/>
                  </a:cubicBezTo>
                  <a:lnTo>
                    <a:pt x="48402" y="8606"/>
                  </a:lnTo>
                  <a:cubicBezTo>
                    <a:pt x="48402" y="16145"/>
                    <a:pt x="48402" y="27020"/>
                    <a:pt x="48369" y="40496"/>
                  </a:cubicBezTo>
                  <a:cubicBezTo>
                    <a:pt x="48369" y="53972"/>
                    <a:pt x="48369" y="70017"/>
                    <a:pt x="48369" y="87830"/>
                  </a:cubicBezTo>
                  <a:lnTo>
                    <a:pt x="48369" y="94601"/>
                  </a:lnTo>
                  <a:lnTo>
                    <a:pt x="48369" y="96303"/>
                  </a:lnTo>
                  <a:cubicBezTo>
                    <a:pt x="48369" y="96870"/>
                    <a:pt x="48302" y="97437"/>
                    <a:pt x="48135" y="97970"/>
                  </a:cubicBezTo>
                  <a:cubicBezTo>
                    <a:pt x="48002" y="98537"/>
                    <a:pt x="47768" y="99038"/>
                    <a:pt x="47435" y="99538"/>
                  </a:cubicBezTo>
                  <a:cubicBezTo>
                    <a:pt x="47135" y="100005"/>
                    <a:pt x="46734" y="100439"/>
                    <a:pt x="46301" y="100806"/>
                  </a:cubicBezTo>
                  <a:cubicBezTo>
                    <a:pt x="45400" y="101540"/>
                    <a:pt x="44266" y="101973"/>
                    <a:pt x="43132" y="102040"/>
                  </a:cubicBezTo>
                  <a:lnTo>
                    <a:pt x="6172" y="102040"/>
                  </a:lnTo>
                  <a:cubicBezTo>
                    <a:pt x="6074" y="102045"/>
                    <a:pt x="5975" y="102048"/>
                    <a:pt x="5877" y="102048"/>
                  </a:cubicBezTo>
                  <a:cubicBezTo>
                    <a:pt x="4709" y="102048"/>
                    <a:pt x="3557" y="101685"/>
                    <a:pt x="2603" y="101039"/>
                  </a:cubicBezTo>
                  <a:cubicBezTo>
                    <a:pt x="1535" y="100305"/>
                    <a:pt x="768" y="99238"/>
                    <a:pt x="401" y="98037"/>
                  </a:cubicBezTo>
                  <a:cubicBezTo>
                    <a:pt x="234" y="97437"/>
                    <a:pt x="168" y="96803"/>
                    <a:pt x="168" y="96169"/>
                  </a:cubicBezTo>
                  <a:lnTo>
                    <a:pt x="168" y="18680"/>
                  </a:lnTo>
                  <a:lnTo>
                    <a:pt x="168" y="7205"/>
                  </a:lnTo>
                  <a:lnTo>
                    <a:pt x="168" y="5804"/>
                  </a:lnTo>
                  <a:cubicBezTo>
                    <a:pt x="201" y="5604"/>
                    <a:pt x="168" y="5371"/>
                    <a:pt x="201" y="5137"/>
                  </a:cubicBezTo>
                  <a:cubicBezTo>
                    <a:pt x="268" y="4904"/>
                    <a:pt x="268" y="4704"/>
                    <a:pt x="335" y="4470"/>
                  </a:cubicBezTo>
                  <a:cubicBezTo>
                    <a:pt x="535" y="3636"/>
                    <a:pt x="935" y="2836"/>
                    <a:pt x="1502" y="2135"/>
                  </a:cubicBezTo>
                  <a:cubicBezTo>
                    <a:pt x="2557" y="857"/>
                    <a:pt x="4163" y="129"/>
                    <a:pt x="5821" y="129"/>
                  </a:cubicBezTo>
                  <a:cubicBezTo>
                    <a:pt x="5893" y="129"/>
                    <a:pt x="5966" y="131"/>
                    <a:pt x="6039" y="134"/>
                  </a:cubicBezTo>
                  <a:lnTo>
                    <a:pt x="14511" y="134"/>
                  </a:lnTo>
                  <a:cubicBezTo>
                    <a:pt x="14557" y="130"/>
                    <a:pt x="14603" y="127"/>
                    <a:pt x="14649" y="127"/>
                  </a:cubicBezTo>
                  <a:cubicBezTo>
                    <a:pt x="14969" y="127"/>
                    <a:pt x="15287" y="230"/>
                    <a:pt x="15579" y="434"/>
                  </a:cubicBezTo>
                  <a:cubicBezTo>
                    <a:pt x="15879" y="634"/>
                    <a:pt x="16079" y="934"/>
                    <a:pt x="16213" y="1301"/>
                  </a:cubicBezTo>
                  <a:cubicBezTo>
                    <a:pt x="16313" y="1635"/>
                    <a:pt x="16346" y="2002"/>
                    <a:pt x="16346" y="2369"/>
                  </a:cubicBezTo>
                  <a:cubicBezTo>
                    <a:pt x="16379" y="1968"/>
                    <a:pt x="16346" y="1601"/>
                    <a:pt x="16246" y="1234"/>
                  </a:cubicBezTo>
                  <a:cubicBezTo>
                    <a:pt x="16112" y="868"/>
                    <a:pt x="15846" y="534"/>
                    <a:pt x="15545" y="334"/>
                  </a:cubicBezTo>
                  <a:cubicBezTo>
                    <a:pt x="15212" y="100"/>
                    <a:pt x="14812" y="0"/>
                    <a:pt x="14445" y="0"/>
                  </a:cubicBezTo>
                  <a:close/>
                </a:path>
              </a:pathLst>
            </a:custGeom>
            <a:solidFill>
              <a:srgbClr val="263238"/>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33"/>
            <p:cNvSpPr/>
            <p:nvPr/>
          </p:nvSpPr>
          <p:spPr>
            <a:xfrm>
              <a:off x="3473475" y="1645950"/>
              <a:ext cx="133475" cy="6000"/>
            </a:xfrm>
            <a:custGeom>
              <a:rect b="b" l="l" r="r" t="t"/>
              <a:pathLst>
                <a:path extrusionOk="0" h="240" w="5339">
                  <a:moveTo>
                    <a:pt x="1921" y="0"/>
                  </a:moveTo>
                  <a:cubicBezTo>
                    <a:pt x="1282" y="0"/>
                    <a:pt x="650" y="55"/>
                    <a:pt x="1" y="127"/>
                  </a:cubicBezTo>
                  <a:cubicBezTo>
                    <a:pt x="676" y="202"/>
                    <a:pt x="1333" y="240"/>
                    <a:pt x="1999" y="240"/>
                  </a:cubicBezTo>
                  <a:cubicBezTo>
                    <a:pt x="2221" y="240"/>
                    <a:pt x="2444" y="236"/>
                    <a:pt x="2669" y="227"/>
                  </a:cubicBezTo>
                  <a:cubicBezTo>
                    <a:pt x="2895" y="236"/>
                    <a:pt x="3118" y="240"/>
                    <a:pt x="3340" y="240"/>
                  </a:cubicBezTo>
                  <a:cubicBezTo>
                    <a:pt x="4006" y="240"/>
                    <a:pt x="4663" y="202"/>
                    <a:pt x="5338" y="127"/>
                  </a:cubicBezTo>
                  <a:cubicBezTo>
                    <a:pt x="4689" y="55"/>
                    <a:pt x="4057" y="0"/>
                    <a:pt x="3418" y="0"/>
                  </a:cubicBezTo>
                  <a:cubicBezTo>
                    <a:pt x="3170" y="0"/>
                    <a:pt x="2921" y="9"/>
                    <a:pt x="2669" y="27"/>
                  </a:cubicBezTo>
                  <a:cubicBezTo>
                    <a:pt x="2418" y="9"/>
                    <a:pt x="2169" y="0"/>
                    <a:pt x="192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33"/>
            <p:cNvSpPr/>
            <p:nvPr/>
          </p:nvSpPr>
          <p:spPr>
            <a:xfrm>
              <a:off x="3460150" y="1668000"/>
              <a:ext cx="132600" cy="5650"/>
            </a:xfrm>
            <a:custGeom>
              <a:rect b="b" l="l" r="r" t="t"/>
              <a:pathLst>
                <a:path extrusionOk="0" h="226" w="5304">
                  <a:moveTo>
                    <a:pt x="1994" y="0"/>
                  </a:moveTo>
                  <a:cubicBezTo>
                    <a:pt x="1320" y="0"/>
                    <a:pt x="651" y="38"/>
                    <a:pt x="0" y="113"/>
                  </a:cubicBezTo>
                  <a:cubicBezTo>
                    <a:pt x="651" y="188"/>
                    <a:pt x="1320" y="225"/>
                    <a:pt x="1994" y="225"/>
                  </a:cubicBezTo>
                  <a:cubicBezTo>
                    <a:pt x="2218" y="225"/>
                    <a:pt x="2444" y="221"/>
                    <a:pt x="2669" y="213"/>
                  </a:cubicBezTo>
                  <a:cubicBezTo>
                    <a:pt x="2886" y="221"/>
                    <a:pt x="3104" y="225"/>
                    <a:pt x="3324" y="225"/>
                  </a:cubicBezTo>
                  <a:cubicBezTo>
                    <a:pt x="3984" y="225"/>
                    <a:pt x="4654" y="188"/>
                    <a:pt x="5304" y="113"/>
                  </a:cubicBezTo>
                  <a:cubicBezTo>
                    <a:pt x="4654" y="38"/>
                    <a:pt x="3984" y="0"/>
                    <a:pt x="3324" y="0"/>
                  </a:cubicBezTo>
                  <a:cubicBezTo>
                    <a:pt x="3104" y="0"/>
                    <a:pt x="2886" y="4"/>
                    <a:pt x="2669" y="13"/>
                  </a:cubicBezTo>
                  <a:cubicBezTo>
                    <a:pt x="2444" y="4"/>
                    <a:pt x="2218" y="0"/>
                    <a:pt x="199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33"/>
            <p:cNvSpPr/>
            <p:nvPr/>
          </p:nvSpPr>
          <p:spPr>
            <a:xfrm>
              <a:off x="3466825" y="1688475"/>
              <a:ext cx="133450" cy="6025"/>
            </a:xfrm>
            <a:custGeom>
              <a:rect b="b" l="l" r="r" t="t"/>
              <a:pathLst>
                <a:path extrusionOk="0" h="241" w="5338">
                  <a:moveTo>
                    <a:pt x="1915" y="1"/>
                  </a:moveTo>
                  <a:cubicBezTo>
                    <a:pt x="1268" y="1"/>
                    <a:pt x="625" y="55"/>
                    <a:pt x="0" y="128"/>
                  </a:cubicBezTo>
                  <a:cubicBezTo>
                    <a:pt x="651" y="203"/>
                    <a:pt x="1320" y="240"/>
                    <a:pt x="1994" y="240"/>
                  </a:cubicBezTo>
                  <a:cubicBezTo>
                    <a:pt x="2218" y="240"/>
                    <a:pt x="2443" y="236"/>
                    <a:pt x="2669" y="228"/>
                  </a:cubicBezTo>
                  <a:cubicBezTo>
                    <a:pt x="2885" y="236"/>
                    <a:pt x="3104" y="240"/>
                    <a:pt x="3325" y="240"/>
                  </a:cubicBezTo>
                  <a:cubicBezTo>
                    <a:pt x="3986" y="240"/>
                    <a:pt x="4662" y="203"/>
                    <a:pt x="5337" y="128"/>
                  </a:cubicBezTo>
                  <a:cubicBezTo>
                    <a:pt x="4688" y="55"/>
                    <a:pt x="4039" y="1"/>
                    <a:pt x="3402" y="1"/>
                  </a:cubicBezTo>
                  <a:cubicBezTo>
                    <a:pt x="3156" y="1"/>
                    <a:pt x="2911" y="9"/>
                    <a:pt x="2669" y="28"/>
                  </a:cubicBezTo>
                  <a:cubicBezTo>
                    <a:pt x="2417" y="9"/>
                    <a:pt x="2166" y="1"/>
                    <a:pt x="191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33"/>
            <p:cNvSpPr/>
            <p:nvPr/>
          </p:nvSpPr>
          <p:spPr>
            <a:xfrm>
              <a:off x="2785500" y="1850150"/>
              <a:ext cx="666325" cy="629400"/>
            </a:xfrm>
            <a:custGeom>
              <a:rect b="b" l="l" r="r" t="t"/>
              <a:pathLst>
                <a:path extrusionOk="0" h="25176" w="26653">
                  <a:moveTo>
                    <a:pt x="13283" y="1"/>
                  </a:moveTo>
                  <a:cubicBezTo>
                    <a:pt x="12415" y="1"/>
                    <a:pt x="11545" y="59"/>
                    <a:pt x="10708" y="199"/>
                  </a:cubicBezTo>
                  <a:cubicBezTo>
                    <a:pt x="9040" y="399"/>
                    <a:pt x="7472" y="899"/>
                    <a:pt x="6005" y="1666"/>
                  </a:cubicBezTo>
                  <a:cubicBezTo>
                    <a:pt x="4203" y="2600"/>
                    <a:pt x="2702" y="4001"/>
                    <a:pt x="1668" y="5736"/>
                  </a:cubicBezTo>
                  <a:cubicBezTo>
                    <a:pt x="534" y="7737"/>
                    <a:pt x="0" y="10039"/>
                    <a:pt x="134" y="12374"/>
                  </a:cubicBezTo>
                  <a:cubicBezTo>
                    <a:pt x="267" y="14909"/>
                    <a:pt x="1134" y="17378"/>
                    <a:pt x="2602" y="19479"/>
                  </a:cubicBezTo>
                  <a:cubicBezTo>
                    <a:pt x="4137" y="21747"/>
                    <a:pt x="6371" y="23482"/>
                    <a:pt x="8940" y="24416"/>
                  </a:cubicBezTo>
                  <a:cubicBezTo>
                    <a:pt x="10404" y="24923"/>
                    <a:pt x="11930" y="25176"/>
                    <a:pt x="13461" y="25176"/>
                  </a:cubicBezTo>
                  <a:cubicBezTo>
                    <a:pt x="14652" y="25176"/>
                    <a:pt x="15845" y="25023"/>
                    <a:pt x="17012" y="24716"/>
                  </a:cubicBezTo>
                  <a:cubicBezTo>
                    <a:pt x="18280" y="24383"/>
                    <a:pt x="19447" y="23849"/>
                    <a:pt x="20548" y="23148"/>
                  </a:cubicBezTo>
                  <a:cubicBezTo>
                    <a:pt x="21616" y="22481"/>
                    <a:pt x="22550" y="21647"/>
                    <a:pt x="23350" y="20713"/>
                  </a:cubicBezTo>
                  <a:cubicBezTo>
                    <a:pt x="24851" y="18945"/>
                    <a:pt x="25852" y="16811"/>
                    <a:pt x="26286" y="14542"/>
                  </a:cubicBezTo>
                  <a:cubicBezTo>
                    <a:pt x="26653" y="12574"/>
                    <a:pt x="26519" y="10539"/>
                    <a:pt x="25885" y="8605"/>
                  </a:cubicBezTo>
                  <a:cubicBezTo>
                    <a:pt x="25785" y="8171"/>
                    <a:pt x="25619" y="7771"/>
                    <a:pt x="25418" y="7370"/>
                  </a:cubicBezTo>
                  <a:cubicBezTo>
                    <a:pt x="25218" y="6970"/>
                    <a:pt x="25051" y="6603"/>
                    <a:pt x="24851" y="6236"/>
                  </a:cubicBezTo>
                  <a:cubicBezTo>
                    <a:pt x="24451" y="5569"/>
                    <a:pt x="24017" y="4935"/>
                    <a:pt x="23517" y="4335"/>
                  </a:cubicBezTo>
                  <a:cubicBezTo>
                    <a:pt x="22716" y="3368"/>
                    <a:pt x="21749" y="2534"/>
                    <a:pt x="20715" y="1866"/>
                  </a:cubicBezTo>
                  <a:cubicBezTo>
                    <a:pt x="20348" y="1633"/>
                    <a:pt x="19948" y="1399"/>
                    <a:pt x="19548" y="1199"/>
                  </a:cubicBezTo>
                  <a:cubicBezTo>
                    <a:pt x="19181" y="999"/>
                    <a:pt x="18880" y="866"/>
                    <a:pt x="18647" y="766"/>
                  </a:cubicBezTo>
                  <a:lnTo>
                    <a:pt x="18046" y="566"/>
                  </a:lnTo>
                  <a:lnTo>
                    <a:pt x="17846" y="499"/>
                  </a:lnTo>
                  <a:lnTo>
                    <a:pt x="18046" y="599"/>
                  </a:lnTo>
                  <a:lnTo>
                    <a:pt x="18614" y="799"/>
                  </a:lnTo>
                  <a:cubicBezTo>
                    <a:pt x="18847" y="899"/>
                    <a:pt x="19147" y="1066"/>
                    <a:pt x="19514" y="1233"/>
                  </a:cubicBezTo>
                  <a:cubicBezTo>
                    <a:pt x="21682" y="2367"/>
                    <a:pt x="23484" y="4135"/>
                    <a:pt x="24718" y="6270"/>
                  </a:cubicBezTo>
                  <a:cubicBezTo>
                    <a:pt x="24918" y="6637"/>
                    <a:pt x="25118" y="6970"/>
                    <a:pt x="25285" y="7404"/>
                  </a:cubicBezTo>
                  <a:cubicBezTo>
                    <a:pt x="25452" y="7804"/>
                    <a:pt x="25619" y="8238"/>
                    <a:pt x="25752" y="8638"/>
                  </a:cubicBezTo>
                  <a:cubicBezTo>
                    <a:pt x="26352" y="10539"/>
                    <a:pt x="26452" y="12541"/>
                    <a:pt x="26086" y="14476"/>
                  </a:cubicBezTo>
                  <a:cubicBezTo>
                    <a:pt x="25685" y="16744"/>
                    <a:pt x="24685" y="18812"/>
                    <a:pt x="23217" y="20547"/>
                  </a:cubicBezTo>
                  <a:cubicBezTo>
                    <a:pt x="21582" y="22481"/>
                    <a:pt x="19381" y="23849"/>
                    <a:pt x="16946" y="24483"/>
                  </a:cubicBezTo>
                  <a:cubicBezTo>
                    <a:pt x="15807" y="24789"/>
                    <a:pt x="14637" y="24942"/>
                    <a:pt x="13468" y="24942"/>
                  </a:cubicBezTo>
                  <a:cubicBezTo>
                    <a:pt x="11966" y="24942"/>
                    <a:pt x="10466" y="24689"/>
                    <a:pt x="9040" y="24182"/>
                  </a:cubicBezTo>
                  <a:cubicBezTo>
                    <a:pt x="6472" y="23248"/>
                    <a:pt x="4303" y="21547"/>
                    <a:pt x="2769" y="19346"/>
                  </a:cubicBezTo>
                  <a:cubicBezTo>
                    <a:pt x="1335" y="17278"/>
                    <a:pt x="467" y="14842"/>
                    <a:pt x="334" y="12341"/>
                  </a:cubicBezTo>
                  <a:cubicBezTo>
                    <a:pt x="200" y="10072"/>
                    <a:pt x="701" y="7804"/>
                    <a:pt x="1835" y="5836"/>
                  </a:cubicBezTo>
                  <a:cubicBezTo>
                    <a:pt x="2836" y="4135"/>
                    <a:pt x="4337" y="2734"/>
                    <a:pt x="6071" y="1833"/>
                  </a:cubicBezTo>
                  <a:cubicBezTo>
                    <a:pt x="7539" y="1033"/>
                    <a:pt x="9107" y="532"/>
                    <a:pt x="10708" y="299"/>
                  </a:cubicBezTo>
                  <a:cubicBezTo>
                    <a:pt x="11736" y="160"/>
                    <a:pt x="12765" y="90"/>
                    <a:pt x="13793" y="90"/>
                  </a:cubicBezTo>
                  <a:cubicBezTo>
                    <a:pt x="13999" y="90"/>
                    <a:pt x="14205" y="93"/>
                    <a:pt x="14411" y="99"/>
                  </a:cubicBezTo>
                  <a:cubicBezTo>
                    <a:pt x="15411" y="132"/>
                    <a:pt x="16212" y="232"/>
                    <a:pt x="16746" y="299"/>
                  </a:cubicBezTo>
                  <a:lnTo>
                    <a:pt x="17346" y="365"/>
                  </a:lnTo>
                  <a:lnTo>
                    <a:pt x="17546" y="365"/>
                  </a:lnTo>
                  <a:cubicBezTo>
                    <a:pt x="16512" y="165"/>
                    <a:pt x="15478" y="65"/>
                    <a:pt x="14411" y="32"/>
                  </a:cubicBezTo>
                  <a:cubicBezTo>
                    <a:pt x="14037" y="12"/>
                    <a:pt x="13660" y="1"/>
                    <a:pt x="132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33"/>
            <p:cNvSpPr/>
            <p:nvPr/>
          </p:nvSpPr>
          <p:spPr>
            <a:xfrm>
              <a:off x="2961450" y="2097400"/>
              <a:ext cx="352775" cy="208875"/>
            </a:xfrm>
            <a:custGeom>
              <a:rect b="b" l="l" r="r" t="t"/>
              <a:pathLst>
                <a:path extrusionOk="0" h="8355" w="14111">
                  <a:moveTo>
                    <a:pt x="7024" y="1"/>
                  </a:moveTo>
                  <a:cubicBezTo>
                    <a:pt x="6908" y="1"/>
                    <a:pt x="6790" y="6"/>
                    <a:pt x="6672" y="16"/>
                  </a:cubicBezTo>
                  <a:cubicBezTo>
                    <a:pt x="5138" y="149"/>
                    <a:pt x="3703" y="850"/>
                    <a:pt x="2669" y="1950"/>
                  </a:cubicBezTo>
                  <a:cubicBezTo>
                    <a:pt x="1802" y="2818"/>
                    <a:pt x="1168" y="3885"/>
                    <a:pt x="734" y="5053"/>
                  </a:cubicBezTo>
                  <a:cubicBezTo>
                    <a:pt x="468" y="5820"/>
                    <a:pt x="234" y="6620"/>
                    <a:pt x="134" y="7454"/>
                  </a:cubicBezTo>
                  <a:cubicBezTo>
                    <a:pt x="67" y="7721"/>
                    <a:pt x="34" y="7955"/>
                    <a:pt x="34" y="8121"/>
                  </a:cubicBezTo>
                  <a:cubicBezTo>
                    <a:pt x="1" y="8188"/>
                    <a:pt x="1" y="8255"/>
                    <a:pt x="34" y="8355"/>
                  </a:cubicBezTo>
                  <a:cubicBezTo>
                    <a:pt x="67" y="8288"/>
                    <a:pt x="67" y="8188"/>
                    <a:pt x="67" y="8121"/>
                  </a:cubicBezTo>
                  <a:cubicBezTo>
                    <a:pt x="134" y="7955"/>
                    <a:pt x="167" y="7721"/>
                    <a:pt x="201" y="7454"/>
                  </a:cubicBezTo>
                  <a:cubicBezTo>
                    <a:pt x="368" y="6654"/>
                    <a:pt x="601" y="5886"/>
                    <a:pt x="901" y="5119"/>
                  </a:cubicBezTo>
                  <a:cubicBezTo>
                    <a:pt x="1335" y="3985"/>
                    <a:pt x="1969" y="2951"/>
                    <a:pt x="2803" y="2084"/>
                  </a:cubicBezTo>
                  <a:cubicBezTo>
                    <a:pt x="3837" y="1016"/>
                    <a:pt x="5238" y="349"/>
                    <a:pt x="6705" y="216"/>
                  </a:cubicBezTo>
                  <a:cubicBezTo>
                    <a:pt x="6779" y="212"/>
                    <a:pt x="6852" y="211"/>
                    <a:pt x="6926" y="211"/>
                  </a:cubicBezTo>
                  <a:cubicBezTo>
                    <a:pt x="7592" y="211"/>
                    <a:pt x="8277" y="346"/>
                    <a:pt x="8907" y="616"/>
                  </a:cubicBezTo>
                  <a:cubicBezTo>
                    <a:pt x="9541" y="883"/>
                    <a:pt x="10141" y="1283"/>
                    <a:pt x="10675" y="1784"/>
                  </a:cubicBezTo>
                  <a:cubicBezTo>
                    <a:pt x="11542" y="2584"/>
                    <a:pt x="12276" y="3585"/>
                    <a:pt x="12776" y="4686"/>
                  </a:cubicBezTo>
                  <a:cubicBezTo>
                    <a:pt x="13243" y="5620"/>
                    <a:pt x="13544" y="6387"/>
                    <a:pt x="13777" y="6954"/>
                  </a:cubicBezTo>
                  <a:lnTo>
                    <a:pt x="14011" y="7554"/>
                  </a:lnTo>
                  <a:cubicBezTo>
                    <a:pt x="14044" y="7621"/>
                    <a:pt x="14077" y="7721"/>
                    <a:pt x="14111" y="7788"/>
                  </a:cubicBezTo>
                  <a:cubicBezTo>
                    <a:pt x="14077" y="7688"/>
                    <a:pt x="14077" y="7621"/>
                    <a:pt x="14044" y="7554"/>
                  </a:cubicBezTo>
                  <a:cubicBezTo>
                    <a:pt x="13977" y="7388"/>
                    <a:pt x="13911" y="7154"/>
                    <a:pt x="13844" y="6921"/>
                  </a:cubicBezTo>
                  <a:cubicBezTo>
                    <a:pt x="13577" y="6120"/>
                    <a:pt x="13277" y="5353"/>
                    <a:pt x="12910" y="4619"/>
                  </a:cubicBezTo>
                  <a:cubicBezTo>
                    <a:pt x="12409" y="3485"/>
                    <a:pt x="11676" y="2484"/>
                    <a:pt x="10808" y="1617"/>
                  </a:cubicBezTo>
                  <a:cubicBezTo>
                    <a:pt x="10275" y="1116"/>
                    <a:pt x="9641" y="716"/>
                    <a:pt x="8974" y="416"/>
                  </a:cubicBezTo>
                  <a:cubicBezTo>
                    <a:pt x="8348" y="160"/>
                    <a:pt x="7698" y="1"/>
                    <a:pt x="702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33"/>
            <p:cNvSpPr/>
            <p:nvPr/>
          </p:nvSpPr>
          <p:spPr>
            <a:xfrm>
              <a:off x="3059850" y="1946825"/>
              <a:ext cx="130125" cy="131500"/>
            </a:xfrm>
            <a:custGeom>
              <a:rect b="b" l="l" r="r" t="t"/>
              <a:pathLst>
                <a:path extrusionOk="0" h="5260" w="5205">
                  <a:moveTo>
                    <a:pt x="2503" y="1"/>
                  </a:moveTo>
                  <a:cubicBezTo>
                    <a:pt x="2369" y="1"/>
                    <a:pt x="2202" y="34"/>
                    <a:pt x="2069" y="68"/>
                  </a:cubicBezTo>
                  <a:cubicBezTo>
                    <a:pt x="1535" y="234"/>
                    <a:pt x="1035" y="535"/>
                    <a:pt x="701" y="968"/>
                  </a:cubicBezTo>
                  <a:cubicBezTo>
                    <a:pt x="434" y="1235"/>
                    <a:pt x="234" y="1569"/>
                    <a:pt x="134" y="1936"/>
                  </a:cubicBezTo>
                  <a:cubicBezTo>
                    <a:pt x="1" y="2369"/>
                    <a:pt x="1" y="2836"/>
                    <a:pt x="134" y="3270"/>
                  </a:cubicBezTo>
                  <a:cubicBezTo>
                    <a:pt x="401" y="4271"/>
                    <a:pt x="1202" y="5038"/>
                    <a:pt x="2236" y="5238"/>
                  </a:cubicBezTo>
                  <a:cubicBezTo>
                    <a:pt x="2347" y="5252"/>
                    <a:pt x="2458" y="5259"/>
                    <a:pt x="2569" y="5259"/>
                  </a:cubicBezTo>
                  <a:cubicBezTo>
                    <a:pt x="3487" y="5259"/>
                    <a:pt x="4361" y="4778"/>
                    <a:pt x="4838" y="4004"/>
                  </a:cubicBezTo>
                  <a:cubicBezTo>
                    <a:pt x="5071" y="3604"/>
                    <a:pt x="5204" y="3170"/>
                    <a:pt x="5171" y="2703"/>
                  </a:cubicBezTo>
                  <a:cubicBezTo>
                    <a:pt x="5138" y="1736"/>
                    <a:pt x="4537" y="902"/>
                    <a:pt x="3670" y="501"/>
                  </a:cubicBezTo>
                  <a:cubicBezTo>
                    <a:pt x="3537" y="468"/>
                    <a:pt x="3403" y="401"/>
                    <a:pt x="3236" y="401"/>
                  </a:cubicBezTo>
                  <a:lnTo>
                    <a:pt x="3103" y="401"/>
                  </a:lnTo>
                  <a:cubicBezTo>
                    <a:pt x="3070" y="435"/>
                    <a:pt x="3303" y="468"/>
                    <a:pt x="3637" y="601"/>
                  </a:cubicBezTo>
                  <a:cubicBezTo>
                    <a:pt x="4104" y="835"/>
                    <a:pt x="4471" y="1202"/>
                    <a:pt x="4737" y="1702"/>
                  </a:cubicBezTo>
                  <a:cubicBezTo>
                    <a:pt x="4904" y="2002"/>
                    <a:pt x="5004" y="2369"/>
                    <a:pt x="5004" y="2736"/>
                  </a:cubicBezTo>
                  <a:cubicBezTo>
                    <a:pt x="5004" y="3137"/>
                    <a:pt x="4904" y="3537"/>
                    <a:pt x="4671" y="3870"/>
                  </a:cubicBezTo>
                  <a:cubicBezTo>
                    <a:pt x="4218" y="4625"/>
                    <a:pt x="3410" y="5052"/>
                    <a:pt x="2543" y="5052"/>
                  </a:cubicBezTo>
                  <a:cubicBezTo>
                    <a:pt x="2452" y="5052"/>
                    <a:pt x="2361" y="5047"/>
                    <a:pt x="2269" y="5038"/>
                  </a:cubicBezTo>
                  <a:cubicBezTo>
                    <a:pt x="1335" y="4838"/>
                    <a:pt x="568" y="4137"/>
                    <a:pt x="301" y="3203"/>
                  </a:cubicBezTo>
                  <a:cubicBezTo>
                    <a:pt x="201" y="2803"/>
                    <a:pt x="201" y="2403"/>
                    <a:pt x="301" y="2002"/>
                  </a:cubicBezTo>
                  <a:cubicBezTo>
                    <a:pt x="401" y="1635"/>
                    <a:pt x="568" y="1335"/>
                    <a:pt x="801" y="1035"/>
                  </a:cubicBezTo>
                  <a:cubicBezTo>
                    <a:pt x="1135" y="635"/>
                    <a:pt x="1569" y="335"/>
                    <a:pt x="2102" y="168"/>
                  </a:cubicBezTo>
                  <a:cubicBezTo>
                    <a:pt x="2436" y="34"/>
                    <a:pt x="2669" y="1"/>
                    <a:pt x="26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33"/>
            <p:cNvSpPr/>
            <p:nvPr/>
          </p:nvSpPr>
          <p:spPr>
            <a:xfrm>
              <a:off x="2836375" y="2632325"/>
              <a:ext cx="616275" cy="80925"/>
            </a:xfrm>
            <a:custGeom>
              <a:rect b="b" l="l" r="r" t="t"/>
              <a:pathLst>
                <a:path extrusionOk="0" h="3237" w="24651">
                  <a:moveTo>
                    <a:pt x="300" y="1"/>
                  </a:moveTo>
                  <a:cubicBezTo>
                    <a:pt x="234" y="67"/>
                    <a:pt x="200" y="167"/>
                    <a:pt x="167" y="267"/>
                  </a:cubicBezTo>
                  <a:cubicBezTo>
                    <a:pt x="67" y="534"/>
                    <a:pt x="0" y="834"/>
                    <a:pt x="33" y="1135"/>
                  </a:cubicBezTo>
                  <a:cubicBezTo>
                    <a:pt x="67" y="1635"/>
                    <a:pt x="267" y="2069"/>
                    <a:pt x="567" y="2469"/>
                  </a:cubicBezTo>
                  <a:cubicBezTo>
                    <a:pt x="967" y="2936"/>
                    <a:pt x="1601" y="3236"/>
                    <a:pt x="2235" y="3236"/>
                  </a:cubicBezTo>
                  <a:cubicBezTo>
                    <a:pt x="2602" y="3236"/>
                    <a:pt x="2969" y="3169"/>
                    <a:pt x="3302" y="3003"/>
                  </a:cubicBezTo>
                  <a:cubicBezTo>
                    <a:pt x="3669" y="2803"/>
                    <a:pt x="3970" y="2536"/>
                    <a:pt x="4236" y="2235"/>
                  </a:cubicBezTo>
                  <a:cubicBezTo>
                    <a:pt x="4470" y="1902"/>
                    <a:pt x="4703" y="1568"/>
                    <a:pt x="5004" y="1235"/>
                  </a:cubicBezTo>
                  <a:cubicBezTo>
                    <a:pt x="5237" y="901"/>
                    <a:pt x="5604" y="668"/>
                    <a:pt x="6038" y="601"/>
                  </a:cubicBezTo>
                  <a:cubicBezTo>
                    <a:pt x="6124" y="588"/>
                    <a:pt x="6211" y="581"/>
                    <a:pt x="6297" y="581"/>
                  </a:cubicBezTo>
                  <a:cubicBezTo>
                    <a:pt x="6642" y="581"/>
                    <a:pt x="6978" y="688"/>
                    <a:pt x="7272" y="901"/>
                  </a:cubicBezTo>
                  <a:cubicBezTo>
                    <a:pt x="7672" y="1135"/>
                    <a:pt x="8072" y="1435"/>
                    <a:pt x="8439" y="1735"/>
                  </a:cubicBezTo>
                  <a:cubicBezTo>
                    <a:pt x="8806" y="2069"/>
                    <a:pt x="9273" y="2369"/>
                    <a:pt x="9740" y="2569"/>
                  </a:cubicBezTo>
                  <a:cubicBezTo>
                    <a:pt x="9974" y="2669"/>
                    <a:pt x="10241" y="2702"/>
                    <a:pt x="10541" y="2702"/>
                  </a:cubicBezTo>
                  <a:cubicBezTo>
                    <a:pt x="10808" y="2636"/>
                    <a:pt x="11075" y="2536"/>
                    <a:pt x="11308" y="2402"/>
                  </a:cubicBezTo>
                  <a:cubicBezTo>
                    <a:pt x="11708" y="2069"/>
                    <a:pt x="12075" y="1702"/>
                    <a:pt x="12409" y="1301"/>
                  </a:cubicBezTo>
                  <a:cubicBezTo>
                    <a:pt x="12702" y="979"/>
                    <a:pt x="13072" y="683"/>
                    <a:pt x="13451" y="683"/>
                  </a:cubicBezTo>
                  <a:cubicBezTo>
                    <a:pt x="13504" y="683"/>
                    <a:pt x="13557" y="689"/>
                    <a:pt x="13610" y="701"/>
                  </a:cubicBezTo>
                  <a:cubicBezTo>
                    <a:pt x="14544" y="868"/>
                    <a:pt x="14677" y="2235"/>
                    <a:pt x="15711" y="2502"/>
                  </a:cubicBezTo>
                  <a:cubicBezTo>
                    <a:pt x="15843" y="2523"/>
                    <a:pt x="15980" y="2534"/>
                    <a:pt x="16119" y="2534"/>
                  </a:cubicBezTo>
                  <a:cubicBezTo>
                    <a:pt x="16439" y="2534"/>
                    <a:pt x="16766" y="2475"/>
                    <a:pt x="17046" y="2336"/>
                  </a:cubicBezTo>
                  <a:cubicBezTo>
                    <a:pt x="17479" y="2169"/>
                    <a:pt x="17846" y="1969"/>
                    <a:pt x="18213" y="1802"/>
                  </a:cubicBezTo>
                  <a:cubicBezTo>
                    <a:pt x="18880" y="1502"/>
                    <a:pt x="19581" y="1301"/>
                    <a:pt x="20315" y="1201"/>
                  </a:cubicBezTo>
                  <a:cubicBezTo>
                    <a:pt x="20706" y="1140"/>
                    <a:pt x="21102" y="1110"/>
                    <a:pt x="21498" y="1110"/>
                  </a:cubicBezTo>
                  <a:cubicBezTo>
                    <a:pt x="22180" y="1110"/>
                    <a:pt x="22862" y="1199"/>
                    <a:pt x="23517" y="1368"/>
                  </a:cubicBezTo>
                  <a:cubicBezTo>
                    <a:pt x="23884" y="1468"/>
                    <a:pt x="24151" y="1568"/>
                    <a:pt x="24351" y="1635"/>
                  </a:cubicBezTo>
                  <a:cubicBezTo>
                    <a:pt x="24451" y="1702"/>
                    <a:pt x="24518" y="1735"/>
                    <a:pt x="24651" y="1735"/>
                  </a:cubicBezTo>
                  <a:cubicBezTo>
                    <a:pt x="24551" y="1702"/>
                    <a:pt x="24484" y="1668"/>
                    <a:pt x="24417" y="1635"/>
                  </a:cubicBezTo>
                  <a:cubicBezTo>
                    <a:pt x="24117" y="1502"/>
                    <a:pt x="23850" y="1402"/>
                    <a:pt x="23584" y="1301"/>
                  </a:cubicBezTo>
                  <a:cubicBezTo>
                    <a:pt x="22864" y="1099"/>
                    <a:pt x="22129" y="988"/>
                    <a:pt x="21399" y="988"/>
                  </a:cubicBezTo>
                  <a:cubicBezTo>
                    <a:pt x="21047" y="988"/>
                    <a:pt x="20696" y="1014"/>
                    <a:pt x="20348" y="1068"/>
                  </a:cubicBezTo>
                  <a:cubicBezTo>
                    <a:pt x="19581" y="1135"/>
                    <a:pt x="18847" y="1335"/>
                    <a:pt x="18146" y="1668"/>
                  </a:cubicBezTo>
                  <a:cubicBezTo>
                    <a:pt x="17779" y="1835"/>
                    <a:pt x="17446" y="2035"/>
                    <a:pt x="17012" y="2169"/>
                  </a:cubicBezTo>
                  <a:cubicBezTo>
                    <a:pt x="16763" y="2282"/>
                    <a:pt x="16483" y="2349"/>
                    <a:pt x="16193" y="2349"/>
                  </a:cubicBezTo>
                  <a:cubicBezTo>
                    <a:pt x="16056" y="2349"/>
                    <a:pt x="15917" y="2334"/>
                    <a:pt x="15778" y="2302"/>
                  </a:cubicBezTo>
                  <a:cubicBezTo>
                    <a:pt x="15378" y="2135"/>
                    <a:pt x="15044" y="1835"/>
                    <a:pt x="14811" y="1468"/>
                  </a:cubicBezTo>
                  <a:cubicBezTo>
                    <a:pt x="14677" y="1268"/>
                    <a:pt x="14544" y="1068"/>
                    <a:pt x="14377" y="868"/>
                  </a:cubicBezTo>
                  <a:cubicBezTo>
                    <a:pt x="14177" y="701"/>
                    <a:pt x="13943" y="568"/>
                    <a:pt x="13676" y="501"/>
                  </a:cubicBezTo>
                  <a:cubicBezTo>
                    <a:pt x="13616" y="493"/>
                    <a:pt x="13555" y="489"/>
                    <a:pt x="13493" y="489"/>
                  </a:cubicBezTo>
                  <a:cubicBezTo>
                    <a:pt x="13278" y="489"/>
                    <a:pt x="13057" y="538"/>
                    <a:pt x="12876" y="668"/>
                  </a:cubicBezTo>
                  <a:cubicBezTo>
                    <a:pt x="12676" y="801"/>
                    <a:pt x="12476" y="968"/>
                    <a:pt x="12275" y="1168"/>
                  </a:cubicBezTo>
                  <a:cubicBezTo>
                    <a:pt x="11942" y="1535"/>
                    <a:pt x="11575" y="1902"/>
                    <a:pt x="11208" y="2235"/>
                  </a:cubicBezTo>
                  <a:cubicBezTo>
                    <a:pt x="10975" y="2369"/>
                    <a:pt x="10774" y="2436"/>
                    <a:pt x="10508" y="2469"/>
                  </a:cubicBezTo>
                  <a:cubicBezTo>
                    <a:pt x="10449" y="2477"/>
                    <a:pt x="10391" y="2481"/>
                    <a:pt x="10332" y="2481"/>
                  </a:cubicBezTo>
                  <a:cubicBezTo>
                    <a:pt x="10157" y="2481"/>
                    <a:pt x="9982" y="2444"/>
                    <a:pt x="9807" y="2369"/>
                  </a:cubicBezTo>
                  <a:cubicBezTo>
                    <a:pt x="9373" y="2169"/>
                    <a:pt x="8940" y="1902"/>
                    <a:pt x="8573" y="1602"/>
                  </a:cubicBezTo>
                  <a:cubicBezTo>
                    <a:pt x="8206" y="1268"/>
                    <a:pt x="7806" y="1001"/>
                    <a:pt x="7405" y="734"/>
                  </a:cubicBezTo>
                  <a:cubicBezTo>
                    <a:pt x="7046" y="513"/>
                    <a:pt x="6641" y="384"/>
                    <a:pt x="6247" y="384"/>
                  </a:cubicBezTo>
                  <a:cubicBezTo>
                    <a:pt x="6166" y="384"/>
                    <a:pt x="6084" y="389"/>
                    <a:pt x="6004" y="401"/>
                  </a:cubicBezTo>
                  <a:cubicBezTo>
                    <a:pt x="5537" y="501"/>
                    <a:pt x="5137" y="768"/>
                    <a:pt x="4837" y="1135"/>
                  </a:cubicBezTo>
                  <a:cubicBezTo>
                    <a:pt x="4570" y="1468"/>
                    <a:pt x="4336" y="1835"/>
                    <a:pt x="4070" y="2135"/>
                  </a:cubicBezTo>
                  <a:cubicBezTo>
                    <a:pt x="3869" y="2436"/>
                    <a:pt x="3569" y="2669"/>
                    <a:pt x="3236" y="2869"/>
                  </a:cubicBezTo>
                  <a:cubicBezTo>
                    <a:pt x="2935" y="3003"/>
                    <a:pt x="2602" y="3103"/>
                    <a:pt x="2235" y="3103"/>
                  </a:cubicBezTo>
                  <a:cubicBezTo>
                    <a:pt x="1635" y="3103"/>
                    <a:pt x="1067" y="2836"/>
                    <a:pt x="667" y="2402"/>
                  </a:cubicBezTo>
                  <a:cubicBezTo>
                    <a:pt x="367" y="2035"/>
                    <a:pt x="167" y="1602"/>
                    <a:pt x="133" y="1135"/>
                  </a:cubicBezTo>
                  <a:cubicBezTo>
                    <a:pt x="100" y="734"/>
                    <a:pt x="133" y="367"/>
                    <a:pt x="30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33"/>
            <p:cNvSpPr/>
            <p:nvPr/>
          </p:nvSpPr>
          <p:spPr>
            <a:xfrm>
              <a:off x="2993150" y="2767425"/>
              <a:ext cx="300225" cy="5025"/>
            </a:xfrm>
            <a:custGeom>
              <a:rect b="b" l="l" r="r" t="t"/>
              <a:pathLst>
                <a:path extrusionOk="0" h="201" w="12009">
                  <a:moveTo>
                    <a:pt x="6004" y="0"/>
                  </a:moveTo>
                  <a:cubicBezTo>
                    <a:pt x="2669" y="0"/>
                    <a:pt x="0" y="34"/>
                    <a:pt x="0" y="100"/>
                  </a:cubicBezTo>
                  <a:cubicBezTo>
                    <a:pt x="0" y="167"/>
                    <a:pt x="2669" y="201"/>
                    <a:pt x="6004" y="201"/>
                  </a:cubicBezTo>
                  <a:cubicBezTo>
                    <a:pt x="9307" y="201"/>
                    <a:pt x="12009" y="167"/>
                    <a:pt x="12009" y="100"/>
                  </a:cubicBezTo>
                  <a:cubicBezTo>
                    <a:pt x="12009" y="34"/>
                    <a:pt x="9307" y="0"/>
                    <a:pt x="600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33"/>
            <p:cNvSpPr/>
            <p:nvPr/>
          </p:nvSpPr>
          <p:spPr>
            <a:xfrm>
              <a:off x="2662075" y="2948375"/>
              <a:ext cx="8350" cy="190175"/>
            </a:xfrm>
            <a:custGeom>
              <a:rect b="b" l="l" r="r" t="t"/>
              <a:pathLst>
                <a:path extrusionOk="0" h="7607" w="334">
                  <a:moveTo>
                    <a:pt x="234" y="1"/>
                  </a:moveTo>
                  <a:cubicBezTo>
                    <a:pt x="100" y="1269"/>
                    <a:pt x="67" y="2536"/>
                    <a:pt x="67" y="3804"/>
                  </a:cubicBezTo>
                  <a:cubicBezTo>
                    <a:pt x="0" y="5071"/>
                    <a:pt x="34" y="6339"/>
                    <a:pt x="134" y="7606"/>
                  </a:cubicBezTo>
                  <a:cubicBezTo>
                    <a:pt x="234" y="6339"/>
                    <a:pt x="301" y="5071"/>
                    <a:pt x="301" y="3804"/>
                  </a:cubicBezTo>
                  <a:cubicBezTo>
                    <a:pt x="334" y="2536"/>
                    <a:pt x="334" y="1269"/>
                    <a:pt x="2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33"/>
            <p:cNvSpPr/>
            <p:nvPr/>
          </p:nvSpPr>
          <p:spPr>
            <a:xfrm>
              <a:off x="2647050" y="3131325"/>
              <a:ext cx="924025" cy="16200"/>
            </a:xfrm>
            <a:custGeom>
              <a:rect b="b" l="l" r="r" t="t"/>
              <a:pathLst>
                <a:path extrusionOk="0" h="648" w="36961">
                  <a:moveTo>
                    <a:pt x="1072" y="1"/>
                  </a:moveTo>
                  <a:cubicBezTo>
                    <a:pt x="379" y="1"/>
                    <a:pt x="1" y="7"/>
                    <a:pt x="1" y="22"/>
                  </a:cubicBezTo>
                  <a:cubicBezTo>
                    <a:pt x="1" y="88"/>
                    <a:pt x="8274" y="288"/>
                    <a:pt x="18481" y="455"/>
                  </a:cubicBezTo>
                  <a:cubicBezTo>
                    <a:pt x="26051" y="579"/>
                    <a:pt x="32557" y="648"/>
                    <a:pt x="35414" y="648"/>
                  </a:cubicBezTo>
                  <a:cubicBezTo>
                    <a:pt x="36409" y="648"/>
                    <a:pt x="36961" y="639"/>
                    <a:pt x="36961" y="622"/>
                  </a:cubicBezTo>
                  <a:cubicBezTo>
                    <a:pt x="36961" y="555"/>
                    <a:pt x="28688" y="388"/>
                    <a:pt x="18481" y="222"/>
                  </a:cubicBezTo>
                  <a:cubicBezTo>
                    <a:pt x="10455" y="91"/>
                    <a:pt x="3625" y="1"/>
                    <a:pt x="107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33"/>
            <p:cNvSpPr/>
            <p:nvPr/>
          </p:nvSpPr>
          <p:spPr>
            <a:xfrm>
              <a:off x="2673750" y="2934400"/>
              <a:ext cx="893150" cy="14650"/>
            </a:xfrm>
            <a:custGeom>
              <a:rect b="b" l="l" r="r" t="t"/>
              <a:pathLst>
                <a:path extrusionOk="0" h="586" w="35726">
                  <a:moveTo>
                    <a:pt x="34229" y="1"/>
                  </a:moveTo>
                  <a:cubicBezTo>
                    <a:pt x="31465" y="1"/>
                    <a:pt x="25169" y="69"/>
                    <a:pt x="17846" y="193"/>
                  </a:cubicBezTo>
                  <a:cubicBezTo>
                    <a:pt x="7973" y="326"/>
                    <a:pt x="0" y="493"/>
                    <a:pt x="0" y="560"/>
                  </a:cubicBezTo>
                  <a:cubicBezTo>
                    <a:pt x="0" y="577"/>
                    <a:pt x="535" y="586"/>
                    <a:pt x="1497" y="586"/>
                  </a:cubicBezTo>
                  <a:cubicBezTo>
                    <a:pt x="4259" y="586"/>
                    <a:pt x="10548" y="517"/>
                    <a:pt x="17846" y="393"/>
                  </a:cubicBezTo>
                  <a:cubicBezTo>
                    <a:pt x="27720" y="260"/>
                    <a:pt x="35726" y="60"/>
                    <a:pt x="35726" y="26"/>
                  </a:cubicBezTo>
                  <a:cubicBezTo>
                    <a:pt x="35726" y="9"/>
                    <a:pt x="35192" y="1"/>
                    <a:pt x="3422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33"/>
            <p:cNvSpPr/>
            <p:nvPr/>
          </p:nvSpPr>
          <p:spPr>
            <a:xfrm>
              <a:off x="3559375" y="2934200"/>
              <a:ext cx="7525" cy="208525"/>
            </a:xfrm>
            <a:custGeom>
              <a:rect b="b" l="l" r="r" t="t"/>
              <a:pathLst>
                <a:path extrusionOk="0" h="8341" w="301">
                  <a:moveTo>
                    <a:pt x="167" y="1"/>
                  </a:moveTo>
                  <a:cubicBezTo>
                    <a:pt x="34" y="1369"/>
                    <a:pt x="1" y="2770"/>
                    <a:pt x="34" y="4171"/>
                  </a:cubicBezTo>
                  <a:cubicBezTo>
                    <a:pt x="1" y="5538"/>
                    <a:pt x="34" y="6939"/>
                    <a:pt x="167" y="8340"/>
                  </a:cubicBezTo>
                  <a:cubicBezTo>
                    <a:pt x="268" y="6939"/>
                    <a:pt x="301" y="5538"/>
                    <a:pt x="268" y="4171"/>
                  </a:cubicBezTo>
                  <a:cubicBezTo>
                    <a:pt x="301" y="2770"/>
                    <a:pt x="268" y="1369"/>
                    <a:pt x="1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33"/>
            <p:cNvSpPr/>
            <p:nvPr/>
          </p:nvSpPr>
          <p:spPr>
            <a:xfrm>
              <a:off x="2740450" y="3017250"/>
              <a:ext cx="60075" cy="56600"/>
            </a:xfrm>
            <a:custGeom>
              <a:rect b="b" l="l" r="r" t="t"/>
              <a:pathLst>
                <a:path extrusionOk="0" h="2264" w="2403">
                  <a:moveTo>
                    <a:pt x="1383" y="1"/>
                  </a:moveTo>
                  <a:cubicBezTo>
                    <a:pt x="1358" y="1"/>
                    <a:pt x="1331" y="5"/>
                    <a:pt x="1302" y="15"/>
                  </a:cubicBezTo>
                  <a:cubicBezTo>
                    <a:pt x="1569" y="115"/>
                    <a:pt x="1836" y="281"/>
                    <a:pt x="2002" y="548"/>
                  </a:cubicBezTo>
                  <a:cubicBezTo>
                    <a:pt x="2136" y="815"/>
                    <a:pt x="2203" y="1115"/>
                    <a:pt x="2136" y="1416"/>
                  </a:cubicBezTo>
                  <a:cubicBezTo>
                    <a:pt x="1966" y="1831"/>
                    <a:pt x="1571" y="2054"/>
                    <a:pt x="1169" y="2054"/>
                  </a:cubicBezTo>
                  <a:cubicBezTo>
                    <a:pt x="862" y="2054"/>
                    <a:pt x="551" y="1924"/>
                    <a:pt x="335" y="1649"/>
                  </a:cubicBezTo>
                  <a:cubicBezTo>
                    <a:pt x="201" y="1382"/>
                    <a:pt x="168" y="1049"/>
                    <a:pt x="268" y="748"/>
                  </a:cubicBezTo>
                  <a:cubicBezTo>
                    <a:pt x="368" y="482"/>
                    <a:pt x="535" y="248"/>
                    <a:pt x="802" y="81"/>
                  </a:cubicBezTo>
                  <a:lnTo>
                    <a:pt x="802" y="81"/>
                  </a:lnTo>
                  <a:cubicBezTo>
                    <a:pt x="801" y="81"/>
                    <a:pt x="701" y="81"/>
                    <a:pt x="568" y="148"/>
                  </a:cubicBezTo>
                  <a:cubicBezTo>
                    <a:pt x="368" y="281"/>
                    <a:pt x="201" y="482"/>
                    <a:pt x="134" y="715"/>
                  </a:cubicBezTo>
                  <a:cubicBezTo>
                    <a:pt x="1" y="1049"/>
                    <a:pt x="1" y="1416"/>
                    <a:pt x="168" y="1749"/>
                  </a:cubicBezTo>
                  <a:cubicBezTo>
                    <a:pt x="415" y="2099"/>
                    <a:pt x="790" y="2264"/>
                    <a:pt x="1162" y="2264"/>
                  </a:cubicBezTo>
                  <a:cubicBezTo>
                    <a:pt x="1641" y="2264"/>
                    <a:pt x="2115" y="1990"/>
                    <a:pt x="2303" y="1482"/>
                  </a:cubicBezTo>
                  <a:cubicBezTo>
                    <a:pt x="2403" y="1115"/>
                    <a:pt x="2336" y="748"/>
                    <a:pt x="2102" y="448"/>
                  </a:cubicBezTo>
                  <a:cubicBezTo>
                    <a:pt x="1969" y="248"/>
                    <a:pt x="1769" y="115"/>
                    <a:pt x="1569" y="48"/>
                  </a:cubicBezTo>
                  <a:cubicBezTo>
                    <a:pt x="1498" y="24"/>
                    <a:pt x="1444" y="1"/>
                    <a:pt x="13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33"/>
            <p:cNvSpPr/>
            <p:nvPr/>
          </p:nvSpPr>
          <p:spPr>
            <a:xfrm>
              <a:off x="2672075" y="3252775"/>
              <a:ext cx="23375" cy="178475"/>
            </a:xfrm>
            <a:custGeom>
              <a:rect b="b" l="l" r="r" t="t"/>
              <a:pathLst>
                <a:path extrusionOk="0" h="7139" w="935">
                  <a:moveTo>
                    <a:pt x="1" y="0"/>
                  </a:moveTo>
                  <a:cubicBezTo>
                    <a:pt x="67" y="1201"/>
                    <a:pt x="167" y="2402"/>
                    <a:pt x="368" y="3603"/>
                  </a:cubicBezTo>
                  <a:cubicBezTo>
                    <a:pt x="501" y="4770"/>
                    <a:pt x="701" y="5971"/>
                    <a:pt x="935" y="7139"/>
                  </a:cubicBezTo>
                  <a:cubicBezTo>
                    <a:pt x="901" y="5938"/>
                    <a:pt x="768" y="4737"/>
                    <a:pt x="601" y="3570"/>
                  </a:cubicBezTo>
                  <a:cubicBezTo>
                    <a:pt x="468" y="2369"/>
                    <a:pt x="268" y="1168"/>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33"/>
            <p:cNvSpPr/>
            <p:nvPr/>
          </p:nvSpPr>
          <p:spPr>
            <a:xfrm>
              <a:off x="2681250" y="3255275"/>
              <a:ext cx="843975" cy="5025"/>
            </a:xfrm>
            <a:custGeom>
              <a:rect b="b" l="l" r="r" t="t"/>
              <a:pathLst>
                <a:path extrusionOk="0" h="201" w="33759">
                  <a:moveTo>
                    <a:pt x="16879" y="0"/>
                  </a:moveTo>
                  <a:cubicBezTo>
                    <a:pt x="7573" y="0"/>
                    <a:pt x="1" y="34"/>
                    <a:pt x="1" y="100"/>
                  </a:cubicBezTo>
                  <a:cubicBezTo>
                    <a:pt x="1" y="167"/>
                    <a:pt x="7573" y="201"/>
                    <a:pt x="16879" y="201"/>
                  </a:cubicBezTo>
                  <a:cubicBezTo>
                    <a:pt x="26219" y="201"/>
                    <a:pt x="33758" y="167"/>
                    <a:pt x="33758" y="100"/>
                  </a:cubicBezTo>
                  <a:cubicBezTo>
                    <a:pt x="33758" y="34"/>
                    <a:pt x="26219" y="0"/>
                    <a:pt x="1687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33"/>
            <p:cNvSpPr/>
            <p:nvPr/>
          </p:nvSpPr>
          <p:spPr>
            <a:xfrm>
              <a:off x="3551875" y="3267775"/>
              <a:ext cx="7525" cy="151800"/>
            </a:xfrm>
            <a:custGeom>
              <a:rect b="b" l="l" r="r" t="t"/>
              <a:pathLst>
                <a:path extrusionOk="0" h="6072" w="301">
                  <a:moveTo>
                    <a:pt x="134" y="1"/>
                  </a:moveTo>
                  <a:cubicBezTo>
                    <a:pt x="34" y="1001"/>
                    <a:pt x="0" y="2036"/>
                    <a:pt x="34" y="3036"/>
                  </a:cubicBezTo>
                  <a:cubicBezTo>
                    <a:pt x="0" y="4070"/>
                    <a:pt x="34" y="5071"/>
                    <a:pt x="134" y="6072"/>
                  </a:cubicBezTo>
                  <a:cubicBezTo>
                    <a:pt x="267" y="5071"/>
                    <a:pt x="301" y="4070"/>
                    <a:pt x="267" y="3036"/>
                  </a:cubicBezTo>
                  <a:cubicBezTo>
                    <a:pt x="301" y="2036"/>
                    <a:pt x="267" y="1001"/>
                    <a:pt x="1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33"/>
            <p:cNvSpPr/>
            <p:nvPr/>
          </p:nvSpPr>
          <p:spPr>
            <a:xfrm>
              <a:off x="2707950" y="3427050"/>
              <a:ext cx="855625" cy="5875"/>
            </a:xfrm>
            <a:custGeom>
              <a:rect b="b" l="l" r="r" t="t"/>
              <a:pathLst>
                <a:path extrusionOk="0" h="235" w="34225">
                  <a:moveTo>
                    <a:pt x="17112" y="1"/>
                  </a:moveTo>
                  <a:cubicBezTo>
                    <a:pt x="7672" y="1"/>
                    <a:pt x="0" y="68"/>
                    <a:pt x="0" y="134"/>
                  </a:cubicBezTo>
                  <a:cubicBezTo>
                    <a:pt x="0" y="168"/>
                    <a:pt x="7672" y="234"/>
                    <a:pt x="17112" y="234"/>
                  </a:cubicBezTo>
                  <a:cubicBezTo>
                    <a:pt x="26552" y="234"/>
                    <a:pt x="34224" y="168"/>
                    <a:pt x="34224" y="134"/>
                  </a:cubicBezTo>
                  <a:cubicBezTo>
                    <a:pt x="34224" y="68"/>
                    <a:pt x="26552" y="1"/>
                    <a:pt x="1711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33"/>
            <p:cNvSpPr/>
            <p:nvPr/>
          </p:nvSpPr>
          <p:spPr>
            <a:xfrm>
              <a:off x="2739625" y="3322475"/>
              <a:ext cx="54225" cy="56250"/>
            </a:xfrm>
            <a:custGeom>
              <a:rect b="b" l="l" r="r" t="t"/>
              <a:pathLst>
                <a:path extrusionOk="0" h="2250" w="2169">
                  <a:moveTo>
                    <a:pt x="977" y="1"/>
                  </a:moveTo>
                  <a:cubicBezTo>
                    <a:pt x="940" y="1"/>
                    <a:pt x="862" y="24"/>
                    <a:pt x="768" y="48"/>
                  </a:cubicBezTo>
                  <a:cubicBezTo>
                    <a:pt x="568" y="148"/>
                    <a:pt x="368" y="315"/>
                    <a:pt x="267" y="515"/>
                  </a:cubicBezTo>
                  <a:cubicBezTo>
                    <a:pt x="34" y="782"/>
                    <a:pt x="1" y="1182"/>
                    <a:pt x="134" y="1515"/>
                  </a:cubicBezTo>
                  <a:cubicBezTo>
                    <a:pt x="267" y="1916"/>
                    <a:pt x="668" y="2216"/>
                    <a:pt x="1101" y="2249"/>
                  </a:cubicBezTo>
                  <a:cubicBezTo>
                    <a:pt x="1568" y="2249"/>
                    <a:pt x="1969" y="1949"/>
                    <a:pt x="2102" y="1515"/>
                  </a:cubicBezTo>
                  <a:cubicBezTo>
                    <a:pt x="2169" y="1349"/>
                    <a:pt x="2135" y="1148"/>
                    <a:pt x="2069" y="948"/>
                  </a:cubicBezTo>
                  <a:cubicBezTo>
                    <a:pt x="2002" y="815"/>
                    <a:pt x="1902" y="681"/>
                    <a:pt x="1769" y="581"/>
                  </a:cubicBezTo>
                  <a:cubicBezTo>
                    <a:pt x="1603" y="471"/>
                    <a:pt x="1414" y="406"/>
                    <a:pt x="1221" y="406"/>
                  </a:cubicBezTo>
                  <a:cubicBezTo>
                    <a:pt x="1182" y="406"/>
                    <a:pt x="1141" y="409"/>
                    <a:pt x="1101" y="415"/>
                  </a:cubicBezTo>
                  <a:cubicBezTo>
                    <a:pt x="935" y="481"/>
                    <a:pt x="868" y="548"/>
                    <a:pt x="868" y="548"/>
                  </a:cubicBezTo>
                  <a:cubicBezTo>
                    <a:pt x="901" y="548"/>
                    <a:pt x="1001" y="515"/>
                    <a:pt x="1101" y="481"/>
                  </a:cubicBezTo>
                  <a:cubicBezTo>
                    <a:pt x="1302" y="481"/>
                    <a:pt x="1502" y="548"/>
                    <a:pt x="1668" y="681"/>
                  </a:cubicBezTo>
                  <a:cubicBezTo>
                    <a:pt x="1902" y="848"/>
                    <a:pt x="2002" y="1182"/>
                    <a:pt x="1902" y="1449"/>
                  </a:cubicBezTo>
                  <a:cubicBezTo>
                    <a:pt x="1802" y="1782"/>
                    <a:pt x="1468" y="2016"/>
                    <a:pt x="1101" y="2016"/>
                  </a:cubicBezTo>
                  <a:cubicBezTo>
                    <a:pt x="768" y="1982"/>
                    <a:pt x="434" y="1749"/>
                    <a:pt x="301" y="1415"/>
                  </a:cubicBezTo>
                  <a:cubicBezTo>
                    <a:pt x="201" y="1148"/>
                    <a:pt x="234" y="848"/>
                    <a:pt x="368" y="581"/>
                  </a:cubicBezTo>
                  <a:cubicBezTo>
                    <a:pt x="534" y="348"/>
                    <a:pt x="734" y="148"/>
                    <a:pt x="1001" y="14"/>
                  </a:cubicBezTo>
                  <a:cubicBezTo>
                    <a:pt x="1001" y="5"/>
                    <a:pt x="993" y="1"/>
                    <a:pt x="97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33"/>
            <p:cNvSpPr/>
            <p:nvPr/>
          </p:nvSpPr>
          <p:spPr>
            <a:xfrm>
              <a:off x="2764650" y="3592175"/>
              <a:ext cx="129275" cy="203675"/>
            </a:xfrm>
            <a:custGeom>
              <a:rect b="b" l="l" r="r" t="t"/>
              <a:pathLst>
                <a:path extrusionOk="0" h="8147" w="5171">
                  <a:moveTo>
                    <a:pt x="4270" y="1"/>
                  </a:moveTo>
                  <a:cubicBezTo>
                    <a:pt x="4137" y="1"/>
                    <a:pt x="4037" y="1"/>
                    <a:pt x="3903" y="34"/>
                  </a:cubicBezTo>
                  <a:cubicBezTo>
                    <a:pt x="3436" y="101"/>
                    <a:pt x="2969" y="268"/>
                    <a:pt x="2569" y="501"/>
                  </a:cubicBezTo>
                  <a:cubicBezTo>
                    <a:pt x="1935" y="835"/>
                    <a:pt x="1401" y="1335"/>
                    <a:pt x="1034" y="1969"/>
                  </a:cubicBezTo>
                  <a:cubicBezTo>
                    <a:pt x="0" y="3470"/>
                    <a:pt x="167" y="5471"/>
                    <a:pt x="1468" y="6772"/>
                  </a:cubicBezTo>
                  <a:cubicBezTo>
                    <a:pt x="1968" y="7306"/>
                    <a:pt x="2569" y="7706"/>
                    <a:pt x="3236" y="7940"/>
                  </a:cubicBezTo>
                  <a:cubicBezTo>
                    <a:pt x="3613" y="8056"/>
                    <a:pt x="4040" y="8146"/>
                    <a:pt x="4451" y="8146"/>
                  </a:cubicBezTo>
                  <a:cubicBezTo>
                    <a:pt x="4514" y="8146"/>
                    <a:pt x="4576" y="8144"/>
                    <a:pt x="4637" y="8140"/>
                  </a:cubicBezTo>
                  <a:cubicBezTo>
                    <a:pt x="4770" y="8140"/>
                    <a:pt x="4904" y="8107"/>
                    <a:pt x="5037" y="8107"/>
                  </a:cubicBezTo>
                  <a:cubicBezTo>
                    <a:pt x="5071" y="8073"/>
                    <a:pt x="5104" y="8073"/>
                    <a:pt x="5171" y="8073"/>
                  </a:cubicBezTo>
                  <a:cubicBezTo>
                    <a:pt x="4504" y="8073"/>
                    <a:pt x="3870" y="8006"/>
                    <a:pt x="3269" y="7773"/>
                  </a:cubicBezTo>
                  <a:cubicBezTo>
                    <a:pt x="2636" y="7539"/>
                    <a:pt x="2068" y="7139"/>
                    <a:pt x="1601" y="6639"/>
                  </a:cubicBezTo>
                  <a:cubicBezTo>
                    <a:pt x="401" y="5405"/>
                    <a:pt x="234" y="3470"/>
                    <a:pt x="1201" y="2069"/>
                  </a:cubicBezTo>
                  <a:cubicBezTo>
                    <a:pt x="1568" y="1468"/>
                    <a:pt x="2035" y="968"/>
                    <a:pt x="2636" y="634"/>
                  </a:cubicBezTo>
                  <a:cubicBezTo>
                    <a:pt x="3169" y="301"/>
                    <a:pt x="3770" y="101"/>
                    <a:pt x="4403"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33"/>
            <p:cNvSpPr/>
            <p:nvPr/>
          </p:nvSpPr>
          <p:spPr>
            <a:xfrm>
              <a:off x="2939775" y="3785650"/>
              <a:ext cx="528725" cy="5875"/>
            </a:xfrm>
            <a:custGeom>
              <a:rect b="b" l="l" r="r" t="t"/>
              <a:pathLst>
                <a:path extrusionOk="0" h="235" w="21149">
                  <a:moveTo>
                    <a:pt x="10575" y="1"/>
                  </a:moveTo>
                  <a:cubicBezTo>
                    <a:pt x="4737" y="1"/>
                    <a:pt x="0" y="67"/>
                    <a:pt x="0" y="134"/>
                  </a:cubicBezTo>
                  <a:cubicBezTo>
                    <a:pt x="0" y="201"/>
                    <a:pt x="4737" y="234"/>
                    <a:pt x="10575" y="234"/>
                  </a:cubicBezTo>
                  <a:cubicBezTo>
                    <a:pt x="16412" y="234"/>
                    <a:pt x="21149" y="201"/>
                    <a:pt x="21149" y="134"/>
                  </a:cubicBezTo>
                  <a:cubicBezTo>
                    <a:pt x="21149" y="67"/>
                    <a:pt x="16412" y="1"/>
                    <a:pt x="1057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33"/>
            <p:cNvSpPr/>
            <p:nvPr/>
          </p:nvSpPr>
          <p:spPr>
            <a:xfrm>
              <a:off x="2871400" y="3580350"/>
              <a:ext cx="673825" cy="195325"/>
            </a:xfrm>
            <a:custGeom>
              <a:rect b="b" l="l" r="r" t="t"/>
              <a:pathLst>
                <a:path extrusionOk="0" h="7813" w="26953">
                  <a:moveTo>
                    <a:pt x="0" y="340"/>
                  </a:moveTo>
                  <a:cubicBezTo>
                    <a:pt x="50" y="357"/>
                    <a:pt x="108" y="365"/>
                    <a:pt x="167" y="365"/>
                  </a:cubicBezTo>
                  <a:cubicBezTo>
                    <a:pt x="225" y="365"/>
                    <a:pt x="284" y="357"/>
                    <a:pt x="334" y="340"/>
                  </a:cubicBezTo>
                  <a:close/>
                  <a:moveTo>
                    <a:pt x="20759" y="0"/>
                  </a:moveTo>
                  <a:cubicBezTo>
                    <a:pt x="20623" y="0"/>
                    <a:pt x="20485" y="3"/>
                    <a:pt x="20348" y="7"/>
                  </a:cubicBezTo>
                  <a:lnTo>
                    <a:pt x="16945" y="40"/>
                  </a:lnTo>
                  <a:lnTo>
                    <a:pt x="4970" y="207"/>
                  </a:lnTo>
                  <a:lnTo>
                    <a:pt x="1334" y="307"/>
                  </a:lnTo>
                  <a:lnTo>
                    <a:pt x="334" y="340"/>
                  </a:lnTo>
                  <a:lnTo>
                    <a:pt x="4970" y="340"/>
                  </a:lnTo>
                  <a:lnTo>
                    <a:pt x="16945" y="240"/>
                  </a:lnTo>
                  <a:lnTo>
                    <a:pt x="20381" y="207"/>
                  </a:lnTo>
                  <a:cubicBezTo>
                    <a:pt x="20511" y="203"/>
                    <a:pt x="20640" y="201"/>
                    <a:pt x="20770" y="201"/>
                  </a:cubicBezTo>
                  <a:cubicBezTo>
                    <a:pt x="21682" y="201"/>
                    <a:pt x="22612" y="303"/>
                    <a:pt x="23517" y="507"/>
                  </a:cubicBezTo>
                  <a:cubicBezTo>
                    <a:pt x="24417" y="707"/>
                    <a:pt x="25251" y="1174"/>
                    <a:pt x="25919" y="1875"/>
                  </a:cubicBezTo>
                  <a:cubicBezTo>
                    <a:pt x="26452" y="2509"/>
                    <a:pt x="26752" y="3309"/>
                    <a:pt x="26786" y="4143"/>
                  </a:cubicBezTo>
                  <a:cubicBezTo>
                    <a:pt x="26786" y="4810"/>
                    <a:pt x="26619" y="5477"/>
                    <a:pt x="26285" y="6078"/>
                  </a:cubicBezTo>
                  <a:cubicBezTo>
                    <a:pt x="26019" y="6511"/>
                    <a:pt x="25685" y="6912"/>
                    <a:pt x="25251" y="7212"/>
                  </a:cubicBezTo>
                  <a:cubicBezTo>
                    <a:pt x="24884" y="7445"/>
                    <a:pt x="24518" y="7646"/>
                    <a:pt x="24084" y="7812"/>
                  </a:cubicBezTo>
                  <a:lnTo>
                    <a:pt x="24184" y="7812"/>
                  </a:lnTo>
                  <a:cubicBezTo>
                    <a:pt x="24251" y="7812"/>
                    <a:pt x="24317" y="7779"/>
                    <a:pt x="24417" y="7746"/>
                  </a:cubicBezTo>
                  <a:cubicBezTo>
                    <a:pt x="24751" y="7646"/>
                    <a:pt x="25051" y="7479"/>
                    <a:pt x="25318" y="7279"/>
                  </a:cubicBezTo>
                  <a:cubicBezTo>
                    <a:pt x="25752" y="6978"/>
                    <a:pt x="26119" y="6611"/>
                    <a:pt x="26386" y="6144"/>
                  </a:cubicBezTo>
                  <a:cubicBezTo>
                    <a:pt x="26752" y="5544"/>
                    <a:pt x="26953" y="4844"/>
                    <a:pt x="26919" y="4143"/>
                  </a:cubicBezTo>
                  <a:cubicBezTo>
                    <a:pt x="26919" y="3276"/>
                    <a:pt x="26586" y="2442"/>
                    <a:pt x="26052" y="1775"/>
                  </a:cubicBezTo>
                  <a:cubicBezTo>
                    <a:pt x="25385" y="1041"/>
                    <a:pt x="24518" y="540"/>
                    <a:pt x="23550" y="307"/>
                  </a:cubicBezTo>
                  <a:cubicBezTo>
                    <a:pt x="22645" y="103"/>
                    <a:pt x="21715" y="0"/>
                    <a:pt x="20759"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33"/>
            <p:cNvSpPr/>
            <p:nvPr/>
          </p:nvSpPr>
          <p:spPr>
            <a:xfrm>
              <a:off x="2895075" y="3693175"/>
              <a:ext cx="543400" cy="47475"/>
            </a:xfrm>
            <a:custGeom>
              <a:rect b="b" l="l" r="r" t="t"/>
              <a:pathLst>
                <a:path extrusionOk="0" h="1899" w="21736">
                  <a:moveTo>
                    <a:pt x="4749" y="1"/>
                  </a:moveTo>
                  <a:cubicBezTo>
                    <a:pt x="4540" y="1"/>
                    <a:pt x="4328" y="34"/>
                    <a:pt x="4123" y="97"/>
                  </a:cubicBezTo>
                  <a:cubicBezTo>
                    <a:pt x="3756" y="230"/>
                    <a:pt x="3389" y="464"/>
                    <a:pt x="3089" y="731"/>
                  </a:cubicBezTo>
                  <a:cubicBezTo>
                    <a:pt x="2822" y="931"/>
                    <a:pt x="2489" y="1131"/>
                    <a:pt x="2155" y="1231"/>
                  </a:cubicBezTo>
                  <a:cubicBezTo>
                    <a:pt x="2062" y="1262"/>
                    <a:pt x="1966" y="1277"/>
                    <a:pt x="1871" y="1277"/>
                  </a:cubicBezTo>
                  <a:cubicBezTo>
                    <a:pt x="1658" y="1277"/>
                    <a:pt x="1449" y="1203"/>
                    <a:pt x="1288" y="1064"/>
                  </a:cubicBezTo>
                  <a:cubicBezTo>
                    <a:pt x="1054" y="898"/>
                    <a:pt x="954" y="631"/>
                    <a:pt x="1021" y="364"/>
                  </a:cubicBezTo>
                  <a:lnTo>
                    <a:pt x="1054" y="264"/>
                  </a:lnTo>
                  <a:lnTo>
                    <a:pt x="954" y="264"/>
                  </a:lnTo>
                  <a:cubicBezTo>
                    <a:pt x="621" y="297"/>
                    <a:pt x="321" y="497"/>
                    <a:pt x="154" y="798"/>
                  </a:cubicBezTo>
                  <a:cubicBezTo>
                    <a:pt x="142" y="818"/>
                    <a:pt x="131" y="839"/>
                    <a:pt x="120" y="861"/>
                  </a:cubicBezTo>
                  <a:lnTo>
                    <a:pt x="120" y="861"/>
                  </a:lnTo>
                  <a:cubicBezTo>
                    <a:pt x="120" y="851"/>
                    <a:pt x="120" y="841"/>
                    <a:pt x="120" y="831"/>
                  </a:cubicBezTo>
                  <a:cubicBezTo>
                    <a:pt x="120" y="764"/>
                    <a:pt x="120" y="664"/>
                    <a:pt x="120" y="597"/>
                  </a:cubicBezTo>
                  <a:cubicBezTo>
                    <a:pt x="87" y="664"/>
                    <a:pt x="87" y="764"/>
                    <a:pt x="87" y="831"/>
                  </a:cubicBezTo>
                  <a:lnTo>
                    <a:pt x="87" y="938"/>
                  </a:lnTo>
                  <a:lnTo>
                    <a:pt x="87" y="938"/>
                  </a:lnTo>
                  <a:cubicBezTo>
                    <a:pt x="11" y="1135"/>
                    <a:pt x="0" y="1350"/>
                    <a:pt x="54" y="1565"/>
                  </a:cubicBezTo>
                  <a:lnTo>
                    <a:pt x="120" y="1898"/>
                  </a:lnTo>
                  <a:lnTo>
                    <a:pt x="120" y="1531"/>
                  </a:lnTo>
                  <a:lnTo>
                    <a:pt x="154" y="1531"/>
                  </a:lnTo>
                  <a:cubicBezTo>
                    <a:pt x="60" y="1029"/>
                    <a:pt x="409" y="526"/>
                    <a:pt x="896" y="413"/>
                  </a:cubicBezTo>
                  <a:lnTo>
                    <a:pt x="896" y="413"/>
                  </a:lnTo>
                  <a:cubicBezTo>
                    <a:pt x="777" y="932"/>
                    <a:pt x="1316" y="1446"/>
                    <a:pt x="1913" y="1446"/>
                  </a:cubicBezTo>
                  <a:cubicBezTo>
                    <a:pt x="2016" y="1446"/>
                    <a:pt x="2119" y="1431"/>
                    <a:pt x="2222" y="1398"/>
                  </a:cubicBezTo>
                  <a:cubicBezTo>
                    <a:pt x="2956" y="1231"/>
                    <a:pt x="3490" y="531"/>
                    <a:pt x="4223" y="264"/>
                  </a:cubicBezTo>
                  <a:cubicBezTo>
                    <a:pt x="4384" y="220"/>
                    <a:pt x="4556" y="195"/>
                    <a:pt x="4731" y="195"/>
                  </a:cubicBezTo>
                  <a:cubicBezTo>
                    <a:pt x="4956" y="195"/>
                    <a:pt x="5184" y="237"/>
                    <a:pt x="5391" y="331"/>
                  </a:cubicBezTo>
                  <a:cubicBezTo>
                    <a:pt x="5825" y="464"/>
                    <a:pt x="6225" y="664"/>
                    <a:pt x="6658" y="831"/>
                  </a:cubicBezTo>
                  <a:cubicBezTo>
                    <a:pt x="7320" y="1020"/>
                    <a:pt x="7999" y="1109"/>
                    <a:pt x="8670" y="1109"/>
                  </a:cubicBezTo>
                  <a:cubicBezTo>
                    <a:pt x="8946" y="1109"/>
                    <a:pt x="9222" y="1094"/>
                    <a:pt x="9494" y="1064"/>
                  </a:cubicBezTo>
                  <a:lnTo>
                    <a:pt x="18167" y="631"/>
                  </a:lnTo>
                  <a:lnTo>
                    <a:pt x="20802" y="464"/>
                  </a:lnTo>
                  <a:lnTo>
                    <a:pt x="21502" y="431"/>
                  </a:lnTo>
                  <a:cubicBezTo>
                    <a:pt x="21569" y="431"/>
                    <a:pt x="21669" y="397"/>
                    <a:pt x="21736" y="397"/>
                  </a:cubicBezTo>
                  <a:cubicBezTo>
                    <a:pt x="21669" y="364"/>
                    <a:pt x="21569" y="364"/>
                    <a:pt x="21469" y="364"/>
                  </a:cubicBezTo>
                  <a:lnTo>
                    <a:pt x="20735" y="364"/>
                  </a:lnTo>
                  <a:lnTo>
                    <a:pt x="18133" y="464"/>
                  </a:lnTo>
                  <a:lnTo>
                    <a:pt x="9460" y="831"/>
                  </a:lnTo>
                  <a:cubicBezTo>
                    <a:pt x="9180" y="861"/>
                    <a:pt x="8900" y="876"/>
                    <a:pt x="8621" y="876"/>
                  </a:cubicBezTo>
                  <a:cubicBezTo>
                    <a:pt x="7969" y="876"/>
                    <a:pt x="7322" y="794"/>
                    <a:pt x="6692" y="631"/>
                  </a:cubicBezTo>
                  <a:cubicBezTo>
                    <a:pt x="6258" y="464"/>
                    <a:pt x="5858" y="264"/>
                    <a:pt x="5424" y="130"/>
                  </a:cubicBezTo>
                  <a:cubicBezTo>
                    <a:pt x="5213" y="42"/>
                    <a:pt x="4983" y="1"/>
                    <a:pt x="474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33"/>
            <p:cNvSpPr/>
            <p:nvPr/>
          </p:nvSpPr>
          <p:spPr>
            <a:xfrm>
              <a:off x="2796325" y="3874050"/>
              <a:ext cx="712200" cy="5850"/>
            </a:xfrm>
            <a:custGeom>
              <a:rect b="b" l="l" r="r" t="t"/>
              <a:pathLst>
                <a:path extrusionOk="0" h="234" w="28488">
                  <a:moveTo>
                    <a:pt x="14244" y="0"/>
                  </a:moveTo>
                  <a:cubicBezTo>
                    <a:pt x="6372" y="0"/>
                    <a:pt x="1" y="67"/>
                    <a:pt x="1" y="134"/>
                  </a:cubicBezTo>
                  <a:cubicBezTo>
                    <a:pt x="1" y="167"/>
                    <a:pt x="6372" y="234"/>
                    <a:pt x="14244" y="234"/>
                  </a:cubicBezTo>
                  <a:cubicBezTo>
                    <a:pt x="22117" y="234"/>
                    <a:pt x="28488" y="167"/>
                    <a:pt x="28488" y="134"/>
                  </a:cubicBezTo>
                  <a:cubicBezTo>
                    <a:pt x="28488" y="101"/>
                    <a:pt x="22117" y="0"/>
                    <a:pt x="14244"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33"/>
            <p:cNvSpPr/>
            <p:nvPr/>
          </p:nvSpPr>
          <p:spPr>
            <a:xfrm>
              <a:off x="2627875" y="1636625"/>
              <a:ext cx="102600" cy="89250"/>
            </a:xfrm>
            <a:custGeom>
              <a:rect b="b" l="l" r="r" t="t"/>
              <a:pathLst>
                <a:path extrusionOk="0" h="3570" w="4104">
                  <a:moveTo>
                    <a:pt x="67" y="0"/>
                  </a:moveTo>
                  <a:cubicBezTo>
                    <a:pt x="34" y="300"/>
                    <a:pt x="1" y="634"/>
                    <a:pt x="34" y="967"/>
                  </a:cubicBezTo>
                  <a:cubicBezTo>
                    <a:pt x="34" y="1601"/>
                    <a:pt x="67" y="2468"/>
                    <a:pt x="101" y="3469"/>
                  </a:cubicBezTo>
                  <a:lnTo>
                    <a:pt x="101" y="3569"/>
                  </a:lnTo>
                  <a:lnTo>
                    <a:pt x="234" y="3569"/>
                  </a:lnTo>
                  <a:lnTo>
                    <a:pt x="1769" y="3402"/>
                  </a:lnTo>
                  <a:lnTo>
                    <a:pt x="4004" y="3169"/>
                  </a:lnTo>
                  <a:lnTo>
                    <a:pt x="4104" y="3169"/>
                  </a:lnTo>
                  <a:lnTo>
                    <a:pt x="4104" y="3069"/>
                  </a:lnTo>
                  <a:cubicBezTo>
                    <a:pt x="4037" y="2235"/>
                    <a:pt x="4004" y="1534"/>
                    <a:pt x="3937" y="1034"/>
                  </a:cubicBezTo>
                  <a:cubicBezTo>
                    <a:pt x="3937" y="767"/>
                    <a:pt x="3904" y="500"/>
                    <a:pt x="3837" y="267"/>
                  </a:cubicBezTo>
                  <a:cubicBezTo>
                    <a:pt x="3803" y="500"/>
                    <a:pt x="3803" y="767"/>
                    <a:pt x="3837" y="1034"/>
                  </a:cubicBezTo>
                  <a:cubicBezTo>
                    <a:pt x="3837" y="1485"/>
                    <a:pt x="3868" y="2153"/>
                    <a:pt x="3900" y="2948"/>
                  </a:cubicBezTo>
                  <a:lnTo>
                    <a:pt x="3900" y="2948"/>
                  </a:lnTo>
                  <a:lnTo>
                    <a:pt x="1769" y="3202"/>
                  </a:lnTo>
                  <a:lnTo>
                    <a:pt x="297" y="3359"/>
                  </a:lnTo>
                  <a:lnTo>
                    <a:pt x="297" y="3359"/>
                  </a:lnTo>
                  <a:cubicBezTo>
                    <a:pt x="263" y="2373"/>
                    <a:pt x="200" y="1546"/>
                    <a:pt x="168" y="967"/>
                  </a:cubicBezTo>
                  <a:cubicBezTo>
                    <a:pt x="168" y="634"/>
                    <a:pt x="134" y="300"/>
                    <a:pt x="6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33"/>
            <p:cNvSpPr/>
            <p:nvPr/>
          </p:nvSpPr>
          <p:spPr>
            <a:xfrm>
              <a:off x="2587025" y="1594075"/>
              <a:ext cx="88425" cy="72575"/>
            </a:xfrm>
            <a:custGeom>
              <a:rect b="b" l="l" r="r" t="t"/>
              <a:pathLst>
                <a:path extrusionOk="0" h="2903" w="3537">
                  <a:moveTo>
                    <a:pt x="3536" y="1"/>
                  </a:moveTo>
                  <a:lnTo>
                    <a:pt x="3536" y="1"/>
                  </a:lnTo>
                  <a:cubicBezTo>
                    <a:pt x="2869" y="368"/>
                    <a:pt x="2235" y="801"/>
                    <a:pt x="1668" y="1302"/>
                  </a:cubicBezTo>
                  <a:cubicBezTo>
                    <a:pt x="1034" y="1769"/>
                    <a:pt x="467" y="2302"/>
                    <a:pt x="0" y="2903"/>
                  </a:cubicBezTo>
                  <a:cubicBezTo>
                    <a:pt x="634" y="2436"/>
                    <a:pt x="1234" y="1969"/>
                    <a:pt x="1802" y="1469"/>
                  </a:cubicBezTo>
                  <a:cubicBezTo>
                    <a:pt x="2402" y="1035"/>
                    <a:pt x="2969" y="535"/>
                    <a:pt x="353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33"/>
            <p:cNvSpPr/>
            <p:nvPr/>
          </p:nvSpPr>
          <p:spPr>
            <a:xfrm>
              <a:off x="2675425" y="1594075"/>
              <a:ext cx="84250" cy="70075"/>
            </a:xfrm>
            <a:custGeom>
              <a:rect b="b" l="l" r="r" t="t"/>
              <a:pathLst>
                <a:path extrusionOk="0" h="2803" w="3370">
                  <a:moveTo>
                    <a:pt x="0" y="1"/>
                  </a:moveTo>
                  <a:cubicBezTo>
                    <a:pt x="500" y="568"/>
                    <a:pt x="1034" y="1068"/>
                    <a:pt x="1635" y="1502"/>
                  </a:cubicBezTo>
                  <a:cubicBezTo>
                    <a:pt x="2168" y="1969"/>
                    <a:pt x="2735" y="2436"/>
                    <a:pt x="3369" y="2803"/>
                  </a:cubicBezTo>
                  <a:cubicBezTo>
                    <a:pt x="2869" y="2269"/>
                    <a:pt x="2335" y="1769"/>
                    <a:pt x="1768" y="1335"/>
                  </a:cubicBezTo>
                  <a:cubicBezTo>
                    <a:pt x="1201" y="835"/>
                    <a:pt x="634" y="401"/>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33"/>
            <p:cNvSpPr/>
            <p:nvPr/>
          </p:nvSpPr>
          <p:spPr>
            <a:xfrm>
              <a:off x="2983125" y="1038675"/>
              <a:ext cx="216850" cy="216850"/>
            </a:xfrm>
            <a:custGeom>
              <a:rect b="b" l="l" r="r" t="t"/>
              <a:pathLst>
                <a:path extrusionOk="0" h="8674" w="8674">
                  <a:moveTo>
                    <a:pt x="735" y="1"/>
                  </a:moveTo>
                  <a:lnTo>
                    <a:pt x="1" y="7940"/>
                  </a:lnTo>
                  <a:lnTo>
                    <a:pt x="7940" y="8674"/>
                  </a:lnTo>
                  <a:lnTo>
                    <a:pt x="8674" y="735"/>
                  </a:lnTo>
                  <a:lnTo>
                    <a:pt x="735"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33"/>
            <p:cNvSpPr/>
            <p:nvPr/>
          </p:nvSpPr>
          <p:spPr>
            <a:xfrm>
              <a:off x="3066525" y="1095625"/>
              <a:ext cx="52575" cy="94025"/>
            </a:xfrm>
            <a:custGeom>
              <a:rect b="b" l="l" r="r" t="t"/>
              <a:pathLst>
                <a:path extrusionOk="0" h="3761" w="2103">
                  <a:moveTo>
                    <a:pt x="976" y="0"/>
                  </a:moveTo>
                  <a:cubicBezTo>
                    <a:pt x="896" y="0"/>
                    <a:pt x="815" y="8"/>
                    <a:pt x="734" y="25"/>
                  </a:cubicBezTo>
                  <a:cubicBezTo>
                    <a:pt x="501" y="58"/>
                    <a:pt x="301" y="158"/>
                    <a:pt x="134" y="325"/>
                  </a:cubicBezTo>
                  <a:cubicBezTo>
                    <a:pt x="34" y="425"/>
                    <a:pt x="1" y="525"/>
                    <a:pt x="1" y="525"/>
                  </a:cubicBezTo>
                  <a:cubicBezTo>
                    <a:pt x="201" y="325"/>
                    <a:pt x="468" y="225"/>
                    <a:pt x="734" y="158"/>
                  </a:cubicBezTo>
                  <a:cubicBezTo>
                    <a:pt x="773" y="154"/>
                    <a:pt x="811" y="152"/>
                    <a:pt x="849" y="152"/>
                  </a:cubicBezTo>
                  <a:cubicBezTo>
                    <a:pt x="1109" y="152"/>
                    <a:pt x="1360" y="250"/>
                    <a:pt x="1535" y="425"/>
                  </a:cubicBezTo>
                  <a:cubicBezTo>
                    <a:pt x="1802" y="625"/>
                    <a:pt x="1902" y="992"/>
                    <a:pt x="1802" y="1326"/>
                  </a:cubicBezTo>
                  <a:cubicBezTo>
                    <a:pt x="1735" y="1492"/>
                    <a:pt x="1635" y="1626"/>
                    <a:pt x="1468" y="1726"/>
                  </a:cubicBezTo>
                  <a:cubicBezTo>
                    <a:pt x="1335" y="1826"/>
                    <a:pt x="1168" y="1926"/>
                    <a:pt x="1001" y="1993"/>
                  </a:cubicBezTo>
                  <a:cubicBezTo>
                    <a:pt x="901" y="2059"/>
                    <a:pt x="835" y="2126"/>
                    <a:pt x="801" y="2193"/>
                  </a:cubicBezTo>
                  <a:cubicBezTo>
                    <a:pt x="734" y="2293"/>
                    <a:pt x="734" y="2393"/>
                    <a:pt x="734" y="2493"/>
                  </a:cubicBezTo>
                  <a:lnTo>
                    <a:pt x="734" y="2893"/>
                  </a:lnTo>
                  <a:cubicBezTo>
                    <a:pt x="668" y="3194"/>
                    <a:pt x="668" y="3460"/>
                    <a:pt x="734" y="3761"/>
                  </a:cubicBezTo>
                  <a:cubicBezTo>
                    <a:pt x="801" y="3494"/>
                    <a:pt x="868" y="3194"/>
                    <a:pt x="868" y="2893"/>
                  </a:cubicBezTo>
                  <a:lnTo>
                    <a:pt x="901" y="2493"/>
                  </a:lnTo>
                  <a:cubicBezTo>
                    <a:pt x="901" y="2360"/>
                    <a:pt x="1001" y="2226"/>
                    <a:pt x="1135" y="2159"/>
                  </a:cubicBezTo>
                  <a:cubicBezTo>
                    <a:pt x="1302" y="2093"/>
                    <a:pt x="1468" y="1993"/>
                    <a:pt x="1635" y="1926"/>
                  </a:cubicBezTo>
                  <a:cubicBezTo>
                    <a:pt x="1802" y="1793"/>
                    <a:pt x="1935" y="1592"/>
                    <a:pt x="2002" y="1392"/>
                  </a:cubicBezTo>
                  <a:cubicBezTo>
                    <a:pt x="2102" y="1192"/>
                    <a:pt x="2102" y="959"/>
                    <a:pt x="2002" y="758"/>
                  </a:cubicBezTo>
                  <a:cubicBezTo>
                    <a:pt x="1935" y="558"/>
                    <a:pt x="1835" y="392"/>
                    <a:pt x="1668" y="258"/>
                  </a:cubicBezTo>
                  <a:cubicBezTo>
                    <a:pt x="1466" y="81"/>
                    <a:pt x="1226" y="0"/>
                    <a:pt x="97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33"/>
            <p:cNvSpPr/>
            <p:nvPr/>
          </p:nvSpPr>
          <p:spPr>
            <a:xfrm>
              <a:off x="3076525" y="1199725"/>
              <a:ext cx="10875" cy="9500"/>
            </a:xfrm>
            <a:custGeom>
              <a:rect b="b" l="l" r="r" t="t"/>
              <a:pathLst>
                <a:path extrusionOk="0" h="380" w="435">
                  <a:moveTo>
                    <a:pt x="289" y="1"/>
                  </a:moveTo>
                  <a:cubicBezTo>
                    <a:pt x="249" y="1"/>
                    <a:pt x="234" y="30"/>
                    <a:pt x="234" y="30"/>
                  </a:cubicBezTo>
                  <a:cubicBezTo>
                    <a:pt x="234" y="64"/>
                    <a:pt x="234" y="130"/>
                    <a:pt x="234" y="130"/>
                  </a:cubicBezTo>
                  <a:cubicBezTo>
                    <a:pt x="212" y="130"/>
                    <a:pt x="205" y="145"/>
                    <a:pt x="202" y="145"/>
                  </a:cubicBezTo>
                  <a:cubicBezTo>
                    <a:pt x="201" y="145"/>
                    <a:pt x="201" y="141"/>
                    <a:pt x="201" y="130"/>
                  </a:cubicBezTo>
                  <a:lnTo>
                    <a:pt x="201" y="30"/>
                  </a:lnTo>
                  <a:cubicBezTo>
                    <a:pt x="201" y="30"/>
                    <a:pt x="190" y="25"/>
                    <a:pt x="171" y="25"/>
                  </a:cubicBezTo>
                  <a:cubicBezTo>
                    <a:pt x="142" y="25"/>
                    <a:pt x="94" y="37"/>
                    <a:pt x="34" y="97"/>
                  </a:cubicBezTo>
                  <a:cubicBezTo>
                    <a:pt x="1" y="164"/>
                    <a:pt x="1" y="230"/>
                    <a:pt x="34" y="297"/>
                  </a:cubicBezTo>
                  <a:cubicBezTo>
                    <a:pt x="76" y="353"/>
                    <a:pt x="141" y="379"/>
                    <a:pt x="207" y="379"/>
                  </a:cubicBezTo>
                  <a:cubicBezTo>
                    <a:pt x="300" y="379"/>
                    <a:pt x="396" y="328"/>
                    <a:pt x="435" y="230"/>
                  </a:cubicBezTo>
                  <a:cubicBezTo>
                    <a:pt x="435" y="164"/>
                    <a:pt x="401" y="97"/>
                    <a:pt x="368" y="30"/>
                  </a:cubicBezTo>
                  <a:cubicBezTo>
                    <a:pt x="334" y="8"/>
                    <a:pt x="309" y="1"/>
                    <a:pt x="28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33"/>
            <p:cNvSpPr/>
            <p:nvPr/>
          </p:nvSpPr>
          <p:spPr>
            <a:xfrm>
              <a:off x="1870675" y="896925"/>
              <a:ext cx="214350" cy="214325"/>
            </a:xfrm>
            <a:custGeom>
              <a:rect b="b" l="l" r="r" t="t"/>
              <a:pathLst>
                <a:path extrusionOk="0" h="8573" w="8574">
                  <a:moveTo>
                    <a:pt x="7573" y="0"/>
                  </a:moveTo>
                  <a:lnTo>
                    <a:pt x="0" y="1001"/>
                  </a:lnTo>
                  <a:lnTo>
                    <a:pt x="1001" y="8573"/>
                  </a:lnTo>
                  <a:lnTo>
                    <a:pt x="8573" y="7572"/>
                  </a:lnTo>
                  <a:lnTo>
                    <a:pt x="7573"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33"/>
            <p:cNvSpPr/>
            <p:nvPr/>
          </p:nvSpPr>
          <p:spPr>
            <a:xfrm>
              <a:off x="2094175" y="1152100"/>
              <a:ext cx="208500" cy="208500"/>
            </a:xfrm>
            <a:custGeom>
              <a:rect b="b" l="l" r="r" t="t"/>
              <a:pathLst>
                <a:path extrusionOk="0" h="8340" w="8340">
                  <a:moveTo>
                    <a:pt x="701" y="1"/>
                  </a:moveTo>
                  <a:lnTo>
                    <a:pt x="0" y="7639"/>
                  </a:lnTo>
                  <a:lnTo>
                    <a:pt x="7639" y="8340"/>
                  </a:lnTo>
                  <a:lnTo>
                    <a:pt x="8339" y="701"/>
                  </a:lnTo>
                  <a:lnTo>
                    <a:pt x="701"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33"/>
            <p:cNvSpPr/>
            <p:nvPr/>
          </p:nvSpPr>
          <p:spPr>
            <a:xfrm>
              <a:off x="2426900" y="1127925"/>
              <a:ext cx="208500" cy="208500"/>
            </a:xfrm>
            <a:custGeom>
              <a:rect b="b" l="l" r="r" t="t"/>
              <a:pathLst>
                <a:path extrusionOk="0" h="8340" w="8340">
                  <a:moveTo>
                    <a:pt x="735" y="0"/>
                  </a:moveTo>
                  <a:lnTo>
                    <a:pt x="1" y="7606"/>
                  </a:lnTo>
                  <a:lnTo>
                    <a:pt x="7606" y="8339"/>
                  </a:lnTo>
                  <a:lnTo>
                    <a:pt x="8340" y="734"/>
                  </a:lnTo>
                  <a:lnTo>
                    <a:pt x="735"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33"/>
            <p:cNvSpPr/>
            <p:nvPr/>
          </p:nvSpPr>
          <p:spPr>
            <a:xfrm>
              <a:off x="2321000" y="893575"/>
              <a:ext cx="191000" cy="191000"/>
            </a:xfrm>
            <a:custGeom>
              <a:rect b="b" l="l" r="r" t="t"/>
              <a:pathLst>
                <a:path extrusionOk="0" h="7640" w="7640">
                  <a:moveTo>
                    <a:pt x="0" y="1"/>
                  </a:moveTo>
                  <a:lnTo>
                    <a:pt x="0" y="7640"/>
                  </a:lnTo>
                  <a:lnTo>
                    <a:pt x="7639" y="7640"/>
                  </a:lnTo>
                  <a:lnTo>
                    <a:pt x="7639"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33"/>
            <p:cNvSpPr/>
            <p:nvPr/>
          </p:nvSpPr>
          <p:spPr>
            <a:xfrm>
              <a:off x="2578675" y="893575"/>
              <a:ext cx="191000" cy="191000"/>
            </a:xfrm>
            <a:custGeom>
              <a:rect b="b" l="l" r="r" t="t"/>
              <a:pathLst>
                <a:path extrusionOk="0" h="7640" w="7640">
                  <a:moveTo>
                    <a:pt x="1" y="1"/>
                  </a:moveTo>
                  <a:lnTo>
                    <a:pt x="1" y="7640"/>
                  </a:lnTo>
                  <a:lnTo>
                    <a:pt x="7639" y="7640"/>
                  </a:lnTo>
                  <a:lnTo>
                    <a:pt x="7639"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33"/>
            <p:cNvSpPr/>
            <p:nvPr/>
          </p:nvSpPr>
          <p:spPr>
            <a:xfrm>
              <a:off x="2104175" y="896925"/>
              <a:ext cx="191000" cy="190975"/>
            </a:xfrm>
            <a:custGeom>
              <a:rect b="b" l="l" r="r" t="t"/>
              <a:pathLst>
                <a:path extrusionOk="0" h="7639" w="7640">
                  <a:moveTo>
                    <a:pt x="0" y="0"/>
                  </a:moveTo>
                  <a:lnTo>
                    <a:pt x="0" y="7639"/>
                  </a:lnTo>
                  <a:lnTo>
                    <a:pt x="7639" y="7639"/>
                  </a:lnTo>
                  <a:lnTo>
                    <a:pt x="7639"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33"/>
            <p:cNvSpPr/>
            <p:nvPr/>
          </p:nvSpPr>
          <p:spPr>
            <a:xfrm>
              <a:off x="2311000" y="1284400"/>
              <a:ext cx="83400" cy="6475"/>
            </a:xfrm>
            <a:custGeom>
              <a:rect b="b" l="l" r="r" t="t"/>
              <a:pathLst>
                <a:path extrusionOk="0" h="259" w="3336">
                  <a:moveTo>
                    <a:pt x="1271" y="0"/>
                  </a:moveTo>
                  <a:cubicBezTo>
                    <a:pt x="847" y="0"/>
                    <a:pt x="433" y="44"/>
                    <a:pt x="0" y="146"/>
                  </a:cubicBezTo>
                  <a:cubicBezTo>
                    <a:pt x="425" y="221"/>
                    <a:pt x="832" y="258"/>
                    <a:pt x="1248" y="258"/>
                  </a:cubicBezTo>
                  <a:cubicBezTo>
                    <a:pt x="1386" y="258"/>
                    <a:pt x="1526" y="254"/>
                    <a:pt x="1668" y="246"/>
                  </a:cubicBezTo>
                  <a:cubicBezTo>
                    <a:pt x="1810" y="254"/>
                    <a:pt x="1951" y="258"/>
                    <a:pt x="2093" y="258"/>
                  </a:cubicBezTo>
                  <a:cubicBezTo>
                    <a:pt x="2516" y="258"/>
                    <a:pt x="2935" y="221"/>
                    <a:pt x="3336" y="146"/>
                  </a:cubicBezTo>
                  <a:cubicBezTo>
                    <a:pt x="2928" y="44"/>
                    <a:pt x="2501" y="0"/>
                    <a:pt x="2069" y="0"/>
                  </a:cubicBezTo>
                  <a:cubicBezTo>
                    <a:pt x="1936" y="0"/>
                    <a:pt x="1802" y="4"/>
                    <a:pt x="1668" y="12"/>
                  </a:cubicBezTo>
                  <a:cubicBezTo>
                    <a:pt x="1534" y="4"/>
                    <a:pt x="1402" y="0"/>
                    <a:pt x="127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33"/>
            <p:cNvSpPr/>
            <p:nvPr/>
          </p:nvSpPr>
          <p:spPr>
            <a:xfrm>
              <a:off x="2363525" y="1267950"/>
              <a:ext cx="36725" cy="41800"/>
            </a:xfrm>
            <a:custGeom>
              <a:rect b="b" l="l" r="r" t="t"/>
              <a:pathLst>
                <a:path extrusionOk="0" h="1672" w="1469">
                  <a:moveTo>
                    <a:pt x="8" y="1"/>
                  </a:moveTo>
                  <a:cubicBezTo>
                    <a:pt x="5" y="1"/>
                    <a:pt x="2" y="2"/>
                    <a:pt x="1" y="3"/>
                  </a:cubicBezTo>
                  <a:cubicBezTo>
                    <a:pt x="287" y="319"/>
                    <a:pt x="623" y="560"/>
                    <a:pt x="1030" y="685"/>
                  </a:cubicBezTo>
                  <a:lnTo>
                    <a:pt x="1030" y="685"/>
                  </a:lnTo>
                  <a:cubicBezTo>
                    <a:pt x="675" y="969"/>
                    <a:pt x="374" y="1306"/>
                    <a:pt x="101" y="1671"/>
                  </a:cubicBezTo>
                  <a:cubicBezTo>
                    <a:pt x="534" y="1438"/>
                    <a:pt x="935" y="1137"/>
                    <a:pt x="1268" y="770"/>
                  </a:cubicBezTo>
                  <a:lnTo>
                    <a:pt x="1335" y="737"/>
                  </a:lnTo>
                  <a:lnTo>
                    <a:pt x="1468" y="604"/>
                  </a:lnTo>
                  <a:lnTo>
                    <a:pt x="1301" y="537"/>
                  </a:lnTo>
                  <a:cubicBezTo>
                    <a:pt x="602" y="314"/>
                    <a:pt x="84" y="1"/>
                    <a:pt x="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33"/>
            <p:cNvSpPr/>
            <p:nvPr/>
          </p:nvSpPr>
          <p:spPr>
            <a:xfrm>
              <a:off x="2153375" y="1397275"/>
              <a:ext cx="211000" cy="311075"/>
            </a:xfrm>
            <a:custGeom>
              <a:rect b="b" l="l" r="r" t="t"/>
              <a:pathLst>
                <a:path extrusionOk="0" h="12443" w="8440">
                  <a:moveTo>
                    <a:pt x="1" y="1"/>
                  </a:moveTo>
                  <a:cubicBezTo>
                    <a:pt x="1" y="267"/>
                    <a:pt x="1" y="501"/>
                    <a:pt x="34" y="734"/>
                  </a:cubicBezTo>
                  <a:cubicBezTo>
                    <a:pt x="67" y="1235"/>
                    <a:pt x="134" y="1902"/>
                    <a:pt x="201" y="2736"/>
                  </a:cubicBezTo>
                  <a:cubicBezTo>
                    <a:pt x="334" y="4404"/>
                    <a:pt x="534" y="6705"/>
                    <a:pt x="801" y="9274"/>
                  </a:cubicBezTo>
                  <a:cubicBezTo>
                    <a:pt x="868" y="9908"/>
                    <a:pt x="1035" y="10508"/>
                    <a:pt x="1368" y="11075"/>
                  </a:cubicBezTo>
                  <a:cubicBezTo>
                    <a:pt x="1668" y="11609"/>
                    <a:pt x="2169" y="11976"/>
                    <a:pt x="2736" y="12176"/>
                  </a:cubicBezTo>
                  <a:cubicBezTo>
                    <a:pt x="3270" y="12343"/>
                    <a:pt x="3803" y="12443"/>
                    <a:pt x="4337" y="12443"/>
                  </a:cubicBezTo>
                  <a:cubicBezTo>
                    <a:pt x="4837" y="12443"/>
                    <a:pt x="5304" y="12376"/>
                    <a:pt x="5705" y="12376"/>
                  </a:cubicBezTo>
                  <a:lnTo>
                    <a:pt x="7706" y="12343"/>
                  </a:lnTo>
                  <a:cubicBezTo>
                    <a:pt x="7940" y="12343"/>
                    <a:pt x="8173" y="12343"/>
                    <a:pt x="8440" y="12309"/>
                  </a:cubicBezTo>
                  <a:cubicBezTo>
                    <a:pt x="8173" y="12276"/>
                    <a:pt x="7940" y="12276"/>
                    <a:pt x="7706" y="12276"/>
                  </a:cubicBezTo>
                  <a:cubicBezTo>
                    <a:pt x="7239" y="12243"/>
                    <a:pt x="6539" y="12243"/>
                    <a:pt x="5705" y="12243"/>
                  </a:cubicBezTo>
                  <a:cubicBezTo>
                    <a:pt x="5271" y="12243"/>
                    <a:pt x="4804" y="12276"/>
                    <a:pt x="4337" y="12276"/>
                  </a:cubicBezTo>
                  <a:cubicBezTo>
                    <a:pt x="3803" y="12276"/>
                    <a:pt x="3303" y="12176"/>
                    <a:pt x="2836" y="12009"/>
                  </a:cubicBezTo>
                  <a:cubicBezTo>
                    <a:pt x="2302" y="11842"/>
                    <a:pt x="1835" y="11475"/>
                    <a:pt x="1535" y="10975"/>
                  </a:cubicBezTo>
                  <a:cubicBezTo>
                    <a:pt x="1235" y="10441"/>
                    <a:pt x="1068" y="9874"/>
                    <a:pt x="1001" y="9240"/>
                  </a:cubicBezTo>
                  <a:cubicBezTo>
                    <a:pt x="768" y="6739"/>
                    <a:pt x="534" y="4437"/>
                    <a:pt x="334" y="2736"/>
                  </a:cubicBezTo>
                  <a:cubicBezTo>
                    <a:pt x="267" y="1935"/>
                    <a:pt x="167" y="1268"/>
                    <a:pt x="134" y="768"/>
                  </a:cubicBezTo>
                  <a:cubicBezTo>
                    <a:pt x="101" y="501"/>
                    <a:pt x="67" y="267"/>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33"/>
            <p:cNvSpPr/>
            <p:nvPr/>
          </p:nvSpPr>
          <p:spPr>
            <a:xfrm>
              <a:off x="2345175" y="1683275"/>
              <a:ext cx="35900" cy="49275"/>
            </a:xfrm>
            <a:custGeom>
              <a:rect b="b" l="l" r="r" t="t"/>
              <a:pathLst>
                <a:path extrusionOk="0" h="1971" w="1436">
                  <a:moveTo>
                    <a:pt x="40" y="0"/>
                  </a:moveTo>
                  <a:cubicBezTo>
                    <a:pt x="37" y="0"/>
                    <a:pt x="35" y="1"/>
                    <a:pt x="34" y="2"/>
                  </a:cubicBezTo>
                  <a:cubicBezTo>
                    <a:pt x="276" y="395"/>
                    <a:pt x="627" y="678"/>
                    <a:pt x="1038" y="877"/>
                  </a:cubicBezTo>
                  <a:lnTo>
                    <a:pt x="1038" y="877"/>
                  </a:lnTo>
                  <a:cubicBezTo>
                    <a:pt x="632" y="1143"/>
                    <a:pt x="286" y="1526"/>
                    <a:pt x="1" y="1970"/>
                  </a:cubicBezTo>
                  <a:cubicBezTo>
                    <a:pt x="434" y="1670"/>
                    <a:pt x="835" y="1336"/>
                    <a:pt x="1202" y="1003"/>
                  </a:cubicBezTo>
                  <a:lnTo>
                    <a:pt x="1302" y="936"/>
                  </a:lnTo>
                  <a:lnTo>
                    <a:pt x="1435" y="836"/>
                  </a:lnTo>
                  <a:lnTo>
                    <a:pt x="1268" y="736"/>
                  </a:lnTo>
                  <a:cubicBezTo>
                    <a:pt x="593" y="415"/>
                    <a:pt x="104" y="0"/>
                    <a:pt x="4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33"/>
            <p:cNvSpPr/>
            <p:nvPr/>
          </p:nvSpPr>
          <p:spPr>
            <a:xfrm>
              <a:off x="1970750" y="2750750"/>
              <a:ext cx="200175" cy="200175"/>
            </a:xfrm>
            <a:custGeom>
              <a:rect b="b" l="l" r="r" t="t"/>
              <a:pathLst>
                <a:path extrusionOk="0" h="8007" w="8007">
                  <a:moveTo>
                    <a:pt x="701" y="0"/>
                  </a:moveTo>
                  <a:lnTo>
                    <a:pt x="0" y="7339"/>
                  </a:lnTo>
                  <a:lnTo>
                    <a:pt x="7339" y="8006"/>
                  </a:lnTo>
                  <a:lnTo>
                    <a:pt x="8006" y="667"/>
                  </a:lnTo>
                  <a:lnTo>
                    <a:pt x="701"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33"/>
            <p:cNvSpPr/>
            <p:nvPr/>
          </p:nvSpPr>
          <p:spPr>
            <a:xfrm>
              <a:off x="1752250" y="2221200"/>
              <a:ext cx="183500" cy="184325"/>
            </a:xfrm>
            <a:custGeom>
              <a:rect b="b" l="l" r="r" t="t"/>
              <a:pathLst>
                <a:path extrusionOk="0" h="7373" w="7340">
                  <a:moveTo>
                    <a:pt x="1" y="0"/>
                  </a:moveTo>
                  <a:lnTo>
                    <a:pt x="1" y="7372"/>
                  </a:lnTo>
                  <a:lnTo>
                    <a:pt x="7339" y="7372"/>
                  </a:lnTo>
                  <a:lnTo>
                    <a:pt x="7339"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33"/>
            <p:cNvSpPr/>
            <p:nvPr/>
          </p:nvSpPr>
          <p:spPr>
            <a:xfrm>
              <a:off x="1989925" y="1961025"/>
              <a:ext cx="183500" cy="184300"/>
            </a:xfrm>
            <a:custGeom>
              <a:rect b="b" l="l" r="r" t="t"/>
              <a:pathLst>
                <a:path extrusionOk="0" h="7372" w="7340">
                  <a:moveTo>
                    <a:pt x="1" y="0"/>
                  </a:moveTo>
                  <a:lnTo>
                    <a:pt x="1" y="7372"/>
                  </a:lnTo>
                  <a:lnTo>
                    <a:pt x="7339" y="7372"/>
                  </a:lnTo>
                  <a:lnTo>
                    <a:pt x="7339"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33"/>
            <p:cNvSpPr/>
            <p:nvPr/>
          </p:nvSpPr>
          <p:spPr>
            <a:xfrm>
              <a:off x="1994925" y="2200350"/>
              <a:ext cx="196825" cy="197675"/>
            </a:xfrm>
            <a:custGeom>
              <a:rect b="b" l="l" r="r" t="t"/>
              <a:pathLst>
                <a:path extrusionOk="0" h="7907" w="7873">
                  <a:moveTo>
                    <a:pt x="7339" y="1"/>
                  </a:moveTo>
                  <a:lnTo>
                    <a:pt x="1" y="534"/>
                  </a:lnTo>
                  <a:lnTo>
                    <a:pt x="501" y="7906"/>
                  </a:lnTo>
                  <a:lnTo>
                    <a:pt x="7873" y="7372"/>
                  </a:lnTo>
                  <a:lnTo>
                    <a:pt x="7339"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33"/>
            <p:cNvSpPr/>
            <p:nvPr/>
          </p:nvSpPr>
          <p:spPr>
            <a:xfrm>
              <a:off x="1981575" y="2461375"/>
              <a:ext cx="200175" cy="200175"/>
            </a:xfrm>
            <a:custGeom>
              <a:rect b="b" l="l" r="r" t="t"/>
              <a:pathLst>
                <a:path extrusionOk="0" h="8007" w="8007">
                  <a:moveTo>
                    <a:pt x="668" y="0"/>
                  </a:moveTo>
                  <a:lnTo>
                    <a:pt x="1" y="7339"/>
                  </a:lnTo>
                  <a:lnTo>
                    <a:pt x="7340" y="8006"/>
                  </a:lnTo>
                  <a:lnTo>
                    <a:pt x="8007" y="701"/>
                  </a:lnTo>
                  <a:lnTo>
                    <a:pt x="668"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33"/>
            <p:cNvSpPr/>
            <p:nvPr/>
          </p:nvSpPr>
          <p:spPr>
            <a:xfrm>
              <a:off x="2195900" y="2342325"/>
              <a:ext cx="180150" cy="500175"/>
            </a:xfrm>
            <a:custGeom>
              <a:rect b="b" l="l" r="r" t="t"/>
              <a:pathLst>
                <a:path extrusionOk="0" h="20007" w="7206">
                  <a:moveTo>
                    <a:pt x="122" y="1"/>
                  </a:moveTo>
                  <a:cubicBezTo>
                    <a:pt x="76" y="1"/>
                    <a:pt x="34" y="9"/>
                    <a:pt x="1" y="26"/>
                  </a:cubicBezTo>
                  <a:cubicBezTo>
                    <a:pt x="1" y="26"/>
                    <a:pt x="368" y="26"/>
                    <a:pt x="1001" y="159"/>
                  </a:cubicBezTo>
                  <a:cubicBezTo>
                    <a:pt x="1902" y="326"/>
                    <a:pt x="2769" y="693"/>
                    <a:pt x="3503" y="1226"/>
                  </a:cubicBezTo>
                  <a:cubicBezTo>
                    <a:pt x="4637" y="2027"/>
                    <a:pt x="5505" y="3094"/>
                    <a:pt x="6072" y="4362"/>
                  </a:cubicBezTo>
                  <a:cubicBezTo>
                    <a:pt x="6706" y="5896"/>
                    <a:pt x="7006" y="7564"/>
                    <a:pt x="6906" y="9232"/>
                  </a:cubicBezTo>
                  <a:cubicBezTo>
                    <a:pt x="6772" y="10900"/>
                    <a:pt x="6339" y="12535"/>
                    <a:pt x="5638" y="14069"/>
                  </a:cubicBezTo>
                  <a:cubicBezTo>
                    <a:pt x="5071" y="15303"/>
                    <a:pt x="4304" y="16471"/>
                    <a:pt x="3403" y="17505"/>
                  </a:cubicBezTo>
                  <a:cubicBezTo>
                    <a:pt x="2803" y="18205"/>
                    <a:pt x="2136" y="18839"/>
                    <a:pt x="1402" y="19406"/>
                  </a:cubicBezTo>
                  <a:cubicBezTo>
                    <a:pt x="868" y="19806"/>
                    <a:pt x="568" y="20007"/>
                    <a:pt x="568" y="20007"/>
                  </a:cubicBezTo>
                  <a:cubicBezTo>
                    <a:pt x="635" y="19973"/>
                    <a:pt x="701" y="19940"/>
                    <a:pt x="801" y="19907"/>
                  </a:cubicBezTo>
                  <a:cubicBezTo>
                    <a:pt x="935" y="19806"/>
                    <a:pt x="1168" y="19673"/>
                    <a:pt x="1435" y="19473"/>
                  </a:cubicBezTo>
                  <a:cubicBezTo>
                    <a:pt x="2169" y="18939"/>
                    <a:pt x="2869" y="18339"/>
                    <a:pt x="3503" y="17638"/>
                  </a:cubicBezTo>
                  <a:cubicBezTo>
                    <a:pt x="4437" y="16604"/>
                    <a:pt x="5204" y="15437"/>
                    <a:pt x="5805" y="14169"/>
                  </a:cubicBezTo>
                  <a:cubicBezTo>
                    <a:pt x="6539" y="12635"/>
                    <a:pt x="6972" y="10967"/>
                    <a:pt x="7072" y="9266"/>
                  </a:cubicBezTo>
                  <a:cubicBezTo>
                    <a:pt x="7206" y="7564"/>
                    <a:pt x="6939" y="5863"/>
                    <a:pt x="6239" y="4262"/>
                  </a:cubicBezTo>
                  <a:cubicBezTo>
                    <a:pt x="5671" y="2994"/>
                    <a:pt x="4771" y="1894"/>
                    <a:pt x="3603" y="1093"/>
                  </a:cubicBezTo>
                  <a:cubicBezTo>
                    <a:pt x="2836" y="559"/>
                    <a:pt x="1935" y="226"/>
                    <a:pt x="1001" y="59"/>
                  </a:cubicBezTo>
                  <a:cubicBezTo>
                    <a:pt x="768" y="26"/>
                    <a:pt x="501" y="26"/>
                    <a:pt x="268" y="26"/>
                  </a:cubicBezTo>
                  <a:cubicBezTo>
                    <a:pt x="218" y="9"/>
                    <a:pt x="168" y="1"/>
                    <a:pt x="12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33"/>
            <p:cNvSpPr/>
            <p:nvPr/>
          </p:nvSpPr>
          <p:spPr>
            <a:xfrm>
              <a:off x="2200900" y="2795775"/>
              <a:ext cx="69250" cy="67575"/>
            </a:xfrm>
            <a:custGeom>
              <a:rect b="b" l="l" r="r" t="t"/>
              <a:pathLst>
                <a:path extrusionOk="0" h="2703" w="2770">
                  <a:moveTo>
                    <a:pt x="435" y="1"/>
                  </a:moveTo>
                  <a:lnTo>
                    <a:pt x="435" y="1"/>
                  </a:lnTo>
                  <a:cubicBezTo>
                    <a:pt x="201" y="835"/>
                    <a:pt x="68" y="1702"/>
                    <a:pt x="1" y="2602"/>
                  </a:cubicBezTo>
                  <a:lnTo>
                    <a:pt x="1" y="2703"/>
                  </a:lnTo>
                  <a:lnTo>
                    <a:pt x="134" y="2703"/>
                  </a:lnTo>
                  <a:cubicBezTo>
                    <a:pt x="1035" y="2703"/>
                    <a:pt x="1902" y="2602"/>
                    <a:pt x="2770" y="2469"/>
                  </a:cubicBezTo>
                  <a:cubicBezTo>
                    <a:pt x="2365" y="2439"/>
                    <a:pt x="1960" y="2423"/>
                    <a:pt x="1558" y="2423"/>
                  </a:cubicBezTo>
                  <a:cubicBezTo>
                    <a:pt x="1108" y="2423"/>
                    <a:pt x="661" y="2443"/>
                    <a:pt x="222" y="2489"/>
                  </a:cubicBezTo>
                  <a:lnTo>
                    <a:pt x="222" y="2489"/>
                  </a:lnTo>
                  <a:cubicBezTo>
                    <a:pt x="373" y="1660"/>
                    <a:pt x="435" y="830"/>
                    <a:pt x="4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33"/>
            <p:cNvSpPr/>
            <p:nvPr/>
          </p:nvSpPr>
          <p:spPr>
            <a:xfrm>
              <a:off x="2231775" y="2103625"/>
              <a:ext cx="474525" cy="5025"/>
            </a:xfrm>
            <a:custGeom>
              <a:rect b="b" l="l" r="r" t="t"/>
              <a:pathLst>
                <a:path extrusionOk="0" h="201" w="18981">
                  <a:moveTo>
                    <a:pt x="9507" y="0"/>
                  </a:moveTo>
                  <a:cubicBezTo>
                    <a:pt x="4270" y="0"/>
                    <a:pt x="0" y="33"/>
                    <a:pt x="0" y="100"/>
                  </a:cubicBezTo>
                  <a:cubicBezTo>
                    <a:pt x="0" y="167"/>
                    <a:pt x="4270" y="200"/>
                    <a:pt x="9507" y="200"/>
                  </a:cubicBezTo>
                  <a:cubicBezTo>
                    <a:pt x="14744" y="200"/>
                    <a:pt x="18980" y="167"/>
                    <a:pt x="18980" y="100"/>
                  </a:cubicBezTo>
                  <a:cubicBezTo>
                    <a:pt x="18980" y="33"/>
                    <a:pt x="14744" y="0"/>
                    <a:pt x="950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33"/>
            <p:cNvSpPr/>
            <p:nvPr/>
          </p:nvSpPr>
          <p:spPr>
            <a:xfrm>
              <a:off x="2677075" y="2079425"/>
              <a:ext cx="41725" cy="60900"/>
            </a:xfrm>
            <a:custGeom>
              <a:rect b="b" l="l" r="r" t="t"/>
              <a:pathLst>
                <a:path extrusionOk="0" h="2436" w="1669">
                  <a:moveTo>
                    <a:pt x="1" y="1"/>
                  </a:moveTo>
                  <a:cubicBezTo>
                    <a:pt x="400" y="369"/>
                    <a:pt x="856" y="681"/>
                    <a:pt x="1342" y="963"/>
                  </a:cubicBezTo>
                  <a:lnTo>
                    <a:pt x="1342" y="963"/>
                  </a:lnTo>
                  <a:cubicBezTo>
                    <a:pt x="920" y="1422"/>
                    <a:pt x="562" y="1913"/>
                    <a:pt x="268" y="2436"/>
                  </a:cubicBezTo>
                  <a:cubicBezTo>
                    <a:pt x="735" y="2036"/>
                    <a:pt x="1168" y="1569"/>
                    <a:pt x="1535" y="1068"/>
                  </a:cubicBezTo>
                  <a:lnTo>
                    <a:pt x="1602" y="1001"/>
                  </a:lnTo>
                  <a:lnTo>
                    <a:pt x="1669" y="901"/>
                  </a:lnTo>
                  <a:lnTo>
                    <a:pt x="1569" y="835"/>
                  </a:lnTo>
                  <a:cubicBezTo>
                    <a:pt x="1068" y="501"/>
                    <a:pt x="535" y="234"/>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33"/>
            <p:cNvSpPr/>
            <p:nvPr/>
          </p:nvSpPr>
          <p:spPr>
            <a:xfrm>
              <a:off x="3596900" y="3351700"/>
              <a:ext cx="197675" cy="6475"/>
            </a:xfrm>
            <a:custGeom>
              <a:rect b="b" l="l" r="r" t="t"/>
              <a:pathLst>
                <a:path extrusionOk="0" h="259" w="7907">
                  <a:moveTo>
                    <a:pt x="3026" y="1"/>
                  </a:moveTo>
                  <a:cubicBezTo>
                    <a:pt x="2008" y="1"/>
                    <a:pt x="995" y="44"/>
                    <a:pt x="1" y="146"/>
                  </a:cubicBezTo>
                  <a:cubicBezTo>
                    <a:pt x="976" y="221"/>
                    <a:pt x="1971" y="259"/>
                    <a:pt x="2970" y="259"/>
                  </a:cubicBezTo>
                  <a:cubicBezTo>
                    <a:pt x="3303" y="259"/>
                    <a:pt x="3637" y="255"/>
                    <a:pt x="3970" y="246"/>
                  </a:cubicBezTo>
                  <a:cubicBezTo>
                    <a:pt x="4295" y="255"/>
                    <a:pt x="4623" y="259"/>
                    <a:pt x="4951" y="259"/>
                  </a:cubicBezTo>
                  <a:cubicBezTo>
                    <a:pt x="5936" y="259"/>
                    <a:pt x="6931" y="221"/>
                    <a:pt x="7906" y="146"/>
                  </a:cubicBezTo>
                  <a:cubicBezTo>
                    <a:pt x="6913" y="44"/>
                    <a:pt x="5899" y="1"/>
                    <a:pt x="4896" y="1"/>
                  </a:cubicBezTo>
                  <a:cubicBezTo>
                    <a:pt x="4586" y="1"/>
                    <a:pt x="4277" y="5"/>
                    <a:pt x="3970" y="13"/>
                  </a:cubicBezTo>
                  <a:cubicBezTo>
                    <a:pt x="3655" y="5"/>
                    <a:pt x="3340" y="1"/>
                    <a:pt x="302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33"/>
            <p:cNvSpPr/>
            <p:nvPr/>
          </p:nvSpPr>
          <p:spPr>
            <a:xfrm>
              <a:off x="3768700" y="3311025"/>
              <a:ext cx="38375" cy="93550"/>
            </a:xfrm>
            <a:custGeom>
              <a:rect b="b" l="l" r="r" t="t"/>
              <a:pathLst>
                <a:path extrusionOk="0" h="3742" w="1535">
                  <a:moveTo>
                    <a:pt x="10" y="1"/>
                  </a:moveTo>
                  <a:cubicBezTo>
                    <a:pt x="5" y="1"/>
                    <a:pt x="2" y="2"/>
                    <a:pt x="0" y="5"/>
                  </a:cubicBezTo>
                  <a:cubicBezTo>
                    <a:pt x="434" y="572"/>
                    <a:pt x="834" y="1173"/>
                    <a:pt x="1235" y="1807"/>
                  </a:cubicBezTo>
                  <a:lnTo>
                    <a:pt x="1272" y="1918"/>
                  </a:lnTo>
                  <a:lnTo>
                    <a:pt x="1272" y="1918"/>
                  </a:lnTo>
                  <a:cubicBezTo>
                    <a:pt x="1017" y="2306"/>
                    <a:pt x="796" y="2725"/>
                    <a:pt x="667" y="3174"/>
                  </a:cubicBezTo>
                  <a:cubicBezTo>
                    <a:pt x="567" y="3508"/>
                    <a:pt x="534" y="3741"/>
                    <a:pt x="567" y="3741"/>
                  </a:cubicBezTo>
                  <a:cubicBezTo>
                    <a:pt x="834" y="3141"/>
                    <a:pt x="1134" y="2574"/>
                    <a:pt x="1501" y="2007"/>
                  </a:cubicBezTo>
                  <a:lnTo>
                    <a:pt x="1535" y="1940"/>
                  </a:lnTo>
                  <a:lnTo>
                    <a:pt x="1501" y="1907"/>
                  </a:lnTo>
                  <a:lnTo>
                    <a:pt x="1401" y="1707"/>
                  </a:lnTo>
                  <a:cubicBezTo>
                    <a:pt x="860" y="656"/>
                    <a:pt x="107" y="1"/>
                    <a:pt x="1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33"/>
            <p:cNvSpPr/>
            <p:nvPr/>
          </p:nvSpPr>
          <p:spPr>
            <a:xfrm>
              <a:off x="3836250" y="3236100"/>
              <a:ext cx="287725" cy="287725"/>
            </a:xfrm>
            <a:custGeom>
              <a:rect b="b" l="l" r="r" t="t"/>
              <a:pathLst>
                <a:path extrusionOk="0" h="11509" w="11509">
                  <a:moveTo>
                    <a:pt x="10775" y="0"/>
                  </a:moveTo>
                  <a:lnTo>
                    <a:pt x="0" y="701"/>
                  </a:lnTo>
                  <a:lnTo>
                    <a:pt x="701" y="11508"/>
                  </a:lnTo>
                  <a:lnTo>
                    <a:pt x="11508" y="10775"/>
                  </a:lnTo>
                  <a:lnTo>
                    <a:pt x="10775"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33"/>
            <p:cNvSpPr/>
            <p:nvPr/>
          </p:nvSpPr>
          <p:spPr>
            <a:xfrm>
              <a:off x="4003225" y="3327000"/>
              <a:ext cx="31525" cy="27825"/>
            </a:xfrm>
            <a:custGeom>
              <a:rect b="b" l="l" r="r" t="t"/>
              <a:pathLst>
                <a:path extrusionOk="0" h="1113" w="1261">
                  <a:moveTo>
                    <a:pt x="759" y="162"/>
                  </a:moveTo>
                  <a:cubicBezTo>
                    <a:pt x="907" y="162"/>
                    <a:pt x="1026" y="239"/>
                    <a:pt x="1054" y="239"/>
                  </a:cubicBezTo>
                  <a:cubicBezTo>
                    <a:pt x="1054" y="239"/>
                    <a:pt x="1054" y="239"/>
                    <a:pt x="1055" y="239"/>
                  </a:cubicBezTo>
                  <a:lnTo>
                    <a:pt x="1055" y="239"/>
                  </a:lnTo>
                  <a:cubicBezTo>
                    <a:pt x="1055" y="266"/>
                    <a:pt x="1152" y="394"/>
                    <a:pt x="1093" y="601"/>
                  </a:cubicBezTo>
                  <a:cubicBezTo>
                    <a:pt x="1060" y="734"/>
                    <a:pt x="993" y="834"/>
                    <a:pt x="860" y="867"/>
                  </a:cubicBezTo>
                  <a:cubicBezTo>
                    <a:pt x="813" y="888"/>
                    <a:pt x="766" y="898"/>
                    <a:pt x="721" y="898"/>
                  </a:cubicBezTo>
                  <a:cubicBezTo>
                    <a:pt x="477" y="898"/>
                    <a:pt x="280" y="620"/>
                    <a:pt x="393" y="367"/>
                  </a:cubicBezTo>
                  <a:cubicBezTo>
                    <a:pt x="460" y="267"/>
                    <a:pt x="560" y="167"/>
                    <a:pt x="693" y="167"/>
                  </a:cubicBezTo>
                  <a:cubicBezTo>
                    <a:pt x="716" y="163"/>
                    <a:pt x="738" y="162"/>
                    <a:pt x="759" y="162"/>
                  </a:cubicBezTo>
                  <a:close/>
                  <a:moveTo>
                    <a:pt x="660" y="0"/>
                  </a:moveTo>
                  <a:cubicBezTo>
                    <a:pt x="460" y="0"/>
                    <a:pt x="293" y="100"/>
                    <a:pt x="226" y="267"/>
                  </a:cubicBezTo>
                  <a:cubicBezTo>
                    <a:pt x="1" y="690"/>
                    <a:pt x="323" y="1113"/>
                    <a:pt x="710" y="1113"/>
                  </a:cubicBezTo>
                  <a:cubicBezTo>
                    <a:pt x="781" y="1113"/>
                    <a:pt x="854" y="1099"/>
                    <a:pt x="927" y="1068"/>
                  </a:cubicBezTo>
                  <a:cubicBezTo>
                    <a:pt x="1093" y="967"/>
                    <a:pt x="1227" y="834"/>
                    <a:pt x="1260" y="634"/>
                  </a:cubicBezTo>
                  <a:cubicBezTo>
                    <a:pt x="1260" y="340"/>
                    <a:pt x="1131" y="228"/>
                    <a:pt x="1077" y="228"/>
                  </a:cubicBezTo>
                  <a:cubicBezTo>
                    <a:pt x="1073" y="228"/>
                    <a:pt x="1069" y="228"/>
                    <a:pt x="1065" y="230"/>
                  </a:cubicBezTo>
                  <a:lnTo>
                    <a:pt x="1065" y="230"/>
                  </a:lnTo>
                  <a:cubicBezTo>
                    <a:pt x="1077" y="200"/>
                    <a:pt x="969" y="0"/>
                    <a:pt x="66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33"/>
            <p:cNvSpPr/>
            <p:nvPr/>
          </p:nvSpPr>
          <p:spPr>
            <a:xfrm>
              <a:off x="3908800" y="3309925"/>
              <a:ext cx="143450" cy="140500"/>
            </a:xfrm>
            <a:custGeom>
              <a:rect b="b" l="l" r="r" t="t"/>
              <a:pathLst>
                <a:path extrusionOk="0" h="5620" w="5738">
                  <a:moveTo>
                    <a:pt x="3969" y="1"/>
                  </a:moveTo>
                  <a:cubicBezTo>
                    <a:pt x="3317" y="1"/>
                    <a:pt x="2689" y="372"/>
                    <a:pt x="2402" y="1017"/>
                  </a:cubicBezTo>
                  <a:cubicBezTo>
                    <a:pt x="2214" y="1486"/>
                    <a:pt x="2232" y="2015"/>
                    <a:pt x="2456" y="2464"/>
                  </a:cubicBezTo>
                  <a:lnTo>
                    <a:pt x="2456" y="2464"/>
                  </a:lnTo>
                  <a:lnTo>
                    <a:pt x="2169" y="2751"/>
                  </a:lnTo>
                  <a:lnTo>
                    <a:pt x="2135" y="2785"/>
                  </a:lnTo>
                  <a:lnTo>
                    <a:pt x="2135" y="2851"/>
                  </a:lnTo>
                  <a:cubicBezTo>
                    <a:pt x="2158" y="2966"/>
                    <a:pt x="2181" y="3082"/>
                    <a:pt x="2193" y="3208"/>
                  </a:cubicBezTo>
                  <a:lnTo>
                    <a:pt x="2193" y="3208"/>
                  </a:lnTo>
                  <a:lnTo>
                    <a:pt x="1835" y="3118"/>
                  </a:lnTo>
                  <a:lnTo>
                    <a:pt x="1768" y="3118"/>
                  </a:lnTo>
                  <a:lnTo>
                    <a:pt x="1735" y="3152"/>
                  </a:lnTo>
                  <a:lnTo>
                    <a:pt x="1435" y="3452"/>
                  </a:lnTo>
                  <a:lnTo>
                    <a:pt x="1335" y="3552"/>
                  </a:lnTo>
                  <a:lnTo>
                    <a:pt x="1268" y="3585"/>
                  </a:lnTo>
                  <a:lnTo>
                    <a:pt x="1268" y="3652"/>
                  </a:lnTo>
                  <a:cubicBezTo>
                    <a:pt x="1292" y="3771"/>
                    <a:pt x="1315" y="3906"/>
                    <a:pt x="1339" y="4035"/>
                  </a:cubicBezTo>
                  <a:lnTo>
                    <a:pt x="1339" y="4035"/>
                  </a:lnTo>
                  <a:lnTo>
                    <a:pt x="968" y="3919"/>
                  </a:lnTo>
                  <a:lnTo>
                    <a:pt x="934" y="3919"/>
                  </a:lnTo>
                  <a:lnTo>
                    <a:pt x="868" y="3952"/>
                  </a:lnTo>
                  <a:lnTo>
                    <a:pt x="534" y="4286"/>
                  </a:lnTo>
                  <a:lnTo>
                    <a:pt x="467" y="4319"/>
                  </a:lnTo>
                  <a:lnTo>
                    <a:pt x="467" y="4386"/>
                  </a:lnTo>
                  <a:lnTo>
                    <a:pt x="503" y="4564"/>
                  </a:lnTo>
                  <a:lnTo>
                    <a:pt x="503" y="4564"/>
                  </a:lnTo>
                  <a:lnTo>
                    <a:pt x="367" y="4519"/>
                  </a:lnTo>
                  <a:lnTo>
                    <a:pt x="301" y="4519"/>
                  </a:lnTo>
                  <a:lnTo>
                    <a:pt x="267" y="4553"/>
                  </a:lnTo>
                  <a:lnTo>
                    <a:pt x="34" y="4753"/>
                  </a:lnTo>
                  <a:lnTo>
                    <a:pt x="0" y="4786"/>
                  </a:lnTo>
                  <a:lnTo>
                    <a:pt x="0" y="4819"/>
                  </a:lnTo>
                  <a:cubicBezTo>
                    <a:pt x="0" y="5020"/>
                    <a:pt x="0" y="5186"/>
                    <a:pt x="0" y="5353"/>
                  </a:cubicBezTo>
                  <a:lnTo>
                    <a:pt x="0" y="5420"/>
                  </a:lnTo>
                  <a:lnTo>
                    <a:pt x="67" y="5420"/>
                  </a:lnTo>
                  <a:lnTo>
                    <a:pt x="834" y="5620"/>
                  </a:lnTo>
                  <a:lnTo>
                    <a:pt x="868" y="5620"/>
                  </a:lnTo>
                  <a:lnTo>
                    <a:pt x="934" y="5587"/>
                  </a:lnTo>
                  <a:lnTo>
                    <a:pt x="3348" y="3272"/>
                  </a:lnTo>
                  <a:lnTo>
                    <a:pt x="3348" y="3272"/>
                  </a:lnTo>
                  <a:cubicBezTo>
                    <a:pt x="3544" y="3355"/>
                    <a:pt x="3752" y="3398"/>
                    <a:pt x="3963" y="3398"/>
                  </a:cubicBezTo>
                  <a:cubicBezTo>
                    <a:pt x="4210" y="3398"/>
                    <a:pt x="4461" y="3340"/>
                    <a:pt x="4704" y="3218"/>
                  </a:cubicBezTo>
                  <a:cubicBezTo>
                    <a:pt x="4804" y="3152"/>
                    <a:pt x="4904" y="3085"/>
                    <a:pt x="5004" y="3018"/>
                  </a:cubicBezTo>
                  <a:cubicBezTo>
                    <a:pt x="5071" y="2951"/>
                    <a:pt x="5104" y="2918"/>
                    <a:pt x="5104" y="2918"/>
                  </a:cubicBezTo>
                  <a:lnTo>
                    <a:pt x="5104" y="2918"/>
                  </a:lnTo>
                  <a:cubicBezTo>
                    <a:pt x="4971" y="2985"/>
                    <a:pt x="4804" y="3051"/>
                    <a:pt x="4670" y="3118"/>
                  </a:cubicBezTo>
                  <a:cubicBezTo>
                    <a:pt x="4470" y="3218"/>
                    <a:pt x="4245" y="3268"/>
                    <a:pt x="4020" y="3268"/>
                  </a:cubicBezTo>
                  <a:cubicBezTo>
                    <a:pt x="3795" y="3268"/>
                    <a:pt x="3570" y="3218"/>
                    <a:pt x="3369" y="3118"/>
                  </a:cubicBezTo>
                  <a:lnTo>
                    <a:pt x="3303" y="3118"/>
                  </a:lnTo>
                  <a:lnTo>
                    <a:pt x="3269" y="3152"/>
                  </a:lnTo>
                  <a:lnTo>
                    <a:pt x="817" y="5375"/>
                  </a:lnTo>
                  <a:lnTo>
                    <a:pt x="203" y="5242"/>
                  </a:lnTo>
                  <a:lnTo>
                    <a:pt x="203" y="5242"/>
                  </a:lnTo>
                  <a:cubicBezTo>
                    <a:pt x="209" y="5120"/>
                    <a:pt x="228" y="4995"/>
                    <a:pt x="233" y="4854"/>
                  </a:cubicBezTo>
                  <a:lnTo>
                    <a:pt x="233" y="4854"/>
                  </a:lnTo>
                  <a:lnTo>
                    <a:pt x="376" y="4711"/>
                  </a:lnTo>
                  <a:lnTo>
                    <a:pt x="376" y="4711"/>
                  </a:lnTo>
                  <a:lnTo>
                    <a:pt x="601" y="4786"/>
                  </a:lnTo>
                  <a:lnTo>
                    <a:pt x="768" y="4819"/>
                  </a:lnTo>
                  <a:lnTo>
                    <a:pt x="734" y="4686"/>
                  </a:lnTo>
                  <a:cubicBezTo>
                    <a:pt x="734" y="4597"/>
                    <a:pt x="708" y="4482"/>
                    <a:pt x="702" y="4388"/>
                  </a:cubicBezTo>
                  <a:lnTo>
                    <a:pt x="702" y="4388"/>
                  </a:lnTo>
                  <a:lnTo>
                    <a:pt x="981" y="4134"/>
                  </a:lnTo>
                  <a:lnTo>
                    <a:pt x="981" y="4134"/>
                  </a:lnTo>
                  <a:lnTo>
                    <a:pt x="1435" y="4286"/>
                  </a:lnTo>
                  <a:lnTo>
                    <a:pt x="1601" y="4319"/>
                  </a:lnTo>
                  <a:lnTo>
                    <a:pt x="1601" y="4152"/>
                  </a:lnTo>
                  <a:cubicBezTo>
                    <a:pt x="1572" y="4004"/>
                    <a:pt x="1542" y="3829"/>
                    <a:pt x="1513" y="3652"/>
                  </a:cubicBezTo>
                  <a:lnTo>
                    <a:pt x="1513" y="3652"/>
                  </a:lnTo>
                  <a:lnTo>
                    <a:pt x="1601" y="3585"/>
                  </a:lnTo>
                  <a:lnTo>
                    <a:pt x="1874" y="3343"/>
                  </a:lnTo>
                  <a:lnTo>
                    <a:pt x="1874" y="3343"/>
                  </a:lnTo>
                  <a:lnTo>
                    <a:pt x="2302" y="3485"/>
                  </a:lnTo>
                  <a:lnTo>
                    <a:pt x="2469" y="3518"/>
                  </a:lnTo>
                  <a:lnTo>
                    <a:pt x="2435" y="3352"/>
                  </a:lnTo>
                  <a:cubicBezTo>
                    <a:pt x="2406" y="3206"/>
                    <a:pt x="2377" y="3035"/>
                    <a:pt x="2370" y="2883"/>
                  </a:cubicBezTo>
                  <a:lnTo>
                    <a:pt x="2370" y="2883"/>
                  </a:lnTo>
                  <a:lnTo>
                    <a:pt x="2669" y="2584"/>
                  </a:lnTo>
                  <a:lnTo>
                    <a:pt x="2702" y="2551"/>
                  </a:lnTo>
                  <a:lnTo>
                    <a:pt x="2669" y="2451"/>
                  </a:lnTo>
                  <a:cubicBezTo>
                    <a:pt x="2435" y="2051"/>
                    <a:pt x="2402" y="1550"/>
                    <a:pt x="2602" y="1117"/>
                  </a:cubicBezTo>
                  <a:cubicBezTo>
                    <a:pt x="2861" y="495"/>
                    <a:pt x="3442" y="177"/>
                    <a:pt x="4025" y="177"/>
                  </a:cubicBezTo>
                  <a:cubicBezTo>
                    <a:pt x="4569" y="177"/>
                    <a:pt x="5115" y="453"/>
                    <a:pt x="5404" y="1017"/>
                  </a:cubicBezTo>
                  <a:cubicBezTo>
                    <a:pt x="5604" y="1484"/>
                    <a:pt x="5604" y="1984"/>
                    <a:pt x="5404" y="2451"/>
                  </a:cubicBezTo>
                  <a:cubicBezTo>
                    <a:pt x="5304" y="2618"/>
                    <a:pt x="5204" y="2751"/>
                    <a:pt x="5104" y="2918"/>
                  </a:cubicBezTo>
                  <a:cubicBezTo>
                    <a:pt x="5237" y="2785"/>
                    <a:pt x="5371" y="2651"/>
                    <a:pt x="5471" y="2484"/>
                  </a:cubicBezTo>
                  <a:cubicBezTo>
                    <a:pt x="5704" y="2017"/>
                    <a:pt x="5738" y="1450"/>
                    <a:pt x="5504" y="983"/>
                  </a:cubicBezTo>
                  <a:cubicBezTo>
                    <a:pt x="5337" y="616"/>
                    <a:pt x="5071" y="350"/>
                    <a:pt x="4737" y="183"/>
                  </a:cubicBezTo>
                  <a:cubicBezTo>
                    <a:pt x="4490" y="59"/>
                    <a:pt x="4228" y="1"/>
                    <a:pt x="396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33"/>
            <p:cNvSpPr/>
            <p:nvPr/>
          </p:nvSpPr>
          <p:spPr>
            <a:xfrm>
              <a:off x="4003225" y="3327000"/>
              <a:ext cx="31525" cy="27825"/>
            </a:xfrm>
            <a:custGeom>
              <a:rect b="b" l="l" r="r" t="t"/>
              <a:pathLst>
                <a:path extrusionOk="0" h="1113" w="1261">
                  <a:moveTo>
                    <a:pt x="759" y="162"/>
                  </a:moveTo>
                  <a:cubicBezTo>
                    <a:pt x="907" y="162"/>
                    <a:pt x="1026" y="239"/>
                    <a:pt x="1054" y="239"/>
                  </a:cubicBezTo>
                  <a:cubicBezTo>
                    <a:pt x="1054" y="239"/>
                    <a:pt x="1054" y="239"/>
                    <a:pt x="1055" y="239"/>
                  </a:cubicBezTo>
                  <a:lnTo>
                    <a:pt x="1055" y="239"/>
                  </a:lnTo>
                  <a:cubicBezTo>
                    <a:pt x="1055" y="266"/>
                    <a:pt x="1152" y="394"/>
                    <a:pt x="1093" y="601"/>
                  </a:cubicBezTo>
                  <a:cubicBezTo>
                    <a:pt x="1060" y="734"/>
                    <a:pt x="993" y="834"/>
                    <a:pt x="860" y="867"/>
                  </a:cubicBezTo>
                  <a:cubicBezTo>
                    <a:pt x="813" y="888"/>
                    <a:pt x="766" y="898"/>
                    <a:pt x="721" y="898"/>
                  </a:cubicBezTo>
                  <a:cubicBezTo>
                    <a:pt x="477" y="898"/>
                    <a:pt x="280" y="620"/>
                    <a:pt x="393" y="367"/>
                  </a:cubicBezTo>
                  <a:cubicBezTo>
                    <a:pt x="460" y="267"/>
                    <a:pt x="560" y="167"/>
                    <a:pt x="693" y="167"/>
                  </a:cubicBezTo>
                  <a:cubicBezTo>
                    <a:pt x="716" y="163"/>
                    <a:pt x="738" y="162"/>
                    <a:pt x="759" y="162"/>
                  </a:cubicBezTo>
                  <a:close/>
                  <a:moveTo>
                    <a:pt x="660" y="0"/>
                  </a:moveTo>
                  <a:cubicBezTo>
                    <a:pt x="460" y="0"/>
                    <a:pt x="293" y="100"/>
                    <a:pt x="226" y="267"/>
                  </a:cubicBezTo>
                  <a:cubicBezTo>
                    <a:pt x="1" y="690"/>
                    <a:pt x="323" y="1113"/>
                    <a:pt x="710" y="1113"/>
                  </a:cubicBezTo>
                  <a:cubicBezTo>
                    <a:pt x="781" y="1113"/>
                    <a:pt x="854" y="1099"/>
                    <a:pt x="927" y="1068"/>
                  </a:cubicBezTo>
                  <a:cubicBezTo>
                    <a:pt x="1093" y="967"/>
                    <a:pt x="1227" y="834"/>
                    <a:pt x="1260" y="634"/>
                  </a:cubicBezTo>
                  <a:cubicBezTo>
                    <a:pt x="1260" y="340"/>
                    <a:pt x="1131" y="228"/>
                    <a:pt x="1077" y="228"/>
                  </a:cubicBezTo>
                  <a:cubicBezTo>
                    <a:pt x="1073" y="228"/>
                    <a:pt x="1069" y="228"/>
                    <a:pt x="1065" y="230"/>
                  </a:cubicBezTo>
                  <a:lnTo>
                    <a:pt x="1065" y="230"/>
                  </a:lnTo>
                  <a:cubicBezTo>
                    <a:pt x="1077" y="200"/>
                    <a:pt x="969" y="0"/>
                    <a:pt x="66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33"/>
            <p:cNvSpPr/>
            <p:nvPr/>
          </p:nvSpPr>
          <p:spPr>
            <a:xfrm>
              <a:off x="3908800" y="3309925"/>
              <a:ext cx="143450" cy="140500"/>
            </a:xfrm>
            <a:custGeom>
              <a:rect b="b" l="l" r="r" t="t"/>
              <a:pathLst>
                <a:path extrusionOk="0" h="5620" w="5738">
                  <a:moveTo>
                    <a:pt x="3969" y="1"/>
                  </a:moveTo>
                  <a:cubicBezTo>
                    <a:pt x="3317" y="1"/>
                    <a:pt x="2689" y="372"/>
                    <a:pt x="2402" y="1017"/>
                  </a:cubicBezTo>
                  <a:cubicBezTo>
                    <a:pt x="2214" y="1486"/>
                    <a:pt x="2232" y="2015"/>
                    <a:pt x="2456" y="2464"/>
                  </a:cubicBezTo>
                  <a:lnTo>
                    <a:pt x="2456" y="2464"/>
                  </a:lnTo>
                  <a:lnTo>
                    <a:pt x="2169" y="2751"/>
                  </a:lnTo>
                  <a:lnTo>
                    <a:pt x="2135" y="2785"/>
                  </a:lnTo>
                  <a:lnTo>
                    <a:pt x="2135" y="2851"/>
                  </a:lnTo>
                  <a:cubicBezTo>
                    <a:pt x="2158" y="2966"/>
                    <a:pt x="2181" y="3082"/>
                    <a:pt x="2193" y="3208"/>
                  </a:cubicBezTo>
                  <a:lnTo>
                    <a:pt x="2193" y="3208"/>
                  </a:lnTo>
                  <a:lnTo>
                    <a:pt x="1835" y="3118"/>
                  </a:lnTo>
                  <a:lnTo>
                    <a:pt x="1768" y="3118"/>
                  </a:lnTo>
                  <a:lnTo>
                    <a:pt x="1735" y="3152"/>
                  </a:lnTo>
                  <a:lnTo>
                    <a:pt x="1435" y="3452"/>
                  </a:lnTo>
                  <a:lnTo>
                    <a:pt x="1335" y="3552"/>
                  </a:lnTo>
                  <a:lnTo>
                    <a:pt x="1268" y="3585"/>
                  </a:lnTo>
                  <a:lnTo>
                    <a:pt x="1268" y="3652"/>
                  </a:lnTo>
                  <a:cubicBezTo>
                    <a:pt x="1292" y="3771"/>
                    <a:pt x="1315" y="3906"/>
                    <a:pt x="1339" y="4035"/>
                  </a:cubicBezTo>
                  <a:lnTo>
                    <a:pt x="1339" y="4035"/>
                  </a:lnTo>
                  <a:lnTo>
                    <a:pt x="968" y="3919"/>
                  </a:lnTo>
                  <a:lnTo>
                    <a:pt x="934" y="3919"/>
                  </a:lnTo>
                  <a:lnTo>
                    <a:pt x="868" y="3952"/>
                  </a:lnTo>
                  <a:lnTo>
                    <a:pt x="534" y="4286"/>
                  </a:lnTo>
                  <a:lnTo>
                    <a:pt x="467" y="4319"/>
                  </a:lnTo>
                  <a:lnTo>
                    <a:pt x="467" y="4386"/>
                  </a:lnTo>
                  <a:lnTo>
                    <a:pt x="503" y="4564"/>
                  </a:lnTo>
                  <a:lnTo>
                    <a:pt x="503" y="4564"/>
                  </a:lnTo>
                  <a:lnTo>
                    <a:pt x="367" y="4519"/>
                  </a:lnTo>
                  <a:lnTo>
                    <a:pt x="301" y="4519"/>
                  </a:lnTo>
                  <a:lnTo>
                    <a:pt x="267" y="4553"/>
                  </a:lnTo>
                  <a:lnTo>
                    <a:pt x="34" y="4753"/>
                  </a:lnTo>
                  <a:lnTo>
                    <a:pt x="0" y="4786"/>
                  </a:lnTo>
                  <a:lnTo>
                    <a:pt x="0" y="4819"/>
                  </a:lnTo>
                  <a:cubicBezTo>
                    <a:pt x="0" y="5020"/>
                    <a:pt x="0" y="5186"/>
                    <a:pt x="0" y="5353"/>
                  </a:cubicBezTo>
                  <a:lnTo>
                    <a:pt x="0" y="5420"/>
                  </a:lnTo>
                  <a:lnTo>
                    <a:pt x="67" y="5420"/>
                  </a:lnTo>
                  <a:lnTo>
                    <a:pt x="834" y="5620"/>
                  </a:lnTo>
                  <a:lnTo>
                    <a:pt x="868" y="5620"/>
                  </a:lnTo>
                  <a:lnTo>
                    <a:pt x="934" y="5587"/>
                  </a:lnTo>
                  <a:lnTo>
                    <a:pt x="3348" y="3272"/>
                  </a:lnTo>
                  <a:lnTo>
                    <a:pt x="3348" y="3272"/>
                  </a:lnTo>
                  <a:cubicBezTo>
                    <a:pt x="3544" y="3355"/>
                    <a:pt x="3752" y="3398"/>
                    <a:pt x="3963" y="3398"/>
                  </a:cubicBezTo>
                  <a:cubicBezTo>
                    <a:pt x="4210" y="3398"/>
                    <a:pt x="4461" y="3340"/>
                    <a:pt x="4704" y="3218"/>
                  </a:cubicBezTo>
                  <a:cubicBezTo>
                    <a:pt x="4804" y="3152"/>
                    <a:pt x="4904" y="3085"/>
                    <a:pt x="5004" y="3018"/>
                  </a:cubicBezTo>
                  <a:cubicBezTo>
                    <a:pt x="5071" y="2951"/>
                    <a:pt x="5104" y="2918"/>
                    <a:pt x="5104" y="2918"/>
                  </a:cubicBezTo>
                  <a:lnTo>
                    <a:pt x="5104" y="2918"/>
                  </a:lnTo>
                  <a:cubicBezTo>
                    <a:pt x="4971" y="2985"/>
                    <a:pt x="4804" y="3051"/>
                    <a:pt x="4670" y="3118"/>
                  </a:cubicBezTo>
                  <a:cubicBezTo>
                    <a:pt x="4470" y="3218"/>
                    <a:pt x="4245" y="3268"/>
                    <a:pt x="4020" y="3268"/>
                  </a:cubicBezTo>
                  <a:cubicBezTo>
                    <a:pt x="3795" y="3268"/>
                    <a:pt x="3570" y="3218"/>
                    <a:pt x="3369" y="3118"/>
                  </a:cubicBezTo>
                  <a:lnTo>
                    <a:pt x="3303" y="3118"/>
                  </a:lnTo>
                  <a:lnTo>
                    <a:pt x="3269" y="3152"/>
                  </a:lnTo>
                  <a:lnTo>
                    <a:pt x="817" y="5375"/>
                  </a:lnTo>
                  <a:lnTo>
                    <a:pt x="203" y="5242"/>
                  </a:lnTo>
                  <a:lnTo>
                    <a:pt x="203" y="5242"/>
                  </a:lnTo>
                  <a:cubicBezTo>
                    <a:pt x="209" y="5120"/>
                    <a:pt x="228" y="4995"/>
                    <a:pt x="233" y="4854"/>
                  </a:cubicBezTo>
                  <a:lnTo>
                    <a:pt x="233" y="4854"/>
                  </a:lnTo>
                  <a:lnTo>
                    <a:pt x="376" y="4711"/>
                  </a:lnTo>
                  <a:lnTo>
                    <a:pt x="376" y="4711"/>
                  </a:lnTo>
                  <a:lnTo>
                    <a:pt x="601" y="4786"/>
                  </a:lnTo>
                  <a:lnTo>
                    <a:pt x="768" y="4819"/>
                  </a:lnTo>
                  <a:lnTo>
                    <a:pt x="734" y="4686"/>
                  </a:lnTo>
                  <a:cubicBezTo>
                    <a:pt x="734" y="4597"/>
                    <a:pt x="708" y="4482"/>
                    <a:pt x="702" y="4388"/>
                  </a:cubicBezTo>
                  <a:lnTo>
                    <a:pt x="702" y="4388"/>
                  </a:lnTo>
                  <a:lnTo>
                    <a:pt x="981" y="4134"/>
                  </a:lnTo>
                  <a:lnTo>
                    <a:pt x="981" y="4134"/>
                  </a:lnTo>
                  <a:lnTo>
                    <a:pt x="1435" y="4286"/>
                  </a:lnTo>
                  <a:lnTo>
                    <a:pt x="1601" y="4319"/>
                  </a:lnTo>
                  <a:lnTo>
                    <a:pt x="1601" y="4152"/>
                  </a:lnTo>
                  <a:cubicBezTo>
                    <a:pt x="1572" y="4004"/>
                    <a:pt x="1542" y="3829"/>
                    <a:pt x="1513" y="3652"/>
                  </a:cubicBezTo>
                  <a:lnTo>
                    <a:pt x="1513" y="3652"/>
                  </a:lnTo>
                  <a:lnTo>
                    <a:pt x="1601" y="3585"/>
                  </a:lnTo>
                  <a:lnTo>
                    <a:pt x="1874" y="3343"/>
                  </a:lnTo>
                  <a:lnTo>
                    <a:pt x="1874" y="3343"/>
                  </a:lnTo>
                  <a:lnTo>
                    <a:pt x="2302" y="3485"/>
                  </a:lnTo>
                  <a:lnTo>
                    <a:pt x="2469" y="3518"/>
                  </a:lnTo>
                  <a:lnTo>
                    <a:pt x="2435" y="3352"/>
                  </a:lnTo>
                  <a:cubicBezTo>
                    <a:pt x="2406" y="3206"/>
                    <a:pt x="2377" y="3035"/>
                    <a:pt x="2370" y="2883"/>
                  </a:cubicBezTo>
                  <a:lnTo>
                    <a:pt x="2370" y="2883"/>
                  </a:lnTo>
                  <a:lnTo>
                    <a:pt x="2669" y="2584"/>
                  </a:lnTo>
                  <a:lnTo>
                    <a:pt x="2702" y="2551"/>
                  </a:lnTo>
                  <a:lnTo>
                    <a:pt x="2669" y="2451"/>
                  </a:lnTo>
                  <a:cubicBezTo>
                    <a:pt x="2435" y="2051"/>
                    <a:pt x="2402" y="1550"/>
                    <a:pt x="2602" y="1117"/>
                  </a:cubicBezTo>
                  <a:cubicBezTo>
                    <a:pt x="2861" y="495"/>
                    <a:pt x="3442" y="177"/>
                    <a:pt x="4025" y="177"/>
                  </a:cubicBezTo>
                  <a:cubicBezTo>
                    <a:pt x="4569" y="177"/>
                    <a:pt x="5115" y="453"/>
                    <a:pt x="5404" y="1017"/>
                  </a:cubicBezTo>
                  <a:cubicBezTo>
                    <a:pt x="5604" y="1484"/>
                    <a:pt x="5604" y="1984"/>
                    <a:pt x="5404" y="2451"/>
                  </a:cubicBezTo>
                  <a:cubicBezTo>
                    <a:pt x="5304" y="2618"/>
                    <a:pt x="5204" y="2751"/>
                    <a:pt x="5104" y="2918"/>
                  </a:cubicBezTo>
                  <a:cubicBezTo>
                    <a:pt x="5237" y="2785"/>
                    <a:pt x="5371" y="2651"/>
                    <a:pt x="5471" y="2484"/>
                  </a:cubicBezTo>
                  <a:cubicBezTo>
                    <a:pt x="5704" y="2017"/>
                    <a:pt x="5738" y="1450"/>
                    <a:pt x="5504" y="983"/>
                  </a:cubicBezTo>
                  <a:cubicBezTo>
                    <a:pt x="5337" y="616"/>
                    <a:pt x="5071" y="350"/>
                    <a:pt x="4737" y="183"/>
                  </a:cubicBezTo>
                  <a:cubicBezTo>
                    <a:pt x="4490" y="59"/>
                    <a:pt x="4228" y="1"/>
                    <a:pt x="396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33"/>
            <p:cNvSpPr/>
            <p:nvPr/>
          </p:nvSpPr>
          <p:spPr>
            <a:xfrm>
              <a:off x="3660275" y="3513800"/>
              <a:ext cx="351950" cy="350825"/>
            </a:xfrm>
            <a:custGeom>
              <a:rect b="b" l="l" r="r" t="t"/>
              <a:pathLst>
                <a:path extrusionOk="0" h="14033" w="14078">
                  <a:moveTo>
                    <a:pt x="13844" y="0"/>
                  </a:moveTo>
                  <a:cubicBezTo>
                    <a:pt x="13811" y="67"/>
                    <a:pt x="13811" y="167"/>
                    <a:pt x="13811" y="234"/>
                  </a:cubicBezTo>
                  <a:lnTo>
                    <a:pt x="13811" y="1034"/>
                  </a:lnTo>
                  <a:cubicBezTo>
                    <a:pt x="13811" y="1735"/>
                    <a:pt x="13844" y="2669"/>
                    <a:pt x="13844" y="3870"/>
                  </a:cubicBezTo>
                  <a:cubicBezTo>
                    <a:pt x="13877" y="5070"/>
                    <a:pt x="13877" y="6505"/>
                    <a:pt x="13844" y="8106"/>
                  </a:cubicBezTo>
                  <a:cubicBezTo>
                    <a:pt x="13844" y="8907"/>
                    <a:pt x="13811" y="9740"/>
                    <a:pt x="13811" y="10608"/>
                  </a:cubicBezTo>
                  <a:cubicBezTo>
                    <a:pt x="13811" y="11041"/>
                    <a:pt x="13777" y="11475"/>
                    <a:pt x="13711" y="11875"/>
                  </a:cubicBezTo>
                  <a:cubicBezTo>
                    <a:pt x="13644" y="12309"/>
                    <a:pt x="13410" y="12709"/>
                    <a:pt x="13077" y="12976"/>
                  </a:cubicBezTo>
                  <a:cubicBezTo>
                    <a:pt x="12710" y="13210"/>
                    <a:pt x="12310" y="13343"/>
                    <a:pt x="11876" y="13376"/>
                  </a:cubicBezTo>
                  <a:cubicBezTo>
                    <a:pt x="11442" y="13443"/>
                    <a:pt x="10975" y="13510"/>
                    <a:pt x="10575" y="13543"/>
                  </a:cubicBezTo>
                  <a:cubicBezTo>
                    <a:pt x="9708" y="13643"/>
                    <a:pt x="8874" y="13710"/>
                    <a:pt x="8073" y="13743"/>
                  </a:cubicBezTo>
                  <a:cubicBezTo>
                    <a:pt x="6897" y="13818"/>
                    <a:pt x="5797" y="13856"/>
                    <a:pt x="4813" y="13856"/>
                  </a:cubicBezTo>
                  <a:cubicBezTo>
                    <a:pt x="4485" y="13856"/>
                    <a:pt x="4171" y="13852"/>
                    <a:pt x="3870" y="13843"/>
                  </a:cubicBezTo>
                  <a:cubicBezTo>
                    <a:pt x="2669" y="13843"/>
                    <a:pt x="1702" y="13777"/>
                    <a:pt x="1035" y="13743"/>
                  </a:cubicBezTo>
                  <a:lnTo>
                    <a:pt x="268" y="13677"/>
                  </a:lnTo>
                  <a:lnTo>
                    <a:pt x="1" y="13677"/>
                  </a:lnTo>
                  <a:cubicBezTo>
                    <a:pt x="68" y="13710"/>
                    <a:pt x="168" y="13743"/>
                    <a:pt x="268" y="13743"/>
                  </a:cubicBezTo>
                  <a:cubicBezTo>
                    <a:pt x="435" y="13777"/>
                    <a:pt x="701" y="13810"/>
                    <a:pt x="1035" y="13810"/>
                  </a:cubicBezTo>
                  <a:cubicBezTo>
                    <a:pt x="1702" y="13877"/>
                    <a:pt x="2669" y="13977"/>
                    <a:pt x="3870" y="14010"/>
                  </a:cubicBezTo>
                  <a:cubicBezTo>
                    <a:pt x="4368" y="14024"/>
                    <a:pt x="4905" y="14032"/>
                    <a:pt x="5478" y="14032"/>
                  </a:cubicBezTo>
                  <a:cubicBezTo>
                    <a:pt x="6288" y="14032"/>
                    <a:pt x="7169" y="14016"/>
                    <a:pt x="8107" y="13977"/>
                  </a:cubicBezTo>
                  <a:cubicBezTo>
                    <a:pt x="8907" y="13910"/>
                    <a:pt x="9741" y="13843"/>
                    <a:pt x="10608" y="13777"/>
                  </a:cubicBezTo>
                  <a:cubicBezTo>
                    <a:pt x="11042" y="13710"/>
                    <a:pt x="11476" y="13677"/>
                    <a:pt x="11909" y="13610"/>
                  </a:cubicBezTo>
                  <a:cubicBezTo>
                    <a:pt x="12376" y="13577"/>
                    <a:pt x="12843" y="13410"/>
                    <a:pt x="13210" y="13143"/>
                  </a:cubicBezTo>
                  <a:cubicBezTo>
                    <a:pt x="13611" y="12843"/>
                    <a:pt x="13844" y="12409"/>
                    <a:pt x="13911" y="11942"/>
                  </a:cubicBezTo>
                  <a:cubicBezTo>
                    <a:pt x="14011" y="11475"/>
                    <a:pt x="14044" y="11041"/>
                    <a:pt x="14011" y="10608"/>
                  </a:cubicBezTo>
                  <a:cubicBezTo>
                    <a:pt x="14078" y="9707"/>
                    <a:pt x="14078" y="8873"/>
                    <a:pt x="14078" y="8106"/>
                  </a:cubicBezTo>
                  <a:cubicBezTo>
                    <a:pt x="14078" y="6505"/>
                    <a:pt x="14044" y="5070"/>
                    <a:pt x="14044" y="3870"/>
                  </a:cubicBezTo>
                  <a:cubicBezTo>
                    <a:pt x="14011" y="2669"/>
                    <a:pt x="13978" y="1701"/>
                    <a:pt x="13944" y="1034"/>
                  </a:cubicBezTo>
                  <a:cubicBezTo>
                    <a:pt x="13911" y="701"/>
                    <a:pt x="13877" y="467"/>
                    <a:pt x="13877" y="234"/>
                  </a:cubicBezTo>
                  <a:cubicBezTo>
                    <a:pt x="13877" y="167"/>
                    <a:pt x="13877" y="67"/>
                    <a:pt x="1384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33"/>
            <p:cNvSpPr/>
            <p:nvPr/>
          </p:nvSpPr>
          <p:spPr>
            <a:xfrm>
              <a:off x="3635275" y="3794825"/>
              <a:ext cx="86750" cy="120100"/>
            </a:xfrm>
            <a:custGeom>
              <a:rect b="b" l="l" r="r" t="t"/>
              <a:pathLst>
                <a:path extrusionOk="0" h="4804" w="3470">
                  <a:moveTo>
                    <a:pt x="3469" y="1"/>
                  </a:moveTo>
                  <a:lnTo>
                    <a:pt x="3469" y="1"/>
                  </a:lnTo>
                  <a:cubicBezTo>
                    <a:pt x="3136" y="234"/>
                    <a:pt x="2802" y="468"/>
                    <a:pt x="2502" y="734"/>
                  </a:cubicBezTo>
                  <a:cubicBezTo>
                    <a:pt x="1968" y="1235"/>
                    <a:pt x="1168" y="1902"/>
                    <a:pt x="334" y="2636"/>
                  </a:cubicBezTo>
                  <a:lnTo>
                    <a:pt x="134" y="2836"/>
                  </a:lnTo>
                  <a:lnTo>
                    <a:pt x="0" y="2936"/>
                  </a:lnTo>
                  <a:lnTo>
                    <a:pt x="134" y="3003"/>
                  </a:lnTo>
                  <a:cubicBezTo>
                    <a:pt x="968" y="3370"/>
                    <a:pt x="1735" y="3803"/>
                    <a:pt x="2502" y="4270"/>
                  </a:cubicBezTo>
                  <a:cubicBezTo>
                    <a:pt x="2802" y="4470"/>
                    <a:pt x="3136" y="4637"/>
                    <a:pt x="3469" y="4804"/>
                  </a:cubicBezTo>
                  <a:cubicBezTo>
                    <a:pt x="3202" y="4537"/>
                    <a:pt x="2902" y="4304"/>
                    <a:pt x="2602" y="4103"/>
                  </a:cubicBezTo>
                  <a:cubicBezTo>
                    <a:pt x="1881" y="3633"/>
                    <a:pt x="1160" y="3222"/>
                    <a:pt x="384" y="2869"/>
                  </a:cubicBezTo>
                  <a:lnTo>
                    <a:pt x="384" y="2869"/>
                  </a:lnTo>
                  <a:lnTo>
                    <a:pt x="501" y="2769"/>
                  </a:lnTo>
                  <a:cubicBezTo>
                    <a:pt x="1334" y="2035"/>
                    <a:pt x="2102" y="1335"/>
                    <a:pt x="2635" y="834"/>
                  </a:cubicBezTo>
                  <a:cubicBezTo>
                    <a:pt x="2936" y="601"/>
                    <a:pt x="3202" y="301"/>
                    <a:pt x="34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33"/>
            <p:cNvSpPr/>
            <p:nvPr/>
          </p:nvSpPr>
          <p:spPr>
            <a:xfrm>
              <a:off x="3384250" y="1560725"/>
              <a:ext cx="251875" cy="228625"/>
            </a:xfrm>
            <a:custGeom>
              <a:rect b="b" l="l" r="r" t="t"/>
              <a:pathLst>
                <a:path extrusionOk="0" h="9145" w="10075">
                  <a:moveTo>
                    <a:pt x="4070" y="1"/>
                  </a:moveTo>
                  <a:cubicBezTo>
                    <a:pt x="3603" y="1"/>
                    <a:pt x="3136" y="67"/>
                    <a:pt x="2703" y="234"/>
                  </a:cubicBezTo>
                  <a:cubicBezTo>
                    <a:pt x="2136" y="434"/>
                    <a:pt x="1602" y="768"/>
                    <a:pt x="1168" y="1235"/>
                  </a:cubicBezTo>
                  <a:cubicBezTo>
                    <a:pt x="668" y="1768"/>
                    <a:pt x="301" y="2436"/>
                    <a:pt x="167" y="3169"/>
                  </a:cubicBezTo>
                  <a:cubicBezTo>
                    <a:pt x="1" y="4003"/>
                    <a:pt x="101" y="4871"/>
                    <a:pt x="368" y="5671"/>
                  </a:cubicBezTo>
                  <a:cubicBezTo>
                    <a:pt x="701" y="6572"/>
                    <a:pt x="1235" y="7372"/>
                    <a:pt x="1969" y="7940"/>
                  </a:cubicBezTo>
                  <a:cubicBezTo>
                    <a:pt x="2769" y="8573"/>
                    <a:pt x="3737" y="8974"/>
                    <a:pt x="4737" y="9107"/>
                  </a:cubicBezTo>
                  <a:cubicBezTo>
                    <a:pt x="4930" y="9132"/>
                    <a:pt x="5122" y="9144"/>
                    <a:pt x="5312" y="9144"/>
                  </a:cubicBezTo>
                  <a:cubicBezTo>
                    <a:pt x="6141" y="9144"/>
                    <a:pt x="6940" y="8914"/>
                    <a:pt x="7673" y="8507"/>
                  </a:cubicBezTo>
                  <a:cubicBezTo>
                    <a:pt x="8874" y="7806"/>
                    <a:pt x="9708" y="6605"/>
                    <a:pt x="9974" y="5238"/>
                  </a:cubicBezTo>
                  <a:cubicBezTo>
                    <a:pt x="10041" y="4804"/>
                    <a:pt x="10075" y="4404"/>
                    <a:pt x="10041" y="3970"/>
                  </a:cubicBezTo>
                  <a:cubicBezTo>
                    <a:pt x="9941" y="3236"/>
                    <a:pt x="9641" y="2536"/>
                    <a:pt x="9207" y="1935"/>
                  </a:cubicBezTo>
                  <a:cubicBezTo>
                    <a:pt x="8540" y="1101"/>
                    <a:pt x="7573" y="501"/>
                    <a:pt x="6505" y="301"/>
                  </a:cubicBezTo>
                  <a:cubicBezTo>
                    <a:pt x="6322" y="267"/>
                    <a:pt x="6130" y="251"/>
                    <a:pt x="5938" y="251"/>
                  </a:cubicBezTo>
                  <a:cubicBezTo>
                    <a:pt x="5746" y="251"/>
                    <a:pt x="5555" y="267"/>
                    <a:pt x="5371" y="301"/>
                  </a:cubicBezTo>
                  <a:cubicBezTo>
                    <a:pt x="5738" y="301"/>
                    <a:pt x="6138" y="367"/>
                    <a:pt x="6505" y="434"/>
                  </a:cubicBezTo>
                  <a:cubicBezTo>
                    <a:pt x="7539" y="634"/>
                    <a:pt x="8440" y="1235"/>
                    <a:pt x="9074" y="2069"/>
                  </a:cubicBezTo>
                  <a:cubicBezTo>
                    <a:pt x="9507" y="2636"/>
                    <a:pt x="9808" y="3303"/>
                    <a:pt x="9874" y="4037"/>
                  </a:cubicBezTo>
                  <a:cubicBezTo>
                    <a:pt x="9908" y="4437"/>
                    <a:pt x="9908" y="4837"/>
                    <a:pt x="9808" y="5204"/>
                  </a:cubicBezTo>
                  <a:cubicBezTo>
                    <a:pt x="9741" y="5638"/>
                    <a:pt x="9608" y="6038"/>
                    <a:pt x="9407" y="6405"/>
                  </a:cubicBezTo>
                  <a:cubicBezTo>
                    <a:pt x="9007" y="7206"/>
                    <a:pt x="8373" y="7906"/>
                    <a:pt x="7573" y="8340"/>
                  </a:cubicBezTo>
                  <a:cubicBezTo>
                    <a:pt x="6892" y="8748"/>
                    <a:pt x="6099" y="8935"/>
                    <a:pt x="5305" y="8935"/>
                  </a:cubicBezTo>
                  <a:cubicBezTo>
                    <a:pt x="5127" y="8935"/>
                    <a:pt x="4948" y="8925"/>
                    <a:pt x="4771" y="8907"/>
                  </a:cubicBezTo>
                  <a:cubicBezTo>
                    <a:pt x="3803" y="8807"/>
                    <a:pt x="2869" y="8407"/>
                    <a:pt x="2102" y="7806"/>
                  </a:cubicBezTo>
                  <a:cubicBezTo>
                    <a:pt x="1402" y="7239"/>
                    <a:pt x="868" y="6472"/>
                    <a:pt x="568" y="5638"/>
                  </a:cubicBezTo>
                  <a:cubicBezTo>
                    <a:pt x="268" y="4871"/>
                    <a:pt x="201" y="4037"/>
                    <a:pt x="334" y="3203"/>
                  </a:cubicBezTo>
                  <a:cubicBezTo>
                    <a:pt x="468" y="2502"/>
                    <a:pt x="801" y="1835"/>
                    <a:pt x="1302" y="1335"/>
                  </a:cubicBezTo>
                  <a:cubicBezTo>
                    <a:pt x="1702" y="901"/>
                    <a:pt x="2202" y="568"/>
                    <a:pt x="2736" y="334"/>
                  </a:cubicBezTo>
                  <a:cubicBezTo>
                    <a:pt x="3170" y="167"/>
                    <a:pt x="3603" y="101"/>
                    <a:pt x="4037" y="101"/>
                  </a:cubicBezTo>
                  <a:cubicBezTo>
                    <a:pt x="4437" y="101"/>
                    <a:pt x="4804" y="134"/>
                    <a:pt x="5171" y="267"/>
                  </a:cubicBezTo>
                  <a:cubicBezTo>
                    <a:pt x="5104" y="201"/>
                    <a:pt x="5004" y="167"/>
                    <a:pt x="4904" y="134"/>
                  </a:cubicBezTo>
                  <a:cubicBezTo>
                    <a:pt x="4637" y="67"/>
                    <a:pt x="4337" y="1"/>
                    <a:pt x="4070"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33"/>
            <p:cNvSpPr/>
            <p:nvPr/>
          </p:nvSpPr>
          <p:spPr>
            <a:xfrm>
              <a:off x="3581900" y="1430625"/>
              <a:ext cx="205175" cy="157225"/>
            </a:xfrm>
            <a:custGeom>
              <a:rect b="b" l="l" r="r" t="t"/>
              <a:pathLst>
                <a:path extrusionOk="0" h="6289" w="8207">
                  <a:moveTo>
                    <a:pt x="8206" y="1"/>
                  </a:moveTo>
                  <a:cubicBezTo>
                    <a:pt x="8173" y="1"/>
                    <a:pt x="8073" y="635"/>
                    <a:pt x="7672" y="1569"/>
                  </a:cubicBezTo>
                  <a:cubicBezTo>
                    <a:pt x="6605" y="4037"/>
                    <a:pt x="4303" y="5772"/>
                    <a:pt x="1635" y="6105"/>
                  </a:cubicBezTo>
                  <a:cubicBezTo>
                    <a:pt x="1201" y="6163"/>
                    <a:pt x="837" y="6177"/>
                    <a:pt x="563" y="6177"/>
                  </a:cubicBezTo>
                  <a:cubicBezTo>
                    <a:pt x="306" y="6177"/>
                    <a:pt x="128" y="6165"/>
                    <a:pt x="48" y="6165"/>
                  </a:cubicBezTo>
                  <a:cubicBezTo>
                    <a:pt x="17" y="6165"/>
                    <a:pt x="0" y="6167"/>
                    <a:pt x="0" y="6172"/>
                  </a:cubicBezTo>
                  <a:cubicBezTo>
                    <a:pt x="134" y="6205"/>
                    <a:pt x="267" y="6239"/>
                    <a:pt x="434" y="6239"/>
                  </a:cubicBezTo>
                  <a:cubicBezTo>
                    <a:pt x="634" y="6272"/>
                    <a:pt x="834" y="6289"/>
                    <a:pt x="1034" y="6289"/>
                  </a:cubicBezTo>
                  <a:cubicBezTo>
                    <a:pt x="1235" y="6289"/>
                    <a:pt x="1435" y="6272"/>
                    <a:pt x="1635" y="6239"/>
                  </a:cubicBezTo>
                  <a:cubicBezTo>
                    <a:pt x="4403" y="6005"/>
                    <a:pt x="6805" y="4204"/>
                    <a:pt x="7806" y="1602"/>
                  </a:cubicBezTo>
                  <a:cubicBezTo>
                    <a:pt x="7973" y="1235"/>
                    <a:pt x="8073" y="835"/>
                    <a:pt x="8173" y="434"/>
                  </a:cubicBezTo>
                  <a:cubicBezTo>
                    <a:pt x="8206" y="301"/>
                    <a:pt x="8206" y="134"/>
                    <a:pt x="8206"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33"/>
            <p:cNvSpPr/>
            <p:nvPr/>
          </p:nvSpPr>
          <p:spPr>
            <a:xfrm>
              <a:off x="3762025" y="1415625"/>
              <a:ext cx="45050" cy="32550"/>
            </a:xfrm>
            <a:custGeom>
              <a:rect b="b" l="l" r="r" t="t"/>
              <a:pathLst>
                <a:path extrusionOk="0" h="1302" w="1802">
                  <a:moveTo>
                    <a:pt x="1068" y="0"/>
                  </a:moveTo>
                  <a:lnTo>
                    <a:pt x="968" y="100"/>
                  </a:lnTo>
                  <a:lnTo>
                    <a:pt x="901" y="134"/>
                  </a:lnTo>
                  <a:cubicBezTo>
                    <a:pt x="568" y="467"/>
                    <a:pt x="234" y="834"/>
                    <a:pt x="0" y="1235"/>
                  </a:cubicBezTo>
                  <a:cubicBezTo>
                    <a:pt x="383" y="979"/>
                    <a:pt x="736" y="694"/>
                    <a:pt x="1028" y="348"/>
                  </a:cubicBezTo>
                  <a:lnTo>
                    <a:pt x="1028" y="348"/>
                  </a:lnTo>
                  <a:cubicBezTo>
                    <a:pt x="1226" y="704"/>
                    <a:pt x="1500" y="1030"/>
                    <a:pt x="1802" y="1301"/>
                  </a:cubicBezTo>
                  <a:cubicBezTo>
                    <a:pt x="1635" y="868"/>
                    <a:pt x="1401" y="467"/>
                    <a:pt x="1135" y="100"/>
                  </a:cubicBezTo>
                  <a:lnTo>
                    <a:pt x="1068"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33"/>
            <p:cNvSpPr/>
            <p:nvPr/>
          </p:nvSpPr>
          <p:spPr>
            <a:xfrm>
              <a:off x="3907125" y="1570725"/>
              <a:ext cx="171825" cy="171000"/>
            </a:xfrm>
            <a:custGeom>
              <a:rect b="b" l="l" r="r" t="t"/>
              <a:pathLst>
                <a:path extrusionOk="0" h="6840" w="6873">
                  <a:moveTo>
                    <a:pt x="1" y="1"/>
                  </a:moveTo>
                  <a:lnTo>
                    <a:pt x="1" y="6839"/>
                  </a:lnTo>
                  <a:lnTo>
                    <a:pt x="6872" y="6839"/>
                  </a:lnTo>
                  <a:lnTo>
                    <a:pt x="6872"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33"/>
            <p:cNvSpPr/>
            <p:nvPr/>
          </p:nvSpPr>
          <p:spPr>
            <a:xfrm>
              <a:off x="3899625" y="1373925"/>
              <a:ext cx="192650" cy="192675"/>
            </a:xfrm>
            <a:custGeom>
              <a:rect b="b" l="l" r="r" t="t"/>
              <a:pathLst>
                <a:path extrusionOk="0" h="7707" w="7706">
                  <a:moveTo>
                    <a:pt x="6805" y="1"/>
                  </a:moveTo>
                  <a:lnTo>
                    <a:pt x="0" y="901"/>
                  </a:lnTo>
                  <a:lnTo>
                    <a:pt x="901" y="7706"/>
                  </a:lnTo>
                  <a:lnTo>
                    <a:pt x="7706" y="6805"/>
                  </a:lnTo>
                  <a:lnTo>
                    <a:pt x="6805"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33"/>
            <p:cNvSpPr/>
            <p:nvPr/>
          </p:nvSpPr>
          <p:spPr>
            <a:xfrm>
              <a:off x="3872925" y="1190450"/>
              <a:ext cx="192675" cy="191850"/>
            </a:xfrm>
            <a:custGeom>
              <a:rect b="b" l="l" r="r" t="t"/>
              <a:pathLst>
                <a:path extrusionOk="0" h="7674" w="7707">
                  <a:moveTo>
                    <a:pt x="6806" y="1"/>
                  </a:moveTo>
                  <a:lnTo>
                    <a:pt x="1" y="902"/>
                  </a:lnTo>
                  <a:lnTo>
                    <a:pt x="902" y="7673"/>
                  </a:lnTo>
                  <a:lnTo>
                    <a:pt x="7706" y="6772"/>
                  </a:lnTo>
                  <a:lnTo>
                    <a:pt x="6806"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33"/>
            <p:cNvSpPr/>
            <p:nvPr/>
          </p:nvSpPr>
          <p:spPr>
            <a:xfrm>
              <a:off x="3614425" y="1189625"/>
              <a:ext cx="193500" cy="193500"/>
            </a:xfrm>
            <a:custGeom>
              <a:rect b="b" l="l" r="r" t="t"/>
              <a:pathLst>
                <a:path extrusionOk="0" h="7740" w="7740">
                  <a:moveTo>
                    <a:pt x="968" y="1"/>
                  </a:moveTo>
                  <a:lnTo>
                    <a:pt x="0" y="6772"/>
                  </a:lnTo>
                  <a:lnTo>
                    <a:pt x="6805" y="7739"/>
                  </a:lnTo>
                  <a:lnTo>
                    <a:pt x="7739" y="968"/>
                  </a:lnTo>
                  <a:lnTo>
                    <a:pt x="968"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33"/>
            <p:cNvSpPr/>
            <p:nvPr/>
          </p:nvSpPr>
          <p:spPr>
            <a:xfrm>
              <a:off x="3795375" y="1301350"/>
              <a:ext cx="88425" cy="6750"/>
            </a:xfrm>
            <a:custGeom>
              <a:rect b="b" l="l" r="r" t="t"/>
              <a:pathLst>
                <a:path extrusionOk="0" h="270" w="3537">
                  <a:moveTo>
                    <a:pt x="2397" y="0"/>
                  </a:moveTo>
                  <a:cubicBezTo>
                    <a:pt x="2190" y="0"/>
                    <a:pt x="1981" y="11"/>
                    <a:pt x="1769" y="35"/>
                  </a:cubicBezTo>
                  <a:cubicBezTo>
                    <a:pt x="1662" y="29"/>
                    <a:pt x="1556" y="26"/>
                    <a:pt x="1450" y="26"/>
                  </a:cubicBezTo>
                  <a:cubicBezTo>
                    <a:pt x="957" y="26"/>
                    <a:pt x="467" y="86"/>
                    <a:pt x="1" y="168"/>
                  </a:cubicBezTo>
                  <a:cubicBezTo>
                    <a:pt x="367" y="233"/>
                    <a:pt x="747" y="270"/>
                    <a:pt x="1132" y="270"/>
                  </a:cubicBezTo>
                  <a:cubicBezTo>
                    <a:pt x="1343" y="270"/>
                    <a:pt x="1556" y="259"/>
                    <a:pt x="1769" y="235"/>
                  </a:cubicBezTo>
                  <a:cubicBezTo>
                    <a:pt x="1875" y="241"/>
                    <a:pt x="1981" y="244"/>
                    <a:pt x="2088" y="244"/>
                  </a:cubicBezTo>
                  <a:cubicBezTo>
                    <a:pt x="2581" y="244"/>
                    <a:pt x="3070" y="184"/>
                    <a:pt x="3537" y="102"/>
                  </a:cubicBezTo>
                  <a:cubicBezTo>
                    <a:pt x="3149" y="37"/>
                    <a:pt x="2775" y="0"/>
                    <a:pt x="2397"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33"/>
            <p:cNvSpPr/>
            <p:nvPr/>
          </p:nvSpPr>
          <p:spPr>
            <a:xfrm>
              <a:off x="2531975" y="1572050"/>
              <a:ext cx="247700" cy="225550"/>
            </a:xfrm>
            <a:custGeom>
              <a:rect b="b" l="l" r="r" t="t"/>
              <a:pathLst>
                <a:path extrusionOk="0" h="9022" w="9908">
                  <a:moveTo>
                    <a:pt x="6906" y="715"/>
                  </a:moveTo>
                  <a:cubicBezTo>
                    <a:pt x="6930" y="727"/>
                    <a:pt x="6959" y="739"/>
                    <a:pt x="6990" y="750"/>
                  </a:cubicBezTo>
                  <a:lnTo>
                    <a:pt x="6990" y="750"/>
                  </a:lnTo>
                  <a:cubicBezTo>
                    <a:pt x="6962" y="738"/>
                    <a:pt x="6934" y="726"/>
                    <a:pt x="6906" y="715"/>
                  </a:cubicBezTo>
                  <a:close/>
                  <a:moveTo>
                    <a:pt x="5205" y="1"/>
                  </a:moveTo>
                  <a:cubicBezTo>
                    <a:pt x="5127" y="1"/>
                    <a:pt x="5049" y="5"/>
                    <a:pt x="4971" y="15"/>
                  </a:cubicBezTo>
                  <a:cubicBezTo>
                    <a:pt x="3970" y="15"/>
                    <a:pt x="3003" y="315"/>
                    <a:pt x="2169" y="848"/>
                  </a:cubicBezTo>
                  <a:cubicBezTo>
                    <a:pt x="1568" y="1215"/>
                    <a:pt x="1068" y="1716"/>
                    <a:pt x="701" y="2316"/>
                  </a:cubicBezTo>
                  <a:cubicBezTo>
                    <a:pt x="268" y="2983"/>
                    <a:pt x="34" y="3784"/>
                    <a:pt x="34" y="4584"/>
                  </a:cubicBezTo>
                  <a:cubicBezTo>
                    <a:pt x="1" y="5452"/>
                    <a:pt x="234" y="6319"/>
                    <a:pt x="701" y="7086"/>
                  </a:cubicBezTo>
                  <a:cubicBezTo>
                    <a:pt x="1202" y="7920"/>
                    <a:pt x="1969" y="8521"/>
                    <a:pt x="2903" y="8787"/>
                  </a:cubicBezTo>
                  <a:cubicBezTo>
                    <a:pt x="3381" y="8947"/>
                    <a:pt x="3879" y="9022"/>
                    <a:pt x="4375" y="9022"/>
                  </a:cubicBezTo>
                  <a:cubicBezTo>
                    <a:pt x="4813" y="9022"/>
                    <a:pt x="5249" y="8964"/>
                    <a:pt x="5671" y="8854"/>
                  </a:cubicBezTo>
                  <a:cubicBezTo>
                    <a:pt x="6539" y="8654"/>
                    <a:pt x="7339" y="8220"/>
                    <a:pt x="7973" y="7620"/>
                  </a:cubicBezTo>
                  <a:cubicBezTo>
                    <a:pt x="8573" y="7086"/>
                    <a:pt x="9007" y="6419"/>
                    <a:pt x="9307" y="5652"/>
                  </a:cubicBezTo>
                  <a:cubicBezTo>
                    <a:pt x="9908" y="4017"/>
                    <a:pt x="9307" y="2149"/>
                    <a:pt x="7873" y="1149"/>
                  </a:cubicBezTo>
                  <a:cubicBezTo>
                    <a:pt x="7673" y="1015"/>
                    <a:pt x="7439" y="882"/>
                    <a:pt x="7172" y="782"/>
                  </a:cubicBezTo>
                  <a:cubicBezTo>
                    <a:pt x="7109" y="782"/>
                    <a:pt x="7045" y="768"/>
                    <a:pt x="6990" y="750"/>
                  </a:cubicBezTo>
                  <a:lnTo>
                    <a:pt x="6990" y="750"/>
                  </a:lnTo>
                  <a:cubicBezTo>
                    <a:pt x="7290" y="877"/>
                    <a:pt x="7565" y="1035"/>
                    <a:pt x="7840" y="1249"/>
                  </a:cubicBezTo>
                  <a:cubicBezTo>
                    <a:pt x="8607" y="1816"/>
                    <a:pt x="9141" y="2683"/>
                    <a:pt x="9307" y="3650"/>
                  </a:cubicBezTo>
                  <a:cubicBezTo>
                    <a:pt x="9441" y="4318"/>
                    <a:pt x="9374" y="4985"/>
                    <a:pt x="9141" y="5619"/>
                  </a:cubicBezTo>
                  <a:cubicBezTo>
                    <a:pt x="8840" y="6319"/>
                    <a:pt x="8407" y="6953"/>
                    <a:pt x="7840" y="7487"/>
                  </a:cubicBezTo>
                  <a:cubicBezTo>
                    <a:pt x="7206" y="8054"/>
                    <a:pt x="6439" y="8454"/>
                    <a:pt x="5638" y="8654"/>
                  </a:cubicBezTo>
                  <a:cubicBezTo>
                    <a:pt x="5233" y="8759"/>
                    <a:pt x="4827" y="8810"/>
                    <a:pt x="4422" y="8810"/>
                  </a:cubicBezTo>
                  <a:cubicBezTo>
                    <a:pt x="3927" y="8810"/>
                    <a:pt x="3431" y="8734"/>
                    <a:pt x="2936" y="8587"/>
                  </a:cubicBezTo>
                  <a:cubicBezTo>
                    <a:pt x="2102" y="8320"/>
                    <a:pt x="1335" y="7753"/>
                    <a:pt x="868" y="6986"/>
                  </a:cubicBezTo>
                  <a:cubicBezTo>
                    <a:pt x="434" y="6252"/>
                    <a:pt x="201" y="5418"/>
                    <a:pt x="234" y="4584"/>
                  </a:cubicBezTo>
                  <a:cubicBezTo>
                    <a:pt x="234" y="3817"/>
                    <a:pt x="468" y="3050"/>
                    <a:pt x="868" y="2416"/>
                  </a:cubicBezTo>
                  <a:cubicBezTo>
                    <a:pt x="1202" y="1849"/>
                    <a:pt x="1669" y="1349"/>
                    <a:pt x="2236" y="982"/>
                  </a:cubicBezTo>
                  <a:cubicBezTo>
                    <a:pt x="3036" y="448"/>
                    <a:pt x="4004" y="148"/>
                    <a:pt x="4971" y="81"/>
                  </a:cubicBezTo>
                  <a:cubicBezTo>
                    <a:pt x="5073" y="76"/>
                    <a:pt x="5169" y="74"/>
                    <a:pt x="5257" y="74"/>
                  </a:cubicBezTo>
                  <a:cubicBezTo>
                    <a:pt x="5683" y="74"/>
                    <a:pt x="5939" y="122"/>
                    <a:pt x="6015" y="122"/>
                  </a:cubicBezTo>
                  <a:cubicBezTo>
                    <a:pt x="6030" y="122"/>
                    <a:pt x="6038" y="119"/>
                    <a:pt x="6038" y="115"/>
                  </a:cubicBezTo>
                  <a:cubicBezTo>
                    <a:pt x="5972" y="81"/>
                    <a:pt x="5872" y="48"/>
                    <a:pt x="5771" y="48"/>
                  </a:cubicBezTo>
                  <a:cubicBezTo>
                    <a:pt x="5583" y="24"/>
                    <a:pt x="5394" y="1"/>
                    <a:pt x="520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33"/>
            <p:cNvSpPr/>
            <p:nvPr/>
          </p:nvSpPr>
          <p:spPr>
            <a:xfrm>
              <a:off x="2762150" y="1329725"/>
              <a:ext cx="338600" cy="338600"/>
            </a:xfrm>
            <a:custGeom>
              <a:rect b="b" l="l" r="r" t="t"/>
              <a:pathLst>
                <a:path extrusionOk="0" h="13544" w="13544">
                  <a:moveTo>
                    <a:pt x="13477" y="1"/>
                  </a:moveTo>
                  <a:cubicBezTo>
                    <a:pt x="13477" y="267"/>
                    <a:pt x="13477" y="568"/>
                    <a:pt x="13477" y="835"/>
                  </a:cubicBezTo>
                  <a:cubicBezTo>
                    <a:pt x="13443" y="1602"/>
                    <a:pt x="13343" y="2369"/>
                    <a:pt x="13176" y="3103"/>
                  </a:cubicBezTo>
                  <a:cubicBezTo>
                    <a:pt x="12676" y="5571"/>
                    <a:pt x="11442" y="7873"/>
                    <a:pt x="9674" y="9674"/>
                  </a:cubicBezTo>
                  <a:cubicBezTo>
                    <a:pt x="7305" y="11976"/>
                    <a:pt x="4170" y="13343"/>
                    <a:pt x="834" y="13444"/>
                  </a:cubicBezTo>
                  <a:cubicBezTo>
                    <a:pt x="567" y="13460"/>
                    <a:pt x="359" y="13460"/>
                    <a:pt x="217" y="13460"/>
                  </a:cubicBezTo>
                  <a:cubicBezTo>
                    <a:pt x="75" y="13460"/>
                    <a:pt x="0" y="13460"/>
                    <a:pt x="0" y="13477"/>
                  </a:cubicBezTo>
                  <a:cubicBezTo>
                    <a:pt x="67" y="13477"/>
                    <a:pt x="167" y="13510"/>
                    <a:pt x="234" y="13510"/>
                  </a:cubicBezTo>
                  <a:cubicBezTo>
                    <a:pt x="434" y="13510"/>
                    <a:pt x="634" y="13544"/>
                    <a:pt x="868" y="13544"/>
                  </a:cubicBezTo>
                  <a:cubicBezTo>
                    <a:pt x="1635" y="13544"/>
                    <a:pt x="2402" y="13477"/>
                    <a:pt x="3169" y="13310"/>
                  </a:cubicBezTo>
                  <a:cubicBezTo>
                    <a:pt x="4270" y="13110"/>
                    <a:pt x="5371" y="12743"/>
                    <a:pt x="6405" y="12243"/>
                  </a:cubicBezTo>
                  <a:cubicBezTo>
                    <a:pt x="8973" y="11008"/>
                    <a:pt x="11008" y="8940"/>
                    <a:pt x="12242" y="6405"/>
                  </a:cubicBezTo>
                  <a:cubicBezTo>
                    <a:pt x="12743" y="5371"/>
                    <a:pt x="13110" y="4270"/>
                    <a:pt x="13343" y="3136"/>
                  </a:cubicBezTo>
                  <a:cubicBezTo>
                    <a:pt x="13477" y="2369"/>
                    <a:pt x="13543" y="1602"/>
                    <a:pt x="13543" y="835"/>
                  </a:cubicBezTo>
                  <a:cubicBezTo>
                    <a:pt x="13543" y="568"/>
                    <a:pt x="13510" y="368"/>
                    <a:pt x="13510" y="201"/>
                  </a:cubicBezTo>
                  <a:cubicBezTo>
                    <a:pt x="13510" y="134"/>
                    <a:pt x="13510" y="67"/>
                    <a:pt x="13477"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33"/>
            <p:cNvSpPr/>
            <p:nvPr/>
          </p:nvSpPr>
          <p:spPr>
            <a:xfrm>
              <a:off x="3065700" y="1310550"/>
              <a:ext cx="79250" cy="72575"/>
            </a:xfrm>
            <a:custGeom>
              <a:rect b="b" l="l" r="r" t="t"/>
              <a:pathLst>
                <a:path extrusionOk="0" h="2903" w="3170">
                  <a:moveTo>
                    <a:pt x="1535" y="0"/>
                  </a:moveTo>
                  <a:lnTo>
                    <a:pt x="1435" y="167"/>
                  </a:lnTo>
                  <a:lnTo>
                    <a:pt x="1368" y="301"/>
                  </a:lnTo>
                  <a:cubicBezTo>
                    <a:pt x="834" y="1135"/>
                    <a:pt x="367" y="2002"/>
                    <a:pt x="0" y="2902"/>
                  </a:cubicBezTo>
                  <a:cubicBezTo>
                    <a:pt x="567" y="2103"/>
                    <a:pt x="1100" y="1269"/>
                    <a:pt x="1534" y="403"/>
                  </a:cubicBezTo>
                  <a:lnTo>
                    <a:pt x="1534" y="403"/>
                  </a:lnTo>
                  <a:cubicBezTo>
                    <a:pt x="2038" y="1091"/>
                    <a:pt x="2574" y="1778"/>
                    <a:pt x="3169" y="2435"/>
                  </a:cubicBezTo>
                  <a:cubicBezTo>
                    <a:pt x="2702" y="1635"/>
                    <a:pt x="2202" y="868"/>
                    <a:pt x="1635" y="134"/>
                  </a:cubicBezTo>
                  <a:lnTo>
                    <a:pt x="1535"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33"/>
            <p:cNvSpPr/>
            <p:nvPr/>
          </p:nvSpPr>
          <p:spPr>
            <a:xfrm>
              <a:off x="4483375" y="1766050"/>
              <a:ext cx="700525" cy="620100"/>
            </a:xfrm>
            <a:custGeom>
              <a:rect b="b" l="l" r="r" t="t"/>
              <a:pathLst>
                <a:path extrusionOk="0" h="24804" w="28021">
                  <a:moveTo>
                    <a:pt x="13994" y="1"/>
                  </a:moveTo>
                  <a:cubicBezTo>
                    <a:pt x="8982" y="1"/>
                    <a:pt x="4266" y="3063"/>
                    <a:pt x="2402" y="8033"/>
                  </a:cubicBezTo>
                  <a:cubicBezTo>
                    <a:pt x="0" y="14470"/>
                    <a:pt x="3236" y="21609"/>
                    <a:pt x="9641" y="24011"/>
                  </a:cubicBezTo>
                  <a:cubicBezTo>
                    <a:pt x="11082" y="24548"/>
                    <a:pt x="12558" y="24803"/>
                    <a:pt x="14008" y="24803"/>
                  </a:cubicBezTo>
                  <a:cubicBezTo>
                    <a:pt x="19037" y="24803"/>
                    <a:pt x="23755" y="21736"/>
                    <a:pt x="25619" y="16739"/>
                  </a:cubicBezTo>
                  <a:cubicBezTo>
                    <a:pt x="28020" y="10334"/>
                    <a:pt x="24785" y="3196"/>
                    <a:pt x="18347" y="794"/>
                  </a:cubicBezTo>
                  <a:cubicBezTo>
                    <a:pt x="16912" y="256"/>
                    <a:pt x="15441" y="1"/>
                    <a:pt x="13994"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33"/>
            <p:cNvSpPr/>
            <p:nvPr/>
          </p:nvSpPr>
          <p:spPr>
            <a:xfrm>
              <a:off x="4701850" y="2065800"/>
              <a:ext cx="226025" cy="156250"/>
            </a:xfrm>
            <a:custGeom>
              <a:rect b="b" l="l" r="r" t="t"/>
              <a:pathLst>
                <a:path extrusionOk="0" h="6250" w="9041">
                  <a:moveTo>
                    <a:pt x="4370" y="1"/>
                  </a:moveTo>
                  <a:cubicBezTo>
                    <a:pt x="2431" y="1"/>
                    <a:pt x="693" y="1338"/>
                    <a:pt x="234" y="3314"/>
                  </a:cubicBezTo>
                  <a:lnTo>
                    <a:pt x="1" y="4315"/>
                  </a:lnTo>
                  <a:lnTo>
                    <a:pt x="8274" y="6250"/>
                  </a:lnTo>
                  <a:lnTo>
                    <a:pt x="8507" y="5249"/>
                  </a:lnTo>
                  <a:cubicBezTo>
                    <a:pt x="9041" y="2947"/>
                    <a:pt x="7640" y="646"/>
                    <a:pt x="5338" y="112"/>
                  </a:cubicBezTo>
                  <a:cubicBezTo>
                    <a:pt x="5013" y="37"/>
                    <a:pt x="4689" y="1"/>
                    <a:pt x="437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33"/>
            <p:cNvSpPr/>
            <p:nvPr/>
          </p:nvSpPr>
          <p:spPr>
            <a:xfrm>
              <a:off x="4767925" y="1952650"/>
              <a:ext cx="148275" cy="125425"/>
            </a:xfrm>
            <a:custGeom>
              <a:rect b="b" l="l" r="r" t="t"/>
              <a:pathLst>
                <a:path extrusionOk="0" h="5017" w="5931">
                  <a:moveTo>
                    <a:pt x="3177" y="0"/>
                  </a:moveTo>
                  <a:cubicBezTo>
                    <a:pt x="1305" y="0"/>
                    <a:pt x="1" y="2111"/>
                    <a:pt x="1061" y="3838"/>
                  </a:cubicBezTo>
                  <a:cubicBezTo>
                    <a:pt x="1569" y="4642"/>
                    <a:pt x="2376" y="5017"/>
                    <a:pt x="3175" y="5017"/>
                  </a:cubicBezTo>
                  <a:cubicBezTo>
                    <a:pt x="4265" y="5017"/>
                    <a:pt x="5342" y="4321"/>
                    <a:pt x="5631" y="3070"/>
                  </a:cubicBezTo>
                  <a:cubicBezTo>
                    <a:pt x="5931" y="1736"/>
                    <a:pt x="5097" y="402"/>
                    <a:pt x="3763" y="68"/>
                  </a:cubicBezTo>
                  <a:cubicBezTo>
                    <a:pt x="3563" y="22"/>
                    <a:pt x="3367" y="0"/>
                    <a:pt x="31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33"/>
            <p:cNvSpPr/>
            <p:nvPr/>
          </p:nvSpPr>
          <p:spPr>
            <a:xfrm>
              <a:off x="4527575" y="2187850"/>
              <a:ext cx="244350" cy="313575"/>
            </a:xfrm>
            <a:custGeom>
              <a:rect b="b" l="l" r="r" t="t"/>
              <a:pathLst>
                <a:path extrusionOk="0" h="12543" w="9774">
                  <a:moveTo>
                    <a:pt x="434" y="0"/>
                  </a:moveTo>
                  <a:cubicBezTo>
                    <a:pt x="200" y="434"/>
                    <a:pt x="200" y="968"/>
                    <a:pt x="434" y="1401"/>
                  </a:cubicBezTo>
                  <a:cubicBezTo>
                    <a:pt x="725" y="2010"/>
                    <a:pt x="701" y="2073"/>
                    <a:pt x="679" y="2073"/>
                  </a:cubicBezTo>
                  <a:cubicBezTo>
                    <a:pt x="673" y="2073"/>
                    <a:pt x="667" y="2068"/>
                    <a:pt x="667" y="2068"/>
                  </a:cubicBezTo>
                  <a:cubicBezTo>
                    <a:pt x="667" y="2068"/>
                    <a:pt x="67" y="2302"/>
                    <a:pt x="234" y="2836"/>
                  </a:cubicBezTo>
                  <a:cubicBezTo>
                    <a:pt x="401" y="3236"/>
                    <a:pt x="567" y="3636"/>
                    <a:pt x="768" y="4003"/>
                  </a:cubicBezTo>
                  <a:cubicBezTo>
                    <a:pt x="467" y="4303"/>
                    <a:pt x="267" y="4704"/>
                    <a:pt x="301" y="5137"/>
                  </a:cubicBezTo>
                  <a:cubicBezTo>
                    <a:pt x="100" y="5504"/>
                    <a:pt x="0" y="5904"/>
                    <a:pt x="0" y="6305"/>
                  </a:cubicBezTo>
                  <a:cubicBezTo>
                    <a:pt x="0" y="7005"/>
                    <a:pt x="1034" y="8540"/>
                    <a:pt x="1034" y="8540"/>
                  </a:cubicBezTo>
                  <a:lnTo>
                    <a:pt x="6705" y="12542"/>
                  </a:lnTo>
                  <a:lnTo>
                    <a:pt x="9774" y="8606"/>
                  </a:lnTo>
                  <a:lnTo>
                    <a:pt x="7572" y="6905"/>
                  </a:lnTo>
                  <a:cubicBezTo>
                    <a:pt x="7572" y="6905"/>
                    <a:pt x="6972" y="4503"/>
                    <a:pt x="6505" y="4103"/>
                  </a:cubicBezTo>
                  <a:cubicBezTo>
                    <a:pt x="6038" y="3669"/>
                    <a:pt x="4937" y="2502"/>
                    <a:pt x="4670" y="1568"/>
                  </a:cubicBezTo>
                  <a:cubicBezTo>
                    <a:pt x="4553" y="1122"/>
                    <a:pt x="4287" y="1056"/>
                    <a:pt x="4140" y="1056"/>
                  </a:cubicBezTo>
                  <a:cubicBezTo>
                    <a:pt x="4078" y="1056"/>
                    <a:pt x="4037" y="1068"/>
                    <a:pt x="4037" y="1068"/>
                  </a:cubicBezTo>
                  <a:lnTo>
                    <a:pt x="4437" y="3436"/>
                  </a:lnTo>
                  <a:lnTo>
                    <a:pt x="4437" y="3436"/>
                  </a:lnTo>
                  <a:lnTo>
                    <a:pt x="434" y="0"/>
                  </a:ln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33"/>
            <p:cNvSpPr/>
            <p:nvPr/>
          </p:nvSpPr>
          <p:spPr>
            <a:xfrm>
              <a:off x="4605125" y="2245375"/>
              <a:ext cx="60075" cy="52575"/>
            </a:xfrm>
            <a:custGeom>
              <a:rect b="b" l="l" r="r" t="t"/>
              <a:pathLst>
                <a:path extrusionOk="0" h="2103" w="2403">
                  <a:moveTo>
                    <a:pt x="1" y="1"/>
                  </a:moveTo>
                  <a:lnTo>
                    <a:pt x="1" y="1"/>
                  </a:lnTo>
                  <a:cubicBezTo>
                    <a:pt x="334" y="401"/>
                    <a:pt x="734" y="768"/>
                    <a:pt x="1135" y="1102"/>
                  </a:cubicBezTo>
                  <a:cubicBezTo>
                    <a:pt x="1535" y="1469"/>
                    <a:pt x="1935" y="1802"/>
                    <a:pt x="2402" y="2102"/>
                  </a:cubicBezTo>
                  <a:cubicBezTo>
                    <a:pt x="1668" y="1302"/>
                    <a:pt x="868" y="601"/>
                    <a:pt x="1" y="1"/>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33"/>
            <p:cNvSpPr/>
            <p:nvPr/>
          </p:nvSpPr>
          <p:spPr>
            <a:xfrm>
              <a:off x="4543425" y="2232050"/>
              <a:ext cx="50050" cy="70075"/>
            </a:xfrm>
            <a:custGeom>
              <a:rect b="b" l="l" r="r" t="t"/>
              <a:pathLst>
                <a:path extrusionOk="0" h="2803" w="2002">
                  <a:moveTo>
                    <a:pt x="0" y="0"/>
                  </a:moveTo>
                  <a:lnTo>
                    <a:pt x="0" y="33"/>
                  </a:lnTo>
                  <a:cubicBezTo>
                    <a:pt x="267" y="534"/>
                    <a:pt x="601" y="1001"/>
                    <a:pt x="934" y="1468"/>
                  </a:cubicBezTo>
                  <a:cubicBezTo>
                    <a:pt x="1268" y="1935"/>
                    <a:pt x="1601" y="2402"/>
                    <a:pt x="2002" y="2802"/>
                  </a:cubicBezTo>
                  <a:cubicBezTo>
                    <a:pt x="1434" y="1801"/>
                    <a:pt x="767" y="867"/>
                    <a:pt x="0"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33"/>
            <p:cNvSpPr/>
            <p:nvPr/>
          </p:nvSpPr>
          <p:spPr>
            <a:xfrm>
              <a:off x="4543425" y="2281250"/>
              <a:ext cx="24200" cy="40050"/>
            </a:xfrm>
            <a:custGeom>
              <a:rect b="b" l="l" r="r" t="t"/>
              <a:pathLst>
                <a:path extrusionOk="0" h="1602" w="968">
                  <a:moveTo>
                    <a:pt x="0" y="0"/>
                  </a:moveTo>
                  <a:cubicBezTo>
                    <a:pt x="100" y="300"/>
                    <a:pt x="234" y="567"/>
                    <a:pt x="434" y="834"/>
                  </a:cubicBezTo>
                  <a:cubicBezTo>
                    <a:pt x="567" y="1134"/>
                    <a:pt x="734" y="1368"/>
                    <a:pt x="967" y="1601"/>
                  </a:cubicBezTo>
                  <a:cubicBezTo>
                    <a:pt x="867" y="1301"/>
                    <a:pt x="734" y="1034"/>
                    <a:pt x="567" y="767"/>
                  </a:cubicBezTo>
                  <a:cubicBezTo>
                    <a:pt x="400" y="501"/>
                    <a:pt x="234" y="234"/>
                    <a:pt x="0"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33"/>
            <p:cNvSpPr/>
            <p:nvPr/>
          </p:nvSpPr>
          <p:spPr>
            <a:xfrm>
              <a:off x="4534250" y="2313675"/>
              <a:ext cx="14200" cy="25200"/>
            </a:xfrm>
            <a:custGeom>
              <a:rect b="b" l="l" r="r" t="t"/>
              <a:pathLst>
                <a:path extrusionOk="0" h="1008" w="568">
                  <a:moveTo>
                    <a:pt x="49" y="0"/>
                  </a:moveTo>
                  <a:cubicBezTo>
                    <a:pt x="44" y="0"/>
                    <a:pt x="38" y="2"/>
                    <a:pt x="34" y="4"/>
                  </a:cubicBezTo>
                  <a:cubicBezTo>
                    <a:pt x="0" y="4"/>
                    <a:pt x="100" y="238"/>
                    <a:pt x="234" y="538"/>
                  </a:cubicBezTo>
                  <a:cubicBezTo>
                    <a:pt x="359" y="788"/>
                    <a:pt x="454" y="1008"/>
                    <a:pt x="493" y="1008"/>
                  </a:cubicBezTo>
                  <a:cubicBezTo>
                    <a:pt x="496" y="1008"/>
                    <a:pt x="498" y="1007"/>
                    <a:pt x="501" y="1005"/>
                  </a:cubicBezTo>
                  <a:cubicBezTo>
                    <a:pt x="567" y="1005"/>
                    <a:pt x="501" y="738"/>
                    <a:pt x="367" y="471"/>
                  </a:cubicBezTo>
                  <a:cubicBezTo>
                    <a:pt x="243" y="193"/>
                    <a:pt x="120" y="0"/>
                    <a:pt x="49"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33"/>
            <p:cNvSpPr/>
            <p:nvPr/>
          </p:nvSpPr>
          <p:spPr>
            <a:xfrm>
              <a:off x="5162200" y="1656625"/>
              <a:ext cx="54225" cy="120950"/>
            </a:xfrm>
            <a:custGeom>
              <a:rect b="b" l="l" r="r" t="t"/>
              <a:pathLst>
                <a:path extrusionOk="0" h="4838" w="2169">
                  <a:moveTo>
                    <a:pt x="945" y="1"/>
                  </a:moveTo>
                  <a:cubicBezTo>
                    <a:pt x="827" y="1"/>
                    <a:pt x="723" y="45"/>
                    <a:pt x="634" y="134"/>
                  </a:cubicBezTo>
                  <a:cubicBezTo>
                    <a:pt x="434" y="334"/>
                    <a:pt x="267" y="601"/>
                    <a:pt x="200" y="868"/>
                  </a:cubicBezTo>
                  <a:cubicBezTo>
                    <a:pt x="100" y="1235"/>
                    <a:pt x="33" y="1602"/>
                    <a:pt x="33" y="2002"/>
                  </a:cubicBezTo>
                  <a:cubicBezTo>
                    <a:pt x="0" y="2135"/>
                    <a:pt x="33" y="2302"/>
                    <a:pt x="67" y="2436"/>
                  </a:cubicBezTo>
                  <a:cubicBezTo>
                    <a:pt x="134" y="1902"/>
                    <a:pt x="234" y="1402"/>
                    <a:pt x="367" y="935"/>
                  </a:cubicBezTo>
                  <a:cubicBezTo>
                    <a:pt x="434" y="701"/>
                    <a:pt x="567" y="468"/>
                    <a:pt x="767" y="301"/>
                  </a:cubicBezTo>
                  <a:cubicBezTo>
                    <a:pt x="823" y="245"/>
                    <a:pt x="886" y="219"/>
                    <a:pt x="951" y="219"/>
                  </a:cubicBezTo>
                  <a:cubicBezTo>
                    <a:pt x="1082" y="219"/>
                    <a:pt x="1223" y="323"/>
                    <a:pt x="1334" y="501"/>
                  </a:cubicBezTo>
                  <a:cubicBezTo>
                    <a:pt x="1901" y="1735"/>
                    <a:pt x="1901" y="3136"/>
                    <a:pt x="1334" y="4370"/>
                  </a:cubicBezTo>
                  <a:cubicBezTo>
                    <a:pt x="1246" y="4524"/>
                    <a:pt x="1100" y="4635"/>
                    <a:pt x="963" y="4635"/>
                  </a:cubicBezTo>
                  <a:cubicBezTo>
                    <a:pt x="893" y="4635"/>
                    <a:pt x="824" y="4605"/>
                    <a:pt x="767" y="4537"/>
                  </a:cubicBezTo>
                  <a:cubicBezTo>
                    <a:pt x="567" y="4370"/>
                    <a:pt x="434" y="4170"/>
                    <a:pt x="367" y="3937"/>
                  </a:cubicBezTo>
                  <a:cubicBezTo>
                    <a:pt x="234" y="3436"/>
                    <a:pt x="134" y="2936"/>
                    <a:pt x="67" y="2436"/>
                  </a:cubicBezTo>
                  <a:cubicBezTo>
                    <a:pt x="33" y="2569"/>
                    <a:pt x="0" y="2703"/>
                    <a:pt x="33" y="2836"/>
                  </a:cubicBezTo>
                  <a:cubicBezTo>
                    <a:pt x="33" y="3236"/>
                    <a:pt x="100" y="3603"/>
                    <a:pt x="200" y="3970"/>
                  </a:cubicBezTo>
                  <a:cubicBezTo>
                    <a:pt x="267" y="4270"/>
                    <a:pt x="434" y="4504"/>
                    <a:pt x="634" y="4704"/>
                  </a:cubicBezTo>
                  <a:cubicBezTo>
                    <a:pt x="723" y="4793"/>
                    <a:pt x="827" y="4837"/>
                    <a:pt x="945" y="4837"/>
                  </a:cubicBezTo>
                  <a:cubicBezTo>
                    <a:pt x="1005" y="4837"/>
                    <a:pt x="1068" y="4826"/>
                    <a:pt x="1134" y="4804"/>
                  </a:cubicBezTo>
                  <a:cubicBezTo>
                    <a:pt x="1301" y="4771"/>
                    <a:pt x="1434" y="4637"/>
                    <a:pt x="1535" y="4470"/>
                  </a:cubicBezTo>
                  <a:cubicBezTo>
                    <a:pt x="2168" y="3170"/>
                    <a:pt x="2168" y="1668"/>
                    <a:pt x="1535" y="368"/>
                  </a:cubicBezTo>
                  <a:cubicBezTo>
                    <a:pt x="1434" y="201"/>
                    <a:pt x="1301" y="101"/>
                    <a:pt x="1134" y="34"/>
                  </a:cubicBezTo>
                  <a:cubicBezTo>
                    <a:pt x="1068" y="12"/>
                    <a:pt x="1005" y="1"/>
                    <a:pt x="94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33"/>
            <p:cNvSpPr/>
            <p:nvPr/>
          </p:nvSpPr>
          <p:spPr>
            <a:xfrm>
              <a:off x="5191375" y="1499500"/>
              <a:ext cx="338600" cy="695375"/>
            </a:xfrm>
            <a:custGeom>
              <a:rect b="b" l="l" r="r" t="t"/>
              <a:pathLst>
                <a:path extrusionOk="0" h="27815" w="13544">
                  <a:moveTo>
                    <a:pt x="6106" y="1"/>
                  </a:moveTo>
                  <a:cubicBezTo>
                    <a:pt x="4054" y="1"/>
                    <a:pt x="1997" y="479"/>
                    <a:pt x="101" y="1449"/>
                  </a:cubicBezTo>
                  <a:cubicBezTo>
                    <a:pt x="101" y="1449"/>
                    <a:pt x="1" y="10255"/>
                    <a:pt x="267" y="14058"/>
                  </a:cubicBezTo>
                  <a:cubicBezTo>
                    <a:pt x="568" y="17894"/>
                    <a:pt x="4437" y="18228"/>
                    <a:pt x="4437" y="18228"/>
                  </a:cubicBezTo>
                  <a:cubicBezTo>
                    <a:pt x="4437" y="18228"/>
                    <a:pt x="4504" y="20796"/>
                    <a:pt x="4637" y="23365"/>
                  </a:cubicBezTo>
                  <a:cubicBezTo>
                    <a:pt x="4733" y="25878"/>
                    <a:pt x="6801" y="27815"/>
                    <a:pt x="9307" y="27815"/>
                  </a:cubicBezTo>
                  <a:cubicBezTo>
                    <a:pt x="9428" y="27815"/>
                    <a:pt x="9551" y="27810"/>
                    <a:pt x="9674" y="27801"/>
                  </a:cubicBezTo>
                  <a:cubicBezTo>
                    <a:pt x="12076" y="27601"/>
                    <a:pt x="13343" y="25333"/>
                    <a:pt x="13343" y="22931"/>
                  </a:cubicBezTo>
                  <a:lnTo>
                    <a:pt x="13343" y="15692"/>
                  </a:lnTo>
                  <a:lnTo>
                    <a:pt x="13544" y="2283"/>
                  </a:lnTo>
                  <a:cubicBezTo>
                    <a:pt x="11304" y="771"/>
                    <a:pt x="8710" y="1"/>
                    <a:pt x="6106" y="1"/>
                  </a:cubicBez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33"/>
            <p:cNvSpPr/>
            <p:nvPr/>
          </p:nvSpPr>
          <p:spPr>
            <a:xfrm>
              <a:off x="5309175" y="1747450"/>
              <a:ext cx="38175" cy="55975"/>
            </a:xfrm>
            <a:custGeom>
              <a:rect b="b" l="l" r="r" t="t"/>
              <a:pathLst>
                <a:path extrusionOk="0" h="2239" w="1527">
                  <a:moveTo>
                    <a:pt x="345" y="0"/>
                  </a:moveTo>
                  <a:cubicBezTo>
                    <a:pt x="121" y="0"/>
                    <a:pt x="1" y="79"/>
                    <a:pt x="25" y="104"/>
                  </a:cubicBezTo>
                  <a:cubicBezTo>
                    <a:pt x="25" y="137"/>
                    <a:pt x="259" y="104"/>
                    <a:pt x="559" y="204"/>
                  </a:cubicBezTo>
                  <a:cubicBezTo>
                    <a:pt x="959" y="337"/>
                    <a:pt x="1260" y="737"/>
                    <a:pt x="1226" y="1171"/>
                  </a:cubicBezTo>
                  <a:cubicBezTo>
                    <a:pt x="1226" y="1571"/>
                    <a:pt x="926" y="1938"/>
                    <a:pt x="526" y="2038"/>
                  </a:cubicBezTo>
                  <a:cubicBezTo>
                    <a:pt x="326" y="2038"/>
                    <a:pt x="159" y="1972"/>
                    <a:pt x="59" y="1838"/>
                  </a:cubicBezTo>
                  <a:lnTo>
                    <a:pt x="59" y="1838"/>
                  </a:lnTo>
                  <a:cubicBezTo>
                    <a:pt x="59" y="1838"/>
                    <a:pt x="59" y="1938"/>
                    <a:pt x="92" y="2005"/>
                  </a:cubicBezTo>
                  <a:cubicBezTo>
                    <a:pt x="192" y="2138"/>
                    <a:pt x="359" y="2205"/>
                    <a:pt x="526" y="2238"/>
                  </a:cubicBezTo>
                  <a:cubicBezTo>
                    <a:pt x="1059" y="2205"/>
                    <a:pt x="1493" y="1738"/>
                    <a:pt x="1493" y="1171"/>
                  </a:cubicBezTo>
                  <a:cubicBezTo>
                    <a:pt x="1526" y="871"/>
                    <a:pt x="1426" y="571"/>
                    <a:pt x="1226" y="370"/>
                  </a:cubicBezTo>
                  <a:cubicBezTo>
                    <a:pt x="1059" y="204"/>
                    <a:pt x="859" y="70"/>
                    <a:pt x="626" y="37"/>
                  </a:cubicBezTo>
                  <a:cubicBezTo>
                    <a:pt x="520" y="10"/>
                    <a:pt x="426" y="0"/>
                    <a:pt x="345"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33"/>
            <p:cNvSpPr/>
            <p:nvPr/>
          </p:nvSpPr>
          <p:spPr>
            <a:xfrm>
              <a:off x="5163850" y="1712075"/>
              <a:ext cx="129300" cy="22125"/>
            </a:xfrm>
            <a:custGeom>
              <a:rect b="b" l="l" r="r" t="t"/>
              <a:pathLst>
                <a:path extrusionOk="0" h="885" w="5172">
                  <a:moveTo>
                    <a:pt x="102" y="0"/>
                  </a:moveTo>
                  <a:cubicBezTo>
                    <a:pt x="36" y="0"/>
                    <a:pt x="1" y="6"/>
                    <a:pt x="1" y="18"/>
                  </a:cubicBezTo>
                  <a:cubicBezTo>
                    <a:pt x="835" y="284"/>
                    <a:pt x="1669" y="485"/>
                    <a:pt x="2569" y="585"/>
                  </a:cubicBezTo>
                  <a:cubicBezTo>
                    <a:pt x="3403" y="751"/>
                    <a:pt x="4271" y="851"/>
                    <a:pt x="5171" y="885"/>
                  </a:cubicBezTo>
                  <a:cubicBezTo>
                    <a:pt x="4337" y="618"/>
                    <a:pt x="3470" y="418"/>
                    <a:pt x="2603" y="318"/>
                  </a:cubicBezTo>
                  <a:cubicBezTo>
                    <a:pt x="1418" y="125"/>
                    <a:pt x="416" y="0"/>
                    <a:pt x="10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33"/>
            <p:cNvSpPr/>
            <p:nvPr/>
          </p:nvSpPr>
          <p:spPr>
            <a:xfrm>
              <a:off x="5111325" y="1419300"/>
              <a:ext cx="606275" cy="547425"/>
            </a:xfrm>
            <a:custGeom>
              <a:rect b="b" l="l" r="r" t="t"/>
              <a:pathLst>
                <a:path extrusionOk="0" h="21897" w="24251">
                  <a:moveTo>
                    <a:pt x="7466" y="1"/>
                  </a:moveTo>
                  <a:cubicBezTo>
                    <a:pt x="6982" y="1"/>
                    <a:pt x="6510" y="95"/>
                    <a:pt x="6071" y="320"/>
                  </a:cubicBezTo>
                  <a:cubicBezTo>
                    <a:pt x="5171" y="787"/>
                    <a:pt x="4570" y="1655"/>
                    <a:pt x="3703" y="2155"/>
                  </a:cubicBezTo>
                  <a:cubicBezTo>
                    <a:pt x="2469" y="2856"/>
                    <a:pt x="801" y="2722"/>
                    <a:pt x="200" y="4523"/>
                  </a:cubicBezTo>
                  <a:cubicBezTo>
                    <a:pt x="0" y="5157"/>
                    <a:pt x="34" y="5858"/>
                    <a:pt x="234" y="6458"/>
                  </a:cubicBezTo>
                  <a:cubicBezTo>
                    <a:pt x="844" y="8264"/>
                    <a:pt x="2650" y="9284"/>
                    <a:pt x="4437" y="9284"/>
                  </a:cubicBezTo>
                  <a:cubicBezTo>
                    <a:pt x="5093" y="9284"/>
                    <a:pt x="5747" y="9146"/>
                    <a:pt x="6338" y="8860"/>
                  </a:cubicBezTo>
                  <a:lnTo>
                    <a:pt x="6338" y="8860"/>
                  </a:lnTo>
                  <a:cubicBezTo>
                    <a:pt x="6372" y="9260"/>
                    <a:pt x="5971" y="10194"/>
                    <a:pt x="6405" y="11528"/>
                  </a:cubicBezTo>
                  <a:cubicBezTo>
                    <a:pt x="6572" y="11929"/>
                    <a:pt x="6605" y="12596"/>
                    <a:pt x="7239" y="12596"/>
                  </a:cubicBezTo>
                  <a:cubicBezTo>
                    <a:pt x="7672" y="12054"/>
                    <a:pt x="8274" y="11738"/>
                    <a:pt x="8890" y="11738"/>
                  </a:cubicBezTo>
                  <a:cubicBezTo>
                    <a:pt x="9222" y="11738"/>
                    <a:pt x="9558" y="11830"/>
                    <a:pt x="9874" y="12029"/>
                  </a:cubicBezTo>
                  <a:cubicBezTo>
                    <a:pt x="10741" y="12629"/>
                    <a:pt x="11075" y="13797"/>
                    <a:pt x="10608" y="14797"/>
                  </a:cubicBezTo>
                  <a:cubicBezTo>
                    <a:pt x="10208" y="15498"/>
                    <a:pt x="9540" y="16032"/>
                    <a:pt x="8740" y="16198"/>
                  </a:cubicBezTo>
                  <a:cubicBezTo>
                    <a:pt x="8006" y="16365"/>
                    <a:pt x="7506" y="17066"/>
                    <a:pt x="7606" y="17800"/>
                  </a:cubicBezTo>
                  <a:cubicBezTo>
                    <a:pt x="7706" y="18767"/>
                    <a:pt x="9307" y="19100"/>
                    <a:pt x="10007" y="19868"/>
                  </a:cubicBezTo>
                  <a:cubicBezTo>
                    <a:pt x="11142" y="21102"/>
                    <a:pt x="13610" y="21636"/>
                    <a:pt x="15245" y="21802"/>
                  </a:cubicBezTo>
                  <a:cubicBezTo>
                    <a:pt x="15698" y="21856"/>
                    <a:pt x="16012" y="21896"/>
                    <a:pt x="16249" y="21896"/>
                  </a:cubicBezTo>
                  <a:cubicBezTo>
                    <a:pt x="16745" y="21896"/>
                    <a:pt x="16907" y="21722"/>
                    <a:pt x="17313" y="21135"/>
                  </a:cubicBezTo>
                  <a:cubicBezTo>
                    <a:pt x="17385" y="21141"/>
                    <a:pt x="17457" y="21144"/>
                    <a:pt x="17530" y="21144"/>
                  </a:cubicBezTo>
                  <a:cubicBezTo>
                    <a:pt x="17891" y="21144"/>
                    <a:pt x="18252" y="21074"/>
                    <a:pt x="18614" y="20935"/>
                  </a:cubicBezTo>
                  <a:cubicBezTo>
                    <a:pt x="20682" y="20168"/>
                    <a:pt x="21883" y="18000"/>
                    <a:pt x="21449" y="15831"/>
                  </a:cubicBezTo>
                  <a:cubicBezTo>
                    <a:pt x="22950" y="15498"/>
                    <a:pt x="24118" y="14197"/>
                    <a:pt x="24218" y="12663"/>
                  </a:cubicBezTo>
                  <a:cubicBezTo>
                    <a:pt x="24251" y="11095"/>
                    <a:pt x="23250" y="9694"/>
                    <a:pt x="21749" y="9227"/>
                  </a:cubicBezTo>
                  <a:cubicBezTo>
                    <a:pt x="22616" y="7993"/>
                    <a:pt x="21883" y="6258"/>
                    <a:pt x="20382" y="5991"/>
                  </a:cubicBezTo>
                  <a:cubicBezTo>
                    <a:pt x="20248" y="5958"/>
                    <a:pt x="20115" y="5958"/>
                    <a:pt x="19981" y="5958"/>
                  </a:cubicBezTo>
                  <a:cubicBezTo>
                    <a:pt x="19915" y="5858"/>
                    <a:pt x="19814" y="5791"/>
                    <a:pt x="19748" y="5724"/>
                  </a:cubicBezTo>
                  <a:cubicBezTo>
                    <a:pt x="18580" y="4657"/>
                    <a:pt x="18447" y="3022"/>
                    <a:pt x="17079" y="2222"/>
                  </a:cubicBezTo>
                  <a:cubicBezTo>
                    <a:pt x="16405" y="1801"/>
                    <a:pt x="15638" y="1592"/>
                    <a:pt x="14871" y="1592"/>
                  </a:cubicBezTo>
                  <a:cubicBezTo>
                    <a:pt x="14120" y="1592"/>
                    <a:pt x="13370" y="1792"/>
                    <a:pt x="12709" y="2188"/>
                  </a:cubicBezTo>
                  <a:cubicBezTo>
                    <a:pt x="11809" y="1755"/>
                    <a:pt x="10975" y="1154"/>
                    <a:pt x="10074" y="721"/>
                  </a:cubicBezTo>
                  <a:cubicBezTo>
                    <a:pt x="9257" y="312"/>
                    <a:pt x="8343" y="1"/>
                    <a:pt x="746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33"/>
            <p:cNvSpPr/>
            <p:nvPr/>
          </p:nvSpPr>
          <p:spPr>
            <a:xfrm>
              <a:off x="5314800" y="1590750"/>
              <a:ext cx="206000" cy="184950"/>
            </a:xfrm>
            <a:custGeom>
              <a:rect b="b" l="l" r="r" t="t"/>
              <a:pathLst>
                <a:path extrusionOk="0" h="7398" w="8240">
                  <a:moveTo>
                    <a:pt x="8240" y="7272"/>
                  </a:moveTo>
                  <a:cubicBezTo>
                    <a:pt x="8238" y="7273"/>
                    <a:pt x="8071" y="7339"/>
                    <a:pt x="7739" y="7372"/>
                  </a:cubicBezTo>
                  <a:cubicBezTo>
                    <a:pt x="7906" y="7372"/>
                    <a:pt x="8073" y="7339"/>
                    <a:pt x="8240" y="7272"/>
                  </a:cubicBezTo>
                  <a:close/>
                  <a:moveTo>
                    <a:pt x="34" y="0"/>
                  </a:moveTo>
                  <a:cubicBezTo>
                    <a:pt x="0" y="167"/>
                    <a:pt x="0" y="334"/>
                    <a:pt x="0" y="501"/>
                  </a:cubicBezTo>
                  <a:cubicBezTo>
                    <a:pt x="67" y="1001"/>
                    <a:pt x="234" y="1435"/>
                    <a:pt x="534" y="1835"/>
                  </a:cubicBezTo>
                  <a:cubicBezTo>
                    <a:pt x="968" y="2402"/>
                    <a:pt x="1568" y="2802"/>
                    <a:pt x="2269" y="3003"/>
                  </a:cubicBezTo>
                  <a:cubicBezTo>
                    <a:pt x="2845" y="3141"/>
                    <a:pt x="3452" y="3215"/>
                    <a:pt x="4059" y="3215"/>
                  </a:cubicBezTo>
                  <a:cubicBezTo>
                    <a:pt x="4295" y="3215"/>
                    <a:pt x="4531" y="3204"/>
                    <a:pt x="4765" y="3181"/>
                  </a:cubicBezTo>
                  <a:lnTo>
                    <a:pt x="4765" y="3181"/>
                  </a:lnTo>
                  <a:cubicBezTo>
                    <a:pt x="4403" y="3979"/>
                    <a:pt x="4372" y="4908"/>
                    <a:pt x="4771" y="5738"/>
                  </a:cubicBezTo>
                  <a:cubicBezTo>
                    <a:pt x="5071" y="6405"/>
                    <a:pt x="5604" y="6905"/>
                    <a:pt x="6305" y="7172"/>
                  </a:cubicBezTo>
                  <a:cubicBezTo>
                    <a:pt x="6630" y="7322"/>
                    <a:pt x="6993" y="7397"/>
                    <a:pt x="7365" y="7397"/>
                  </a:cubicBezTo>
                  <a:cubicBezTo>
                    <a:pt x="7489" y="7397"/>
                    <a:pt x="7614" y="7389"/>
                    <a:pt x="7739" y="7372"/>
                  </a:cubicBezTo>
                  <a:lnTo>
                    <a:pt x="7739" y="7372"/>
                  </a:lnTo>
                  <a:cubicBezTo>
                    <a:pt x="7658" y="7378"/>
                    <a:pt x="7578" y="7381"/>
                    <a:pt x="7498" y="7381"/>
                  </a:cubicBezTo>
                  <a:cubicBezTo>
                    <a:pt x="7088" y="7381"/>
                    <a:pt x="6702" y="7307"/>
                    <a:pt x="6338" y="7139"/>
                  </a:cubicBezTo>
                  <a:cubicBezTo>
                    <a:pt x="5671" y="6872"/>
                    <a:pt x="5137" y="6372"/>
                    <a:pt x="4837" y="5704"/>
                  </a:cubicBezTo>
                  <a:cubicBezTo>
                    <a:pt x="4470" y="4904"/>
                    <a:pt x="4470" y="4003"/>
                    <a:pt x="4871" y="3203"/>
                  </a:cubicBezTo>
                  <a:lnTo>
                    <a:pt x="4904" y="3136"/>
                  </a:lnTo>
                  <a:lnTo>
                    <a:pt x="4937" y="3069"/>
                  </a:lnTo>
                  <a:lnTo>
                    <a:pt x="4871" y="3069"/>
                  </a:lnTo>
                  <a:cubicBezTo>
                    <a:pt x="4571" y="3104"/>
                    <a:pt x="4272" y="3122"/>
                    <a:pt x="3974" y="3122"/>
                  </a:cubicBezTo>
                  <a:cubicBezTo>
                    <a:pt x="3409" y="3122"/>
                    <a:pt x="2848" y="3055"/>
                    <a:pt x="2302" y="2902"/>
                  </a:cubicBezTo>
                  <a:cubicBezTo>
                    <a:pt x="1602" y="2736"/>
                    <a:pt x="1001" y="2335"/>
                    <a:pt x="568" y="1802"/>
                  </a:cubicBezTo>
                  <a:cubicBezTo>
                    <a:pt x="301" y="1435"/>
                    <a:pt x="101" y="968"/>
                    <a:pt x="34" y="501"/>
                  </a:cubicBezTo>
                  <a:cubicBezTo>
                    <a:pt x="34" y="334"/>
                    <a:pt x="34" y="167"/>
                    <a:pt x="34"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33"/>
            <p:cNvSpPr/>
            <p:nvPr/>
          </p:nvSpPr>
          <p:spPr>
            <a:xfrm>
              <a:off x="5413200" y="1510575"/>
              <a:ext cx="215175" cy="182775"/>
            </a:xfrm>
            <a:custGeom>
              <a:rect b="b" l="l" r="r" t="t"/>
              <a:pathLst>
                <a:path extrusionOk="0" h="7311" w="8607">
                  <a:moveTo>
                    <a:pt x="1726" y="1"/>
                  </a:moveTo>
                  <a:cubicBezTo>
                    <a:pt x="1674" y="1"/>
                    <a:pt x="1621" y="2"/>
                    <a:pt x="1568" y="5"/>
                  </a:cubicBezTo>
                  <a:cubicBezTo>
                    <a:pt x="1135" y="38"/>
                    <a:pt x="734" y="139"/>
                    <a:pt x="368" y="339"/>
                  </a:cubicBezTo>
                  <a:cubicBezTo>
                    <a:pt x="234" y="405"/>
                    <a:pt x="101" y="472"/>
                    <a:pt x="1" y="572"/>
                  </a:cubicBezTo>
                  <a:cubicBezTo>
                    <a:pt x="1" y="577"/>
                    <a:pt x="3" y="579"/>
                    <a:pt x="8" y="579"/>
                  </a:cubicBezTo>
                  <a:cubicBezTo>
                    <a:pt x="38" y="579"/>
                    <a:pt x="169" y="488"/>
                    <a:pt x="401" y="372"/>
                  </a:cubicBezTo>
                  <a:cubicBezTo>
                    <a:pt x="768" y="172"/>
                    <a:pt x="1168" y="72"/>
                    <a:pt x="1568" y="72"/>
                  </a:cubicBezTo>
                  <a:cubicBezTo>
                    <a:pt x="1618" y="69"/>
                    <a:pt x="1669" y="68"/>
                    <a:pt x="1719" y="68"/>
                  </a:cubicBezTo>
                  <a:cubicBezTo>
                    <a:pt x="2274" y="68"/>
                    <a:pt x="2844" y="236"/>
                    <a:pt x="3303" y="572"/>
                  </a:cubicBezTo>
                  <a:cubicBezTo>
                    <a:pt x="3903" y="1039"/>
                    <a:pt x="4304" y="1706"/>
                    <a:pt x="4437" y="2474"/>
                  </a:cubicBezTo>
                  <a:lnTo>
                    <a:pt x="4437" y="2540"/>
                  </a:lnTo>
                  <a:lnTo>
                    <a:pt x="4470" y="2507"/>
                  </a:lnTo>
                  <a:cubicBezTo>
                    <a:pt x="4804" y="2373"/>
                    <a:pt x="5171" y="2307"/>
                    <a:pt x="5538" y="2307"/>
                  </a:cubicBezTo>
                  <a:cubicBezTo>
                    <a:pt x="6472" y="2307"/>
                    <a:pt x="7306" y="2740"/>
                    <a:pt x="7873" y="3441"/>
                  </a:cubicBezTo>
                  <a:cubicBezTo>
                    <a:pt x="8307" y="4041"/>
                    <a:pt x="8507" y="4775"/>
                    <a:pt x="8440" y="5509"/>
                  </a:cubicBezTo>
                  <a:cubicBezTo>
                    <a:pt x="8373" y="6009"/>
                    <a:pt x="8206" y="6476"/>
                    <a:pt x="7906" y="6877"/>
                  </a:cubicBezTo>
                  <a:cubicBezTo>
                    <a:pt x="7806" y="7010"/>
                    <a:pt x="7706" y="7177"/>
                    <a:pt x="7573" y="7310"/>
                  </a:cubicBezTo>
                  <a:cubicBezTo>
                    <a:pt x="7706" y="7177"/>
                    <a:pt x="7840" y="7043"/>
                    <a:pt x="7973" y="6910"/>
                  </a:cubicBezTo>
                  <a:cubicBezTo>
                    <a:pt x="8240" y="6476"/>
                    <a:pt x="8440" y="6009"/>
                    <a:pt x="8507" y="5509"/>
                  </a:cubicBezTo>
                  <a:cubicBezTo>
                    <a:pt x="8607" y="4742"/>
                    <a:pt x="8407" y="4008"/>
                    <a:pt x="7940" y="3374"/>
                  </a:cubicBezTo>
                  <a:cubicBezTo>
                    <a:pt x="7373" y="2640"/>
                    <a:pt x="6505" y="2240"/>
                    <a:pt x="5571" y="2240"/>
                  </a:cubicBezTo>
                  <a:cubicBezTo>
                    <a:pt x="5505" y="2234"/>
                    <a:pt x="5439" y="2232"/>
                    <a:pt x="5374" y="2232"/>
                  </a:cubicBezTo>
                  <a:cubicBezTo>
                    <a:pt x="5069" y="2232"/>
                    <a:pt x="4782" y="2293"/>
                    <a:pt x="4496" y="2414"/>
                  </a:cubicBezTo>
                  <a:lnTo>
                    <a:pt x="4496" y="2414"/>
                  </a:lnTo>
                  <a:cubicBezTo>
                    <a:pt x="4382" y="1638"/>
                    <a:pt x="3954" y="961"/>
                    <a:pt x="3336" y="505"/>
                  </a:cubicBezTo>
                  <a:cubicBezTo>
                    <a:pt x="2847" y="169"/>
                    <a:pt x="2302" y="1"/>
                    <a:pt x="1726"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33"/>
            <p:cNvSpPr/>
            <p:nvPr/>
          </p:nvSpPr>
          <p:spPr>
            <a:xfrm>
              <a:off x="5359000" y="1814250"/>
              <a:ext cx="150125" cy="36175"/>
            </a:xfrm>
            <a:custGeom>
              <a:rect b="b" l="l" r="r" t="t"/>
              <a:pathLst>
                <a:path extrusionOk="0" h="1447" w="6005">
                  <a:moveTo>
                    <a:pt x="0" y="0"/>
                  </a:moveTo>
                  <a:lnTo>
                    <a:pt x="0" y="0"/>
                  </a:lnTo>
                  <a:cubicBezTo>
                    <a:pt x="34" y="100"/>
                    <a:pt x="67" y="167"/>
                    <a:pt x="134" y="234"/>
                  </a:cubicBezTo>
                  <a:cubicBezTo>
                    <a:pt x="501" y="767"/>
                    <a:pt x="1034" y="1134"/>
                    <a:pt x="1668" y="1268"/>
                  </a:cubicBezTo>
                  <a:cubicBezTo>
                    <a:pt x="1844" y="1306"/>
                    <a:pt x="2024" y="1325"/>
                    <a:pt x="2204" y="1325"/>
                  </a:cubicBezTo>
                  <a:cubicBezTo>
                    <a:pt x="2787" y="1325"/>
                    <a:pt x="3369" y="1125"/>
                    <a:pt x="3825" y="739"/>
                  </a:cubicBezTo>
                  <a:lnTo>
                    <a:pt x="3825" y="739"/>
                  </a:lnTo>
                  <a:cubicBezTo>
                    <a:pt x="3993" y="1021"/>
                    <a:pt x="4251" y="1239"/>
                    <a:pt x="4570" y="1334"/>
                  </a:cubicBezTo>
                  <a:cubicBezTo>
                    <a:pt x="4770" y="1409"/>
                    <a:pt x="4971" y="1447"/>
                    <a:pt x="5171" y="1447"/>
                  </a:cubicBezTo>
                  <a:cubicBezTo>
                    <a:pt x="5237" y="1447"/>
                    <a:pt x="5304" y="1443"/>
                    <a:pt x="5371" y="1434"/>
                  </a:cubicBezTo>
                  <a:cubicBezTo>
                    <a:pt x="5538" y="1401"/>
                    <a:pt x="5704" y="1368"/>
                    <a:pt x="5871" y="1268"/>
                  </a:cubicBezTo>
                  <a:cubicBezTo>
                    <a:pt x="5905" y="1234"/>
                    <a:pt x="5971" y="1201"/>
                    <a:pt x="6005" y="1168"/>
                  </a:cubicBezTo>
                  <a:lnTo>
                    <a:pt x="6005" y="1168"/>
                  </a:lnTo>
                  <a:cubicBezTo>
                    <a:pt x="5805" y="1268"/>
                    <a:pt x="5604" y="1334"/>
                    <a:pt x="5371" y="1368"/>
                  </a:cubicBezTo>
                  <a:cubicBezTo>
                    <a:pt x="5304" y="1376"/>
                    <a:pt x="5237" y="1380"/>
                    <a:pt x="5171" y="1380"/>
                  </a:cubicBezTo>
                  <a:cubicBezTo>
                    <a:pt x="4973" y="1380"/>
                    <a:pt x="4779" y="1343"/>
                    <a:pt x="4604" y="1268"/>
                  </a:cubicBezTo>
                  <a:cubicBezTo>
                    <a:pt x="4303" y="1134"/>
                    <a:pt x="4037" y="934"/>
                    <a:pt x="3870" y="634"/>
                  </a:cubicBezTo>
                  <a:lnTo>
                    <a:pt x="3870" y="601"/>
                  </a:lnTo>
                  <a:lnTo>
                    <a:pt x="3803" y="634"/>
                  </a:lnTo>
                  <a:cubicBezTo>
                    <a:pt x="3570" y="834"/>
                    <a:pt x="3303" y="1001"/>
                    <a:pt x="2969" y="1101"/>
                  </a:cubicBezTo>
                  <a:cubicBezTo>
                    <a:pt x="2702" y="1190"/>
                    <a:pt x="2406" y="1234"/>
                    <a:pt x="2109" y="1234"/>
                  </a:cubicBezTo>
                  <a:cubicBezTo>
                    <a:pt x="1961" y="1234"/>
                    <a:pt x="1813" y="1223"/>
                    <a:pt x="1668" y="1201"/>
                  </a:cubicBezTo>
                  <a:cubicBezTo>
                    <a:pt x="1301" y="1101"/>
                    <a:pt x="968" y="967"/>
                    <a:pt x="701" y="734"/>
                  </a:cubicBezTo>
                  <a:cubicBezTo>
                    <a:pt x="401" y="534"/>
                    <a:pt x="167" y="300"/>
                    <a:pt x="0"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33"/>
            <p:cNvSpPr/>
            <p:nvPr/>
          </p:nvSpPr>
          <p:spPr>
            <a:xfrm>
              <a:off x="5492425" y="1696250"/>
              <a:ext cx="182550" cy="159675"/>
            </a:xfrm>
            <a:custGeom>
              <a:rect b="b" l="l" r="r" t="t"/>
              <a:pathLst>
                <a:path extrusionOk="0" h="6387" w="7302">
                  <a:moveTo>
                    <a:pt x="5051" y="1"/>
                  </a:moveTo>
                  <a:cubicBezTo>
                    <a:pt x="4329" y="1"/>
                    <a:pt x="3236" y="617"/>
                    <a:pt x="3236" y="617"/>
                  </a:cubicBezTo>
                  <a:cubicBezTo>
                    <a:pt x="3103" y="417"/>
                    <a:pt x="2936" y="284"/>
                    <a:pt x="2736" y="250"/>
                  </a:cubicBezTo>
                  <a:cubicBezTo>
                    <a:pt x="2632" y="233"/>
                    <a:pt x="2531" y="225"/>
                    <a:pt x="2433" y="225"/>
                  </a:cubicBezTo>
                  <a:cubicBezTo>
                    <a:pt x="975" y="225"/>
                    <a:pt x="106" y="1994"/>
                    <a:pt x="1168" y="3119"/>
                  </a:cubicBezTo>
                  <a:cubicBezTo>
                    <a:pt x="167" y="3719"/>
                    <a:pt x="1" y="5120"/>
                    <a:pt x="868" y="5921"/>
                  </a:cubicBezTo>
                  <a:cubicBezTo>
                    <a:pt x="1210" y="6237"/>
                    <a:pt x="1630" y="6386"/>
                    <a:pt x="2046" y="6386"/>
                  </a:cubicBezTo>
                  <a:cubicBezTo>
                    <a:pt x="2684" y="6386"/>
                    <a:pt x="3313" y="6034"/>
                    <a:pt x="3636" y="5387"/>
                  </a:cubicBezTo>
                  <a:cubicBezTo>
                    <a:pt x="4022" y="5799"/>
                    <a:pt x="4477" y="5974"/>
                    <a:pt x="4918" y="5974"/>
                  </a:cubicBezTo>
                  <a:cubicBezTo>
                    <a:pt x="6159" y="5974"/>
                    <a:pt x="7301" y="4596"/>
                    <a:pt x="6539" y="3219"/>
                  </a:cubicBezTo>
                  <a:cubicBezTo>
                    <a:pt x="7072" y="2752"/>
                    <a:pt x="7239" y="1951"/>
                    <a:pt x="6905" y="1318"/>
                  </a:cubicBezTo>
                  <a:cubicBezTo>
                    <a:pt x="6605" y="617"/>
                    <a:pt x="5971" y="150"/>
                    <a:pt x="5238" y="17"/>
                  </a:cubicBezTo>
                  <a:cubicBezTo>
                    <a:pt x="5179" y="6"/>
                    <a:pt x="5117" y="1"/>
                    <a:pt x="5051"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33"/>
            <p:cNvSpPr/>
            <p:nvPr/>
          </p:nvSpPr>
          <p:spPr>
            <a:xfrm>
              <a:off x="5511600" y="1732525"/>
              <a:ext cx="47575" cy="29200"/>
            </a:xfrm>
            <a:custGeom>
              <a:rect b="b" l="l" r="r" t="t"/>
              <a:pathLst>
                <a:path extrusionOk="0" h="1168" w="1903">
                  <a:moveTo>
                    <a:pt x="1" y="0"/>
                  </a:moveTo>
                  <a:cubicBezTo>
                    <a:pt x="1" y="33"/>
                    <a:pt x="134" y="0"/>
                    <a:pt x="334" y="67"/>
                  </a:cubicBezTo>
                  <a:cubicBezTo>
                    <a:pt x="601" y="100"/>
                    <a:pt x="835" y="200"/>
                    <a:pt x="1068" y="367"/>
                  </a:cubicBezTo>
                  <a:cubicBezTo>
                    <a:pt x="1368" y="567"/>
                    <a:pt x="1669" y="834"/>
                    <a:pt x="1902" y="1168"/>
                  </a:cubicBezTo>
                  <a:cubicBezTo>
                    <a:pt x="1869" y="1068"/>
                    <a:pt x="1802" y="967"/>
                    <a:pt x="1702" y="867"/>
                  </a:cubicBezTo>
                  <a:cubicBezTo>
                    <a:pt x="1535" y="667"/>
                    <a:pt x="1335" y="467"/>
                    <a:pt x="1102" y="300"/>
                  </a:cubicBezTo>
                  <a:cubicBezTo>
                    <a:pt x="868" y="167"/>
                    <a:pt x="601" y="67"/>
                    <a:pt x="3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33"/>
            <p:cNvSpPr/>
            <p:nvPr/>
          </p:nvSpPr>
          <p:spPr>
            <a:xfrm>
              <a:off x="5558300" y="1702500"/>
              <a:ext cx="19200" cy="54225"/>
            </a:xfrm>
            <a:custGeom>
              <a:rect b="b" l="l" r="r" t="t"/>
              <a:pathLst>
                <a:path extrusionOk="0" h="2169" w="768">
                  <a:moveTo>
                    <a:pt x="1" y="0"/>
                  </a:moveTo>
                  <a:cubicBezTo>
                    <a:pt x="201" y="334"/>
                    <a:pt x="368" y="667"/>
                    <a:pt x="501" y="1034"/>
                  </a:cubicBezTo>
                  <a:cubicBezTo>
                    <a:pt x="635" y="1401"/>
                    <a:pt x="668" y="1768"/>
                    <a:pt x="668" y="2168"/>
                  </a:cubicBezTo>
                  <a:cubicBezTo>
                    <a:pt x="768" y="1768"/>
                    <a:pt x="735" y="1368"/>
                    <a:pt x="601" y="1001"/>
                  </a:cubicBezTo>
                  <a:cubicBezTo>
                    <a:pt x="501" y="734"/>
                    <a:pt x="368" y="467"/>
                    <a:pt x="201" y="267"/>
                  </a:cubicBezTo>
                  <a:cubicBezTo>
                    <a:pt x="168" y="167"/>
                    <a:pt x="67" y="67"/>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33"/>
            <p:cNvSpPr/>
            <p:nvPr/>
          </p:nvSpPr>
          <p:spPr>
            <a:xfrm>
              <a:off x="5590825" y="1699150"/>
              <a:ext cx="15050" cy="42575"/>
            </a:xfrm>
            <a:custGeom>
              <a:rect b="b" l="l" r="r" t="t"/>
              <a:pathLst>
                <a:path extrusionOk="0" h="1703" w="602">
                  <a:moveTo>
                    <a:pt x="401" y="1"/>
                  </a:moveTo>
                  <a:lnTo>
                    <a:pt x="401" y="1"/>
                  </a:lnTo>
                  <a:cubicBezTo>
                    <a:pt x="468" y="301"/>
                    <a:pt x="468" y="601"/>
                    <a:pt x="434" y="901"/>
                  </a:cubicBezTo>
                  <a:cubicBezTo>
                    <a:pt x="334" y="1168"/>
                    <a:pt x="201" y="1469"/>
                    <a:pt x="1" y="1702"/>
                  </a:cubicBezTo>
                  <a:cubicBezTo>
                    <a:pt x="268" y="1502"/>
                    <a:pt x="434" y="1235"/>
                    <a:pt x="501" y="901"/>
                  </a:cubicBezTo>
                  <a:cubicBezTo>
                    <a:pt x="601" y="601"/>
                    <a:pt x="568" y="268"/>
                    <a:pt x="4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33"/>
            <p:cNvSpPr/>
            <p:nvPr/>
          </p:nvSpPr>
          <p:spPr>
            <a:xfrm>
              <a:off x="5615025" y="1700000"/>
              <a:ext cx="24200" cy="42550"/>
            </a:xfrm>
            <a:custGeom>
              <a:rect b="b" l="l" r="r" t="t"/>
              <a:pathLst>
                <a:path extrusionOk="0" h="1702" w="968">
                  <a:moveTo>
                    <a:pt x="867" y="0"/>
                  </a:moveTo>
                  <a:cubicBezTo>
                    <a:pt x="867" y="0"/>
                    <a:pt x="867" y="134"/>
                    <a:pt x="867" y="300"/>
                  </a:cubicBezTo>
                  <a:cubicBezTo>
                    <a:pt x="867" y="534"/>
                    <a:pt x="801" y="767"/>
                    <a:pt x="701" y="1001"/>
                  </a:cubicBezTo>
                  <a:cubicBezTo>
                    <a:pt x="534" y="1301"/>
                    <a:pt x="300" y="1535"/>
                    <a:pt x="0" y="1701"/>
                  </a:cubicBezTo>
                  <a:cubicBezTo>
                    <a:pt x="100" y="1668"/>
                    <a:pt x="200" y="1635"/>
                    <a:pt x="267" y="1601"/>
                  </a:cubicBezTo>
                  <a:cubicBezTo>
                    <a:pt x="500" y="1468"/>
                    <a:pt x="667" y="1268"/>
                    <a:pt x="801" y="1034"/>
                  </a:cubicBezTo>
                  <a:cubicBezTo>
                    <a:pt x="934" y="734"/>
                    <a:pt x="967" y="334"/>
                    <a:pt x="86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33"/>
            <p:cNvSpPr/>
            <p:nvPr/>
          </p:nvSpPr>
          <p:spPr>
            <a:xfrm>
              <a:off x="5506600" y="1782325"/>
              <a:ext cx="40050" cy="6100"/>
            </a:xfrm>
            <a:custGeom>
              <a:rect b="b" l="l" r="r" t="t"/>
              <a:pathLst>
                <a:path extrusionOk="0" h="244" w="1602">
                  <a:moveTo>
                    <a:pt x="946" y="1"/>
                  </a:moveTo>
                  <a:cubicBezTo>
                    <a:pt x="897" y="1"/>
                    <a:pt x="848" y="4"/>
                    <a:pt x="801" y="10"/>
                  </a:cubicBezTo>
                  <a:cubicBezTo>
                    <a:pt x="534" y="10"/>
                    <a:pt x="234" y="76"/>
                    <a:pt x="1" y="243"/>
                  </a:cubicBezTo>
                  <a:cubicBezTo>
                    <a:pt x="267" y="176"/>
                    <a:pt x="534" y="110"/>
                    <a:pt x="801" y="110"/>
                  </a:cubicBezTo>
                  <a:cubicBezTo>
                    <a:pt x="1068" y="110"/>
                    <a:pt x="1335" y="110"/>
                    <a:pt x="1602" y="143"/>
                  </a:cubicBezTo>
                  <a:cubicBezTo>
                    <a:pt x="1410" y="61"/>
                    <a:pt x="1172" y="1"/>
                    <a:pt x="946"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33"/>
            <p:cNvSpPr/>
            <p:nvPr/>
          </p:nvSpPr>
          <p:spPr>
            <a:xfrm>
              <a:off x="5506600" y="1808100"/>
              <a:ext cx="36725" cy="27025"/>
            </a:xfrm>
            <a:custGeom>
              <a:rect b="b" l="l" r="r" t="t"/>
              <a:pathLst>
                <a:path extrusionOk="0" h="1081" w="1469">
                  <a:moveTo>
                    <a:pt x="1160" y="0"/>
                  </a:moveTo>
                  <a:cubicBezTo>
                    <a:pt x="931" y="0"/>
                    <a:pt x="708" y="75"/>
                    <a:pt x="501" y="213"/>
                  </a:cubicBezTo>
                  <a:cubicBezTo>
                    <a:pt x="334" y="380"/>
                    <a:pt x="167" y="580"/>
                    <a:pt x="101" y="780"/>
                  </a:cubicBezTo>
                  <a:cubicBezTo>
                    <a:pt x="34" y="880"/>
                    <a:pt x="1" y="980"/>
                    <a:pt x="1" y="1080"/>
                  </a:cubicBezTo>
                  <a:cubicBezTo>
                    <a:pt x="67" y="980"/>
                    <a:pt x="101" y="913"/>
                    <a:pt x="134" y="813"/>
                  </a:cubicBezTo>
                  <a:cubicBezTo>
                    <a:pt x="234" y="613"/>
                    <a:pt x="401" y="446"/>
                    <a:pt x="568" y="279"/>
                  </a:cubicBezTo>
                  <a:cubicBezTo>
                    <a:pt x="835" y="113"/>
                    <a:pt x="1168" y="46"/>
                    <a:pt x="1468" y="46"/>
                  </a:cubicBezTo>
                  <a:cubicBezTo>
                    <a:pt x="1365" y="15"/>
                    <a:pt x="1262" y="0"/>
                    <a:pt x="116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33"/>
            <p:cNvSpPr/>
            <p:nvPr/>
          </p:nvSpPr>
          <p:spPr>
            <a:xfrm>
              <a:off x="5631700" y="1701700"/>
              <a:ext cx="175975" cy="110900"/>
            </a:xfrm>
            <a:custGeom>
              <a:rect b="b" l="l" r="r" t="t"/>
              <a:pathLst>
                <a:path extrusionOk="0" h="4436" w="7039">
                  <a:moveTo>
                    <a:pt x="3923" y="0"/>
                  </a:moveTo>
                  <a:cubicBezTo>
                    <a:pt x="3682" y="0"/>
                    <a:pt x="3441" y="22"/>
                    <a:pt x="3202" y="66"/>
                  </a:cubicBezTo>
                  <a:cubicBezTo>
                    <a:pt x="2602" y="166"/>
                    <a:pt x="2002" y="366"/>
                    <a:pt x="1468" y="599"/>
                  </a:cubicBezTo>
                  <a:cubicBezTo>
                    <a:pt x="1001" y="833"/>
                    <a:pt x="634" y="1033"/>
                    <a:pt x="367" y="1166"/>
                  </a:cubicBezTo>
                  <a:lnTo>
                    <a:pt x="67" y="1333"/>
                  </a:lnTo>
                  <a:cubicBezTo>
                    <a:pt x="0" y="1367"/>
                    <a:pt x="0" y="1400"/>
                    <a:pt x="0" y="1400"/>
                  </a:cubicBezTo>
                  <a:lnTo>
                    <a:pt x="100" y="1333"/>
                  </a:lnTo>
                  <a:lnTo>
                    <a:pt x="400" y="1200"/>
                  </a:lnTo>
                  <a:cubicBezTo>
                    <a:pt x="634" y="1066"/>
                    <a:pt x="1001" y="866"/>
                    <a:pt x="1468" y="666"/>
                  </a:cubicBezTo>
                  <a:cubicBezTo>
                    <a:pt x="2035" y="433"/>
                    <a:pt x="2602" y="232"/>
                    <a:pt x="3202" y="132"/>
                  </a:cubicBezTo>
                  <a:cubicBezTo>
                    <a:pt x="3416" y="103"/>
                    <a:pt x="3630" y="88"/>
                    <a:pt x="3843" y="88"/>
                  </a:cubicBezTo>
                  <a:cubicBezTo>
                    <a:pt x="4359" y="88"/>
                    <a:pt x="4865" y="177"/>
                    <a:pt x="5337" y="366"/>
                  </a:cubicBezTo>
                  <a:cubicBezTo>
                    <a:pt x="6038" y="666"/>
                    <a:pt x="6538" y="1200"/>
                    <a:pt x="6805" y="1900"/>
                  </a:cubicBezTo>
                  <a:cubicBezTo>
                    <a:pt x="7005" y="2467"/>
                    <a:pt x="6938" y="3101"/>
                    <a:pt x="6605" y="3601"/>
                  </a:cubicBezTo>
                  <a:cubicBezTo>
                    <a:pt x="6371" y="3935"/>
                    <a:pt x="6038" y="4202"/>
                    <a:pt x="5671" y="4335"/>
                  </a:cubicBezTo>
                  <a:cubicBezTo>
                    <a:pt x="5537" y="4369"/>
                    <a:pt x="5404" y="4402"/>
                    <a:pt x="5271" y="4435"/>
                  </a:cubicBezTo>
                  <a:cubicBezTo>
                    <a:pt x="5404" y="4435"/>
                    <a:pt x="5537" y="4402"/>
                    <a:pt x="5671" y="4369"/>
                  </a:cubicBezTo>
                  <a:cubicBezTo>
                    <a:pt x="6071" y="4235"/>
                    <a:pt x="6405" y="3968"/>
                    <a:pt x="6638" y="3635"/>
                  </a:cubicBezTo>
                  <a:cubicBezTo>
                    <a:pt x="6805" y="3401"/>
                    <a:pt x="6938" y="3134"/>
                    <a:pt x="6972" y="2834"/>
                  </a:cubicBezTo>
                  <a:cubicBezTo>
                    <a:pt x="7039" y="2534"/>
                    <a:pt x="7005" y="2200"/>
                    <a:pt x="6872" y="1867"/>
                  </a:cubicBezTo>
                  <a:cubicBezTo>
                    <a:pt x="6638" y="1166"/>
                    <a:pt x="6071" y="599"/>
                    <a:pt x="5371" y="299"/>
                  </a:cubicBezTo>
                  <a:cubicBezTo>
                    <a:pt x="4920" y="96"/>
                    <a:pt x="4424" y="0"/>
                    <a:pt x="3923"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33"/>
            <p:cNvSpPr/>
            <p:nvPr/>
          </p:nvSpPr>
          <p:spPr>
            <a:xfrm>
              <a:off x="5500075" y="1702175"/>
              <a:ext cx="311775" cy="292850"/>
            </a:xfrm>
            <a:custGeom>
              <a:rect b="b" l="l" r="r" t="t"/>
              <a:pathLst>
                <a:path extrusionOk="0" h="11714" w="12471">
                  <a:moveTo>
                    <a:pt x="9078" y="1"/>
                  </a:moveTo>
                  <a:cubicBezTo>
                    <a:pt x="8974" y="1"/>
                    <a:pt x="8871" y="5"/>
                    <a:pt x="8768" y="13"/>
                  </a:cubicBezTo>
                  <a:cubicBezTo>
                    <a:pt x="7533" y="113"/>
                    <a:pt x="6399" y="680"/>
                    <a:pt x="5365" y="1348"/>
                  </a:cubicBezTo>
                  <a:cubicBezTo>
                    <a:pt x="5140" y="1256"/>
                    <a:pt x="4905" y="1212"/>
                    <a:pt x="4671" y="1212"/>
                  </a:cubicBezTo>
                  <a:cubicBezTo>
                    <a:pt x="3971" y="1212"/>
                    <a:pt x="3289" y="1606"/>
                    <a:pt x="2964" y="2282"/>
                  </a:cubicBezTo>
                  <a:cubicBezTo>
                    <a:pt x="2855" y="2266"/>
                    <a:pt x="2750" y="2259"/>
                    <a:pt x="2648" y="2259"/>
                  </a:cubicBezTo>
                  <a:cubicBezTo>
                    <a:pt x="508" y="2259"/>
                    <a:pt x="0" y="5476"/>
                    <a:pt x="2230" y="6018"/>
                  </a:cubicBezTo>
                  <a:cubicBezTo>
                    <a:pt x="595" y="7318"/>
                    <a:pt x="662" y="9820"/>
                    <a:pt x="2330" y="11088"/>
                  </a:cubicBezTo>
                  <a:cubicBezTo>
                    <a:pt x="2906" y="11514"/>
                    <a:pt x="3570" y="11714"/>
                    <a:pt x="4225" y="11714"/>
                  </a:cubicBezTo>
                  <a:cubicBezTo>
                    <a:pt x="5466" y="11714"/>
                    <a:pt x="6676" y="10998"/>
                    <a:pt x="7200" y="9754"/>
                  </a:cubicBezTo>
                  <a:cubicBezTo>
                    <a:pt x="7685" y="10024"/>
                    <a:pt x="8216" y="10154"/>
                    <a:pt x="8742" y="10154"/>
                  </a:cubicBezTo>
                  <a:cubicBezTo>
                    <a:pt x="9772" y="10154"/>
                    <a:pt x="10785" y="9658"/>
                    <a:pt x="11403" y="8753"/>
                  </a:cubicBezTo>
                  <a:cubicBezTo>
                    <a:pt x="12337" y="7352"/>
                    <a:pt x="12037" y="5484"/>
                    <a:pt x="10702" y="4483"/>
                  </a:cubicBezTo>
                  <a:cubicBezTo>
                    <a:pt x="11937" y="4216"/>
                    <a:pt x="12470" y="2615"/>
                    <a:pt x="11903" y="1514"/>
                  </a:cubicBezTo>
                  <a:cubicBezTo>
                    <a:pt x="11383" y="505"/>
                    <a:pt x="10219" y="1"/>
                    <a:pt x="907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33"/>
            <p:cNvSpPr/>
            <p:nvPr/>
          </p:nvSpPr>
          <p:spPr>
            <a:xfrm>
              <a:off x="5503400" y="1758025"/>
              <a:ext cx="294275" cy="169875"/>
            </a:xfrm>
            <a:custGeom>
              <a:rect b="b" l="l" r="r" t="t"/>
              <a:pathLst>
                <a:path extrusionOk="0" h="6795" w="11771">
                  <a:moveTo>
                    <a:pt x="2555" y="0"/>
                  </a:moveTo>
                  <a:cubicBezTo>
                    <a:pt x="2511" y="0"/>
                    <a:pt x="2469" y="4"/>
                    <a:pt x="2430" y="14"/>
                  </a:cubicBezTo>
                  <a:cubicBezTo>
                    <a:pt x="1963" y="48"/>
                    <a:pt x="1530" y="248"/>
                    <a:pt x="1196" y="581"/>
                  </a:cubicBezTo>
                  <a:cubicBezTo>
                    <a:pt x="1" y="1838"/>
                    <a:pt x="974" y="3798"/>
                    <a:pt x="2536" y="3798"/>
                  </a:cubicBezTo>
                  <a:cubicBezTo>
                    <a:pt x="2639" y="3798"/>
                    <a:pt x="2745" y="3790"/>
                    <a:pt x="2852" y="3772"/>
                  </a:cubicBezTo>
                  <a:lnTo>
                    <a:pt x="2852" y="3772"/>
                  </a:lnTo>
                  <a:cubicBezTo>
                    <a:pt x="2704" y="3959"/>
                    <a:pt x="2630" y="4193"/>
                    <a:pt x="2630" y="4451"/>
                  </a:cubicBezTo>
                  <a:cubicBezTo>
                    <a:pt x="2630" y="4751"/>
                    <a:pt x="2697" y="5018"/>
                    <a:pt x="2831" y="5285"/>
                  </a:cubicBezTo>
                  <a:cubicBezTo>
                    <a:pt x="3097" y="5818"/>
                    <a:pt x="3531" y="6252"/>
                    <a:pt x="4065" y="6519"/>
                  </a:cubicBezTo>
                  <a:cubicBezTo>
                    <a:pt x="4382" y="6702"/>
                    <a:pt x="4740" y="6794"/>
                    <a:pt x="5099" y="6794"/>
                  </a:cubicBezTo>
                  <a:cubicBezTo>
                    <a:pt x="5457" y="6794"/>
                    <a:pt x="5816" y="6702"/>
                    <a:pt x="6133" y="6519"/>
                  </a:cubicBezTo>
                  <a:cubicBezTo>
                    <a:pt x="6700" y="6235"/>
                    <a:pt x="7088" y="5685"/>
                    <a:pt x="7158" y="5035"/>
                  </a:cubicBezTo>
                  <a:lnTo>
                    <a:pt x="7158" y="5035"/>
                  </a:lnTo>
                  <a:cubicBezTo>
                    <a:pt x="7624" y="5689"/>
                    <a:pt x="8301" y="6125"/>
                    <a:pt x="9102" y="6285"/>
                  </a:cubicBezTo>
                  <a:cubicBezTo>
                    <a:pt x="9281" y="6325"/>
                    <a:pt x="9466" y="6344"/>
                    <a:pt x="9653" y="6344"/>
                  </a:cubicBezTo>
                  <a:cubicBezTo>
                    <a:pt x="10091" y="6344"/>
                    <a:pt x="10539" y="6239"/>
                    <a:pt x="10936" y="6052"/>
                  </a:cubicBezTo>
                  <a:cubicBezTo>
                    <a:pt x="11337" y="5885"/>
                    <a:pt x="11603" y="5551"/>
                    <a:pt x="11737" y="5118"/>
                  </a:cubicBezTo>
                  <a:cubicBezTo>
                    <a:pt x="11770" y="4984"/>
                    <a:pt x="11770" y="4818"/>
                    <a:pt x="11737" y="4684"/>
                  </a:cubicBezTo>
                  <a:cubicBezTo>
                    <a:pt x="11737" y="4851"/>
                    <a:pt x="11737" y="4984"/>
                    <a:pt x="11704" y="5151"/>
                  </a:cubicBezTo>
                  <a:cubicBezTo>
                    <a:pt x="11603" y="5551"/>
                    <a:pt x="11303" y="5852"/>
                    <a:pt x="10936" y="6018"/>
                  </a:cubicBezTo>
                  <a:cubicBezTo>
                    <a:pt x="10558" y="6196"/>
                    <a:pt x="10151" y="6300"/>
                    <a:pt x="9733" y="6300"/>
                  </a:cubicBezTo>
                  <a:cubicBezTo>
                    <a:pt x="9524" y="6300"/>
                    <a:pt x="9313" y="6274"/>
                    <a:pt x="9102" y="6219"/>
                  </a:cubicBezTo>
                  <a:cubicBezTo>
                    <a:pt x="8334" y="6085"/>
                    <a:pt x="7634" y="5618"/>
                    <a:pt x="7167" y="4951"/>
                  </a:cubicBezTo>
                  <a:lnTo>
                    <a:pt x="7165" y="4948"/>
                  </a:lnTo>
                  <a:lnTo>
                    <a:pt x="7165" y="4948"/>
                  </a:lnTo>
                  <a:cubicBezTo>
                    <a:pt x="7166" y="4938"/>
                    <a:pt x="7167" y="4928"/>
                    <a:pt x="7167" y="4918"/>
                  </a:cubicBezTo>
                  <a:lnTo>
                    <a:pt x="7167" y="4918"/>
                  </a:lnTo>
                  <a:lnTo>
                    <a:pt x="7154" y="4924"/>
                  </a:lnTo>
                  <a:lnTo>
                    <a:pt x="7100" y="4818"/>
                  </a:lnTo>
                  <a:lnTo>
                    <a:pt x="7100" y="4951"/>
                  </a:lnTo>
                  <a:cubicBezTo>
                    <a:pt x="7067" y="5618"/>
                    <a:pt x="6667" y="6185"/>
                    <a:pt x="6100" y="6485"/>
                  </a:cubicBezTo>
                  <a:cubicBezTo>
                    <a:pt x="5799" y="6652"/>
                    <a:pt x="5457" y="6736"/>
                    <a:pt x="5116" y="6736"/>
                  </a:cubicBezTo>
                  <a:cubicBezTo>
                    <a:pt x="4774" y="6736"/>
                    <a:pt x="4432" y="6652"/>
                    <a:pt x="4131" y="6485"/>
                  </a:cubicBezTo>
                  <a:cubicBezTo>
                    <a:pt x="3598" y="6219"/>
                    <a:pt x="3164" y="5785"/>
                    <a:pt x="2897" y="5251"/>
                  </a:cubicBezTo>
                  <a:cubicBezTo>
                    <a:pt x="2630" y="4784"/>
                    <a:pt x="2664" y="4184"/>
                    <a:pt x="2997" y="3750"/>
                  </a:cubicBezTo>
                  <a:lnTo>
                    <a:pt x="3097" y="3650"/>
                  </a:lnTo>
                  <a:lnTo>
                    <a:pt x="2964" y="3650"/>
                  </a:lnTo>
                  <a:cubicBezTo>
                    <a:pt x="2816" y="3684"/>
                    <a:pt x="2672" y="3699"/>
                    <a:pt x="2534" y="3699"/>
                  </a:cubicBezTo>
                  <a:cubicBezTo>
                    <a:pt x="1012" y="3699"/>
                    <a:pt x="98" y="1807"/>
                    <a:pt x="1229" y="615"/>
                  </a:cubicBezTo>
                  <a:cubicBezTo>
                    <a:pt x="1563" y="281"/>
                    <a:pt x="1963" y="81"/>
                    <a:pt x="2430" y="48"/>
                  </a:cubicBezTo>
                  <a:cubicBezTo>
                    <a:pt x="2497" y="31"/>
                    <a:pt x="2572" y="23"/>
                    <a:pt x="2651" y="23"/>
                  </a:cubicBezTo>
                  <a:cubicBezTo>
                    <a:pt x="2730" y="23"/>
                    <a:pt x="2814" y="31"/>
                    <a:pt x="2897" y="48"/>
                  </a:cubicBezTo>
                  <a:cubicBezTo>
                    <a:pt x="2779" y="24"/>
                    <a:pt x="2661" y="0"/>
                    <a:pt x="2555"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33"/>
            <p:cNvSpPr/>
            <p:nvPr/>
          </p:nvSpPr>
          <p:spPr>
            <a:xfrm>
              <a:off x="5571650" y="1733475"/>
              <a:ext cx="213500" cy="69125"/>
            </a:xfrm>
            <a:custGeom>
              <a:rect b="b" l="l" r="r" t="t"/>
              <a:pathLst>
                <a:path extrusionOk="0" h="2765" w="8540">
                  <a:moveTo>
                    <a:pt x="234" y="763"/>
                  </a:moveTo>
                  <a:cubicBezTo>
                    <a:pt x="134" y="863"/>
                    <a:pt x="67" y="963"/>
                    <a:pt x="0" y="1096"/>
                  </a:cubicBezTo>
                  <a:cubicBezTo>
                    <a:pt x="0" y="1096"/>
                    <a:pt x="67" y="963"/>
                    <a:pt x="234" y="763"/>
                  </a:cubicBezTo>
                  <a:close/>
                  <a:moveTo>
                    <a:pt x="1844" y="0"/>
                  </a:moveTo>
                  <a:cubicBezTo>
                    <a:pt x="1604" y="0"/>
                    <a:pt x="1363" y="43"/>
                    <a:pt x="1135" y="129"/>
                  </a:cubicBezTo>
                  <a:cubicBezTo>
                    <a:pt x="768" y="262"/>
                    <a:pt x="467" y="462"/>
                    <a:pt x="234" y="763"/>
                  </a:cubicBezTo>
                  <a:cubicBezTo>
                    <a:pt x="501" y="496"/>
                    <a:pt x="801" y="296"/>
                    <a:pt x="1168" y="162"/>
                  </a:cubicBezTo>
                  <a:cubicBezTo>
                    <a:pt x="1370" y="95"/>
                    <a:pt x="1582" y="60"/>
                    <a:pt x="1797" y="60"/>
                  </a:cubicBezTo>
                  <a:cubicBezTo>
                    <a:pt x="2115" y="60"/>
                    <a:pt x="2437" y="136"/>
                    <a:pt x="2736" y="296"/>
                  </a:cubicBezTo>
                  <a:cubicBezTo>
                    <a:pt x="3336" y="663"/>
                    <a:pt x="3703" y="1263"/>
                    <a:pt x="3770" y="1964"/>
                  </a:cubicBezTo>
                  <a:lnTo>
                    <a:pt x="3770" y="2097"/>
                  </a:lnTo>
                  <a:lnTo>
                    <a:pt x="3837" y="1964"/>
                  </a:lnTo>
                  <a:cubicBezTo>
                    <a:pt x="4338" y="1061"/>
                    <a:pt x="5262" y="580"/>
                    <a:pt x="6202" y="580"/>
                  </a:cubicBezTo>
                  <a:cubicBezTo>
                    <a:pt x="6825" y="580"/>
                    <a:pt x="7454" y="791"/>
                    <a:pt x="7973" y="1230"/>
                  </a:cubicBezTo>
                  <a:cubicBezTo>
                    <a:pt x="8306" y="1497"/>
                    <a:pt x="8473" y="1930"/>
                    <a:pt x="8406" y="2330"/>
                  </a:cubicBezTo>
                  <a:cubicBezTo>
                    <a:pt x="8373" y="2497"/>
                    <a:pt x="8306" y="2631"/>
                    <a:pt x="8240" y="2764"/>
                  </a:cubicBezTo>
                  <a:cubicBezTo>
                    <a:pt x="8273" y="2731"/>
                    <a:pt x="8306" y="2697"/>
                    <a:pt x="8340" y="2664"/>
                  </a:cubicBezTo>
                  <a:cubicBezTo>
                    <a:pt x="8373" y="2564"/>
                    <a:pt x="8440" y="2464"/>
                    <a:pt x="8473" y="2364"/>
                  </a:cubicBezTo>
                  <a:cubicBezTo>
                    <a:pt x="8540" y="1930"/>
                    <a:pt x="8373" y="1463"/>
                    <a:pt x="8006" y="1196"/>
                  </a:cubicBezTo>
                  <a:cubicBezTo>
                    <a:pt x="7491" y="728"/>
                    <a:pt x="6845" y="501"/>
                    <a:pt x="6197" y="501"/>
                  </a:cubicBezTo>
                  <a:cubicBezTo>
                    <a:pt x="5460" y="501"/>
                    <a:pt x="4720" y="795"/>
                    <a:pt x="4170" y="1363"/>
                  </a:cubicBezTo>
                  <a:cubicBezTo>
                    <a:pt x="4033" y="1501"/>
                    <a:pt x="3918" y="1661"/>
                    <a:pt x="3826" y="1825"/>
                  </a:cubicBezTo>
                  <a:lnTo>
                    <a:pt x="3826" y="1825"/>
                  </a:lnTo>
                  <a:cubicBezTo>
                    <a:pt x="3751" y="1150"/>
                    <a:pt x="3363" y="573"/>
                    <a:pt x="2769" y="229"/>
                  </a:cubicBezTo>
                  <a:cubicBezTo>
                    <a:pt x="2483" y="76"/>
                    <a:pt x="2165" y="0"/>
                    <a:pt x="1844"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33"/>
            <p:cNvSpPr/>
            <p:nvPr/>
          </p:nvSpPr>
          <p:spPr>
            <a:xfrm>
              <a:off x="5513275" y="1854750"/>
              <a:ext cx="263550" cy="139650"/>
            </a:xfrm>
            <a:custGeom>
              <a:rect b="b" l="l" r="r" t="t"/>
              <a:pathLst>
                <a:path extrusionOk="0" h="5586" w="10542">
                  <a:moveTo>
                    <a:pt x="1922" y="1"/>
                  </a:moveTo>
                  <a:cubicBezTo>
                    <a:pt x="1804" y="1"/>
                    <a:pt x="1686" y="24"/>
                    <a:pt x="1568" y="48"/>
                  </a:cubicBezTo>
                  <a:cubicBezTo>
                    <a:pt x="934" y="248"/>
                    <a:pt x="434" y="715"/>
                    <a:pt x="267" y="1349"/>
                  </a:cubicBezTo>
                  <a:cubicBezTo>
                    <a:pt x="0" y="2283"/>
                    <a:pt x="201" y="3250"/>
                    <a:pt x="768" y="4051"/>
                  </a:cubicBezTo>
                  <a:cubicBezTo>
                    <a:pt x="1435" y="4985"/>
                    <a:pt x="2536" y="5585"/>
                    <a:pt x="3736" y="5585"/>
                  </a:cubicBezTo>
                  <a:cubicBezTo>
                    <a:pt x="5065" y="5552"/>
                    <a:pt x="6261" y="4792"/>
                    <a:pt x="6864" y="3633"/>
                  </a:cubicBezTo>
                  <a:lnTo>
                    <a:pt x="6864" y="3633"/>
                  </a:lnTo>
                  <a:cubicBezTo>
                    <a:pt x="7249" y="3875"/>
                    <a:pt x="7707" y="3996"/>
                    <a:pt x="8169" y="3996"/>
                  </a:cubicBezTo>
                  <a:cubicBezTo>
                    <a:pt x="8383" y="3996"/>
                    <a:pt x="8598" y="3970"/>
                    <a:pt x="8807" y="3917"/>
                  </a:cubicBezTo>
                  <a:cubicBezTo>
                    <a:pt x="9307" y="3751"/>
                    <a:pt x="9774" y="3450"/>
                    <a:pt x="10074" y="3017"/>
                  </a:cubicBezTo>
                  <a:cubicBezTo>
                    <a:pt x="10274" y="2717"/>
                    <a:pt x="10408" y="2416"/>
                    <a:pt x="10508" y="2083"/>
                  </a:cubicBezTo>
                  <a:cubicBezTo>
                    <a:pt x="10508" y="1949"/>
                    <a:pt x="10541" y="1849"/>
                    <a:pt x="10541" y="1716"/>
                  </a:cubicBezTo>
                  <a:lnTo>
                    <a:pt x="10541" y="1716"/>
                  </a:lnTo>
                  <a:cubicBezTo>
                    <a:pt x="10508" y="1716"/>
                    <a:pt x="10508" y="1849"/>
                    <a:pt x="10475" y="2083"/>
                  </a:cubicBezTo>
                  <a:cubicBezTo>
                    <a:pt x="10408" y="2416"/>
                    <a:pt x="10241" y="2717"/>
                    <a:pt x="10041" y="2983"/>
                  </a:cubicBezTo>
                  <a:cubicBezTo>
                    <a:pt x="9741" y="3417"/>
                    <a:pt x="9307" y="3717"/>
                    <a:pt x="8807" y="3851"/>
                  </a:cubicBezTo>
                  <a:cubicBezTo>
                    <a:pt x="8598" y="3903"/>
                    <a:pt x="8387" y="3929"/>
                    <a:pt x="8177" y="3929"/>
                  </a:cubicBezTo>
                  <a:cubicBezTo>
                    <a:pt x="7715" y="3929"/>
                    <a:pt x="7262" y="3803"/>
                    <a:pt x="6872" y="3551"/>
                  </a:cubicBezTo>
                  <a:lnTo>
                    <a:pt x="6839" y="3551"/>
                  </a:lnTo>
                  <a:lnTo>
                    <a:pt x="6839" y="3584"/>
                  </a:lnTo>
                  <a:cubicBezTo>
                    <a:pt x="6238" y="4718"/>
                    <a:pt x="5037" y="5452"/>
                    <a:pt x="3770" y="5485"/>
                  </a:cubicBezTo>
                  <a:cubicBezTo>
                    <a:pt x="2602" y="5485"/>
                    <a:pt x="1502" y="4918"/>
                    <a:pt x="834" y="3984"/>
                  </a:cubicBezTo>
                  <a:cubicBezTo>
                    <a:pt x="267" y="3250"/>
                    <a:pt x="67" y="2283"/>
                    <a:pt x="334" y="1349"/>
                  </a:cubicBezTo>
                  <a:cubicBezTo>
                    <a:pt x="501" y="748"/>
                    <a:pt x="968" y="281"/>
                    <a:pt x="1568" y="81"/>
                  </a:cubicBezTo>
                  <a:cubicBezTo>
                    <a:pt x="1705" y="42"/>
                    <a:pt x="1842" y="26"/>
                    <a:pt x="1979" y="26"/>
                  </a:cubicBezTo>
                  <a:cubicBezTo>
                    <a:pt x="2075" y="26"/>
                    <a:pt x="2172" y="34"/>
                    <a:pt x="2269" y="48"/>
                  </a:cubicBezTo>
                  <a:cubicBezTo>
                    <a:pt x="2202" y="15"/>
                    <a:pt x="2135" y="15"/>
                    <a:pt x="2069" y="15"/>
                  </a:cubicBezTo>
                  <a:cubicBezTo>
                    <a:pt x="2020" y="5"/>
                    <a:pt x="1971" y="1"/>
                    <a:pt x="192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33"/>
            <p:cNvSpPr/>
            <p:nvPr/>
          </p:nvSpPr>
          <p:spPr>
            <a:xfrm>
              <a:off x="5568325" y="1769200"/>
              <a:ext cx="149275" cy="78450"/>
            </a:xfrm>
            <a:custGeom>
              <a:rect b="b" l="l" r="r" t="t"/>
              <a:pathLst>
                <a:path extrusionOk="0" h="3138" w="5971">
                  <a:moveTo>
                    <a:pt x="33" y="1"/>
                  </a:moveTo>
                  <a:cubicBezTo>
                    <a:pt x="0" y="101"/>
                    <a:pt x="0" y="234"/>
                    <a:pt x="0" y="334"/>
                  </a:cubicBezTo>
                  <a:cubicBezTo>
                    <a:pt x="33" y="601"/>
                    <a:pt x="100" y="901"/>
                    <a:pt x="234" y="1168"/>
                  </a:cubicBezTo>
                  <a:cubicBezTo>
                    <a:pt x="400" y="1535"/>
                    <a:pt x="734" y="1869"/>
                    <a:pt x="1101" y="2069"/>
                  </a:cubicBezTo>
                  <a:cubicBezTo>
                    <a:pt x="1408" y="2213"/>
                    <a:pt x="1729" y="2280"/>
                    <a:pt x="2054" y="2280"/>
                  </a:cubicBezTo>
                  <a:cubicBezTo>
                    <a:pt x="2258" y="2280"/>
                    <a:pt x="2463" y="2254"/>
                    <a:pt x="2669" y="2202"/>
                  </a:cubicBezTo>
                  <a:lnTo>
                    <a:pt x="2822" y="2141"/>
                  </a:lnTo>
                  <a:lnTo>
                    <a:pt x="2822" y="2141"/>
                  </a:lnTo>
                  <a:cubicBezTo>
                    <a:pt x="3058" y="2588"/>
                    <a:pt x="3450" y="2908"/>
                    <a:pt x="3936" y="3070"/>
                  </a:cubicBezTo>
                  <a:cubicBezTo>
                    <a:pt x="4096" y="3113"/>
                    <a:pt x="4269" y="3138"/>
                    <a:pt x="4447" y="3138"/>
                  </a:cubicBezTo>
                  <a:cubicBezTo>
                    <a:pt x="4675" y="3138"/>
                    <a:pt x="4912" y="3097"/>
                    <a:pt x="5137" y="3003"/>
                  </a:cubicBezTo>
                  <a:cubicBezTo>
                    <a:pt x="5371" y="2903"/>
                    <a:pt x="5604" y="2736"/>
                    <a:pt x="5804" y="2536"/>
                  </a:cubicBezTo>
                  <a:cubicBezTo>
                    <a:pt x="5871" y="2469"/>
                    <a:pt x="5938" y="2369"/>
                    <a:pt x="5971" y="2302"/>
                  </a:cubicBezTo>
                  <a:lnTo>
                    <a:pt x="5971" y="2302"/>
                  </a:lnTo>
                  <a:cubicBezTo>
                    <a:pt x="5737" y="2603"/>
                    <a:pt x="5437" y="2836"/>
                    <a:pt x="5104" y="2970"/>
                  </a:cubicBezTo>
                  <a:cubicBezTo>
                    <a:pt x="4907" y="3041"/>
                    <a:pt x="4691" y="3074"/>
                    <a:pt x="4477" y="3074"/>
                  </a:cubicBezTo>
                  <a:cubicBezTo>
                    <a:pt x="4291" y="3074"/>
                    <a:pt x="4107" y="3049"/>
                    <a:pt x="3936" y="3003"/>
                  </a:cubicBezTo>
                  <a:cubicBezTo>
                    <a:pt x="3469" y="2836"/>
                    <a:pt x="3069" y="2503"/>
                    <a:pt x="2869" y="2069"/>
                  </a:cubicBezTo>
                  <a:lnTo>
                    <a:pt x="2869" y="2036"/>
                  </a:lnTo>
                  <a:lnTo>
                    <a:pt x="2802" y="2036"/>
                  </a:lnTo>
                  <a:cubicBezTo>
                    <a:pt x="2769" y="2069"/>
                    <a:pt x="2702" y="2102"/>
                    <a:pt x="2635" y="2102"/>
                  </a:cubicBezTo>
                  <a:cubicBezTo>
                    <a:pt x="2440" y="2167"/>
                    <a:pt x="2240" y="2197"/>
                    <a:pt x="2043" y="2197"/>
                  </a:cubicBezTo>
                  <a:cubicBezTo>
                    <a:pt x="1734" y="2197"/>
                    <a:pt x="1432" y="2124"/>
                    <a:pt x="1168" y="2002"/>
                  </a:cubicBezTo>
                  <a:cubicBezTo>
                    <a:pt x="767" y="1802"/>
                    <a:pt x="467" y="1502"/>
                    <a:pt x="267" y="1135"/>
                  </a:cubicBezTo>
                  <a:cubicBezTo>
                    <a:pt x="100" y="768"/>
                    <a:pt x="33" y="401"/>
                    <a:pt x="33"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33"/>
            <p:cNvSpPr/>
            <p:nvPr/>
          </p:nvSpPr>
          <p:spPr>
            <a:xfrm>
              <a:off x="5618350" y="4494500"/>
              <a:ext cx="243525" cy="608775"/>
            </a:xfrm>
            <a:custGeom>
              <a:rect b="b" l="l" r="r" t="t"/>
              <a:pathLst>
                <a:path extrusionOk="0" h="24351" w="9741">
                  <a:moveTo>
                    <a:pt x="8540" y="0"/>
                  </a:moveTo>
                  <a:lnTo>
                    <a:pt x="0" y="2469"/>
                  </a:lnTo>
                  <a:lnTo>
                    <a:pt x="1635" y="24351"/>
                  </a:lnTo>
                  <a:lnTo>
                    <a:pt x="9741" y="22383"/>
                  </a:lnTo>
                  <a:lnTo>
                    <a:pt x="8540" y="0"/>
                  </a:ln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33"/>
            <p:cNvSpPr/>
            <p:nvPr/>
          </p:nvSpPr>
          <p:spPr>
            <a:xfrm>
              <a:off x="5659200" y="5049050"/>
              <a:ext cx="243550" cy="152650"/>
            </a:xfrm>
            <a:custGeom>
              <a:rect b="b" l="l" r="r" t="t"/>
              <a:pathLst>
                <a:path extrusionOk="0" h="6106" w="9742">
                  <a:moveTo>
                    <a:pt x="8340" y="1"/>
                  </a:moveTo>
                  <a:lnTo>
                    <a:pt x="1" y="2136"/>
                  </a:lnTo>
                  <a:lnTo>
                    <a:pt x="401" y="6105"/>
                  </a:lnTo>
                  <a:lnTo>
                    <a:pt x="9741" y="6105"/>
                  </a:lnTo>
                  <a:lnTo>
                    <a:pt x="8340"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33"/>
            <p:cNvSpPr/>
            <p:nvPr/>
          </p:nvSpPr>
          <p:spPr>
            <a:xfrm>
              <a:off x="5664225" y="5171325"/>
              <a:ext cx="231850" cy="9850"/>
            </a:xfrm>
            <a:custGeom>
              <a:rect b="b" l="l" r="r" t="t"/>
              <a:pathLst>
                <a:path extrusionOk="0" h="394" w="9274">
                  <a:moveTo>
                    <a:pt x="8281" y="0"/>
                  </a:moveTo>
                  <a:cubicBezTo>
                    <a:pt x="8156" y="0"/>
                    <a:pt x="8031" y="4"/>
                    <a:pt x="7906" y="13"/>
                  </a:cubicBezTo>
                  <a:cubicBezTo>
                    <a:pt x="7072" y="13"/>
                    <a:pt x="5904" y="13"/>
                    <a:pt x="4637" y="80"/>
                  </a:cubicBezTo>
                  <a:lnTo>
                    <a:pt x="1368" y="213"/>
                  </a:lnTo>
                  <a:cubicBezTo>
                    <a:pt x="901" y="213"/>
                    <a:pt x="434" y="247"/>
                    <a:pt x="0" y="313"/>
                  </a:cubicBezTo>
                  <a:cubicBezTo>
                    <a:pt x="318" y="362"/>
                    <a:pt x="653" y="393"/>
                    <a:pt x="993" y="393"/>
                  </a:cubicBezTo>
                  <a:cubicBezTo>
                    <a:pt x="1118" y="393"/>
                    <a:pt x="1243" y="389"/>
                    <a:pt x="1368" y="380"/>
                  </a:cubicBezTo>
                  <a:cubicBezTo>
                    <a:pt x="2202" y="380"/>
                    <a:pt x="3369" y="380"/>
                    <a:pt x="4637" y="347"/>
                  </a:cubicBezTo>
                  <a:lnTo>
                    <a:pt x="7906" y="180"/>
                  </a:lnTo>
                  <a:cubicBezTo>
                    <a:pt x="8373" y="180"/>
                    <a:pt x="8840" y="147"/>
                    <a:pt x="9273" y="80"/>
                  </a:cubicBezTo>
                  <a:cubicBezTo>
                    <a:pt x="8956" y="31"/>
                    <a:pt x="8621" y="0"/>
                    <a:pt x="828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33"/>
            <p:cNvSpPr/>
            <p:nvPr/>
          </p:nvSpPr>
          <p:spPr>
            <a:xfrm>
              <a:off x="5761775" y="5079075"/>
              <a:ext cx="10050" cy="97625"/>
            </a:xfrm>
            <a:custGeom>
              <a:rect b="b" l="l" r="r" t="t"/>
              <a:pathLst>
                <a:path extrusionOk="0" h="3905" w="402">
                  <a:moveTo>
                    <a:pt x="68" y="1"/>
                  </a:moveTo>
                  <a:cubicBezTo>
                    <a:pt x="1" y="1"/>
                    <a:pt x="1" y="901"/>
                    <a:pt x="68" y="1969"/>
                  </a:cubicBezTo>
                  <a:cubicBezTo>
                    <a:pt x="133" y="3017"/>
                    <a:pt x="231" y="3904"/>
                    <a:pt x="298" y="3904"/>
                  </a:cubicBezTo>
                  <a:cubicBezTo>
                    <a:pt x="299" y="3904"/>
                    <a:pt x="300" y="3904"/>
                    <a:pt x="301" y="3903"/>
                  </a:cubicBezTo>
                  <a:cubicBezTo>
                    <a:pt x="401" y="3903"/>
                    <a:pt x="401" y="3036"/>
                    <a:pt x="301" y="1935"/>
                  </a:cubicBezTo>
                  <a:cubicBezTo>
                    <a:pt x="234" y="868"/>
                    <a:pt x="134" y="1"/>
                    <a:pt x="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33"/>
            <p:cNvSpPr/>
            <p:nvPr/>
          </p:nvSpPr>
          <p:spPr>
            <a:xfrm>
              <a:off x="5666725" y="5173300"/>
              <a:ext cx="236025" cy="28400"/>
            </a:xfrm>
            <a:custGeom>
              <a:rect b="b" l="l" r="r" t="t"/>
              <a:pathLst>
                <a:path extrusionOk="0" h="1136" w="9441">
                  <a:moveTo>
                    <a:pt x="9274" y="1"/>
                  </a:moveTo>
                  <a:lnTo>
                    <a:pt x="0" y="234"/>
                  </a:lnTo>
                  <a:lnTo>
                    <a:pt x="100" y="1135"/>
                  </a:lnTo>
                  <a:lnTo>
                    <a:pt x="9440" y="1135"/>
                  </a:lnTo>
                  <a:lnTo>
                    <a:pt x="9440" y="1035"/>
                  </a:lnTo>
                  <a:lnTo>
                    <a:pt x="927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33"/>
            <p:cNvSpPr/>
            <p:nvPr/>
          </p:nvSpPr>
          <p:spPr>
            <a:xfrm>
              <a:off x="4832800" y="4766350"/>
              <a:ext cx="228500" cy="371125"/>
            </a:xfrm>
            <a:custGeom>
              <a:rect b="b" l="l" r="r" t="t"/>
              <a:pathLst>
                <a:path extrusionOk="0" h="14845" w="9140">
                  <a:moveTo>
                    <a:pt x="9140" y="1"/>
                  </a:moveTo>
                  <a:lnTo>
                    <a:pt x="1501" y="735"/>
                  </a:lnTo>
                  <a:lnTo>
                    <a:pt x="0" y="14344"/>
                  </a:lnTo>
                  <a:lnTo>
                    <a:pt x="7172" y="14845"/>
                  </a:lnTo>
                  <a:lnTo>
                    <a:pt x="9140" y="1"/>
                  </a:ln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33"/>
            <p:cNvSpPr/>
            <p:nvPr/>
          </p:nvSpPr>
          <p:spPr>
            <a:xfrm>
              <a:off x="4625975" y="5084925"/>
              <a:ext cx="388625" cy="115925"/>
            </a:xfrm>
            <a:custGeom>
              <a:rect b="b" l="l" r="r" t="t"/>
              <a:pathLst>
                <a:path extrusionOk="0" h="4637" w="15545">
                  <a:moveTo>
                    <a:pt x="8206" y="0"/>
                  </a:moveTo>
                  <a:cubicBezTo>
                    <a:pt x="8206" y="0"/>
                    <a:pt x="134" y="2735"/>
                    <a:pt x="0" y="4203"/>
                  </a:cubicBezTo>
                  <a:lnTo>
                    <a:pt x="15411" y="4637"/>
                  </a:lnTo>
                  <a:lnTo>
                    <a:pt x="15545" y="601"/>
                  </a:lnTo>
                  <a:lnTo>
                    <a:pt x="14978" y="701"/>
                  </a:lnTo>
                  <a:cubicBezTo>
                    <a:pt x="14240" y="853"/>
                    <a:pt x="13491" y="927"/>
                    <a:pt x="12743" y="927"/>
                  </a:cubicBezTo>
                  <a:cubicBezTo>
                    <a:pt x="11193" y="927"/>
                    <a:pt x="9647" y="608"/>
                    <a:pt x="8206"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33"/>
            <p:cNvSpPr/>
            <p:nvPr/>
          </p:nvSpPr>
          <p:spPr>
            <a:xfrm>
              <a:off x="4949550" y="5117100"/>
              <a:ext cx="32500" cy="29875"/>
            </a:xfrm>
            <a:custGeom>
              <a:rect b="b" l="l" r="r" t="t"/>
              <a:pathLst>
                <a:path extrusionOk="0" h="1195" w="1300">
                  <a:moveTo>
                    <a:pt x="827" y="23"/>
                  </a:moveTo>
                  <a:lnTo>
                    <a:pt x="901" y="47"/>
                  </a:lnTo>
                  <a:cubicBezTo>
                    <a:pt x="876" y="38"/>
                    <a:pt x="852" y="30"/>
                    <a:pt x="827" y="23"/>
                  </a:cubicBezTo>
                  <a:close/>
                  <a:moveTo>
                    <a:pt x="661" y="1"/>
                  </a:moveTo>
                  <a:cubicBezTo>
                    <a:pt x="408" y="1"/>
                    <a:pt x="176" y="152"/>
                    <a:pt x="100" y="381"/>
                  </a:cubicBezTo>
                  <a:cubicBezTo>
                    <a:pt x="0" y="715"/>
                    <a:pt x="200" y="1048"/>
                    <a:pt x="500" y="1182"/>
                  </a:cubicBezTo>
                  <a:cubicBezTo>
                    <a:pt x="544" y="1190"/>
                    <a:pt x="587" y="1194"/>
                    <a:pt x="629" y="1194"/>
                  </a:cubicBezTo>
                  <a:cubicBezTo>
                    <a:pt x="909" y="1194"/>
                    <a:pt x="1147" y="1009"/>
                    <a:pt x="1234" y="748"/>
                  </a:cubicBezTo>
                  <a:cubicBezTo>
                    <a:pt x="1299" y="455"/>
                    <a:pt x="1110" y="129"/>
                    <a:pt x="821" y="21"/>
                  </a:cubicBezTo>
                  <a:lnTo>
                    <a:pt x="821" y="21"/>
                  </a:lnTo>
                  <a:cubicBezTo>
                    <a:pt x="823" y="22"/>
                    <a:pt x="825" y="22"/>
                    <a:pt x="827" y="23"/>
                  </a:cubicBezTo>
                  <a:lnTo>
                    <a:pt x="827" y="23"/>
                  </a:lnTo>
                  <a:lnTo>
                    <a:pt x="801" y="14"/>
                  </a:lnTo>
                  <a:lnTo>
                    <a:pt x="801" y="14"/>
                  </a:lnTo>
                  <a:cubicBezTo>
                    <a:pt x="808" y="16"/>
                    <a:pt x="814" y="19"/>
                    <a:pt x="821" y="21"/>
                  </a:cubicBezTo>
                  <a:lnTo>
                    <a:pt x="821" y="21"/>
                  </a:lnTo>
                  <a:cubicBezTo>
                    <a:pt x="768" y="7"/>
                    <a:pt x="714" y="1"/>
                    <a:pt x="66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33"/>
            <p:cNvSpPr/>
            <p:nvPr/>
          </p:nvSpPr>
          <p:spPr>
            <a:xfrm>
              <a:off x="4624300" y="5169975"/>
              <a:ext cx="386975" cy="30875"/>
            </a:xfrm>
            <a:custGeom>
              <a:rect b="b" l="l" r="r" t="t"/>
              <a:pathLst>
                <a:path extrusionOk="0" h="1235" w="15479">
                  <a:moveTo>
                    <a:pt x="15478" y="1"/>
                  </a:moveTo>
                  <a:lnTo>
                    <a:pt x="701" y="34"/>
                  </a:lnTo>
                  <a:cubicBezTo>
                    <a:pt x="701" y="34"/>
                    <a:pt x="1" y="301"/>
                    <a:pt x="67" y="801"/>
                  </a:cubicBezTo>
                  <a:lnTo>
                    <a:pt x="15478" y="1235"/>
                  </a:lnTo>
                  <a:lnTo>
                    <a:pt x="154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33"/>
            <p:cNvSpPr/>
            <p:nvPr/>
          </p:nvSpPr>
          <p:spPr>
            <a:xfrm>
              <a:off x="4824450" y="5081000"/>
              <a:ext cx="35875" cy="24850"/>
            </a:xfrm>
            <a:custGeom>
              <a:rect b="b" l="l" r="r" t="t"/>
              <a:pathLst>
                <a:path extrusionOk="0" h="994" w="1435">
                  <a:moveTo>
                    <a:pt x="216" y="0"/>
                  </a:moveTo>
                  <a:cubicBezTo>
                    <a:pt x="85" y="0"/>
                    <a:pt x="0" y="29"/>
                    <a:pt x="0" y="57"/>
                  </a:cubicBezTo>
                  <a:cubicBezTo>
                    <a:pt x="0" y="124"/>
                    <a:pt x="367" y="190"/>
                    <a:pt x="734" y="424"/>
                  </a:cubicBezTo>
                  <a:cubicBezTo>
                    <a:pt x="1084" y="678"/>
                    <a:pt x="1282" y="993"/>
                    <a:pt x="1358" y="993"/>
                  </a:cubicBezTo>
                  <a:cubicBezTo>
                    <a:pt x="1362" y="993"/>
                    <a:pt x="1365" y="993"/>
                    <a:pt x="1368" y="991"/>
                  </a:cubicBezTo>
                  <a:cubicBezTo>
                    <a:pt x="1435" y="958"/>
                    <a:pt x="1335" y="524"/>
                    <a:pt x="901" y="224"/>
                  </a:cubicBezTo>
                  <a:cubicBezTo>
                    <a:pt x="652" y="52"/>
                    <a:pt x="393" y="0"/>
                    <a:pt x="21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33"/>
            <p:cNvSpPr/>
            <p:nvPr/>
          </p:nvSpPr>
          <p:spPr>
            <a:xfrm>
              <a:off x="4782750" y="5097450"/>
              <a:ext cx="27550" cy="30850"/>
            </a:xfrm>
            <a:custGeom>
              <a:rect b="b" l="l" r="r" t="t"/>
              <a:pathLst>
                <a:path extrusionOk="0" h="1234" w="1102">
                  <a:moveTo>
                    <a:pt x="125" y="1"/>
                  </a:moveTo>
                  <a:cubicBezTo>
                    <a:pt x="68" y="1"/>
                    <a:pt x="34" y="14"/>
                    <a:pt x="34" y="33"/>
                  </a:cubicBezTo>
                  <a:cubicBezTo>
                    <a:pt x="1" y="100"/>
                    <a:pt x="334" y="233"/>
                    <a:pt x="601" y="567"/>
                  </a:cubicBezTo>
                  <a:cubicBezTo>
                    <a:pt x="835" y="900"/>
                    <a:pt x="901" y="1234"/>
                    <a:pt x="968" y="1234"/>
                  </a:cubicBezTo>
                  <a:cubicBezTo>
                    <a:pt x="1035" y="1234"/>
                    <a:pt x="1101" y="800"/>
                    <a:pt x="801" y="400"/>
                  </a:cubicBezTo>
                  <a:cubicBezTo>
                    <a:pt x="562" y="88"/>
                    <a:pt x="270" y="1"/>
                    <a:pt x="12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33"/>
            <p:cNvSpPr/>
            <p:nvPr/>
          </p:nvSpPr>
          <p:spPr>
            <a:xfrm>
              <a:off x="4744400" y="5112925"/>
              <a:ext cx="19200" cy="32900"/>
            </a:xfrm>
            <a:custGeom>
              <a:rect b="b" l="l" r="r" t="t"/>
              <a:pathLst>
                <a:path extrusionOk="0" h="1316" w="768">
                  <a:moveTo>
                    <a:pt x="64" y="0"/>
                  </a:moveTo>
                  <a:cubicBezTo>
                    <a:pt x="49" y="0"/>
                    <a:pt x="38" y="5"/>
                    <a:pt x="34" y="14"/>
                  </a:cubicBezTo>
                  <a:cubicBezTo>
                    <a:pt x="0" y="81"/>
                    <a:pt x="200" y="314"/>
                    <a:pt x="334" y="648"/>
                  </a:cubicBezTo>
                  <a:cubicBezTo>
                    <a:pt x="501" y="982"/>
                    <a:pt x="534" y="1315"/>
                    <a:pt x="601" y="1315"/>
                  </a:cubicBezTo>
                  <a:cubicBezTo>
                    <a:pt x="667" y="1315"/>
                    <a:pt x="767" y="948"/>
                    <a:pt x="601" y="548"/>
                  </a:cubicBezTo>
                  <a:cubicBezTo>
                    <a:pt x="429" y="176"/>
                    <a:pt x="159" y="0"/>
                    <a:pt x="6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33"/>
            <p:cNvSpPr/>
            <p:nvPr/>
          </p:nvSpPr>
          <p:spPr>
            <a:xfrm>
              <a:off x="4828625" y="5051200"/>
              <a:ext cx="60050" cy="31650"/>
            </a:xfrm>
            <a:custGeom>
              <a:rect b="b" l="l" r="r" t="t"/>
              <a:pathLst>
                <a:path extrusionOk="0" h="1266" w="2402">
                  <a:moveTo>
                    <a:pt x="1954" y="260"/>
                  </a:moveTo>
                  <a:cubicBezTo>
                    <a:pt x="2028" y="260"/>
                    <a:pt x="2082" y="276"/>
                    <a:pt x="2102" y="315"/>
                  </a:cubicBezTo>
                  <a:cubicBezTo>
                    <a:pt x="2168" y="382"/>
                    <a:pt x="2102" y="348"/>
                    <a:pt x="2102" y="415"/>
                  </a:cubicBezTo>
                  <a:cubicBezTo>
                    <a:pt x="2035" y="448"/>
                    <a:pt x="1968" y="482"/>
                    <a:pt x="1902" y="515"/>
                  </a:cubicBezTo>
                  <a:cubicBezTo>
                    <a:pt x="1768" y="615"/>
                    <a:pt x="1635" y="682"/>
                    <a:pt x="1501" y="749"/>
                  </a:cubicBezTo>
                  <a:cubicBezTo>
                    <a:pt x="1268" y="849"/>
                    <a:pt x="1001" y="949"/>
                    <a:pt x="734" y="1016"/>
                  </a:cubicBezTo>
                  <a:cubicBezTo>
                    <a:pt x="547" y="1069"/>
                    <a:pt x="338" y="1101"/>
                    <a:pt x="142" y="1163"/>
                  </a:cubicBezTo>
                  <a:lnTo>
                    <a:pt x="142" y="1163"/>
                  </a:lnTo>
                  <a:cubicBezTo>
                    <a:pt x="235" y="1080"/>
                    <a:pt x="392" y="943"/>
                    <a:pt x="634" y="782"/>
                  </a:cubicBezTo>
                  <a:cubicBezTo>
                    <a:pt x="834" y="615"/>
                    <a:pt x="1068" y="482"/>
                    <a:pt x="1335" y="415"/>
                  </a:cubicBezTo>
                  <a:cubicBezTo>
                    <a:pt x="1468" y="348"/>
                    <a:pt x="1601" y="315"/>
                    <a:pt x="1768" y="282"/>
                  </a:cubicBezTo>
                  <a:cubicBezTo>
                    <a:pt x="1837" y="268"/>
                    <a:pt x="1901" y="260"/>
                    <a:pt x="1954" y="260"/>
                  </a:cubicBezTo>
                  <a:close/>
                  <a:moveTo>
                    <a:pt x="1902" y="0"/>
                  </a:moveTo>
                  <a:cubicBezTo>
                    <a:pt x="1835" y="0"/>
                    <a:pt x="1768" y="15"/>
                    <a:pt x="1701" y="15"/>
                  </a:cubicBezTo>
                  <a:cubicBezTo>
                    <a:pt x="1535" y="48"/>
                    <a:pt x="1401" y="115"/>
                    <a:pt x="1234" y="182"/>
                  </a:cubicBezTo>
                  <a:cubicBezTo>
                    <a:pt x="968" y="282"/>
                    <a:pt x="734" y="448"/>
                    <a:pt x="501" y="615"/>
                  </a:cubicBezTo>
                  <a:cubicBezTo>
                    <a:pt x="208" y="881"/>
                    <a:pt x="64" y="1105"/>
                    <a:pt x="34" y="1202"/>
                  </a:cubicBezTo>
                  <a:lnTo>
                    <a:pt x="34" y="1202"/>
                  </a:lnTo>
                  <a:cubicBezTo>
                    <a:pt x="23" y="1206"/>
                    <a:pt x="12" y="1211"/>
                    <a:pt x="0" y="1216"/>
                  </a:cubicBezTo>
                  <a:cubicBezTo>
                    <a:pt x="10" y="1218"/>
                    <a:pt x="20" y="1220"/>
                    <a:pt x="29" y="1223"/>
                  </a:cubicBezTo>
                  <a:lnTo>
                    <a:pt x="29" y="1223"/>
                  </a:lnTo>
                  <a:cubicBezTo>
                    <a:pt x="28" y="1236"/>
                    <a:pt x="29" y="1244"/>
                    <a:pt x="34" y="1249"/>
                  </a:cubicBezTo>
                  <a:cubicBezTo>
                    <a:pt x="40" y="1249"/>
                    <a:pt x="50" y="1243"/>
                    <a:pt x="65" y="1231"/>
                  </a:cubicBezTo>
                  <a:lnTo>
                    <a:pt x="65" y="1231"/>
                  </a:lnTo>
                  <a:cubicBezTo>
                    <a:pt x="177" y="1254"/>
                    <a:pt x="288" y="1266"/>
                    <a:pt x="396" y="1266"/>
                  </a:cubicBezTo>
                  <a:cubicBezTo>
                    <a:pt x="526" y="1266"/>
                    <a:pt x="651" y="1249"/>
                    <a:pt x="767" y="1216"/>
                  </a:cubicBezTo>
                  <a:cubicBezTo>
                    <a:pt x="1068" y="1182"/>
                    <a:pt x="1335" y="1116"/>
                    <a:pt x="1601" y="982"/>
                  </a:cubicBezTo>
                  <a:cubicBezTo>
                    <a:pt x="1735" y="915"/>
                    <a:pt x="1902" y="849"/>
                    <a:pt x="2035" y="782"/>
                  </a:cubicBezTo>
                  <a:cubicBezTo>
                    <a:pt x="2135" y="715"/>
                    <a:pt x="2202" y="682"/>
                    <a:pt x="2302" y="582"/>
                  </a:cubicBezTo>
                  <a:cubicBezTo>
                    <a:pt x="2402" y="482"/>
                    <a:pt x="2402" y="315"/>
                    <a:pt x="2335" y="182"/>
                  </a:cubicBezTo>
                  <a:cubicBezTo>
                    <a:pt x="2269" y="82"/>
                    <a:pt x="2135" y="15"/>
                    <a:pt x="2002" y="15"/>
                  </a:cubicBezTo>
                  <a:cubicBezTo>
                    <a:pt x="1968" y="4"/>
                    <a:pt x="1935" y="0"/>
                    <a:pt x="190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33"/>
            <p:cNvSpPr/>
            <p:nvPr/>
          </p:nvSpPr>
          <p:spPr>
            <a:xfrm>
              <a:off x="4806925" y="5022375"/>
              <a:ext cx="30050" cy="61725"/>
            </a:xfrm>
            <a:custGeom>
              <a:rect b="b" l="l" r="r" t="t"/>
              <a:pathLst>
                <a:path extrusionOk="0" h="2469" w="1202">
                  <a:moveTo>
                    <a:pt x="435" y="0"/>
                  </a:moveTo>
                  <a:cubicBezTo>
                    <a:pt x="301" y="0"/>
                    <a:pt x="168" y="100"/>
                    <a:pt x="134" y="234"/>
                  </a:cubicBezTo>
                  <a:cubicBezTo>
                    <a:pt x="68" y="301"/>
                    <a:pt x="34" y="401"/>
                    <a:pt x="34" y="501"/>
                  </a:cubicBezTo>
                  <a:cubicBezTo>
                    <a:pt x="1" y="667"/>
                    <a:pt x="1" y="834"/>
                    <a:pt x="34" y="1034"/>
                  </a:cubicBezTo>
                  <a:cubicBezTo>
                    <a:pt x="68" y="1301"/>
                    <a:pt x="168" y="1601"/>
                    <a:pt x="335" y="1835"/>
                  </a:cubicBezTo>
                  <a:cubicBezTo>
                    <a:pt x="600" y="2189"/>
                    <a:pt x="865" y="2308"/>
                    <a:pt x="923" y="2308"/>
                  </a:cubicBezTo>
                  <a:cubicBezTo>
                    <a:pt x="931" y="2308"/>
                    <a:pt x="935" y="2306"/>
                    <a:pt x="935" y="2302"/>
                  </a:cubicBezTo>
                  <a:cubicBezTo>
                    <a:pt x="968" y="2269"/>
                    <a:pt x="735" y="2135"/>
                    <a:pt x="501" y="1735"/>
                  </a:cubicBezTo>
                  <a:cubicBezTo>
                    <a:pt x="368" y="1501"/>
                    <a:pt x="301" y="1268"/>
                    <a:pt x="268" y="1001"/>
                  </a:cubicBezTo>
                  <a:cubicBezTo>
                    <a:pt x="268" y="834"/>
                    <a:pt x="268" y="701"/>
                    <a:pt x="301" y="567"/>
                  </a:cubicBezTo>
                  <a:cubicBezTo>
                    <a:pt x="335" y="401"/>
                    <a:pt x="401" y="267"/>
                    <a:pt x="468" y="267"/>
                  </a:cubicBezTo>
                  <a:cubicBezTo>
                    <a:pt x="501" y="301"/>
                    <a:pt x="668" y="401"/>
                    <a:pt x="735" y="534"/>
                  </a:cubicBezTo>
                  <a:cubicBezTo>
                    <a:pt x="902" y="901"/>
                    <a:pt x="1035" y="1335"/>
                    <a:pt x="1035" y="1735"/>
                  </a:cubicBezTo>
                  <a:cubicBezTo>
                    <a:pt x="1035" y="2202"/>
                    <a:pt x="935" y="2469"/>
                    <a:pt x="968" y="2469"/>
                  </a:cubicBezTo>
                  <a:cubicBezTo>
                    <a:pt x="1135" y="2269"/>
                    <a:pt x="1202" y="2002"/>
                    <a:pt x="1202" y="1735"/>
                  </a:cubicBezTo>
                  <a:cubicBezTo>
                    <a:pt x="1202" y="1468"/>
                    <a:pt x="1202" y="1168"/>
                    <a:pt x="1102" y="901"/>
                  </a:cubicBezTo>
                  <a:cubicBezTo>
                    <a:pt x="1068" y="734"/>
                    <a:pt x="1002" y="567"/>
                    <a:pt x="935" y="434"/>
                  </a:cubicBezTo>
                  <a:cubicBezTo>
                    <a:pt x="868" y="200"/>
                    <a:pt x="668" y="67"/>
                    <a:pt x="4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33"/>
            <p:cNvSpPr/>
            <p:nvPr/>
          </p:nvSpPr>
          <p:spPr>
            <a:xfrm>
              <a:off x="4815275" y="2888350"/>
              <a:ext cx="1044100" cy="2170750"/>
            </a:xfrm>
            <a:custGeom>
              <a:rect b="b" l="l" r="r" t="t"/>
              <a:pathLst>
                <a:path extrusionOk="0" h="86830" w="41764">
                  <a:moveTo>
                    <a:pt x="34659" y="0"/>
                  </a:moveTo>
                  <a:lnTo>
                    <a:pt x="12409" y="334"/>
                  </a:lnTo>
                  <a:lnTo>
                    <a:pt x="1" y="85395"/>
                  </a:lnTo>
                  <a:cubicBezTo>
                    <a:pt x="1" y="85395"/>
                    <a:pt x="8173" y="86829"/>
                    <a:pt x="8740" y="86829"/>
                  </a:cubicBezTo>
                  <a:cubicBezTo>
                    <a:pt x="9274" y="86829"/>
                    <a:pt x="25886" y="18914"/>
                    <a:pt x="25886" y="18914"/>
                  </a:cubicBezTo>
                  <a:lnTo>
                    <a:pt x="32757" y="86662"/>
                  </a:lnTo>
                  <a:lnTo>
                    <a:pt x="41764" y="84527"/>
                  </a:lnTo>
                  <a:lnTo>
                    <a:pt x="40363" y="15211"/>
                  </a:lnTo>
                  <a:cubicBezTo>
                    <a:pt x="40363" y="9507"/>
                    <a:pt x="34659" y="0"/>
                    <a:pt x="3465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33"/>
            <p:cNvSpPr/>
            <p:nvPr/>
          </p:nvSpPr>
          <p:spPr>
            <a:xfrm>
              <a:off x="5592500" y="3314475"/>
              <a:ext cx="173475" cy="1687900"/>
            </a:xfrm>
            <a:custGeom>
              <a:rect b="b" l="l" r="r" t="t"/>
              <a:pathLst>
                <a:path extrusionOk="0" h="67516" w="6939">
                  <a:moveTo>
                    <a:pt x="34" y="1"/>
                  </a:moveTo>
                  <a:cubicBezTo>
                    <a:pt x="0" y="67"/>
                    <a:pt x="0" y="134"/>
                    <a:pt x="34" y="201"/>
                  </a:cubicBezTo>
                  <a:cubicBezTo>
                    <a:pt x="34" y="301"/>
                    <a:pt x="67" y="468"/>
                    <a:pt x="100" y="701"/>
                  </a:cubicBezTo>
                  <a:cubicBezTo>
                    <a:pt x="167" y="1168"/>
                    <a:pt x="267" y="1802"/>
                    <a:pt x="401" y="2636"/>
                  </a:cubicBezTo>
                  <a:cubicBezTo>
                    <a:pt x="701" y="4337"/>
                    <a:pt x="1068" y="6806"/>
                    <a:pt x="1535" y="9841"/>
                  </a:cubicBezTo>
                  <a:cubicBezTo>
                    <a:pt x="2435" y="15912"/>
                    <a:pt x="3603" y="24318"/>
                    <a:pt x="4537" y="33658"/>
                  </a:cubicBezTo>
                  <a:cubicBezTo>
                    <a:pt x="5504" y="42998"/>
                    <a:pt x="6071" y="51471"/>
                    <a:pt x="6405" y="57575"/>
                  </a:cubicBezTo>
                  <a:cubicBezTo>
                    <a:pt x="6572" y="60644"/>
                    <a:pt x="6705" y="63146"/>
                    <a:pt x="6772" y="64847"/>
                  </a:cubicBezTo>
                  <a:cubicBezTo>
                    <a:pt x="6805" y="65681"/>
                    <a:pt x="6839" y="66382"/>
                    <a:pt x="6872" y="66849"/>
                  </a:cubicBezTo>
                  <a:cubicBezTo>
                    <a:pt x="6872" y="67049"/>
                    <a:pt x="6905" y="67216"/>
                    <a:pt x="6905" y="67349"/>
                  </a:cubicBezTo>
                  <a:lnTo>
                    <a:pt x="6905" y="66849"/>
                  </a:lnTo>
                  <a:cubicBezTo>
                    <a:pt x="6905" y="66382"/>
                    <a:pt x="6905" y="65714"/>
                    <a:pt x="6872" y="64847"/>
                  </a:cubicBezTo>
                  <a:cubicBezTo>
                    <a:pt x="6839" y="63146"/>
                    <a:pt x="6739" y="60644"/>
                    <a:pt x="6605" y="57575"/>
                  </a:cubicBezTo>
                  <a:cubicBezTo>
                    <a:pt x="6305" y="51438"/>
                    <a:pt x="5771" y="42965"/>
                    <a:pt x="4804" y="33625"/>
                  </a:cubicBezTo>
                  <a:cubicBezTo>
                    <a:pt x="3836" y="24285"/>
                    <a:pt x="2669" y="15879"/>
                    <a:pt x="1702" y="9808"/>
                  </a:cubicBezTo>
                  <a:cubicBezTo>
                    <a:pt x="1235" y="6772"/>
                    <a:pt x="801" y="4337"/>
                    <a:pt x="501" y="2636"/>
                  </a:cubicBezTo>
                  <a:cubicBezTo>
                    <a:pt x="367" y="1802"/>
                    <a:pt x="234" y="1135"/>
                    <a:pt x="134" y="701"/>
                  </a:cubicBezTo>
                  <a:lnTo>
                    <a:pt x="34" y="168"/>
                  </a:lnTo>
                  <a:cubicBezTo>
                    <a:pt x="34" y="134"/>
                    <a:pt x="34" y="67"/>
                    <a:pt x="34" y="1"/>
                  </a:cubicBezTo>
                  <a:close/>
                  <a:moveTo>
                    <a:pt x="6905" y="67349"/>
                  </a:moveTo>
                  <a:cubicBezTo>
                    <a:pt x="6905" y="67416"/>
                    <a:pt x="6905" y="67449"/>
                    <a:pt x="6905" y="67516"/>
                  </a:cubicBezTo>
                  <a:cubicBezTo>
                    <a:pt x="6939" y="67449"/>
                    <a:pt x="6939" y="67416"/>
                    <a:pt x="6905" y="67349"/>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33"/>
            <p:cNvSpPr/>
            <p:nvPr/>
          </p:nvSpPr>
          <p:spPr>
            <a:xfrm>
              <a:off x="4934525" y="3343675"/>
              <a:ext cx="304400" cy="1700400"/>
            </a:xfrm>
            <a:custGeom>
              <a:rect b="b" l="l" r="r" t="t"/>
              <a:pathLst>
                <a:path extrusionOk="0" h="68016" w="12176">
                  <a:moveTo>
                    <a:pt x="12109" y="0"/>
                  </a:moveTo>
                  <a:lnTo>
                    <a:pt x="12109" y="0"/>
                  </a:lnTo>
                  <a:cubicBezTo>
                    <a:pt x="12043" y="0"/>
                    <a:pt x="9274" y="15178"/>
                    <a:pt x="5972" y="33958"/>
                  </a:cubicBezTo>
                  <a:cubicBezTo>
                    <a:pt x="2636" y="52738"/>
                    <a:pt x="1" y="68016"/>
                    <a:pt x="67" y="68016"/>
                  </a:cubicBezTo>
                  <a:cubicBezTo>
                    <a:pt x="134" y="68016"/>
                    <a:pt x="2903" y="52805"/>
                    <a:pt x="6205" y="34025"/>
                  </a:cubicBezTo>
                  <a:cubicBezTo>
                    <a:pt x="9541" y="15245"/>
                    <a:pt x="12176" y="0"/>
                    <a:pt x="12109"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33"/>
            <p:cNvSpPr/>
            <p:nvPr/>
          </p:nvSpPr>
          <p:spPr>
            <a:xfrm>
              <a:off x="5446550" y="2891675"/>
              <a:ext cx="69250" cy="467025"/>
            </a:xfrm>
            <a:custGeom>
              <a:rect b="b" l="l" r="r" t="t"/>
              <a:pathLst>
                <a:path extrusionOk="0" h="18681" w="2770">
                  <a:moveTo>
                    <a:pt x="1" y="1"/>
                  </a:moveTo>
                  <a:cubicBezTo>
                    <a:pt x="34" y="67"/>
                    <a:pt x="34" y="134"/>
                    <a:pt x="68" y="201"/>
                  </a:cubicBezTo>
                  <a:cubicBezTo>
                    <a:pt x="101" y="368"/>
                    <a:pt x="168" y="534"/>
                    <a:pt x="234" y="735"/>
                  </a:cubicBezTo>
                  <a:cubicBezTo>
                    <a:pt x="401" y="1235"/>
                    <a:pt x="601" y="1902"/>
                    <a:pt x="868" y="2703"/>
                  </a:cubicBezTo>
                  <a:cubicBezTo>
                    <a:pt x="1135" y="3503"/>
                    <a:pt x="1435" y="4504"/>
                    <a:pt x="1735" y="5605"/>
                  </a:cubicBezTo>
                  <a:cubicBezTo>
                    <a:pt x="1902" y="6172"/>
                    <a:pt x="2036" y="6739"/>
                    <a:pt x="2169" y="7373"/>
                  </a:cubicBezTo>
                  <a:cubicBezTo>
                    <a:pt x="2269" y="7973"/>
                    <a:pt x="2336" y="8607"/>
                    <a:pt x="2403" y="9274"/>
                  </a:cubicBezTo>
                  <a:cubicBezTo>
                    <a:pt x="2569" y="11542"/>
                    <a:pt x="2369" y="13811"/>
                    <a:pt x="1836" y="15979"/>
                  </a:cubicBezTo>
                  <a:cubicBezTo>
                    <a:pt x="1602" y="16813"/>
                    <a:pt x="1369" y="17480"/>
                    <a:pt x="1235" y="17947"/>
                  </a:cubicBezTo>
                  <a:cubicBezTo>
                    <a:pt x="1102" y="18180"/>
                    <a:pt x="1035" y="18414"/>
                    <a:pt x="968" y="18681"/>
                  </a:cubicBezTo>
                  <a:cubicBezTo>
                    <a:pt x="1002" y="18614"/>
                    <a:pt x="1035" y="18547"/>
                    <a:pt x="1068" y="18481"/>
                  </a:cubicBezTo>
                  <a:cubicBezTo>
                    <a:pt x="1102" y="18380"/>
                    <a:pt x="1202" y="18214"/>
                    <a:pt x="1268" y="17980"/>
                  </a:cubicBezTo>
                  <a:cubicBezTo>
                    <a:pt x="1535" y="17346"/>
                    <a:pt x="1769" y="16679"/>
                    <a:pt x="1969" y="16045"/>
                  </a:cubicBezTo>
                  <a:cubicBezTo>
                    <a:pt x="2536" y="13811"/>
                    <a:pt x="2770" y="11542"/>
                    <a:pt x="2603" y="9274"/>
                  </a:cubicBezTo>
                  <a:cubicBezTo>
                    <a:pt x="2536" y="8607"/>
                    <a:pt x="2469" y="7940"/>
                    <a:pt x="2369" y="7339"/>
                  </a:cubicBezTo>
                  <a:cubicBezTo>
                    <a:pt x="2236" y="6739"/>
                    <a:pt x="2102" y="6138"/>
                    <a:pt x="1936" y="5571"/>
                  </a:cubicBezTo>
                  <a:cubicBezTo>
                    <a:pt x="1635" y="4471"/>
                    <a:pt x="1302" y="3470"/>
                    <a:pt x="1002" y="2636"/>
                  </a:cubicBezTo>
                  <a:cubicBezTo>
                    <a:pt x="735" y="1802"/>
                    <a:pt x="468" y="1168"/>
                    <a:pt x="301" y="701"/>
                  </a:cubicBezTo>
                  <a:lnTo>
                    <a:pt x="101" y="201"/>
                  </a:lnTo>
                  <a:cubicBezTo>
                    <a:pt x="68" y="134"/>
                    <a:pt x="34" y="67"/>
                    <a:pt x="1"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33"/>
            <p:cNvSpPr/>
            <p:nvPr/>
          </p:nvSpPr>
          <p:spPr>
            <a:xfrm>
              <a:off x="5224725" y="3065975"/>
              <a:ext cx="181825" cy="207675"/>
            </a:xfrm>
            <a:custGeom>
              <a:rect b="b" l="l" r="r" t="t"/>
              <a:pathLst>
                <a:path extrusionOk="0" h="8307" w="7273">
                  <a:moveTo>
                    <a:pt x="1" y="0"/>
                  </a:moveTo>
                  <a:lnTo>
                    <a:pt x="1" y="100"/>
                  </a:lnTo>
                  <a:cubicBezTo>
                    <a:pt x="168" y="1935"/>
                    <a:pt x="334" y="4103"/>
                    <a:pt x="535" y="6372"/>
                  </a:cubicBezTo>
                  <a:lnTo>
                    <a:pt x="535" y="6438"/>
                  </a:lnTo>
                  <a:lnTo>
                    <a:pt x="601" y="6472"/>
                  </a:lnTo>
                  <a:lnTo>
                    <a:pt x="768" y="6572"/>
                  </a:lnTo>
                  <a:lnTo>
                    <a:pt x="3603" y="8273"/>
                  </a:lnTo>
                  <a:lnTo>
                    <a:pt x="3637" y="8306"/>
                  </a:lnTo>
                  <a:lnTo>
                    <a:pt x="3670" y="8306"/>
                  </a:lnTo>
                  <a:lnTo>
                    <a:pt x="7139" y="6872"/>
                  </a:lnTo>
                  <a:lnTo>
                    <a:pt x="7206" y="6872"/>
                  </a:lnTo>
                  <a:lnTo>
                    <a:pt x="7206" y="6805"/>
                  </a:lnTo>
                  <a:cubicBezTo>
                    <a:pt x="7239" y="4804"/>
                    <a:pt x="7239" y="3103"/>
                    <a:pt x="7273" y="1902"/>
                  </a:cubicBezTo>
                  <a:lnTo>
                    <a:pt x="7273" y="567"/>
                  </a:lnTo>
                  <a:cubicBezTo>
                    <a:pt x="7273" y="556"/>
                    <a:pt x="7273" y="545"/>
                    <a:pt x="7273" y="534"/>
                  </a:cubicBezTo>
                  <a:cubicBezTo>
                    <a:pt x="7273" y="901"/>
                    <a:pt x="7239" y="1368"/>
                    <a:pt x="7239" y="1902"/>
                  </a:cubicBezTo>
                  <a:cubicBezTo>
                    <a:pt x="7173" y="3094"/>
                    <a:pt x="7140" y="4747"/>
                    <a:pt x="7041" y="6698"/>
                  </a:cubicBezTo>
                  <a:lnTo>
                    <a:pt x="7041" y="6698"/>
                  </a:lnTo>
                  <a:lnTo>
                    <a:pt x="3697" y="8048"/>
                  </a:lnTo>
                  <a:lnTo>
                    <a:pt x="935" y="6338"/>
                  </a:lnTo>
                  <a:lnTo>
                    <a:pt x="795" y="6268"/>
                  </a:lnTo>
                  <a:lnTo>
                    <a:pt x="795" y="6268"/>
                  </a:lnTo>
                  <a:cubicBezTo>
                    <a:pt x="600" y="4034"/>
                    <a:pt x="374" y="1958"/>
                    <a:pt x="210" y="133"/>
                  </a:cubicBezTo>
                  <a:lnTo>
                    <a:pt x="210" y="133"/>
                  </a:lnTo>
                  <a:lnTo>
                    <a:pt x="5305" y="100"/>
                  </a:lnTo>
                  <a:lnTo>
                    <a:pt x="6772" y="67"/>
                  </a:lnTo>
                  <a:lnTo>
                    <a:pt x="6806" y="67"/>
                  </a:lnTo>
                  <a:lnTo>
                    <a:pt x="5371" y="34"/>
                  </a:lnTo>
                  <a:lnTo>
                    <a:pt x="134"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33"/>
            <p:cNvSpPr/>
            <p:nvPr/>
          </p:nvSpPr>
          <p:spPr>
            <a:xfrm>
              <a:off x="5565800" y="3020950"/>
              <a:ext cx="196000" cy="206000"/>
            </a:xfrm>
            <a:custGeom>
              <a:rect b="b" l="l" r="r" t="t"/>
              <a:pathLst>
                <a:path extrusionOk="0" h="8240" w="7840">
                  <a:moveTo>
                    <a:pt x="6672" y="0"/>
                  </a:moveTo>
                  <a:cubicBezTo>
                    <a:pt x="6506" y="33"/>
                    <a:pt x="6372" y="67"/>
                    <a:pt x="6205" y="100"/>
                  </a:cubicBezTo>
                  <a:lnTo>
                    <a:pt x="4871" y="367"/>
                  </a:lnTo>
                  <a:lnTo>
                    <a:pt x="101" y="1434"/>
                  </a:lnTo>
                  <a:lnTo>
                    <a:pt x="1" y="1434"/>
                  </a:lnTo>
                  <a:lnTo>
                    <a:pt x="34" y="1534"/>
                  </a:lnTo>
                  <a:cubicBezTo>
                    <a:pt x="501" y="3202"/>
                    <a:pt x="1068" y="5170"/>
                    <a:pt x="1669" y="7239"/>
                  </a:cubicBezTo>
                  <a:lnTo>
                    <a:pt x="1669" y="7305"/>
                  </a:lnTo>
                  <a:lnTo>
                    <a:pt x="1736" y="7305"/>
                  </a:lnTo>
                  <a:lnTo>
                    <a:pt x="1902" y="7372"/>
                  </a:lnTo>
                  <a:lnTo>
                    <a:pt x="5071" y="8239"/>
                  </a:lnTo>
                  <a:lnTo>
                    <a:pt x="5138" y="8239"/>
                  </a:lnTo>
                  <a:lnTo>
                    <a:pt x="5171" y="8206"/>
                  </a:lnTo>
                  <a:lnTo>
                    <a:pt x="7773" y="6238"/>
                  </a:lnTo>
                  <a:lnTo>
                    <a:pt x="7840" y="6204"/>
                  </a:lnTo>
                  <a:lnTo>
                    <a:pt x="7840" y="6138"/>
                  </a:lnTo>
                  <a:cubicBezTo>
                    <a:pt x="7473" y="4303"/>
                    <a:pt x="7206" y="2769"/>
                    <a:pt x="7006" y="1635"/>
                  </a:cubicBezTo>
                  <a:cubicBezTo>
                    <a:pt x="6906" y="1134"/>
                    <a:pt x="6806" y="734"/>
                    <a:pt x="6739" y="400"/>
                  </a:cubicBezTo>
                  <a:cubicBezTo>
                    <a:pt x="6739" y="267"/>
                    <a:pt x="6706" y="133"/>
                    <a:pt x="6672" y="33"/>
                  </a:cubicBezTo>
                  <a:lnTo>
                    <a:pt x="6672" y="33"/>
                  </a:lnTo>
                  <a:cubicBezTo>
                    <a:pt x="6672" y="33"/>
                    <a:pt x="6672" y="200"/>
                    <a:pt x="6739" y="500"/>
                  </a:cubicBezTo>
                  <a:cubicBezTo>
                    <a:pt x="6772" y="767"/>
                    <a:pt x="6839" y="1234"/>
                    <a:pt x="6906" y="1735"/>
                  </a:cubicBezTo>
                  <a:lnTo>
                    <a:pt x="7629" y="6137"/>
                  </a:lnTo>
                  <a:lnTo>
                    <a:pt x="7629" y="6137"/>
                  </a:lnTo>
                  <a:lnTo>
                    <a:pt x="5089" y="8026"/>
                  </a:lnTo>
                  <a:lnTo>
                    <a:pt x="1969" y="7172"/>
                  </a:lnTo>
                  <a:lnTo>
                    <a:pt x="1856" y="7126"/>
                  </a:lnTo>
                  <a:lnTo>
                    <a:pt x="1856" y="7126"/>
                  </a:lnTo>
                  <a:lnTo>
                    <a:pt x="224" y="1580"/>
                  </a:lnTo>
                  <a:lnTo>
                    <a:pt x="224" y="1580"/>
                  </a:lnTo>
                  <a:lnTo>
                    <a:pt x="4838" y="467"/>
                  </a:lnTo>
                  <a:lnTo>
                    <a:pt x="6172" y="133"/>
                  </a:lnTo>
                  <a:cubicBezTo>
                    <a:pt x="6506" y="67"/>
                    <a:pt x="6672" y="33"/>
                    <a:pt x="6672"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33"/>
            <p:cNvSpPr/>
            <p:nvPr/>
          </p:nvSpPr>
          <p:spPr>
            <a:xfrm>
              <a:off x="5278100" y="3324500"/>
              <a:ext cx="192675" cy="41700"/>
            </a:xfrm>
            <a:custGeom>
              <a:rect b="b" l="l" r="r" t="t"/>
              <a:pathLst>
                <a:path extrusionOk="0" h="1668" w="7707">
                  <a:moveTo>
                    <a:pt x="1" y="0"/>
                  </a:moveTo>
                  <a:cubicBezTo>
                    <a:pt x="1235" y="400"/>
                    <a:pt x="2536" y="701"/>
                    <a:pt x="3837" y="967"/>
                  </a:cubicBezTo>
                  <a:cubicBezTo>
                    <a:pt x="5104" y="1268"/>
                    <a:pt x="6405" y="1501"/>
                    <a:pt x="7706" y="1668"/>
                  </a:cubicBezTo>
                  <a:cubicBezTo>
                    <a:pt x="6439" y="1301"/>
                    <a:pt x="5171" y="967"/>
                    <a:pt x="3870" y="734"/>
                  </a:cubicBezTo>
                  <a:cubicBezTo>
                    <a:pt x="2603" y="434"/>
                    <a:pt x="1302" y="167"/>
                    <a:pt x="1"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33"/>
            <p:cNvSpPr/>
            <p:nvPr/>
          </p:nvSpPr>
          <p:spPr>
            <a:xfrm>
              <a:off x="5558300" y="3295300"/>
              <a:ext cx="161825" cy="37975"/>
            </a:xfrm>
            <a:custGeom>
              <a:rect b="b" l="l" r="r" t="t"/>
              <a:pathLst>
                <a:path extrusionOk="0" h="1519" w="6473">
                  <a:moveTo>
                    <a:pt x="6472" y="1"/>
                  </a:moveTo>
                  <a:lnTo>
                    <a:pt x="6472" y="1"/>
                  </a:lnTo>
                  <a:cubicBezTo>
                    <a:pt x="6138" y="67"/>
                    <a:pt x="5838" y="167"/>
                    <a:pt x="5538" y="267"/>
                  </a:cubicBezTo>
                  <a:cubicBezTo>
                    <a:pt x="4938" y="468"/>
                    <a:pt x="4170" y="701"/>
                    <a:pt x="3270" y="901"/>
                  </a:cubicBezTo>
                  <a:cubicBezTo>
                    <a:pt x="2369" y="1101"/>
                    <a:pt x="1535" y="1235"/>
                    <a:pt x="935" y="1335"/>
                  </a:cubicBezTo>
                  <a:cubicBezTo>
                    <a:pt x="635" y="1335"/>
                    <a:pt x="301" y="1402"/>
                    <a:pt x="1" y="1468"/>
                  </a:cubicBezTo>
                  <a:cubicBezTo>
                    <a:pt x="151" y="1502"/>
                    <a:pt x="309" y="1518"/>
                    <a:pt x="472" y="1518"/>
                  </a:cubicBezTo>
                  <a:cubicBezTo>
                    <a:pt x="635" y="1518"/>
                    <a:pt x="801" y="1502"/>
                    <a:pt x="968" y="1468"/>
                  </a:cubicBezTo>
                  <a:cubicBezTo>
                    <a:pt x="1769" y="1402"/>
                    <a:pt x="2536" y="1301"/>
                    <a:pt x="3303" y="1101"/>
                  </a:cubicBezTo>
                  <a:cubicBezTo>
                    <a:pt x="4070" y="935"/>
                    <a:pt x="4838" y="701"/>
                    <a:pt x="5571" y="401"/>
                  </a:cubicBezTo>
                  <a:cubicBezTo>
                    <a:pt x="5872" y="334"/>
                    <a:pt x="6172" y="167"/>
                    <a:pt x="647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33"/>
            <p:cNvSpPr/>
            <p:nvPr/>
          </p:nvSpPr>
          <p:spPr>
            <a:xfrm>
              <a:off x="5278950" y="1985200"/>
              <a:ext cx="273550" cy="65900"/>
            </a:xfrm>
            <a:custGeom>
              <a:rect b="b" l="l" r="r" t="t"/>
              <a:pathLst>
                <a:path extrusionOk="0" h="2636" w="10942">
                  <a:moveTo>
                    <a:pt x="9607" y="0"/>
                  </a:moveTo>
                  <a:lnTo>
                    <a:pt x="967" y="334"/>
                  </a:lnTo>
                  <a:lnTo>
                    <a:pt x="0" y="2369"/>
                  </a:lnTo>
                  <a:lnTo>
                    <a:pt x="134" y="2636"/>
                  </a:lnTo>
                  <a:lnTo>
                    <a:pt x="10941" y="2636"/>
                  </a:lnTo>
                  <a:lnTo>
                    <a:pt x="9607"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33"/>
            <p:cNvSpPr/>
            <p:nvPr/>
          </p:nvSpPr>
          <p:spPr>
            <a:xfrm>
              <a:off x="4642650" y="2377975"/>
              <a:ext cx="351950" cy="346100"/>
            </a:xfrm>
            <a:custGeom>
              <a:rect b="b" l="l" r="r" t="t"/>
              <a:pathLst>
                <a:path extrusionOk="0" h="13844" w="14078">
                  <a:moveTo>
                    <a:pt x="4237" y="1"/>
                  </a:moveTo>
                  <a:lnTo>
                    <a:pt x="1" y="4104"/>
                  </a:lnTo>
                  <a:lnTo>
                    <a:pt x="10908" y="13844"/>
                  </a:lnTo>
                  <a:lnTo>
                    <a:pt x="14077" y="6338"/>
                  </a:lnTo>
                  <a:lnTo>
                    <a:pt x="4237"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33"/>
            <p:cNvSpPr/>
            <p:nvPr/>
          </p:nvSpPr>
          <p:spPr>
            <a:xfrm>
              <a:off x="5602500" y="2433850"/>
              <a:ext cx="215175" cy="254375"/>
            </a:xfrm>
            <a:custGeom>
              <a:rect b="b" l="l" r="r" t="t"/>
              <a:pathLst>
                <a:path extrusionOk="0" h="10175" w="8607">
                  <a:moveTo>
                    <a:pt x="1835" y="1"/>
                  </a:moveTo>
                  <a:lnTo>
                    <a:pt x="1" y="6872"/>
                  </a:lnTo>
                  <a:lnTo>
                    <a:pt x="8307" y="10174"/>
                  </a:lnTo>
                  <a:lnTo>
                    <a:pt x="8607" y="2302"/>
                  </a:lnTo>
                  <a:lnTo>
                    <a:pt x="1835"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33"/>
            <p:cNvSpPr/>
            <p:nvPr/>
          </p:nvSpPr>
          <p:spPr>
            <a:xfrm>
              <a:off x="4866150" y="2038575"/>
              <a:ext cx="1110825" cy="857300"/>
            </a:xfrm>
            <a:custGeom>
              <a:rect b="b" l="l" r="r" t="t"/>
              <a:pathLst>
                <a:path extrusionOk="0" h="34292" w="44433">
                  <a:moveTo>
                    <a:pt x="26519" y="0"/>
                  </a:moveTo>
                  <a:lnTo>
                    <a:pt x="17546" y="267"/>
                  </a:lnTo>
                  <a:cubicBezTo>
                    <a:pt x="17307" y="249"/>
                    <a:pt x="17068" y="240"/>
                    <a:pt x="16831" y="240"/>
                  </a:cubicBezTo>
                  <a:cubicBezTo>
                    <a:pt x="14483" y="240"/>
                    <a:pt x="12231" y="1127"/>
                    <a:pt x="10474" y="2702"/>
                  </a:cubicBezTo>
                  <a:cubicBezTo>
                    <a:pt x="10074" y="3002"/>
                    <a:pt x="9774" y="3403"/>
                    <a:pt x="9607" y="3870"/>
                  </a:cubicBezTo>
                  <a:lnTo>
                    <a:pt x="1001" y="22249"/>
                  </a:lnTo>
                  <a:cubicBezTo>
                    <a:pt x="0" y="24318"/>
                    <a:pt x="501" y="26786"/>
                    <a:pt x="2569" y="27820"/>
                  </a:cubicBezTo>
                  <a:cubicBezTo>
                    <a:pt x="3161" y="28116"/>
                    <a:pt x="3794" y="28256"/>
                    <a:pt x="4420" y="28256"/>
                  </a:cubicBezTo>
                  <a:cubicBezTo>
                    <a:pt x="5979" y="28256"/>
                    <a:pt x="7492" y="27385"/>
                    <a:pt x="8206" y="25885"/>
                  </a:cubicBezTo>
                  <a:lnTo>
                    <a:pt x="12709" y="16579"/>
                  </a:lnTo>
                  <a:lnTo>
                    <a:pt x="12176" y="23951"/>
                  </a:lnTo>
                  <a:lnTo>
                    <a:pt x="10474" y="34291"/>
                  </a:lnTo>
                  <a:lnTo>
                    <a:pt x="32724" y="33958"/>
                  </a:lnTo>
                  <a:lnTo>
                    <a:pt x="30055" y="26252"/>
                  </a:lnTo>
                  <a:lnTo>
                    <a:pt x="31890" y="16879"/>
                  </a:lnTo>
                  <a:lnTo>
                    <a:pt x="34825" y="23417"/>
                  </a:lnTo>
                  <a:cubicBezTo>
                    <a:pt x="35596" y="25139"/>
                    <a:pt x="37278" y="26168"/>
                    <a:pt x="39063" y="26168"/>
                  </a:cubicBezTo>
                  <a:cubicBezTo>
                    <a:pt x="39594" y="26168"/>
                    <a:pt x="40135" y="26077"/>
                    <a:pt x="40663" y="25885"/>
                  </a:cubicBezTo>
                  <a:cubicBezTo>
                    <a:pt x="43265" y="24918"/>
                    <a:pt x="44432" y="21916"/>
                    <a:pt x="43198" y="19447"/>
                  </a:cubicBezTo>
                  <a:cubicBezTo>
                    <a:pt x="40496" y="14110"/>
                    <a:pt x="36393" y="5971"/>
                    <a:pt x="36193" y="5571"/>
                  </a:cubicBezTo>
                  <a:cubicBezTo>
                    <a:pt x="33558" y="0"/>
                    <a:pt x="26519" y="0"/>
                    <a:pt x="26519"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33"/>
            <p:cNvSpPr/>
            <p:nvPr/>
          </p:nvSpPr>
          <p:spPr>
            <a:xfrm>
              <a:off x="5282275" y="2521925"/>
              <a:ext cx="324425" cy="189775"/>
            </a:xfrm>
            <a:custGeom>
              <a:rect b="b" l="l" r="r" t="t"/>
              <a:pathLst>
                <a:path extrusionOk="0" h="7591" w="12977">
                  <a:moveTo>
                    <a:pt x="1684" y="0"/>
                  </a:moveTo>
                  <a:cubicBezTo>
                    <a:pt x="827" y="0"/>
                    <a:pt x="96" y="845"/>
                    <a:pt x="34" y="1748"/>
                  </a:cubicBezTo>
                  <a:cubicBezTo>
                    <a:pt x="1" y="2682"/>
                    <a:pt x="367" y="3616"/>
                    <a:pt x="1035" y="4316"/>
                  </a:cubicBezTo>
                  <a:cubicBezTo>
                    <a:pt x="2436" y="5884"/>
                    <a:pt x="4370" y="6918"/>
                    <a:pt x="6472" y="7252"/>
                  </a:cubicBezTo>
                  <a:cubicBezTo>
                    <a:pt x="7472" y="7413"/>
                    <a:pt x="8574" y="7590"/>
                    <a:pt x="9634" y="7590"/>
                  </a:cubicBezTo>
                  <a:cubicBezTo>
                    <a:pt x="10765" y="7590"/>
                    <a:pt x="11849" y="7389"/>
                    <a:pt x="12710" y="6752"/>
                  </a:cubicBezTo>
                  <a:cubicBezTo>
                    <a:pt x="12976" y="6518"/>
                    <a:pt x="12676" y="6351"/>
                    <a:pt x="12676" y="6351"/>
                  </a:cubicBezTo>
                  <a:cubicBezTo>
                    <a:pt x="12192" y="6435"/>
                    <a:pt x="11708" y="6476"/>
                    <a:pt x="11228" y="6476"/>
                  </a:cubicBezTo>
                  <a:cubicBezTo>
                    <a:pt x="8272" y="6476"/>
                    <a:pt x="5496" y="4922"/>
                    <a:pt x="4003" y="2282"/>
                  </a:cubicBezTo>
                  <a:cubicBezTo>
                    <a:pt x="3470" y="1348"/>
                    <a:pt x="2969" y="113"/>
                    <a:pt x="1869" y="13"/>
                  </a:cubicBezTo>
                  <a:cubicBezTo>
                    <a:pt x="1806" y="5"/>
                    <a:pt x="1745" y="0"/>
                    <a:pt x="168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33"/>
            <p:cNvSpPr/>
            <p:nvPr/>
          </p:nvSpPr>
          <p:spPr>
            <a:xfrm>
              <a:off x="5167200" y="2328775"/>
              <a:ext cx="88425" cy="345275"/>
            </a:xfrm>
            <a:custGeom>
              <a:rect b="b" l="l" r="r" t="t"/>
              <a:pathLst>
                <a:path extrusionOk="0" h="13811" w="3537">
                  <a:moveTo>
                    <a:pt x="3536" y="1"/>
                  </a:moveTo>
                  <a:lnTo>
                    <a:pt x="701" y="5004"/>
                  </a:lnTo>
                  <a:lnTo>
                    <a:pt x="0" y="13810"/>
                  </a:lnTo>
                  <a:cubicBezTo>
                    <a:pt x="1401" y="12276"/>
                    <a:pt x="1935" y="10141"/>
                    <a:pt x="2369" y="8073"/>
                  </a:cubicBezTo>
                  <a:cubicBezTo>
                    <a:pt x="3236" y="3903"/>
                    <a:pt x="3002" y="4237"/>
                    <a:pt x="3536"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33"/>
            <p:cNvSpPr/>
            <p:nvPr/>
          </p:nvSpPr>
          <p:spPr>
            <a:xfrm>
              <a:off x="5113000" y="2772425"/>
              <a:ext cx="587100" cy="123450"/>
            </a:xfrm>
            <a:custGeom>
              <a:rect b="b" l="l" r="r" t="t"/>
              <a:pathLst>
                <a:path extrusionOk="0" h="4938" w="23484">
                  <a:moveTo>
                    <a:pt x="1434" y="1"/>
                  </a:moveTo>
                  <a:lnTo>
                    <a:pt x="0" y="2703"/>
                  </a:lnTo>
                  <a:lnTo>
                    <a:pt x="634" y="4937"/>
                  </a:lnTo>
                  <a:lnTo>
                    <a:pt x="22850" y="4637"/>
                  </a:lnTo>
                  <a:lnTo>
                    <a:pt x="23483" y="2769"/>
                  </a:lnTo>
                  <a:lnTo>
                    <a:pt x="21849" y="1668"/>
                  </a:lnTo>
                  <a:lnTo>
                    <a:pt x="1434"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33"/>
            <p:cNvSpPr/>
            <p:nvPr/>
          </p:nvSpPr>
          <p:spPr>
            <a:xfrm>
              <a:off x="5665875" y="2483050"/>
              <a:ext cx="98425" cy="166825"/>
            </a:xfrm>
            <a:custGeom>
              <a:rect b="b" l="l" r="r" t="t"/>
              <a:pathLst>
                <a:path extrusionOk="0" h="6673" w="3937">
                  <a:moveTo>
                    <a:pt x="1" y="1"/>
                  </a:moveTo>
                  <a:lnTo>
                    <a:pt x="1" y="1"/>
                  </a:lnTo>
                  <a:cubicBezTo>
                    <a:pt x="101" y="368"/>
                    <a:pt x="268" y="734"/>
                    <a:pt x="434" y="1068"/>
                  </a:cubicBezTo>
                  <a:cubicBezTo>
                    <a:pt x="735" y="1668"/>
                    <a:pt x="1202" y="2536"/>
                    <a:pt x="1735" y="3470"/>
                  </a:cubicBezTo>
                  <a:cubicBezTo>
                    <a:pt x="2302" y="4404"/>
                    <a:pt x="2836" y="5204"/>
                    <a:pt x="3236" y="5771"/>
                  </a:cubicBezTo>
                  <a:cubicBezTo>
                    <a:pt x="3437" y="6105"/>
                    <a:pt x="3670" y="6405"/>
                    <a:pt x="3937" y="6672"/>
                  </a:cubicBezTo>
                  <a:cubicBezTo>
                    <a:pt x="3770" y="6338"/>
                    <a:pt x="3570" y="6005"/>
                    <a:pt x="3370" y="5671"/>
                  </a:cubicBezTo>
                  <a:cubicBezTo>
                    <a:pt x="3003" y="5104"/>
                    <a:pt x="2469" y="4270"/>
                    <a:pt x="1936" y="3370"/>
                  </a:cubicBezTo>
                  <a:cubicBezTo>
                    <a:pt x="1368" y="2436"/>
                    <a:pt x="901" y="1602"/>
                    <a:pt x="568" y="968"/>
                  </a:cubicBezTo>
                  <a:cubicBezTo>
                    <a:pt x="401" y="634"/>
                    <a:pt x="201" y="301"/>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33"/>
            <p:cNvSpPr/>
            <p:nvPr/>
          </p:nvSpPr>
          <p:spPr>
            <a:xfrm>
              <a:off x="5711750" y="2571450"/>
              <a:ext cx="26700" cy="71750"/>
            </a:xfrm>
            <a:custGeom>
              <a:rect b="b" l="l" r="r" t="t"/>
              <a:pathLst>
                <a:path extrusionOk="0" h="2870" w="1068">
                  <a:moveTo>
                    <a:pt x="101" y="0"/>
                  </a:moveTo>
                  <a:cubicBezTo>
                    <a:pt x="0" y="534"/>
                    <a:pt x="34" y="1068"/>
                    <a:pt x="234" y="1535"/>
                  </a:cubicBezTo>
                  <a:cubicBezTo>
                    <a:pt x="367" y="2035"/>
                    <a:pt x="634" y="2502"/>
                    <a:pt x="1035" y="2869"/>
                  </a:cubicBezTo>
                  <a:cubicBezTo>
                    <a:pt x="1068" y="2836"/>
                    <a:pt x="701" y="2269"/>
                    <a:pt x="467" y="1468"/>
                  </a:cubicBezTo>
                  <a:cubicBezTo>
                    <a:pt x="201" y="701"/>
                    <a:pt x="167" y="0"/>
                    <a:pt x="1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33"/>
            <p:cNvSpPr/>
            <p:nvPr/>
          </p:nvSpPr>
          <p:spPr>
            <a:xfrm>
              <a:off x="5164700" y="2109450"/>
              <a:ext cx="95925" cy="141800"/>
            </a:xfrm>
            <a:custGeom>
              <a:rect b="b" l="l" r="r" t="t"/>
              <a:pathLst>
                <a:path extrusionOk="0" h="5672" w="3837">
                  <a:moveTo>
                    <a:pt x="0" y="1"/>
                  </a:moveTo>
                  <a:cubicBezTo>
                    <a:pt x="0" y="34"/>
                    <a:pt x="367" y="167"/>
                    <a:pt x="934" y="501"/>
                  </a:cubicBezTo>
                  <a:cubicBezTo>
                    <a:pt x="1668" y="968"/>
                    <a:pt x="2268" y="1535"/>
                    <a:pt x="2735" y="2269"/>
                  </a:cubicBezTo>
                  <a:cubicBezTo>
                    <a:pt x="3202" y="2969"/>
                    <a:pt x="3503" y="3770"/>
                    <a:pt x="3636" y="4604"/>
                  </a:cubicBezTo>
                  <a:cubicBezTo>
                    <a:pt x="3736" y="5271"/>
                    <a:pt x="3703" y="5671"/>
                    <a:pt x="3736" y="5671"/>
                  </a:cubicBezTo>
                  <a:cubicBezTo>
                    <a:pt x="3836" y="5304"/>
                    <a:pt x="3836" y="4937"/>
                    <a:pt x="3770" y="4604"/>
                  </a:cubicBezTo>
                  <a:cubicBezTo>
                    <a:pt x="3603" y="2803"/>
                    <a:pt x="2569" y="1235"/>
                    <a:pt x="1001" y="368"/>
                  </a:cubicBezTo>
                  <a:cubicBezTo>
                    <a:pt x="701" y="167"/>
                    <a:pt x="367" y="34"/>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33"/>
            <p:cNvSpPr/>
            <p:nvPr/>
          </p:nvSpPr>
          <p:spPr>
            <a:xfrm>
              <a:off x="5617525" y="2220375"/>
              <a:ext cx="109250" cy="477025"/>
            </a:xfrm>
            <a:custGeom>
              <a:rect b="b" l="l" r="r" t="t"/>
              <a:pathLst>
                <a:path extrusionOk="0" h="19081" w="4370">
                  <a:moveTo>
                    <a:pt x="4303" y="0"/>
                  </a:moveTo>
                  <a:cubicBezTo>
                    <a:pt x="4236" y="0"/>
                    <a:pt x="3236" y="4236"/>
                    <a:pt x="2068" y="9507"/>
                  </a:cubicBezTo>
                  <a:cubicBezTo>
                    <a:pt x="901" y="14777"/>
                    <a:pt x="0" y="19080"/>
                    <a:pt x="33" y="19080"/>
                  </a:cubicBezTo>
                  <a:cubicBezTo>
                    <a:pt x="100" y="19080"/>
                    <a:pt x="1101" y="14844"/>
                    <a:pt x="2268" y="9574"/>
                  </a:cubicBezTo>
                  <a:cubicBezTo>
                    <a:pt x="3469" y="4303"/>
                    <a:pt x="4370" y="33"/>
                    <a:pt x="430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33"/>
            <p:cNvSpPr/>
            <p:nvPr/>
          </p:nvSpPr>
          <p:spPr>
            <a:xfrm>
              <a:off x="4880325" y="2513075"/>
              <a:ext cx="48400" cy="46725"/>
            </a:xfrm>
            <a:custGeom>
              <a:rect b="b" l="l" r="r" t="t"/>
              <a:pathLst>
                <a:path extrusionOk="0" h="1869" w="1936">
                  <a:moveTo>
                    <a:pt x="1935" y="0"/>
                  </a:moveTo>
                  <a:lnTo>
                    <a:pt x="1935" y="0"/>
                  </a:lnTo>
                  <a:cubicBezTo>
                    <a:pt x="1501" y="167"/>
                    <a:pt x="1135" y="434"/>
                    <a:pt x="834" y="801"/>
                  </a:cubicBezTo>
                  <a:cubicBezTo>
                    <a:pt x="467" y="1068"/>
                    <a:pt x="201" y="1468"/>
                    <a:pt x="0" y="1868"/>
                  </a:cubicBezTo>
                  <a:cubicBezTo>
                    <a:pt x="367" y="1602"/>
                    <a:pt x="668" y="1301"/>
                    <a:pt x="968" y="968"/>
                  </a:cubicBezTo>
                  <a:cubicBezTo>
                    <a:pt x="1335" y="668"/>
                    <a:pt x="1635" y="334"/>
                    <a:pt x="19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33"/>
            <p:cNvSpPr/>
            <p:nvPr/>
          </p:nvSpPr>
          <p:spPr>
            <a:xfrm>
              <a:off x="5067950" y="2322100"/>
              <a:ext cx="190175" cy="372800"/>
            </a:xfrm>
            <a:custGeom>
              <a:rect b="b" l="l" r="r" t="t"/>
              <a:pathLst>
                <a:path extrusionOk="0" h="14912" w="7607">
                  <a:moveTo>
                    <a:pt x="7606" y="1"/>
                  </a:moveTo>
                  <a:lnTo>
                    <a:pt x="7606" y="1"/>
                  </a:lnTo>
                  <a:cubicBezTo>
                    <a:pt x="7473" y="167"/>
                    <a:pt x="7373" y="368"/>
                    <a:pt x="7273" y="568"/>
                  </a:cubicBezTo>
                  <a:cubicBezTo>
                    <a:pt x="7039" y="935"/>
                    <a:pt x="6739" y="1468"/>
                    <a:pt x="6372" y="2102"/>
                  </a:cubicBezTo>
                  <a:cubicBezTo>
                    <a:pt x="5638" y="3436"/>
                    <a:pt x="4671" y="5304"/>
                    <a:pt x="3670" y="7373"/>
                  </a:cubicBezTo>
                  <a:lnTo>
                    <a:pt x="1035" y="12676"/>
                  </a:lnTo>
                  <a:cubicBezTo>
                    <a:pt x="735" y="13344"/>
                    <a:pt x="468" y="13877"/>
                    <a:pt x="268" y="14311"/>
                  </a:cubicBezTo>
                  <a:cubicBezTo>
                    <a:pt x="168" y="14478"/>
                    <a:pt x="67" y="14678"/>
                    <a:pt x="1" y="14911"/>
                  </a:cubicBezTo>
                  <a:cubicBezTo>
                    <a:pt x="134" y="14711"/>
                    <a:pt x="234" y="14544"/>
                    <a:pt x="334" y="14344"/>
                  </a:cubicBezTo>
                  <a:cubicBezTo>
                    <a:pt x="568" y="13977"/>
                    <a:pt x="835" y="13410"/>
                    <a:pt x="1168" y="12743"/>
                  </a:cubicBezTo>
                  <a:cubicBezTo>
                    <a:pt x="1869" y="11409"/>
                    <a:pt x="2803" y="9541"/>
                    <a:pt x="3837" y="7473"/>
                  </a:cubicBezTo>
                  <a:cubicBezTo>
                    <a:pt x="4871" y="5405"/>
                    <a:pt x="5805" y="3537"/>
                    <a:pt x="6505" y="2202"/>
                  </a:cubicBezTo>
                  <a:lnTo>
                    <a:pt x="7339" y="601"/>
                  </a:lnTo>
                  <a:cubicBezTo>
                    <a:pt x="7439" y="401"/>
                    <a:pt x="7539" y="201"/>
                    <a:pt x="760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33"/>
            <p:cNvSpPr/>
            <p:nvPr/>
          </p:nvSpPr>
          <p:spPr>
            <a:xfrm>
              <a:off x="5268100" y="2552275"/>
              <a:ext cx="283550" cy="167650"/>
            </a:xfrm>
            <a:custGeom>
              <a:rect b="b" l="l" r="r" t="t"/>
              <a:pathLst>
                <a:path extrusionOk="0" h="6706" w="11342">
                  <a:moveTo>
                    <a:pt x="0" y="0"/>
                  </a:moveTo>
                  <a:lnTo>
                    <a:pt x="0" y="134"/>
                  </a:lnTo>
                  <a:cubicBezTo>
                    <a:pt x="0" y="300"/>
                    <a:pt x="34" y="434"/>
                    <a:pt x="67" y="567"/>
                  </a:cubicBezTo>
                  <a:cubicBezTo>
                    <a:pt x="167" y="1068"/>
                    <a:pt x="367" y="1535"/>
                    <a:pt x="601" y="2002"/>
                  </a:cubicBezTo>
                  <a:cubicBezTo>
                    <a:pt x="1468" y="3469"/>
                    <a:pt x="2802" y="4637"/>
                    <a:pt x="4370" y="5337"/>
                  </a:cubicBezTo>
                  <a:cubicBezTo>
                    <a:pt x="5938" y="6005"/>
                    <a:pt x="7573" y="6405"/>
                    <a:pt x="9274" y="6572"/>
                  </a:cubicBezTo>
                  <a:cubicBezTo>
                    <a:pt x="9908" y="6638"/>
                    <a:pt x="10441" y="6672"/>
                    <a:pt x="10775" y="6705"/>
                  </a:cubicBezTo>
                  <a:lnTo>
                    <a:pt x="11342" y="6705"/>
                  </a:lnTo>
                  <a:cubicBezTo>
                    <a:pt x="11175" y="6638"/>
                    <a:pt x="10975" y="6605"/>
                    <a:pt x="10808" y="6605"/>
                  </a:cubicBezTo>
                  <a:lnTo>
                    <a:pt x="9274" y="6405"/>
                  </a:lnTo>
                  <a:cubicBezTo>
                    <a:pt x="7606" y="6205"/>
                    <a:pt x="6005" y="5771"/>
                    <a:pt x="4470" y="5137"/>
                  </a:cubicBezTo>
                  <a:cubicBezTo>
                    <a:pt x="2936" y="4470"/>
                    <a:pt x="1635" y="3336"/>
                    <a:pt x="734" y="1935"/>
                  </a:cubicBezTo>
                  <a:cubicBezTo>
                    <a:pt x="401" y="1335"/>
                    <a:pt x="167" y="667"/>
                    <a:pt x="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33"/>
            <p:cNvSpPr/>
            <p:nvPr/>
          </p:nvSpPr>
          <p:spPr>
            <a:xfrm>
              <a:off x="5379850" y="2821500"/>
              <a:ext cx="308575" cy="22275"/>
            </a:xfrm>
            <a:custGeom>
              <a:rect b="b" l="l" r="r" t="t"/>
              <a:pathLst>
                <a:path extrusionOk="0" h="891" w="12343">
                  <a:moveTo>
                    <a:pt x="85" y="1"/>
                  </a:moveTo>
                  <a:cubicBezTo>
                    <a:pt x="29" y="1"/>
                    <a:pt x="0" y="2"/>
                    <a:pt x="0" y="6"/>
                  </a:cubicBezTo>
                  <a:cubicBezTo>
                    <a:pt x="0" y="72"/>
                    <a:pt x="2736" y="339"/>
                    <a:pt x="6138" y="573"/>
                  </a:cubicBezTo>
                  <a:cubicBezTo>
                    <a:pt x="8948" y="766"/>
                    <a:pt x="11325" y="890"/>
                    <a:pt x="12068" y="890"/>
                  </a:cubicBezTo>
                  <a:cubicBezTo>
                    <a:pt x="12225" y="890"/>
                    <a:pt x="12309" y="885"/>
                    <a:pt x="12309" y="873"/>
                  </a:cubicBezTo>
                  <a:cubicBezTo>
                    <a:pt x="12342" y="806"/>
                    <a:pt x="9574" y="573"/>
                    <a:pt x="6171" y="339"/>
                  </a:cubicBezTo>
                  <a:cubicBezTo>
                    <a:pt x="3116" y="130"/>
                    <a:pt x="572" y="1"/>
                    <a:pt x="8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33"/>
            <p:cNvSpPr/>
            <p:nvPr/>
          </p:nvSpPr>
          <p:spPr>
            <a:xfrm>
              <a:off x="5275600" y="2780775"/>
              <a:ext cx="16700" cy="105100"/>
            </a:xfrm>
            <a:custGeom>
              <a:rect b="b" l="l" r="r" t="t"/>
              <a:pathLst>
                <a:path extrusionOk="0" h="4204" w="668">
                  <a:moveTo>
                    <a:pt x="601" y="0"/>
                  </a:moveTo>
                  <a:cubicBezTo>
                    <a:pt x="167" y="1334"/>
                    <a:pt x="1" y="2769"/>
                    <a:pt x="167" y="4203"/>
                  </a:cubicBezTo>
                  <a:cubicBezTo>
                    <a:pt x="234" y="4203"/>
                    <a:pt x="268" y="3269"/>
                    <a:pt x="368" y="2102"/>
                  </a:cubicBezTo>
                  <a:cubicBezTo>
                    <a:pt x="501" y="934"/>
                    <a:pt x="668" y="0"/>
                    <a:pt x="6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33"/>
            <p:cNvSpPr/>
            <p:nvPr/>
          </p:nvSpPr>
          <p:spPr>
            <a:xfrm>
              <a:off x="5247250" y="2747400"/>
              <a:ext cx="19200" cy="144300"/>
            </a:xfrm>
            <a:custGeom>
              <a:rect b="b" l="l" r="r" t="t"/>
              <a:pathLst>
                <a:path extrusionOk="0" h="5772" w="768">
                  <a:moveTo>
                    <a:pt x="301" y="1"/>
                  </a:moveTo>
                  <a:cubicBezTo>
                    <a:pt x="201" y="268"/>
                    <a:pt x="134" y="535"/>
                    <a:pt x="134" y="835"/>
                  </a:cubicBezTo>
                  <a:cubicBezTo>
                    <a:pt x="34" y="1535"/>
                    <a:pt x="1" y="2236"/>
                    <a:pt x="67" y="2903"/>
                  </a:cubicBezTo>
                  <a:cubicBezTo>
                    <a:pt x="101" y="3603"/>
                    <a:pt x="234" y="4304"/>
                    <a:pt x="401" y="4971"/>
                  </a:cubicBezTo>
                  <a:cubicBezTo>
                    <a:pt x="468" y="5238"/>
                    <a:pt x="568" y="5538"/>
                    <a:pt x="701" y="5772"/>
                  </a:cubicBezTo>
                  <a:cubicBezTo>
                    <a:pt x="768" y="5772"/>
                    <a:pt x="401" y="4504"/>
                    <a:pt x="301" y="2903"/>
                  </a:cubicBezTo>
                  <a:cubicBezTo>
                    <a:pt x="201" y="1302"/>
                    <a:pt x="367" y="1"/>
                    <a:pt x="3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33"/>
            <p:cNvSpPr/>
            <p:nvPr/>
          </p:nvSpPr>
          <p:spPr>
            <a:xfrm>
              <a:off x="5278100" y="2035025"/>
              <a:ext cx="221850" cy="12950"/>
            </a:xfrm>
            <a:custGeom>
              <a:rect b="b" l="l" r="r" t="t"/>
              <a:pathLst>
                <a:path extrusionOk="0" h="518" w="8874">
                  <a:moveTo>
                    <a:pt x="8091" y="0"/>
                  </a:moveTo>
                  <a:cubicBezTo>
                    <a:pt x="6875" y="0"/>
                    <a:pt x="5645" y="60"/>
                    <a:pt x="4437" y="142"/>
                  </a:cubicBezTo>
                  <a:cubicBezTo>
                    <a:pt x="1969" y="276"/>
                    <a:pt x="1" y="442"/>
                    <a:pt x="1" y="509"/>
                  </a:cubicBezTo>
                  <a:cubicBezTo>
                    <a:pt x="261" y="515"/>
                    <a:pt x="522" y="518"/>
                    <a:pt x="783" y="518"/>
                  </a:cubicBezTo>
                  <a:cubicBezTo>
                    <a:pt x="1999" y="518"/>
                    <a:pt x="3230" y="458"/>
                    <a:pt x="4437" y="376"/>
                  </a:cubicBezTo>
                  <a:cubicBezTo>
                    <a:pt x="6906" y="242"/>
                    <a:pt x="8874" y="76"/>
                    <a:pt x="8874" y="9"/>
                  </a:cubicBezTo>
                  <a:cubicBezTo>
                    <a:pt x="8614" y="3"/>
                    <a:pt x="8353" y="0"/>
                    <a:pt x="809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33"/>
            <p:cNvSpPr/>
            <p:nvPr/>
          </p:nvSpPr>
          <p:spPr>
            <a:xfrm>
              <a:off x="4891175" y="2043775"/>
              <a:ext cx="400300" cy="551050"/>
            </a:xfrm>
            <a:custGeom>
              <a:rect b="b" l="l" r="r" t="t"/>
              <a:pathLst>
                <a:path extrusionOk="0" h="22042" w="16012">
                  <a:moveTo>
                    <a:pt x="15849" y="1"/>
                  </a:moveTo>
                  <a:cubicBezTo>
                    <a:pt x="15795" y="1"/>
                    <a:pt x="15745" y="9"/>
                    <a:pt x="15711" y="26"/>
                  </a:cubicBezTo>
                  <a:cubicBezTo>
                    <a:pt x="15511" y="26"/>
                    <a:pt x="15211" y="59"/>
                    <a:pt x="14877" y="126"/>
                  </a:cubicBezTo>
                  <a:cubicBezTo>
                    <a:pt x="14510" y="159"/>
                    <a:pt x="14043" y="226"/>
                    <a:pt x="13543" y="293"/>
                  </a:cubicBezTo>
                  <a:cubicBezTo>
                    <a:pt x="12943" y="393"/>
                    <a:pt x="12376" y="559"/>
                    <a:pt x="11842" y="793"/>
                  </a:cubicBezTo>
                  <a:cubicBezTo>
                    <a:pt x="11175" y="1093"/>
                    <a:pt x="10574" y="1493"/>
                    <a:pt x="10041" y="1960"/>
                  </a:cubicBezTo>
                  <a:cubicBezTo>
                    <a:pt x="9407" y="2494"/>
                    <a:pt x="8873" y="3128"/>
                    <a:pt x="8473" y="3862"/>
                  </a:cubicBezTo>
                  <a:cubicBezTo>
                    <a:pt x="7672" y="5430"/>
                    <a:pt x="6905" y="7131"/>
                    <a:pt x="6038" y="8932"/>
                  </a:cubicBezTo>
                  <a:cubicBezTo>
                    <a:pt x="4336" y="12535"/>
                    <a:pt x="2802" y="15804"/>
                    <a:pt x="1701" y="18205"/>
                  </a:cubicBezTo>
                  <a:lnTo>
                    <a:pt x="434" y="21007"/>
                  </a:lnTo>
                  <a:cubicBezTo>
                    <a:pt x="300" y="21341"/>
                    <a:pt x="200" y="21574"/>
                    <a:pt x="100" y="21775"/>
                  </a:cubicBezTo>
                  <a:cubicBezTo>
                    <a:pt x="67" y="21875"/>
                    <a:pt x="33" y="21941"/>
                    <a:pt x="0" y="22041"/>
                  </a:cubicBezTo>
                  <a:cubicBezTo>
                    <a:pt x="67" y="21975"/>
                    <a:pt x="100" y="21875"/>
                    <a:pt x="133" y="21808"/>
                  </a:cubicBezTo>
                  <a:cubicBezTo>
                    <a:pt x="234" y="21608"/>
                    <a:pt x="367" y="21341"/>
                    <a:pt x="500" y="21041"/>
                  </a:cubicBezTo>
                  <a:cubicBezTo>
                    <a:pt x="834" y="20340"/>
                    <a:pt x="1301" y="19406"/>
                    <a:pt x="1868" y="18272"/>
                  </a:cubicBezTo>
                  <a:lnTo>
                    <a:pt x="6204" y="9032"/>
                  </a:lnTo>
                  <a:cubicBezTo>
                    <a:pt x="7072" y="7231"/>
                    <a:pt x="7872" y="5496"/>
                    <a:pt x="8606" y="3962"/>
                  </a:cubicBezTo>
                  <a:cubicBezTo>
                    <a:pt x="9006" y="3261"/>
                    <a:pt x="9507" y="2628"/>
                    <a:pt x="10141" y="2094"/>
                  </a:cubicBezTo>
                  <a:cubicBezTo>
                    <a:pt x="10674" y="1627"/>
                    <a:pt x="11275" y="1227"/>
                    <a:pt x="11909" y="926"/>
                  </a:cubicBezTo>
                  <a:cubicBezTo>
                    <a:pt x="12409" y="693"/>
                    <a:pt x="12976" y="493"/>
                    <a:pt x="13576" y="426"/>
                  </a:cubicBezTo>
                  <a:lnTo>
                    <a:pt x="14877" y="193"/>
                  </a:lnTo>
                  <a:lnTo>
                    <a:pt x="15711" y="59"/>
                  </a:lnTo>
                  <a:cubicBezTo>
                    <a:pt x="15811" y="59"/>
                    <a:pt x="15911" y="26"/>
                    <a:pt x="16011" y="26"/>
                  </a:cubicBezTo>
                  <a:cubicBezTo>
                    <a:pt x="15961" y="9"/>
                    <a:pt x="15903" y="1"/>
                    <a:pt x="1584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33"/>
            <p:cNvSpPr/>
            <p:nvPr/>
          </p:nvSpPr>
          <p:spPr>
            <a:xfrm>
              <a:off x="4940375" y="2495550"/>
              <a:ext cx="185150" cy="105950"/>
            </a:xfrm>
            <a:custGeom>
              <a:rect b="b" l="l" r="r" t="t"/>
              <a:pathLst>
                <a:path extrusionOk="0" h="4238" w="7406">
                  <a:moveTo>
                    <a:pt x="0" y="1"/>
                  </a:moveTo>
                  <a:cubicBezTo>
                    <a:pt x="0" y="1"/>
                    <a:pt x="9" y="37"/>
                    <a:pt x="32" y="100"/>
                  </a:cubicBezTo>
                  <a:lnTo>
                    <a:pt x="32" y="100"/>
                  </a:lnTo>
                  <a:cubicBezTo>
                    <a:pt x="21" y="67"/>
                    <a:pt x="10" y="34"/>
                    <a:pt x="0" y="1"/>
                  </a:cubicBezTo>
                  <a:close/>
                  <a:moveTo>
                    <a:pt x="32" y="100"/>
                  </a:moveTo>
                  <a:lnTo>
                    <a:pt x="32" y="100"/>
                  </a:lnTo>
                  <a:cubicBezTo>
                    <a:pt x="165" y="496"/>
                    <a:pt x="354" y="863"/>
                    <a:pt x="601" y="1202"/>
                  </a:cubicBezTo>
                  <a:cubicBezTo>
                    <a:pt x="1268" y="2036"/>
                    <a:pt x="2135" y="2703"/>
                    <a:pt x="3102" y="3137"/>
                  </a:cubicBezTo>
                  <a:cubicBezTo>
                    <a:pt x="4103" y="3570"/>
                    <a:pt x="5104" y="3870"/>
                    <a:pt x="6171" y="4037"/>
                  </a:cubicBezTo>
                  <a:cubicBezTo>
                    <a:pt x="6571" y="4137"/>
                    <a:pt x="6905" y="4171"/>
                    <a:pt x="7139" y="4204"/>
                  </a:cubicBezTo>
                  <a:lnTo>
                    <a:pt x="7372" y="4237"/>
                  </a:lnTo>
                  <a:lnTo>
                    <a:pt x="7405" y="4237"/>
                  </a:lnTo>
                  <a:lnTo>
                    <a:pt x="7139" y="4171"/>
                  </a:lnTo>
                  <a:lnTo>
                    <a:pt x="6205" y="4004"/>
                  </a:lnTo>
                  <a:cubicBezTo>
                    <a:pt x="5137" y="3804"/>
                    <a:pt x="4136" y="3470"/>
                    <a:pt x="3169" y="3070"/>
                  </a:cubicBezTo>
                  <a:cubicBezTo>
                    <a:pt x="2168" y="2636"/>
                    <a:pt x="1334" y="1969"/>
                    <a:pt x="667" y="1135"/>
                  </a:cubicBezTo>
                  <a:cubicBezTo>
                    <a:pt x="467" y="902"/>
                    <a:pt x="300" y="635"/>
                    <a:pt x="134" y="335"/>
                  </a:cubicBezTo>
                  <a:cubicBezTo>
                    <a:pt x="86" y="239"/>
                    <a:pt x="53" y="158"/>
                    <a:pt x="32" y="10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33"/>
            <p:cNvSpPr/>
            <p:nvPr/>
          </p:nvSpPr>
          <p:spPr>
            <a:xfrm>
              <a:off x="4765250" y="2478875"/>
              <a:ext cx="122600" cy="92600"/>
            </a:xfrm>
            <a:custGeom>
              <a:rect b="b" l="l" r="r" t="t"/>
              <a:pathLst>
                <a:path extrusionOk="0" h="3704" w="4904">
                  <a:moveTo>
                    <a:pt x="4904" y="1"/>
                  </a:moveTo>
                  <a:cubicBezTo>
                    <a:pt x="4804" y="1"/>
                    <a:pt x="4737" y="1"/>
                    <a:pt x="4637" y="34"/>
                  </a:cubicBezTo>
                  <a:cubicBezTo>
                    <a:pt x="4437" y="68"/>
                    <a:pt x="4203" y="134"/>
                    <a:pt x="4003" y="201"/>
                  </a:cubicBezTo>
                  <a:cubicBezTo>
                    <a:pt x="3269" y="434"/>
                    <a:pt x="2602" y="801"/>
                    <a:pt x="2002" y="1235"/>
                  </a:cubicBezTo>
                  <a:cubicBezTo>
                    <a:pt x="1401" y="1702"/>
                    <a:pt x="867" y="2269"/>
                    <a:pt x="467" y="2903"/>
                  </a:cubicBezTo>
                  <a:cubicBezTo>
                    <a:pt x="334" y="3070"/>
                    <a:pt x="200" y="3270"/>
                    <a:pt x="134" y="3470"/>
                  </a:cubicBezTo>
                  <a:cubicBezTo>
                    <a:pt x="67" y="3570"/>
                    <a:pt x="33" y="3637"/>
                    <a:pt x="0" y="3703"/>
                  </a:cubicBezTo>
                  <a:cubicBezTo>
                    <a:pt x="67" y="3637"/>
                    <a:pt x="100" y="3570"/>
                    <a:pt x="134" y="3503"/>
                  </a:cubicBezTo>
                  <a:cubicBezTo>
                    <a:pt x="267" y="3303"/>
                    <a:pt x="367" y="3103"/>
                    <a:pt x="500" y="2936"/>
                  </a:cubicBezTo>
                  <a:cubicBezTo>
                    <a:pt x="1368" y="1702"/>
                    <a:pt x="2602" y="768"/>
                    <a:pt x="4003" y="268"/>
                  </a:cubicBezTo>
                  <a:cubicBezTo>
                    <a:pt x="4270" y="168"/>
                    <a:pt x="4503" y="101"/>
                    <a:pt x="4670" y="68"/>
                  </a:cubicBezTo>
                  <a:cubicBezTo>
                    <a:pt x="4737" y="34"/>
                    <a:pt x="4837" y="34"/>
                    <a:pt x="4904"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33"/>
            <p:cNvSpPr/>
            <p:nvPr/>
          </p:nvSpPr>
          <p:spPr>
            <a:xfrm>
              <a:off x="5052950" y="2270400"/>
              <a:ext cx="185975" cy="73400"/>
            </a:xfrm>
            <a:custGeom>
              <a:rect b="b" l="l" r="r" t="t"/>
              <a:pathLst>
                <a:path extrusionOk="0" h="2936" w="7439">
                  <a:moveTo>
                    <a:pt x="0" y="1"/>
                  </a:moveTo>
                  <a:lnTo>
                    <a:pt x="34" y="17"/>
                  </a:lnTo>
                  <a:cubicBezTo>
                    <a:pt x="25" y="9"/>
                    <a:pt x="17" y="1"/>
                    <a:pt x="0" y="1"/>
                  </a:cubicBezTo>
                  <a:close/>
                  <a:moveTo>
                    <a:pt x="34" y="17"/>
                  </a:moveTo>
                  <a:cubicBezTo>
                    <a:pt x="42" y="26"/>
                    <a:pt x="50" y="34"/>
                    <a:pt x="67" y="34"/>
                  </a:cubicBezTo>
                  <a:lnTo>
                    <a:pt x="34" y="17"/>
                  </a:lnTo>
                  <a:close/>
                  <a:moveTo>
                    <a:pt x="67" y="34"/>
                  </a:moveTo>
                  <a:lnTo>
                    <a:pt x="267" y="201"/>
                  </a:lnTo>
                  <a:cubicBezTo>
                    <a:pt x="401" y="301"/>
                    <a:pt x="634" y="501"/>
                    <a:pt x="968" y="701"/>
                  </a:cubicBezTo>
                  <a:cubicBezTo>
                    <a:pt x="2569" y="1768"/>
                    <a:pt x="4370" y="2469"/>
                    <a:pt x="6271" y="2803"/>
                  </a:cubicBezTo>
                  <a:cubicBezTo>
                    <a:pt x="6638" y="2869"/>
                    <a:pt x="6905" y="2903"/>
                    <a:pt x="7139" y="2903"/>
                  </a:cubicBezTo>
                  <a:lnTo>
                    <a:pt x="7372" y="2936"/>
                  </a:lnTo>
                  <a:lnTo>
                    <a:pt x="7439" y="2936"/>
                  </a:lnTo>
                  <a:cubicBezTo>
                    <a:pt x="7406" y="2936"/>
                    <a:pt x="7372" y="2903"/>
                    <a:pt x="7372" y="2903"/>
                  </a:cubicBezTo>
                  <a:lnTo>
                    <a:pt x="7139" y="2869"/>
                  </a:lnTo>
                  <a:cubicBezTo>
                    <a:pt x="6939" y="2869"/>
                    <a:pt x="6638" y="2803"/>
                    <a:pt x="6271" y="2736"/>
                  </a:cubicBezTo>
                  <a:cubicBezTo>
                    <a:pt x="5337" y="2569"/>
                    <a:pt x="4403" y="2302"/>
                    <a:pt x="3536" y="1935"/>
                  </a:cubicBezTo>
                  <a:cubicBezTo>
                    <a:pt x="2636" y="1602"/>
                    <a:pt x="1802" y="1168"/>
                    <a:pt x="1001" y="634"/>
                  </a:cubicBezTo>
                  <a:cubicBezTo>
                    <a:pt x="701" y="468"/>
                    <a:pt x="434" y="301"/>
                    <a:pt x="267" y="167"/>
                  </a:cubicBezTo>
                  <a:lnTo>
                    <a:pt x="67" y="34"/>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33"/>
            <p:cNvSpPr/>
            <p:nvPr/>
          </p:nvSpPr>
          <p:spPr>
            <a:xfrm>
              <a:off x="5214725" y="2106950"/>
              <a:ext cx="496225" cy="29650"/>
            </a:xfrm>
            <a:custGeom>
              <a:rect b="b" l="l" r="r" t="t"/>
              <a:pathLst>
                <a:path extrusionOk="0" h="1186" w="19849">
                  <a:moveTo>
                    <a:pt x="19641" y="99"/>
                  </a:moveTo>
                  <a:cubicBezTo>
                    <a:pt x="19643" y="100"/>
                    <a:pt x="19646" y="100"/>
                    <a:pt x="19648" y="101"/>
                  </a:cubicBezTo>
                  <a:cubicBezTo>
                    <a:pt x="19649" y="101"/>
                    <a:pt x="19651" y="101"/>
                    <a:pt x="19652" y="101"/>
                  </a:cubicBezTo>
                  <a:lnTo>
                    <a:pt x="19652" y="101"/>
                  </a:lnTo>
                  <a:cubicBezTo>
                    <a:pt x="19648" y="100"/>
                    <a:pt x="19645" y="100"/>
                    <a:pt x="19641" y="99"/>
                  </a:cubicBezTo>
                  <a:close/>
                  <a:moveTo>
                    <a:pt x="19652" y="101"/>
                  </a:moveTo>
                  <a:cubicBezTo>
                    <a:pt x="19781" y="117"/>
                    <a:pt x="19848" y="134"/>
                    <a:pt x="19848" y="134"/>
                  </a:cubicBezTo>
                  <a:cubicBezTo>
                    <a:pt x="19848" y="134"/>
                    <a:pt x="19783" y="101"/>
                    <a:pt x="19652" y="101"/>
                  </a:cubicBezTo>
                  <a:close/>
                  <a:moveTo>
                    <a:pt x="171" y="1044"/>
                  </a:moveTo>
                  <a:lnTo>
                    <a:pt x="1" y="1068"/>
                  </a:lnTo>
                  <a:cubicBezTo>
                    <a:pt x="1" y="1068"/>
                    <a:pt x="82" y="1068"/>
                    <a:pt x="171" y="1044"/>
                  </a:cubicBezTo>
                  <a:close/>
                  <a:moveTo>
                    <a:pt x="18357" y="1"/>
                  </a:moveTo>
                  <a:cubicBezTo>
                    <a:pt x="17880" y="1"/>
                    <a:pt x="17413" y="45"/>
                    <a:pt x="16946" y="134"/>
                  </a:cubicBezTo>
                  <a:cubicBezTo>
                    <a:pt x="16045" y="267"/>
                    <a:pt x="14978" y="534"/>
                    <a:pt x="13810" y="768"/>
                  </a:cubicBezTo>
                  <a:cubicBezTo>
                    <a:pt x="12796" y="981"/>
                    <a:pt x="11761" y="1088"/>
                    <a:pt x="10738" y="1088"/>
                  </a:cubicBezTo>
                  <a:cubicBezTo>
                    <a:pt x="10483" y="1088"/>
                    <a:pt x="10228" y="1081"/>
                    <a:pt x="9974" y="1068"/>
                  </a:cubicBezTo>
                  <a:cubicBezTo>
                    <a:pt x="8573" y="1001"/>
                    <a:pt x="7272" y="868"/>
                    <a:pt x="6072" y="734"/>
                  </a:cubicBezTo>
                  <a:cubicBezTo>
                    <a:pt x="5296" y="659"/>
                    <a:pt x="4502" y="622"/>
                    <a:pt x="3703" y="622"/>
                  </a:cubicBezTo>
                  <a:cubicBezTo>
                    <a:pt x="3436" y="622"/>
                    <a:pt x="3170" y="626"/>
                    <a:pt x="2903" y="634"/>
                  </a:cubicBezTo>
                  <a:cubicBezTo>
                    <a:pt x="2202" y="634"/>
                    <a:pt x="1468" y="734"/>
                    <a:pt x="768" y="868"/>
                  </a:cubicBezTo>
                  <a:lnTo>
                    <a:pt x="201" y="1035"/>
                  </a:lnTo>
                  <a:cubicBezTo>
                    <a:pt x="191" y="1038"/>
                    <a:pt x="181" y="1041"/>
                    <a:pt x="171" y="1044"/>
                  </a:cubicBezTo>
                  <a:lnTo>
                    <a:pt x="171" y="1044"/>
                  </a:lnTo>
                  <a:lnTo>
                    <a:pt x="234" y="1035"/>
                  </a:lnTo>
                  <a:lnTo>
                    <a:pt x="801" y="901"/>
                  </a:lnTo>
                  <a:cubicBezTo>
                    <a:pt x="1468" y="768"/>
                    <a:pt x="2202" y="701"/>
                    <a:pt x="2903" y="668"/>
                  </a:cubicBezTo>
                  <a:cubicBezTo>
                    <a:pt x="3970" y="668"/>
                    <a:pt x="5038" y="701"/>
                    <a:pt x="6072" y="834"/>
                  </a:cubicBezTo>
                  <a:cubicBezTo>
                    <a:pt x="7272" y="935"/>
                    <a:pt x="8573" y="1101"/>
                    <a:pt x="9974" y="1168"/>
                  </a:cubicBezTo>
                  <a:cubicBezTo>
                    <a:pt x="10198" y="1179"/>
                    <a:pt x="10421" y="1185"/>
                    <a:pt x="10644" y="1185"/>
                  </a:cubicBezTo>
                  <a:cubicBezTo>
                    <a:pt x="11721" y="1185"/>
                    <a:pt x="12794" y="1056"/>
                    <a:pt x="13844" y="834"/>
                  </a:cubicBezTo>
                  <a:cubicBezTo>
                    <a:pt x="15011" y="601"/>
                    <a:pt x="16045" y="334"/>
                    <a:pt x="16946" y="201"/>
                  </a:cubicBezTo>
                  <a:cubicBezTo>
                    <a:pt x="17481" y="99"/>
                    <a:pt x="18016" y="55"/>
                    <a:pt x="18566" y="55"/>
                  </a:cubicBezTo>
                  <a:cubicBezTo>
                    <a:pt x="18736" y="55"/>
                    <a:pt x="18908" y="59"/>
                    <a:pt x="19081" y="67"/>
                  </a:cubicBezTo>
                  <a:cubicBezTo>
                    <a:pt x="19324" y="67"/>
                    <a:pt x="19512" y="83"/>
                    <a:pt x="19641" y="99"/>
                  </a:cubicBezTo>
                  <a:lnTo>
                    <a:pt x="19641" y="99"/>
                  </a:lnTo>
                  <a:cubicBezTo>
                    <a:pt x="19475" y="66"/>
                    <a:pt x="19278" y="34"/>
                    <a:pt x="19081" y="34"/>
                  </a:cubicBezTo>
                  <a:cubicBezTo>
                    <a:pt x="18836" y="12"/>
                    <a:pt x="18595" y="1"/>
                    <a:pt x="18357"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33"/>
            <p:cNvSpPr/>
            <p:nvPr/>
          </p:nvSpPr>
          <p:spPr>
            <a:xfrm>
              <a:off x="5236400" y="2364625"/>
              <a:ext cx="445350" cy="27125"/>
            </a:xfrm>
            <a:custGeom>
              <a:rect b="b" l="l" r="r" t="t"/>
              <a:pathLst>
                <a:path extrusionOk="0" h="1085" w="17814">
                  <a:moveTo>
                    <a:pt x="1" y="1"/>
                  </a:moveTo>
                  <a:cubicBezTo>
                    <a:pt x="835" y="268"/>
                    <a:pt x="1702" y="501"/>
                    <a:pt x="2569" y="635"/>
                  </a:cubicBezTo>
                  <a:cubicBezTo>
                    <a:pt x="4325" y="941"/>
                    <a:pt x="6105" y="1085"/>
                    <a:pt x="7888" y="1085"/>
                  </a:cubicBezTo>
                  <a:cubicBezTo>
                    <a:pt x="8239" y="1085"/>
                    <a:pt x="8590" y="1079"/>
                    <a:pt x="8941" y="1068"/>
                  </a:cubicBezTo>
                  <a:cubicBezTo>
                    <a:pt x="11442" y="1002"/>
                    <a:pt x="13711" y="835"/>
                    <a:pt x="15345" y="735"/>
                  </a:cubicBezTo>
                  <a:lnTo>
                    <a:pt x="17280" y="601"/>
                  </a:lnTo>
                  <a:lnTo>
                    <a:pt x="17814" y="535"/>
                  </a:lnTo>
                  <a:lnTo>
                    <a:pt x="17814" y="535"/>
                  </a:lnTo>
                  <a:lnTo>
                    <a:pt x="17280" y="568"/>
                  </a:lnTo>
                  <a:lnTo>
                    <a:pt x="15345" y="668"/>
                  </a:lnTo>
                  <a:cubicBezTo>
                    <a:pt x="13711" y="768"/>
                    <a:pt x="11442" y="935"/>
                    <a:pt x="8941" y="1002"/>
                  </a:cubicBezTo>
                  <a:cubicBezTo>
                    <a:pt x="8585" y="1013"/>
                    <a:pt x="8229" y="1018"/>
                    <a:pt x="7873" y="1018"/>
                  </a:cubicBezTo>
                  <a:cubicBezTo>
                    <a:pt x="6095" y="1018"/>
                    <a:pt x="4321" y="879"/>
                    <a:pt x="2569" y="601"/>
                  </a:cubicBezTo>
                  <a:cubicBezTo>
                    <a:pt x="1769" y="435"/>
                    <a:pt x="1135" y="301"/>
                    <a:pt x="668" y="168"/>
                  </a:cubicBezTo>
                  <a:lnTo>
                    <a:pt x="168" y="34"/>
                  </a:lnTo>
                  <a:lnTo>
                    <a:pt x="1"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33"/>
            <p:cNvSpPr/>
            <p:nvPr/>
          </p:nvSpPr>
          <p:spPr>
            <a:xfrm>
              <a:off x="5689225" y="2403825"/>
              <a:ext cx="193500" cy="101775"/>
            </a:xfrm>
            <a:custGeom>
              <a:rect b="b" l="l" r="r" t="t"/>
              <a:pathLst>
                <a:path extrusionOk="0" h="4071" w="7740">
                  <a:moveTo>
                    <a:pt x="7740" y="1"/>
                  </a:moveTo>
                  <a:lnTo>
                    <a:pt x="7673" y="34"/>
                  </a:lnTo>
                  <a:lnTo>
                    <a:pt x="7473" y="201"/>
                  </a:lnTo>
                  <a:cubicBezTo>
                    <a:pt x="7306" y="368"/>
                    <a:pt x="7073" y="601"/>
                    <a:pt x="6772" y="868"/>
                  </a:cubicBezTo>
                  <a:cubicBezTo>
                    <a:pt x="5205" y="2236"/>
                    <a:pt x="3303" y="3236"/>
                    <a:pt x="1268" y="3770"/>
                  </a:cubicBezTo>
                  <a:cubicBezTo>
                    <a:pt x="901" y="3870"/>
                    <a:pt x="568" y="3970"/>
                    <a:pt x="368" y="4004"/>
                  </a:cubicBezTo>
                  <a:lnTo>
                    <a:pt x="101" y="4037"/>
                  </a:lnTo>
                  <a:cubicBezTo>
                    <a:pt x="68" y="4037"/>
                    <a:pt x="34" y="4070"/>
                    <a:pt x="1" y="4070"/>
                  </a:cubicBezTo>
                  <a:lnTo>
                    <a:pt x="101" y="4070"/>
                  </a:lnTo>
                  <a:lnTo>
                    <a:pt x="368" y="4037"/>
                  </a:lnTo>
                  <a:cubicBezTo>
                    <a:pt x="601" y="4004"/>
                    <a:pt x="901" y="3937"/>
                    <a:pt x="1302" y="3837"/>
                  </a:cubicBezTo>
                  <a:cubicBezTo>
                    <a:pt x="3337" y="3336"/>
                    <a:pt x="5238" y="2336"/>
                    <a:pt x="6806" y="935"/>
                  </a:cubicBezTo>
                  <a:cubicBezTo>
                    <a:pt x="7106" y="668"/>
                    <a:pt x="7339" y="434"/>
                    <a:pt x="7506" y="268"/>
                  </a:cubicBezTo>
                  <a:lnTo>
                    <a:pt x="7673" y="67"/>
                  </a:lnTo>
                  <a:cubicBezTo>
                    <a:pt x="7740" y="34"/>
                    <a:pt x="7740" y="1"/>
                    <a:pt x="7740"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33"/>
            <p:cNvSpPr/>
            <p:nvPr/>
          </p:nvSpPr>
          <p:spPr>
            <a:xfrm>
              <a:off x="5705075" y="2242050"/>
              <a:ext cx="85100" cy="39225"/>
            </a:xfrm>
            <a:custGeom>
              <a:rect b="b" l="l" r="r" t="t"/>
              <a:pathLst>
                <a:path extrusionOk="0" h="1569" w="3404">
                  <a:moveTo>
                    <a:pt x="3403" y="0"/>
                  </a:moveTo>
                  <a:cubicBezTo>
                    <a:pt x="3403" y="0"/>
                    <a:pt x="3236" y="134"/>
                    <a:pt x="2936" y="334"/>
                  </a:cubicBezTo>
                  <a:cubicBezTo>
                    <a:pt x="2602" y="601"/>
                    <a:pt x="2202" y="834"/>
                    <a:pt x="1802" y="1001"/>
                  </a:cubicBezTo>
                  <a:cubicBezTo>
                    <a:pt x="1402" y="1201"/>
                    <a:pt x="1001" y="1335"/>
                    <a:pt x="568" y="1468"/>
                  </a:cubicBezTo>
                  <a:cubicBezTo>
                    <a:pt x="234" y="1535"/>
                    <a:pt x="1" y="1568"/>
                    <a:pt x="1" y="1568"/>
                  </a:cubicBezTo>
                  <a:lnTo>
                    <a:pt x="167" y="1568"/>
                  </a:lnTo>
                  <a:cubicBezTo>
                    <a:pt x="301" y="1568"/>
                    <a:pt x="434" y="1535"/>
                    <a:pt x="568" y="1501"/>
                  </a:cubicBezTo>
                  <a:cubicBezTo>
                    <a:pt x="1035" y="1435"/>
                    <a:pt x="1468" y="1301"/>
                    <a:pt x="1869" y="1101"/>
                  </a:cubicBezTo>
                  <a:cubicBezTo>
                    <a:pt x="2269" y="901"/>
                    <a:pt x="2669" y="668"/>
                    <a:pt x="3003" y="401"/>
                  </a:cubicBezTo>
                  <a:cubicBezTo>
                    <a:pt x="3103" y="301"/>
                    <a:pt x="3203" y="201"/>
                    <a:pt x="3303" y="134"/>
                  </a:cubicBezTo>
                  <a:cubicBezTo>
                    <a:pt x="3336" y="67"/>
                    <a:pt x="3403" y="34"/>
                    <a:pt x="3403"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33"/>
            <p:cNvSpPr/>
            <p:nvPr/>
          </p:nvSpPr>
          <p:spPr>
            <a:xfrm>
              <a:off x="5762625" y="2572275"/>
              <a:ext cx="193500" cy="81750"/>
            </a:xfrm>
            <a:custGeom>
              <a:rect b="b" l="l" r="r" t="t"/>
              <a:pathLst>
                <a:path extrusionOk="0" h="3270" w="7740">
                  <a:moveTo>
                    <a:pt x="7739" y="1"/>
                  </a:moveTo>
                  <a:lnTo>
                    <a:pt x="7739" y="1"/>
                  </a:lnTo>
                  <a:cubicBezTo>
                    <a:pt x="7739" y="1"/>
                    <a:pt x="7706" y="34"/>
                    <a:pt x="7672" y="68"/>
                  </a:cubicBezTo>
                  <a:lnTo>
                    <a:pt x="7506" y="268"/>
                  </a:lnTo>
                  <a:cubicBezTo>
                    <a:pt x="7306" y="501"/>
                    <a:pt x="7105" y="701"/>
                    <a:pt x="6872" y="935"/>
                  </a:cubicBezTo>
                  <a:cubicBezTo>
                    <a:pt x="5337" y="2336"/>
                    <a:pt x="3369" y="3136"/>
                    <a:pt x="1301" y="3203"/>
                  </a:cubicBezTo>
                  <a:cubicBezTo>
                    <a:pt x="968" y="3203"/>
                    <a:pt x="667" y="3203"/>
                    <a:pt x="367" y="3170"/>
                  </a:cubicBezTo>
                  <a:lnTo>
                    <a:pt x="100" y="3136"/>
                  </a:lnTo>
                  <a:lnTo>
                    <a:pt x="0" y="3136"/>
                  </a:lnTo>
                  <a:cubicBezTo>
                    <a:pt x="434" y="3236"/>
                    <a:pt x="868" y="3270"/>
                    <a:pt x="1301" y="3270"/>
                  </a:cubicBezTo>
                  <a:cubicBezTo>
                    <a:pt x="1735" y="3270"/>
                    <a:pt x="2202" y="3203"/>
                    <a:pt x="2669" y="3136"/>
                  </a:cubicBezTo>
                  <a:cubicBezTo>
                    <a:pt x="3803" y="2936"/>
                    <a:pt x="4870" y="2503"/>
                    <a:pt x="5838" y="1835"/>
                  </a:cubicBezTo>
                  <a:cubicBezTo>
                    <a:pt x="6205" y="1602"/>
                    <a:pt x="6572" y="1302"/>
                    <a:pt x="6905" y="968"/>
                  </a:cubicBezTo>
                  <a:cubicBezTo>
                    <a:pt x="7205" y="668"/>
                    <a:pt x="7506" y="334"/>
                    <a:pt x="7739"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33"/>
            <p:cNvSpPr/>
            <p:nvPr/>
          </p:nvSpPr>
          <p:spPr>
            <a:xfrm>
              <a:off x="5289775" y="2002300"/>
              <a:ext cx="246050" cy="19625"/>
            </a:xfrm>
            <a:custGeom>
              <a:rect b="b" l="l" r="r" t="t"/>
              <a:pathLst>
                <a:path extrusionOk="0" h="785" w="9842">
                  <a:moveTo>
                    <a:pt x="6656" y="0"/>
                  </a:moveTo>
                  <a:cubicBezTo>
                    <a:pt x="6072" y="0"/>
                    <a:pt x="5488" y="17"/>
                    <a:pt x="4904" y="50"/>
                  </a:cubicBezTo>
                  <a:cubicBezTo>
                    <a:pt x="3737" y="150"/>
                    <a:pt x="2569" y="284"/>
                    <a:pt x="1402" y="484"/>
                  </a:cubicBezTo>
                  <a:cubicBezTo>
                    <a:pt x="968" y="551"/>
                    <a:pt x="601" y="617"/>
                    <a:pt x="368" y="684"/>
                  </a:cubicBezTo>
                  <a:lnTo>
                    <a:pt x="101" y="751"/>
                  </a:lnTo>
                  <a:lnTo>
                    <a:pt x="1" y="784"/>
                  </a:lnTo>
                  <a:lnTo>
                    <a:pt x="101" y="784"/>
                  </a:lnTo>
                  <a:lnTo>
                    <a:pt x="368" y="717"/>
                  </a:lnTo>
                  <a:lnTo>
                    <a:pt x="1435" y="551"/>
                  </a:lnTo>
                  <a:cubicBezTo>
                    <a:pt x="2302" y="417"/>
                    <a:pt x="3537" y="250"/>
                    <a:pt x="4904" y="184"/>
                  </a:cubicBezTo>
                  <a:cubicBezTo>
                    <a:pt x="5771" y="120"/>
                    <a:pt x="6585" y="97"/>
                    <a:pt x="7294" y="97"/>
                  </a:cubicBezTo>
                  <a:cubicBezTo>
                    <a:pt x="7703" y="97"/>
                    <a:pt x="8077" y="105"/>
                    <a:pt x="8407" y="117"/>
                  </a:cubicBezTo>
                  <a:lnTo>
                    <a:pt x="9441" y="184"/>
                  </a:lnTo>
                  <a:lnTo>
                    <a:pt x="9841" y="184"/>
                  </a:lnTo>
                  <a:lnTo>
                    <a:pt x="9741" y="150"/>
                  </a:lnTo>
                  <a:lnTo>
                    <a:pt x="9474" y="117"/>
                  </a:lnTo>
                  <a:cubicBezTo>
                    <a:pt x="9207" y="84"/>
                    <a:pt x="8840" y="50"/>
                    <a:pt x="8407" y="50"/>
                  </a:cubicBezTo>
                  <a:cubicBezTo>
                    <a:pt x="7823" y="17"/>
                    <a:pt x="7239" y="0"/>
                    <a:pt x="6656"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33"/>
            <p:cNvSpPr/>
            <p:nvPr/>
          </p:nvSpPr>
          <p:spPr>
            <a:xfrm>
              <a:off x="5178025" y="2560600"/>
              <a:ext cx="90925" cy="38400"/>
            </a:xfrm>
            <a:custGeom>
              <a:rect b="b" l="l" r="r" t="t"/>
              <a:pathLst>
                <a:path extrusionOk="0" h="1536" w="3637">
                  <a:moveTo>
                    <a:pt x="1" y="1"/>
                  </a:moveTo>
                  <a:cubicBezTo>
                    <a:pt x="1" y="1"/>
                    <a:pt x="34" y="68"/>
                    <a:pt x="101" y="134"/>
                  </a:cubicBezTo>
                  <a:cubicBezTo>
                    <a:pt x="234" y="201"/>
                    <a:pt x="334" y="301"/>
                    <a:pt x="468" y="368"/>
                  </a:cubicBezTo>
                  <a:cubicBezTo>
                    <a:pt x="835" y="668"/>
                    <a:pt x="1268" y="868"/>
                    <a:pt x="1702" y="1068"/>
                  </a:cubicBezTo>
                  <a:cubicBezTo>
                    <a:pt x="2136" y="1235"/>
                    <a:pt x="2603" y="1402"/>
                    <a:pt x="3070" y="1469"/>
                  </a:cubicBezTo>
                  <a:cubicBezTo>
                    <a:pt x="3237" y="1502"/>
                    <a:pt x="3370" y="1535"/>
                    <a:pt x="3470" y="1535"/>
                  </a:cubicBezTo>
                  <a:lnTo>
                    <a:pt x="3637" y="1535"/>
                  </a:lnTo>
                  <a:cubicBezTo>
                    <a:pt x="3637" y="1535"/>
                    <a:pt x="3437" y="1502"/>
                    <a:pt x="3070" y="1402"/>
                  </a:cubicBezTo>
                  <a:cubicBezTo>
                    <a:pt x="2603" y="1302"/>
                    <a:pt x="2169" y="1168"/>
                    <a:pt x="1735" y="968"/>
                  </a:cubicBezTo>
                  <a:cubicBezTo>
                    <a:pt x="1302" y="801"/>
                    <a:pt x="902" y="568"/>
                    <a:pt x="501" y="334"/>
                  </a:cubicBezTo>
                  <a:cubicBezTo>
                    <a:pt x="201" y="134"/>
                    <a:pt x="1" y="1"/>
                    <a:pt x="1"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33"/>
            <p:cNvSpPr/>
            <p:nvPr/>
          </p:nvSpPr>
          <p:spPr>
            <a:xfrm>
              <a:off x="5331475" y="2640050"/>
              <a:ext cx="296075" cy="11350"/>
            </a:xfrm>
            <a:custGeom>
              <a:rect b="b" l="l" r="r" t="t"/>
              <a:pathLst>
                <a:path extrusionOk="0" h="454" w="11843">
                  <a:moveTo>
                    <a:pt x="11792" y="0"/>
                  </a:moveTo>
                  <a:cubicBezTo>
                    <a:pt x="11776" y="0"/>
                    <a:pt x="11759" y="8"/>
                    <a:pt x="11742" y="25"/>
                  </a:cubicBezTo>
                  <a:lnTo>
                    <a:pt x="11842" y="25"/>
                  </a:lnTo>
                  <a:cubicBezTo>
                    <a:pt x="11826" y="8"/>
                    <a:pt x="11809" y="0"/>
                    <a:pt x="11792" y="0"/>
                  </a:cubicBezTo>
                  <a:close/>
                  <a:moveTo>
                    <a:pt x="11375" y="25"/>
                  </a:moveTo>
                  <a:lnTo>
                    <a:pt x="10041" y="125"/>
                  </a:lnTo>
                  <a:cubicBezTo>
                    <a:pt x="8940" y="225"/>
                    <a:pt x="7406" y="292"/>
                    <a:pt x="5705" y="359"/>
                  </a:cubicBezTo>
                  <a:cubicBezTo>
                    <a:pt x="4854" y="375"/>
                    <a:pt x="4045" y="384"/>
                    <a:pt x="3307" y="384"/>
                  </a:cubicBezTo>
                  <a:cubicBezTo>
                    <a:pt x="2569" y="384"/>
                    <a:pt x="1902" y="375"/>
                    <a:pt x="1335" y="359"/>
                  </a:cubicBezTo>
                  <a:lnTo>
                    <a:pt x="34" y="325"/>
                  </a:lnTo>
                  <a:lnTo>
                    <a:pt x="1" y="325"/>
                  </a:lnTo>
                  <a:cubicBezTo>
                    <a:pt x="334" y="359"/>
                    <a:pt x="768" y="392"/>
                    <a:pt x="1335" y="392"/>
                  </a:cubicBezTo>
                  <a:cubicBezTo>
                    <a:pt x="2117" y="415"/>
                    <a:pt x="3090" y="454"/>
                    <a:pt x="4177" y="454"/>
                  </a:cubicBezTo>
                  <a:cubicBezTo>
                    <a:pt x="4666" y="454"/>
                    <a:pt x="5177" y="446"/>
                    <a:pt x="5705" y="425"/>
                  </a:cubicBezTo>
                  <a:cubicBezTo>
                    <a:pt x="7406" y="392"/>
                    <a:pt x="8940" y="292"/>
                    <a:pt x="10041" y="192"/>
                  </a:cubicBezTo>
                  <a:cubicBezTo>
                    <a:pt x="10608" y="159"/>
                    <a:pt x="11075" y="125"/>
                    <a:pt x="11375" y="58"/>
                  </a:cubicBezTo>
                  <a:lnTo>
                    <a:pt x="11742" y="25"/>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33"/>
            <p:cNvSpPr/>
            <p:nvPr/>
          </p:nvSpPr>
          <p:spPr>
            <a:xfrm>
              <a:off x="5112150" y="2839150"/>
              <a:ext cx="134300" cy="8050"/>
            </a:xfrm>
            <a:custGeom>
              <a:rect b="b" l="l" r="r" t="t"/>
              <a:pathLst>
                <a:path extrusionOk="0" h="322" w="5372">
                  <a:moveTo>
                    <a:pt x="1" y="0"/>
                  </a:moveTo>
                  <a:cubicBezTo>
                    <a:pt x="67" y="34"/>
                    <a:pt x="134" y="34"/>
                    <a:pt x="201" y="67"/>
                  </a:cubicBezTo>
                  <a:cubicBezTo>
                    <a:pt x="368" y="100"/>
                    <a:pt x="534" y="134"/>
                    <a:pt x="768" y="167"/>
                  </a:cubicBezTo>
                  <a:cubicBezTo>
                    <a:pt x="1431" y="272"/>
                    <a:pt x="2102" y="321"/>
                    <a:pt x="2774" y="321"/>
                  </a:cubicBezTo>
                  <a:cubicBezTo>
                    <a:pt x="3387" y="321"/>
                    <a:pt x="3999" y="280"/>
                    <a:pt x="4604" y="200"/>
                  </a:cubicBezTo>
                  <a:lnTo>
                    <a:pt x="5171" y="100"/>
                  </a:lnTo>
                  <a:cubicBezTo>
                    <a:pt x="5238" y="67"/>
                    <a:pt x="5304" y="67"/>
                    <a:pt x="5371" y="34"/>
                  </a:cubicBezTo>
                  <a:cubicBezTo>
                    <a:pt x="5304" y="34"/>
                    <a:pt x="5238" y="34"/>
                    <a:pt x="5171" y="67"/>
                  </a:cubicBezTo>
                  <a:lnTo>
                    <a:pt x="4604" y="134"/>
                  </a:lnTo>
                  <a:cubicBezTo>
                    <a:pt x="3970" y="200"/>
                    <a:pt x="3336" y="234"/>
                    <a:pt x="2703" y="234"/>
                  </a:cubicBezTo>
                  <a:cubicBezTo>
                    <a:pt x="2035" y="234"/>
                    <a:pt x="1402" y="167"/>
                    <a:pt x="768" y="100"/>
                  </a:cubicBezTo>
                  <a:lnTo>
                    <a:pt x="201" y="34"/>
                  </a:lnTo>
                  <a:cubicBezTo>
                    <a:pt x="134" y="0"/>
                    <a:pt x="67" y="0"/>
                    <a:pt x="1"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33"/>
            <p:cNvSpPr/>
            <p:nvPr/>
          </p:nvSpPr>
          <p:spPr>
            <a:xfrm>
              <a:off x="5249750" y="2806400"/>
              <a:ext cx="30875" cy="12750"/>
            </a:xfrm>
            <a:custGeom>
              <a:rect b="b" l="l" r="r" t="t"/>
              <a:pathLst>
                <a:path extrusionOk="0" h="510" w="1235">
                  <a:moveTo>
                    <a:pt x="351" y="1"/>
                  </a:moveTo>
                  <a:cubicBezTo>
                    <a:pt x="234" y="1"/>
                    <a:pt x="117" y="26"/>
                    <a:pt x="1" y="76"/>
                  </a:cubicBezTo>
                  <a:cubicBezTo>
                    <a:pt x="234" y="76"/>
                    <a:pt x="468" y="109"/>
                    <a:pt x="668" y="176"/>
                  </a:cubicBezTo>
                  <a:cubicBezTo>
                    <a:pt x="868" y="243"/>
                    <a:pt x="1068" y="376"/>
                    <a:pt x="1235" y="510"/>
                  </a:cubicBezTo>
                  <a:cubicBezTo>
                    <a:pt x="1135" y="309"/>
                    <a:pt x="935" y="143"/>
                    <a:pt x="701" y="76"/>
                  </a:cubicBezTo>
                  <a:cubicBezTo>
                    <a:pt x="584" y="26"/>
                    <a:pt x="468" y="1"/>
                    <a:pt x="351"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33"/>
            <p:cNvSpPr/>
            <p:nvPr/>
          </p:nvSpPr>
          <p:spPr>
            <a:xfrm>
              <a:off x="5283100" y="2844150"/>
              <a:ext cx="332775" cy="20925"/>
            </a:xfrm>
            <a:custGeom>
              <a:rect b="b" l="l" r="r" t="t"/>
              <a:pathLst>
                <a:path extrusionOk="0" h="837" w="13311">
                  <a:moveTo>
                    <a:pt x="13177" y="0"/>
                  </a:moveTo>
                  <a:lnTo>
                    <a:pt x="12777" y="34"/>
                  </a:lnTo>
                  <a:cubicBezTo>
                    <a:pt x="12443" y="100"/>
                    <a:pt x="11976" y="167"/>
                    <a:pt x="11376" y="267"/>
                  </a:cubicBezTo>
                  <a:cubicBezTo>
                    <a:pt x="10141" y="401"/>
                    <a:pt x="8474" y="601"/>
                    <a:pt x="6606" y="667"/>
                  </a:cubicBezTo>
                  <a:cubicBezTo>
                    <a:pt x="5777" y="713"/>
                    <a:pt x="4976" y="731"/>
                    <a:pt x="4233" y="731"/>
                  </a:cubicBezTo>
                  <a:cubicBezTo>
                    <a:pt x="3330" y="731"/>
                    <a:pt x="2513" y="704"/>
                    <a:pt x="1836" y="667"/>
                  </a:cubicBezTo>
                  <a:cubicBezTo>
                    <a:pt x="1235" y="634"/>
                    <a:pt x="735" y="634"/>
                    <a:pt x="401" y="601"/>
                  </a:cubicBezTo>
                  <a:lnTo>
                    <a:pt x="1" y="601"/>
                  </a:lnTo>
                  <a:lnTo>
                    <a:pt x="401" y="667"/>
                  </a:lnTo>
                  <a:cubicBezTo>
                    <a:pt x="735" y="701"/>
                    <a:pt x="1235" y="734"/>
                    <a:pt x="1836" y="768"/>
                  </a:cubicBezTo>
                  <a:cubicBezTo>
                    <a:pt x="2712" y="813"/>
                    <a:pt x="3585" y="836"/>
                    <a:pt x="4457" y="836"/>
                  </a:cubicBezTo>
                  <a:cubicBezTo>
                    <a:pt x="6772" y="836"/>
                    <a:pt x="9074" y="673"/>
                    <a:pt x="11376" y="334"/>
                  </a:cubicBezTo>
                  <a:cubicBezTo>
                    <a:pt x="11976" y="267"/>
                    <a:pt x="12476" y="167"/>
                    <a:pt x="12810" y="100"/>
                  </a:cubicBezTo>
                  <a:lnTo>
                    <a:pt x="13177" y="34"/>
                  </a:lnTo>
                  <a:lnTo>
                    <a:pt x="13310"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33"/>
            <p:cNvSpPr/>
            <p:nvPr/>
          </p:nvSpPr>
          <p:spPr>
            <a:xfrm>
              <a:off x="2437750" y="4293000"/>
              <a:ext cx="378625" cy="232375"/>
            </a:xfrm>
            <a:custGeom>
              <a:rect b="b" l="l" r="r" t="t"/>
              <a:pathLst>
                <a:path extrusionOk="0" h="9295" w="15145">
                  <a:moveTo>
                    <a:pt x="7771" y="0"/>
                  </a:moveTo>
                  <a:cubicBezTo>
                    <a:pt x="4459" y="0"/>
                    <a:pt x="1226" y="1992"/>
                    <a:pt x="0" y="5525"/>
                  </a:cubicBezTo>
                  <a:lnTo>
                    <a:pt x="968" y="9294"/>
                  </a:lnTo>
                  <a:cubicBezTo>
                    <a:pt x="1335" y="7993"/>
                    <a:pt x="2135" y="6793"/>
                    <a:pt x="3369" y="6226"/>
                  </a:cubicBezTo>
                  <a:cubicBezTo>
                    <a:pt x="3817" y="6027"/>
                    <a:pt x="4311" y="5944"/>
                    <a:pt x="4822" y="5944"/>
                  </a:cubicBezTo>
                  <a:cubicBezTo>
                    <a:pt x="5682" y="5944"/>
                    <a:pt x="6590" y="6179"/>
                    <a:pt x="7406" y="6492"/>
                  </a:cubicBezTo>
                  <a:cubicBezTo>
                    <a:pt x="8707" y="6959"/>
                    <a:pt x="9974" y="7593"/>
                    <a:pt x="11375" y="7660"/>
                  </a:cubicBezTo>
                  <a:cubicBezTo>
                    <a:pt x="11467" y="7666"/>
                    <a:pt x="11559" y="7670"/>
                    <a:pt x="11652" y="7670"/>
                  </a:cubicBezTo>
                  <a:cubicBezTo>
                    <a:pt x="12973" y="7670"/>
                    <a:pt x="14339" y="7008"/>
                    <a:pt x="14744" y="5792"/>
                  </a:cubicBezTo>
                  <a:cubicBezTo>
                    <a:pt x="15144" y="4524"/>
                    <a:pt x="14377" y="3190"/>
                    <a:pt x="13443" y="2289"/>
                  </a:cubicBezTo>
                  <a:cubicBezTo>
                    <a:pt x="11808" y="730"/>
                    <a:pt x="9775" y="0"/>
                    <a:pt x="7771"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33"/>
            <p:cNvSpPr/>
            <p:nvPr/>
          </p:nvSpPr>
          <p:spPr>
            <a:xfrm>
              <a:off x="2437750" y="4293000"/>
              <a:ext cx="378625" cy="232375"/>
            </a:xfrm>
            <a:custGeom>
              <a:rect b="b" l="l" r="r" t="t"/>
              <a:pathLst>
                <a:path extrusionOk="0" h="9295" w="15145">
                  <a:moveTo>
                    <a:pt x="7771" y="0"/>
                  </a:moveTo>
                  <a:cubicBezTo>
                    <a:pt x="4459" y="0"/>
                    <a:pt x="1226" y="1992"/>
                    <a:pt x="0" y="5525"/>
                  </a:cubicBezTo>
                  <a:lnTo>
                    <a:pt x="968" y="9294"/>
                  </a:lnTo>
                  <a:cubicBezTo>
                    <a:pt x="1335" y="7993"/>
                    <a:pt x="2135" y="6793"/>
                    <a:pt x="3369" y="6226"/>
                  </a:cubicBezTo>
                  <a:cubicBezTo>
                    <a:pt x="3817" y="6027"/>
                    <a:pt x="4311" y="5944"/>
                    <a:pt x="4822" y="5944"/>
                  </a:cubicBezTo>
                  <a:cubicBezTo>
                    <a:pt x="5682" y="5944"/>
                    <a:pt x="6590" y="6179"/>
                    <a:pt x="7406" y="6492"/>
                  </a:cubicBezTo>
                  <a:cubicBezTo>
                    <a:pt x="8707" y="6959"/>
                    <a:pt x="9974" y="7593"/>
                    <a:pt x="11375" y="7660"/>
                  </a:cubicBezTo>
                  <a:cubicBezTo>
                    <a:pt x="11467" y="7666"/>
                    <a:pt x="11559" y="7670"/>
                    <a:pt x="11652" y="7670"/>
                  </a:cubicBezTo>
                  <a:cubicBezTo>
                    <a:pt x="12973" y="7670"/>
                    <a:pt x="14339" y="7008"/>
                    <a:pt x="14744" y="5792"/>
                  </a:cubicBezTo>
                  <a:cubicBezTo>
                    <a:pt x="15144" y="4524"/>
                    <a:pt x="14377" y="3190"/>
                    <a:pt x="13443" y="2289"/>
                  </a:cubicBezTo>
                  <a:cubicBezTo>
                    <a:pt x="11808" y="730"/>
                    <a:pt x="9775" y="0"/>
                    <a:pt x="7771"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33"/>
            <p:cNvSpPr/>
            <p:nvPr/>
          </p:nvSpPr>
          <p:spPr>
            <a:xfrm>
              <a:off x="2137525" y="4265875"/>
              <a:ext cx="562925" cy="415775"/>
            </a:xfrm>
            <a:custGeom>
              <a:rect b="b" l="l" r="r" t="t"/>
              <a:pathLst>
                <a:path extrusionOk="0" h="16631" w="22517">
                  <a:moveTo>
                    <a:pt x="15183" y="0"/>
                  </a:moveTo>
                  <a:cubicBezTo>
                    <a:pt x="12297" y="0"/>
                    <a:pt x="9417" y="696"/>
                    <a:pt x="6806" y="2073"/>
                  </a:cubicBezTo>
                  <a:cubicBezTo>
                    <a:pt x="4337" y="3408"/>
                    <a:pt x="2102" y="5376"/>
                    <a:pt x="1102" y="8011"/>
                  </a:cubicBezTo>
                  <a:cubicBezTo>
                    <a:pt x="101" y="10646"/>
                    <a:pt x="1" y="14015"/>
                    <a:pt x="2036" y="15950"/>
                  </a:cubicBezTo>
                  <a:cubicBezTo>
                    <a:pt x="3188" y="16411"/>
                    <a:pt x="4381" y="16630"/>
                    <a:pt x="5558" y="16630"/>
                  </a:cubicBezTo>
                  <a:cubicBezTo>
                    <a:pt x="9147" y="16630"/>
                    <a:pt x="12578" y="14589"/>
                    <a:pt x="14211" y="11147"/>
                  </a:cubicBezTo>
                  <a:cubicBezTo>
                    <a:pt x="15112" y="9212"/>
                    <a:pt x="15378" y="6944"/>
                    <a:pt x="16479" y="5109"/>
                  </a:cubicBezTo>
                  <a:cubicBezTo>
                    <a:pt x="17780" y="3007"/>
                    <a:pt x="20048" y="1673"/>
                    <a:pt x="22517" y="1573"/>
                  </a:cubicBezTo>
                  <a:cubicBezTo>
                    <a:pt x="20181" y="521"/>
                    <a:pt x="17679" y="0"/>
                    <a:pt x="15183"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33"/>
            <p:cNvSpPr/>
            <p:nvPr/>
          </p:nvSpPr>
          <p:spPr>
            <a:xfrm>
              <a:off x="2081650" y="3538175"/>
              <a:ext cx="368625" cy="836250"/>
            </a:xfrm>
            <a:custGeom>
              <a:rect b="b" l="l" r="r" t="t"/>
              <a:pathLst>
                <a:path extrusionOk="0" h="33450" w="14745">
                  <a:moveTo>
                    <a:pt x="4845" y="1"/>
                  </a:moveTo>
                  <a:cubicBezTo>
                    <a:pt x="3794" y="1"/>
                    <a:pt x="2775" y="307"/>
                    <a:pt x="1969" y="993"/>
                  </a:cubicBezTo>
                  <a:cubicBezTo>
                    <a:pt x="368" y="2294"/>
                    <a:pt x="1" y="4629"/>
                    <a:pt x="268" y="6664"/>
                  </a:cubicBezTo>
                  <a:cubicBezTo>
                    <a:pt x="535" y="8699"/>
                    <a:pt x="1335" y="10667"/>
                    <a:pt x="1635" y="12702"/>
                  </a:cubicBezTo>
                  <a:cubicBezTo>
                    <a:pt x="2202" y="16137"/>
                    <a:pt x="1402" y="19607"/>
                    <a:pt x="1068" y="23076"/>
                  </a:cubicBezTo>
                  <a:cubicBezTo>
                    <a:pt x="735" y="26545"/>
                    <a:pt x="1035" y="30781"/>
                    <a:pt x="3270" y="33450"/>
                  </a:cubicBezTo>
                  <a:lnTo>
                    <a:pt x="3470" y="33450"/>
                  </a:lnTo>
                  <a:cubicBezTo>
                    <a:pt x="8440" y="31949"/>
                    <a:pt x="11843" y="27479"/>
                    <a:pt x="13310" y="22475"/>
                  </a:cubicBezTo>
                  <a:cubicBezTo>
                    <a:pt x="14745" y="17472"/>
                    <a:pt x="14111" y="12034"/>
                    <a:pt x="12343" y="7131"/>
                  </a:cubicBezTo>
                  <a:cubicBezTo>
                    <a:pt x="11542" y="4896"/>
                    <a:pt x="10442" y="2661"/>
                    <a:pt x="8540" y="1260"/>
                  </a:cubicBezTo>
                  <a:cubicBezTo>
                    <a:pt x="7490" y="467"/>
                    <a:pt x="6143" y="1"/>
                    <a:pt x="484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33"/>
            <p:cNvSpPr/>
            <p:nvPr/>
          </p:nvSpPr>
          <p:spPr>
            <a:xfrm>
              <a:off x="2136700" y="4310200"/>
              <a:ext cx="359450" cy="608800"/>
            </a:xfrm>
            <a:custGeom>
              <a:rect b="b" l="l" r="r" t="t"/>
              <a:pathLst>
                <a:path extrusionOk="0" h="24352" w="14378">
                  <a:moveTo>
                    <a:pt x="14377" y="0"/>
                  </a:moveTo>
                  <a:lnTo>
                    <a:pt x="14377" y="0"/>
                  </a:lnTo>
                  <a:cubicBezTo>
                    <a:pt x="14277" y="34"/>
                    <a:pt x="14211" y="67"/>
                    <a:pt x="14110" y="100"/>
                  </a:cubicBezTo>
                  <a:lnTo>
                    <a:pt x="13310" y="434"/>
                  </a:lnTo>
                  <a:cubicBezTo>
                    <a:pt x="12943" y="601"/>
                    <a:pt x="12509" y="801"/>
                    <a:pt x="12042" y="1068"/>
                  </a:cubicBezTo>
                  <a:cubicBezTo>
                    <a:pt x="11575" y="1335"/>
                    <a:pt x="11042" y="1635"/>
                    <a:pt x="10475" y="2035"/>
                  </a:cubicBezTo>
                  <a:cubicBezTo>
                    <a:pt x="9140" y="2902"/>
                    <a:pt x="7906" y="3936"/>
                    <a:pt x="6805" y="5071"/>
                  </a:cubicBezTo>
                  <a:cubicBezTo>
                    <a:pt x="5438" y="6505"/>
                    <a:pt x="4237" y="8073"/>
                    <a:pt x="3269" y="9774"/>
                  </a:cubicBezTo>
                  <a:cubicBezTo>
                    <a:pt x="2335" y="11475"/>
                    <a:pt x="1602" y="13310"/>
                    <a:pt x="1135" y="15245"/>
                  </a:cubicBezTo>
                  <a:cubicBezTo>
                    <a:pt x="768" y="16779"/>
                    <a:pt x="467" y="18347"/>
                    <a:pt x="267" y="19948"/>
                  </a:cubicBezTo>
                  <a:cubicBezTo>
                    <a:pt x="100" y="21282"/>
                    <a:pt x="34" y="22383"/>
                    <a:pt x="0" y="23150"/>
                  </a:cubicBezTo>
                  <a:lnTo>
                    <a:pt x="0" y="24017"/>
                  </a:lnTo>
                  <a:cubicBezTo>
                    <a:pt x="0" y="24118"/>
                    <a:pt x="0" y="24218"/>
                    <a:pt x="0" y="24351"/>
                  </a:cubicBezTo>
                  <a:cubicBezTo>
                    <a:pt x="0" y="24218"/>
                    <a:pt x="34" y="24118"/>
                    <a:pt x="34" y="24017"/>
                  </a:cubicBezTo>
                  <a:cubicBezTo>
                    <a:pt x="34" y="23817"/>
                    <a:pt x="67" y="23517"/>
                    <a:pt x="67" y="23150"/>
                  </a:cubicBezTo>
                  <a:cubicBezTo>
                    <a:pt x="134" y="22383"/>
                    <a:pt x="201" y="21316"/>
                    <a:pt x="401" y="19948"/>
                  </a:cubicBezTo>
                  <a:cubicBezTo>
                    <a:pt x="801" y="17279"/>
                    <a:pt x="1368" y="13477"/>
                    <a:pt x="3436" y="9874"/>
                  </a:cubicBezTo>
                  <a:cubicBezTo>
                    <a:pt x="4404" y="8173"/>
                    <a:pt x="5571" y="6605"/>
                    <a:pt x="6905" y="5204"/>
                  </a:cubicBezTo>
                  <a:cubicBezTo>
                    <a:pt x="8006" y="4070"/>
                    <a:pt x="9240" y="3036"/>
                    <a:pt x="10541" y="2135"/>
                  </a:cubicBezTo>
                  <a:cubicBezTo>
                    <a:pt x="11108" y="1735"/>
                    <a:pt x="11609" y="1435"/>
                    <a:pt x="12109" y="1168"/>
                  </a:cubicBezTo>
                  <a:cubicBezTo>
                    <a:pt x="12576" y="901"/>
                    <a:pt x="12976" y="701"/>
                    <a:pt x="13310" y="501"/>
                  </a:cubicBezTo>
                  <a:lnTo>
                    <a:pt x="14110" y="134"/>
                  </a:lnTo>
                  <a:cubicBezTo>
                    <a:pt x="14211" y="100"/>
                    <a:pt x="14311" y="34"/>
                    <a:pt x="1437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33"/>
            <p:cNvSpPr/>
            <p:nvPr/>
          </p:nvSpPr>
          <p:spPr>
            <a:xfrm>
              <a:off x="1547100" y="4112550"/>
              <a:ext cx="373625" cy="250675"/>
            </a:xfrm>
            <a:custGeom>
              <a:rect b="b" l="l" r="r" t="t"/>
              <a:pathLst>
                <a:path extrusionOk="0" h="10027" w="14945">
                  <a:moveTo>
                    <a:pt x="13869" y="3634"/>
                  </a:moveTo>
                  <a:lnTo>
                    <a:pt x="14945" y="4037"/>
                  </a:lnTo>
                  <a:cubicBezTo>
                    <a:pt x="14622" y="3808"/>
                    <a:pt x="14254" y="3679"/>
                    <a:pt x="13869" y="3634"/>
                  </a:cubicBezTo>
                  <a:close/>
                  <a:moveTo>
                    <a:pt x="4171" y="1"/>
                  </a:moveTo>
                  <a:cubicBezTo>
                    <a:pt x="1" y="2502"/>
                    <a:pt x="34" y="4804"/>
                    <a:pt x="735" y="6972"/>
                  </a:cubicBezTo>
                  <a:cubicBezTo>
                    <a:pt x="1277" y="8709"/>
                    <a:pt x="3078" y="10026"/>
                    <a:pt x="4881" y="10026"/>
                  </a:cubicBezTo>
                  <a:cubicBezTo>
                    <a:pt x="5294" y="10026"/>
                    <a:pt x="5707" y="9957"/>
                    <a:pt x="6105" y="9808"/>
                  </a:cubicBezTo>
                  <a:cubicBezTo>
                    <a:pt x="7273" y="9341"/>
                    <a:pt x="8173" y="8307"/>
                    <a:pt x="8907" y="7272"/>
                  </a:cubicBezTo>
                  <a:cubicBezTo>
                    <a:pt x="9641" y="6205"/>
                    <a:pt x="10342" y="5104"/>
                    <a:pt x="11376" y="4337"/>
                  </a:cubicBezTo>
                  <a:cubicBezTo>
                    <a:pt x="11994" y="3898"/>
                    <a:pt x="12780" y="3614"/>
                    <a:pt x="13533" y="3614"/>
                  </a:cubicBezTo>
                  <a:cubicBezTo>
                    <a:pt x="13646" y="3614"/>
                    <a:pt x="13758" y="3620"/>
                    <a:pt x="13869" y="3634"/>
                  </a:cubicBezTo>
                  <a:lnTo>
                    <a:pt x="13869" y="3634"/>
                  </a:lnTo>
                  <a:lnTo>
                    <a:pt x="4171"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33"/>
            <p:cNvSpPr/>
            <p:nvPr/>
          </p:nvSpPr>
          <p:spPr>
            <a:xfrm>
              <a:off x="1547100" y="4112550"/>
              <a:ext cx="373625" cy="250675"/>
            </a:xfrm>
            <a:custGeom>
              <a:rect b="b" l="l" r="r" t="t"/>
              <a:pathLst>
                <a:path extrusionOk="0" h="10027" w="14945">
                  <a:moveTo>
                    <a:pt x="13869" y="3634"/>
                  </a:moveTo>
                  <a:lnTo>
                    <a:pt x="14945" y="4037"/>
                  </a:lnTo>
                  <a:cubicBezTo>
                    <a:pt x="14622" y="3808"/>
                    <a:pt x="14254" y="3679"/>
                    <a:pt x="13869" y="3634"/>
                  </a:cubicBezTo>
                  <a:close/>
                  <a:moveTo>
                    <a:pt x="4171" y="1"/>
                  </a:moveTo>
                  <a:cubicBezTo>
                    <a:pt x="1" y="2502"/>
                    <a:pt x="34" y="4804"/>
                    <a:pt x="735" y="6972"/>
                  </a:cubicBezTo>
                  <a:cubicBezTo>
                    <a:pt x="1277" y="8709"/>
                    <a:pt x="3078" y="10026"/>
                    <a:pt x="4881" y="10026"/>
                  </a:cubicBezTo>
                  <a:cubicBezTo>
                    <a:pt x="5294" y="10026"/>
                    <a:pt x="5707" y="9957"/>
                    <a:pt x="6105" y="9808"/>
                  </a:cubicBezTo>
                  <a:cubicBezTo>
                    <a:pt x="7273" y="9341"/>
                    <a:pt x="8173" y="8307"/>
                    <a:pt x="8907" y="7272"/>
                  </a:cubicBezTo>
                  <a:cubicBezTo>
                    <a:pt x="9641" y="6205"/>
                    <a:pt x="10342" y="5104"/>
                    <a:pt x="11376" y="4337"/>
                  </a:cubicBezTo>
                  <a:cubicBezTo>
                    <a:pt x="11994" y="3898"/>
                    <a:pt x="12780" y="3614"/>
                    <a:pt x="13533" y="3614"/>
                  </a:cubicBezTo>
                  <a:cubicBezTo>
                    <a:pt x="13646" y="3614"/>
                    <a:pt x="13758" y="3620"/>
                    <a:pt x="13869" y="3634"/>
                  </a:cubicBezTo>
                  <a:lnTo>
                    <a:pt x="13869" y="3634"/>
                  </a:lnTo>
                  <a:lnTo>
                    <a:pt x="4171"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33"/>
            <p:cNvSpPr/>
            <p:nvPr/>
          </p:nvSpPr>
          <p:spPr>
            <a:xfrm>
              <a:off x="1573800" y="4040350"/>
              <a:ext cx="510375" cy="331125"/>
            </a:xfrm>
            <a:custGeom>
              <a:rect b="b" l="l" r="r" t="t"/>
              <a:pathLst>
                <a:path extrusionOk="0" h="13245" w="20415">
                  <a:moveTo>
                    <a:pt x="13003" y="0"/>
                  </a:moveTo>
                  <a:cubicBezTo>
                    <a:pt x="12659" y="0"/>
                    <a:pt x="12315" y="9"/>
                    <a:pt x="11976" y="20"/>
                  </a:cubicBezTo>
                  <a:cubicBezTo>
                    <a:pt x="9707" y="87"/>
                    <a:pt x="7406" y="253"/>
                    <a:pt x="5237" y="1054"/>
                  </a:cubicBezTo>
                  <a:cubicBezTo>
                    <a:pt x="3103" y="1855"/>
                    <a:pt x="934" y="3556"/>
                    <a:pt x="0" y="5657"/>
                  </a:cubicBezTo>
                  <a:cubicBezTo>
                    <a:pt x="745" y="4620"/>
                    <a:pt x="2206" y="4085"/>
                    <a:pt x="3600" y="4085"/>
                  </a:cubicBezTo>
                  <a:cubicBezTo>
                    <a:pt x="4268" y="4085"/>
                    <a:pt x="4920" y="4208"/>
                    <a:pt x="5471" y="4456"/>
                  </a:cubicBezTo>
                  <a:cubicBezTo>
                    <a:pt x="7172" y="5190"/>
                    <a:pt x="8406" y="6691"/>
                    <a:pt x="9540" y="8159"/>
                  </a:cubicBezTo>
                  <a:cubicBezTo>
                    <a:pt x="10675" y="9660"/>
                    <a:pt x="11709" y="11228"/>
                    <a:pt x="13276" y="12262"/>
                  </a:cubicBezTo>
                  <a:cubicBezTo>
                    <a:pt x="14195" y="12868"/>
                    <a:pt x="15309" y="13245"/>
                    <a:pt x="16382" y="13245"/>
                  </a:cubicBezTo>
                  <a:cubicBezTo>
                    <a:pt x="17140" y="13245"/>
                    <a:pt x="17878" y="13057"/>
                    <a:pt x="18514" y="12629"/>
                  </a:cubicBezTo>
                  <a:cubicBezTo>
                    <a:pt x="19514" y="11895"/>
                    <a:pt x="20148" y="10794"/>
                    <a:pt x="20281" y="9560"/>
                  </a:cubicBezTo>
                  <a:cubicBezTo>
                    <a:pt x="20415" y="8326"/>
                    <a:pt x="20348" y="7125"/>
                    <a:pt x="20048" y="5924"/>
                  </a:cubicBezTo>
                  <a:cubicBezTo>
                    <a:pt x="19681" y="4190"/>
                    <a:pt x="19081" y="2355"/>
                    <a:pt x="17680" y="1254"/>
                  </a:cubicBezTo>
                  <a:cubicBezTo>
                    <a:pt x="16378" y="202"/>
                    <a:pt x="14686" y="0"/>
                    <a:pt x="13003"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33"/>
            <p:cNvSpPr/>
            <p:nvPr/>
          </p:nvSpPr>
          <p:spPr>
            <a:xfrm>
              <a:off x="1790625" y="4055000"/>
              <a:ext cx="260200" cy="780600"/>
            </a:xfrm>
            <a:custGeom>
              <a:rect b="b" l="l" r="r" t="t"/>
              <a:pathLst>
                <a:path extrusionOk="0" h="31224" w="10408">
                  <a:moveTo>
                    <a:pt x="0" y="1"/>
                  </a:moveTo>
                  <a:lnTo>
                    <a:pt x="434" y="168"/>
                  </a:lnTo>
                  <a:cubicBezTo>
                    <a:pt x="567" y="234"/>
                    <a:pt x="767" y="301"/>
                    <a:pt x="968" y="401"/>
                  </a:cubicBezTo>
                  <a:cubicBezTo>
                    <a:pt x="2102" y="968"/>
                    <a:pt x="3136" y="1669"/>
                    <a:pt x="4070" y="2536"/>
                  </a:cubicBezTo>
                  <a:cubicBezTo>
                    <a:pt x="4704" y="3137"/>
                    <a:pt x="5304" y="3770"/>
                    <a:pt x="5838" y="4471"/>
                  </a:cubicBezTo>
                  <a:cubicBezTo>
                    <a:pt x="7105" y="6139"/>
                    <a:pt x="8073" y="8040"/>
                    <a:pt x="8706" y="10041"/>
                  </a:cubicBezTo>
                  <a:cubicBezTo>
                    <a:pt x="9040" y="11176"/>
                    <a:pt x="9273" y="12343"/>
                    <a:pt x="9407" y="13511"/>
                  </a:cubicBezTo>
                  <a:cubicBezTo>
                    <a:pt x="9740" y="15946"/>
                    <a:pt x="9874" y="18281"/>
                    <a:pt x="10007" y="20382"/>
                  </a:cubicBezTo>
                  <a:cubicBezTo>
                    <a:pt x="10107" y="22517"/>
                    <a:pt x="10174" y="24418"/>
                    <a:pt x="10241" y="26020"/>
                  </a:cubicBezTo>
                  <a:cubicBezTo>
                    <a:pt x="10274" y="27621"/>
                    <a:pt x="10308" y="28888"/>
                    <a:pt x="10341" y="29822"/>
                  </a:cubicBezTo>
                  <a:cubicBezTo>
                    <a:pt x="10374" y="30256"/>
                    <a:pt x="10374" y="30590"/>
                    <a:pt x="10374" y="30856"/>
                  </a:cubicBezTo>
                  <a:lnTo>
                    <a:pt x="10374" y="31123"/>
                  </a:lnTo>
                  <a:lnTo>
                    <a:pt x="10374" y="31223"/>
                  </a:lnTo>
                  <a:cubicBezTo>
                    <a:pt x="10374" y="31223"/>
                    <a:pt x="10408" y="31223"/>
                    <a:pt x="10408" y="31157"/>
                  </a:cubicBezTo>
                  <a:lnTo>
                    <a:pt x="10408" y="30890"/>
                  </a:lnTo>
                  <a:lnTo>
                    <a:pt x="10408" y="29856"/>
                  </a:lnTo>
                  <a:cubicBezTo>
                    <a:pt x="10408" y="28955"/>
                    <a:pt x="10374" y="27654"/>
                    <a:pt x="10341" y="26053"/>
                  </a:cubicBezTo>
                  <a:cubicBezTo>
                    <a:pt x="10308" y="24452"/>
                    <a:pt x="10274" y="22517"/>
                    <a:pt x="10174" y="20416"/>
                  </a:cubicBezTo>
                  <a:cubicBezTo>
                    <a:pt x="10041" y="18281"/>
                    <a:pt x="9907" y="15946"/>
                    <a:pt x="9574" y="13511"/>
                  </a:cubicBezTo>
                  <a:cubicBezTo>
                    <a:pt x="9440" y="12343"/>
                    <a:pt x="9207" y="11176"/>
                    <a:pt x="8873" y="10008"/>
                  </a:cubicBezTo>
                  <a:cubicBezTo>
                    <a:pt x="8540" y="8941"/>
                    <a:pt x="8106" y="7907"/>
                    <a:pt x="7572" y="6939"/>
                  </a:cubicBezTo>
                  <a:cubicBezTo>
                    <a:pt x="7105" y="6039"/>
                    <a:pt x="6572" y="5205"/>
                    <a:pt x="5938" y="4404"/>
                  </a:cubicBezTo>
                  <a:cubicBezTo>
                    <a:pt x="5404" y="3704"/>
                    <a:pt x="4804" y="3070"/>
                    <a:pt x="4170" y="2469"/>
                  </a:cubicBezTo>
                  <a:cubicBezTo>
                    <a:pt x="3202" y="1602"/>
                    <a:pt x="2135" y="902"/>
                    <a:pt x="968" y="368"/>
                  </a:cubicBezTo>
                  <a:cubicBezTo>
                    <a:pt x="767" y="301"/>
                    <a:pt x="601" y="201"/>
                    <a:pt x="434" y="134"/>
                  </a:cubicBezTo>
                  <a:lnTo>
                    <a:pt x="0"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33"/>
            <p:cNvSpPr/>
            <p:nvPr/>
          </p:nvSpPr>
          <p:spPr>
            <a:xfrm>
              <a:off x="2067475" y="3738125"/>
              <a:ext cx="172650" cy="1144175"/>
            </a:xfrm>
            <a:custGeom>
              <a:rect b="b" l="l" r="r" t="t"/>
              <a:pathLst>
                <a:path extrusionOk="0" h="45767" w="6906">
                  <a:moveTo>
                    <a:pt x="6339" y="0"/>
                  </a:moveTo>
                  <a:lnTo>
                    <a:pt x="6339" y="367"/>
                  </a:lnTo>
                  <a:cubicBezTo>
                    <a:pt x="6339" y="701"/>
                    <a:pt x="6372" y="1168"/>
                    <a:pt x="6405" y="1735"/>
                  </a:cubicBezTo>
                  <a:cubicBezTo>
                    <a:pt x="6472" y="2902"/>
                    <a:pt x="6605" y="4637"/>
                    <a:pt x="6672" y="6738"/>
                  </a:cubicBezTo>
                  <a:cubicBezTo>
                    <a:pt x="6772" y="9207"/>
                    <a:pt x="6739" y="11709"/>
                    <a:pt x="6539" y="14177"/>
                  </a:cubicBezTo>
                  <a:cubicBezTo>
                    <a:pt x="6405" y="15645"/>
                    <a:pt x="6205" y="17079"/>
                    <a:pt x="5938" y="18513"/>
                  </a:cubicBezTo>
                  <a:cubicBezTo>
                    <a:pt x="5638" y="20081"/>
                    <a:pt x="5238" y="21582"/>
                    <a:pt x="4737" y="23083"/>
                  </a:cubicBezTo>
                  <a:cubicBezTo>
                    <a:pt x="3770" y="26152"/>
                    <a:pt x="2569" y="29021"/>
                    <a:pt x="1735" y="31690"/>
                  </a:cubicBezTo>
                  <a:cubicBezTo>
                    <a:pt x="935" y="34058"/>
                    <a:pt x="401" y="36526"/>
                    <a:pt x="168" y="38995"/>
                  </a:cubicBezTo>
                  <a:cubicBezTo>
                    <a:pt x="1" y="40663"/>
                    <a:pt x="67" y="42331"/>
                    <a:pt x="368" y="43998"/>
                  </a:cubicBezTo>
                  <a:cubicBezTo>
                    <a:pt x="468" y="44599"/>
                    <a:pt x="601" y="45199"/>
                    <a:pt x="801" y="45766"/>
                  </a:cubicBezTo>
                  <a:cubicBezTo>
                    <a:pt x="801" y="45733"/>
                    <a:pt x="801" y="45700"/>
                    <a:pt x="768" y="45666"/>
                  </a:cubicBezTo>
                  <a:cubicBezTo>
                    <a:pt x="768" y="45600"/>
                    <a:pt x="735" y="45466"/>
                    <a:pt x="701" y="45333"/>
                  </a:cubicBezTo>
                  <a:cubicBezTo>
                    <a:pt x="601" y="45032"/>
                    <a:pt x="501" y="44599"/>
                    <a:pt x="401" y="43998"/>
                  </a:cubicBezTo>
                  <a:cubicBezTo>
                    <a:pt x="168" y="42364"/>
                    <a:pt x="101" y="40663"/>
                    <a:pt x="301" y="38995"/>
                  </a:cubicBezTo>
                  <a:cubicBezTo>
                    <a:pt x="568" y="36526"/>
                    <a:pt x="1102" y="34091"/>
                    <a:pt x="1902" y="31756"/>
                  </a:cubicBezTo>
                  <a:cubicBezTo>
                    <a:pt x="2769" y="29088"/>
                    <a:pt x="3937" y="26219"/>
                    <a:pt x="4904" y="23150"/>
                  </a:cubicBezTo>
                  <a:cubicBezTo>
                    <a:pt x="5405" y="21649"/>
                    <a:pt x="5805" y="20115"/>
                    <a:pt x="6105" y="18547"/>
                  </a:cubicBezTo>
                  <a:cubicBezTo>
                    <a:pt x="6405" y="17112"/>
                    <a:pt x="6572" y="15645"/>
                    <a:pt x="6706" y="14177"/>
                  </a:cubicBezTo>
                  <a:cubicBezTo>
                    <a:pt x="6872" y="11709"/>
                    <a:pt x="6906" y="9207"/>
                    <a:pt x="6806" y="6738"/>
                  </a:cubicBezTo>
                  <a:cubicBezTo>
                    <a:pt x="6706" y="4637"/>
                    <a:pt x="6572" y="2902"/>
                    <a:pt x="6472" y="1735"/>
                  </a:cubicBezTo>
                  <a:cubicBezTo>
                    <a:pt x="6439" y="1168"/>
                    <a:pt x="6405" y="701"/>
                    <a:pt x="6372" y="367"/>
                  </a:cubicBezTo>
                  <a:cubicBezTo>
                    <a:pt x="6339" y="234"/>
                    <a:pt x="6339" y="100"/>
                    <a:pt x="633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33"/>
            <p:cNvSpPr/>
            <p:nvPr/>
          </p:nvSpPr>
          <p:spPr>
            <a:xfrm>
              <a:off x="1845650" y="4835575"/>
              <a:ext cx="499550" cy="94250"/>
            </a:xfrm>
            <a:custGeom>
              <a:rect b="b" l="l" r="r" t="t"/>
              <a:pathLst>
                <a:path extrusionOk="0" h="3770" w="19982">
                  <a:moveTo>
                    <a:pt x="1" y="0"/>
                  </a:moveTo>
                  <a:lnTo>
                    <a:pt x="468" y="3770"/>
                  </a:lnTo>
                  <a:lnTo>
                    <a:pt x="19982" y="3770"/>
                  </a:lnTo>
                  <a:lnTo>
                    <a:pt x="19982"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33"/>
            <p:cNvSpPr/>
            <p:nvPr/>
          </p:nvSpPr>
          <p:spPr>
            <a:xfrm>
              <a:off x="1909025" y="4918975"/>
              <a:ext cx="383650" cy="281875"/>
            </a:xfrm>
            <a:custGeom>
              <a:rect b="b" l="l" r="r" t="t"/>
              <a:pathLst>
                <a:path extrusionOk="0" h="11275" w="15346">
                  <a:moveTo>
                    <a:pt x="1" y="0"/>
                  </a:moveTo>
                  <a:lnTo>
                    <a:pt x="2469" y="11275"/>
                  </a:lnTo>
                  <a:lnTo>
                    <a:pt x="13077" y="11275"/>
                  </a:lnTo>
                  <a:lnTo>
                    <a:pt x="15345"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33"/>
            <p:cNvSpPr/>
            <p:nvPr/>
          </p:nvSpPr>
          <p:spPr>
            <a:xfrm>
              <a:off x="1865675" y="4926475"/>
              <a:ext cx="479525" cy="5025"/>
            </a:xfrm>
            <a:custGeom>
              <a:rect b="b" l="l" r="r" t="t"/>
              <a:pathLst>
                <a:path extrusionOk="0" h="201" w="19181">
                  <a:moveTo>
                    <a:pt x="9607" y="0"/>
                  </a:moveTo>
                  <a:cubicBezTo>
                    <a:pt x="4303" y="0"/>
                    <a:pt x="0" y="34"/>
                    <a:pt x="0" y="67"/>
                  </a:cubicBezTo>
                  <a:cubicBezTo>
                    <a:pt x="0" y="134"/>
                    <a:pt x="4303" y="167"/>
                    <a:pt x="9607" y="200"/>
                  </a:cubicBezTo>
                  <a:cubicBezTo>
                    <a:pt x="14911" y="200"/>
                    <a:pt x="19181" y="167"/>
                    <a:pt x="19181" y="134"/>
                  </a:cubicBezTo>
                  <a:cubicBezTo>
                    <a:pt x="19181" y="67"/>
                    <a:pt x="14911" y="0"/>
                    <a:pt x="9607"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33"/>
            <p:cNvSpPr/>
            <p:nvPr/>
          </p:nvSpPr>
          <p:spPr>
            <a:xfrm>
              <a:off x="1938225" y="5029050"/>
              <a:ext cx="323575" cy="40675"/>
            </a:xfrm>
            <a:custGeom>
              <a:rect b="b" l="l" r="r" t="t"/>
              <a:pathLst>
                <a:path extrusionOk="0" h="1627" w="12943">
                  <a:moveTo>
                    <a:pt x="9140" y="0"/>
                  </a:moveTo>
                  <a:cubicBezTo>
                    <a:pt x="8240" y="0"/>
                    <a:pt x="7339" y="167"/>
                    <a:pt x="6505" y="467"/>
                  </a:cubicBezTo>
                  <a:cubicBezTo>
                    <a:pt x="5604" y="767"/>
                    <a:pt x="4770" y="1134"/>
                    <a:pt x="4003" y="1334"/>
                  </a:cubicBezTo>
                  <a:cubicBezTo>
                    <a:pt x="3536" y="1423"/>
                    <a:pt x="3054" y="1483"/>
                    <a:pt x="2578" y="1483"/>
                  </a:cubicBezTo>
                  <a:cubicBezTo>
                    <a:pt x="2339" y="1483"/>
                    <a:pt x="2102" y="1468"/>
                    <a:pt x="1868" y="1435"/>
                  </a:cubicBezTo>
                  <a:cubicBezTo>
                    <a:pt x="1368" y="1368"/>
                    <a:pt x="901" y="1234"/>
                    <a:pt x="467" y="1034"/>
                  </a:cubicBezTo>
                  <a:cubicBezTo>
                    <a:pt x="167" y="901"/>
                    <a:pt x="0" y="801"/>
                    <a:pt x="0" y="801"/>
                  </a:cubicBezTo>
                  <a:lnTo>
                    <a:pt x="0" y="801"/>
                  </a:lnTo>
                  <a:cubicBezTo>
                    <a:pt x="0" y="834"/>
                    <a:pt x="67" y="867"/>
                    <a:pt x="100" y="901"/>
                  </a:cubicBezTo>
                  <a:cubicBezTo>
                    <a:pt x="201" y="968"/>
                    <a:pt x="301" y="1034"/>
                    <a:pt x="434" y="1101"/>
                  </a:cubicBezTo>
                  <a:cubicBezTo>
                    <a:pt x="868" y="1334"/>
                    <a:pt x="1335" y="1501"/>
                    <a:pt x="1835" y="1568"/>
                  </a:cubicBezTo>
                  <a:cubicBezTo>
                    <a:pt x="2124" y="1607"/>
                    <a:pt x="2414" y="1626"/>
                    <a:pt x="2703" y="1626"/>
                  </a:cubicBezTo>
                  <a:cubicBezTo>
                    <a:pt x="3148" y="1626"/>
                    <a:pt x="3592" y="1582"/>
                    <a:pt x="4037" y="1501"/>
                  </a:cubicBezTo>
                  <a:cubicBezTo>
                    <a:pt x="4837" y="1301"/>
                    <a:pt x="5671" y="968"/>
                    <a:pt x="6572" y="667"/>
                  </a:cubicBezTo>
                  <a:cubicBezTo>
                    <a:pt x="7372" y="367"/>
                    <a:pt x="8240" y="200"/>
                    <a:pt x="9140" y="200"/>
                  </a:cubicBezTo>
                  <a:cubicBezTo>
                    <a:pt x="9841" y="200"/>
                    <a:pt x="10541" y="334"/>
                    <a:pt x="11208" y="601"/>
                  </a:cubicBezTo>
                  <a:cubicBezTo>
                    <a:pt x="11809" y="867"/>
                    <a:pt x="12409" y="1201"/>
                    <a:pt x="12943" y="1601"/>
                  </a:cubicBezTo>
                  <a:cubicBezTo>
                    <a:pt x="12943" y="1601"/>
                    <a:pt x="12910" y="1568"/>
                    <a:pt x="12843" y="1468"/>
                  </a:cubicBezTo>
                  <a:cubicBezTo>
                    <a:pt x="12743" y="1401"/>
                    <a:pt x="12643" y="1301"/>
                    <a:pt x="12543" y="1234"/>
                  </a:cubicBezTo>
                  <a:cubicBezTo>
                    <a:pt x="12142" y="901"/>
                    <a:pt x="11709" y="667"/>
                    <a:pt x="11275" y="467"/>
                  </a:cubicBezTo>
                  <a:cubicBezTo>
                    <a:pt x="10575" y="200"/>
                    <a:pt x="9874" y="34"/>
                    <a:pt x="914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33"/>
            <p:cNvSpPr/>
            <p:nvPr/>
          </p:nvSpPr>
          <p:spPr>
            <a:xfrm>
              <a:off x="1944900" y="5049050"/>
              <a:ext cx="312750" cy="41925"/>
            </a:xfrm>
            <a:custGeom>
              <a:rect b="b" l="l" r="r" t="t"/>
              <a:pathLst>
                <a:path extrusionOk="0" h="1677" w="12510">
                  <a:moveTo>
                    <a:pt x="8840" y="1"/>
                  </a:moveTo>
                  <a:cubicBezTo>
                    <a:pt x="7973" y="1"/>
                    <a:pt x="7105" y="134"/>
                    <a:pt x="6271" y="434"/>
                  </a:cubicBezTo>
                  <a:cubicBezTo>
                    <a:pt x="5437" y="735"/>
                    <a:pt x="4604" y="1068"/>
                    <a:pt x="3870" y="1268"/>
                  </a:cubicBezTo>
                  <a:cubicBezTo>
                    <a:pt x="3287" y="1443"/>
                    <a:pt x="2679" y="1542"/>
                    <a:pt x="2068" y="1542"/>
                  </a:cubicBezTo>
                  <a:cubicBezTo>
                    <a:pt x="1979" y="1542"/>
                    <a:pt x="1890" y="1539"/>
                    <a:pt x="1802" y="1535"/>
                  </a:cubicBezTo>
                  <a:cubicBezTo>
                    <a:pt x="1335" y="1535"/>
                    <a:pt x="901" y="1435"/>
                    <a:pt x="467" y="1235"/>
                  </a:cubicBezTo>
                  <a:cubicBezTo>
                    <a:pt x="167" y="1102"/>
                    <a:pt x="0" y="1002"/>
                    <a:pt x="0" y="1001"/>
                  </a:cubicBezTo>
                  <a:lnTo>
                    <a:pt x="0" y="1001"/>
                  </a:lnTo>
                  <a:cubicBezTo>
                    <a:pt x="0" y="1001"/>
                    <a:pt x="34" y="1035"/>
                    <a:pt x="100" y="1102"/>
                  </a:cubicBezTo>
                  <a:cubicBezTo>
                    <a:pt x="200" y="1168"/>
                    <a:pt x="300" y="1235"/>
                    <a:pt x="434" y="1302"/>
                  </a:cubicBezTo>
                  <a:cubicBezTo>
                    <a:pt x="868" y="1535"/>
                    <a:pt x="1335" y="1635"/>
                    <a:pt x="1802" y="1669"/>
                  </a:cubicBezTo>
                  <a:cubicBezTo>
                    <a:pt x="1915" y="1674"/>
                    <a:pt x="2029" y="1677"/>
                    <a:pt x="2143" y="1677"/>
                  </a:cubicBezTo>
                  <a:cubicBezTo>
                    <a:pt x="2729" y="1677"/>
                    <a:pt x="3316" y="1603"/>
                    <a:pt x="3903" y="1435"/>
                  </a:cubicBezTo>
                  <a:cubicBezTo>
                    <a:pt x="4670" y="1235"/>
                    <a:pt x="5471" y="901"/>
                    <a:pt x="6338" y="601"/>
                  </a:cubicBezTo>
                  <a:cubicBezTo>
                    <a:pt x="7139" y="301"/>
                    <a:pt x="7973" y="168"/>
                    <a:pt x="8840" y="168"/>
                  </a:cubicBezTo>
                  <a:cubicBezTo>
                    <a:pt x="9540" y="168"/>
                    <a:pt x="10208" y="301"/>
                    <a:pt x="10841" y="568"/>
                  </a:cubicBezTo>
                  <a:cubicBezTo>
                    <a:pt x="11442" y="835"/>
                    <a:pt x="12009" y="1168"/>
                    <a:pt x="12509" y="1535"/>
                  </a:cubicBezTo>
                  <a:cubicBezTo>
                    <a:pt x="12509" y="1535"/>
                    <a:pt x="12509" y="1502"/>
                    <a:pt x="12442" y="1468"/>
                  </a:cubicBezTo>
                  <a:cubicBezTo>
                    <a:pt x="12342" y="1368"/>
                    <a:pt x="12242" y="1268"/>
                    <a:pt x="12142" y="1202"/>
                  </a:cubicBezTo>
                  <a:cubicBezTo>
                    <a:pt x="11775" y="901"/>
                    <a:pt x="11375" y="668"/>
                    <a:pt x="10941" y="468"/>
                  </a:cubicBezTo>
                  <a:cubicBezTo>
                    <a:pt x="10274" y="168"/>
                    <a:pt x="9574" y="1"/>
                    <a:pt x="884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33"/>
            <p:cNvSpPr/>
            <p:nvPr/>
          </p:nvSpPr>
          <p:spPr>
            <a:xfrm>
              <a:off x="1932375" y="5006425"/>
              <a:ext cx="334450" cy="43500"/>
            </a:xfrm>
            <a:custGeom>
              <a:rect b="b" l="l" r="r" t="t"/>
              <a:pathLst>
                <a:path extrusionOk="0" h="1740" w="13378">
                  <a:moveTo>
                    <a:pt x="9239" y="0"/>
                  </a:moveTo>
                  <a:cubicBezTo>
                    <a:pt x="8384" y="0"/>
                    <a:pt x="7534" y="166"/>
                    <a:pt x="6739" y="472"/>
                  </a:cubicBezTo>
                  <a:cubicBezTo>
                    <a:pt x="5872" y="805"/>
                    <a:pt x="5004" y="1105"/>
                    <a:pt x="4137" y="1339"/>
                  </a:cubicBezTo>
                  <a:cubicBezTo>
                    <a:pt x="3744" y="1410"/>
                    <a:pt x="3351" y="1444"/>
                    <a:pt x="2957" y="1444"/>
                  </a:cubicBezTo>
                  <a:cubicBezTo>
                    <a:pt x="2617" y="1444"/>
                    <a:pt x="2276" y="1419"/>
                    <a:pt x="1936" y="1372"/>
                  </a:cubicBezTo>
                  <a:cubicBezTo>
                    <a:pt x="1435" y="1305"/>
                    <a:pt x="968" y="1172"/>
                    <a:pt x="501" y="972"/>
                  </a:cubicBezTo>
                  <a:cubicBezTo>
                    <a:pt x="168" y="838"/>
                    <a:pt x="1" y="738"/>
                    <a:pt x="1" y="738"/>
                  </a:cubicBezTo>
                  <a:lnTo>
                    <a:pt x="1" y="738"/>
                  </a:lnTo>
                  <a:cubicBezTo>
                    <a:pt x="1" y="738"/>
                    <a:pt x="34" y="772"/>
                    <a:pt x="101" y="838"/>
                  </a:cubicBezTo>
                  <a:cubicBezTo>
                    <a:pt x="234" y="905"/>
                    <a:pt x="334" y="972"/>
                    <a:pt x="468" y="1039"/>
                  </a:cubicBezTo>
                  <a:cubicBezTo>
                    <a:pt x="935" y="1272"/>
                    <a:pt x="1402" y="1439"/>
                    <a:pt x="1902" y="1506"/>
                  </a:cubicBezTo>
                  <a:cubicBezTo>
                    <a:pt x="2286" y="1572"/>
                    <a:pt x="2669" y="1606"/>
                    <a:pt x="3049" y="1606"/>
                  </a:cubicBezTo>
                  <a:cubicBezTo>
                    <a:pt x="3428" y="1606"/>
                    <a:pt x="3804" y="1572"/>
                    <a:pt x="4171" y="1506"/>
                  </a:cubicBezTo>
                  <a:cubicBezTo>
                    <a:pt x="5071" y="1272"/>
                    <a:pt x="5938" y="1005"/>
                    <a:pt x="6806" y="672"/>
                  </a:cubicBezTo>
                  <a:cubicBezTo>
                    <a:pt x="7570" y="366"/>
                    <a:pt x="8390" y="200"/>
                    <a:pt x="9214" y="200"/>
                  </a:cubicBezTo>
                  <a:cubicBezTo>
                    <a:pt x="9290" y="200"/>
                    <a:pt x="9365" y="202"/>
                    <a:pt x="9441" y="205"/>
                  </a:cubicBezTo>
                  <a:cubicBezTo>
                    <a:pt x="10175" y="238"/>
                    <a:pt x="10909" y="405"/>
                    <a:pt x="11609" y="705"/>
                  </a:cubicBezTo>
                  <a:cubicBezTo>
                    <a:pt x="12210" y="972"/>
                    <a:pt x="12810" y="1339"/>
                    <a:pt x="13377" y="1739"/>
                  </a:cubicBezTo>
                  <a:cubicBezTo>
                    <a:pt x="13377" y="1739"/>
                    <a:pt x="13344" y="1706"/>
                    <a:pt x="13277" y="1639"/>
                  </a:cubicBezTo>
                  <a:cubicBezTo>
                    <a:pt x="13177" y="1539"/>
                    <a:pt x="13077" y="1439"/>
                    <a:pt x="12943" y="1372"/>
                  </a:cubicBezTo>
                  <a:cubicBezTo>
                    <a:pt x="11943" y="572"/>
                    <a:pt x="10742" y="105"/>
                    <a:pt x="9474" y="5"/>
                  </a:cubicBezTo>
                  <a:cubicBezTo>
                    <a:pt x="9396" y="2"/>
                    <a:pt x="9318" y="0"/>
                    <a:pt x="923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33"/>
            <p:cNvSpPr/>
            <p:nvPr/>
          </p:nvSpPr>
          <p:spPr>
            <a:xfrm>
              <a:off x="1859000" y="4928125"/>
              <a:ext cx="491200" cy="4200"/>
            </a:xfrm>
            <a:custGeom>
              <a:rect b="b" l="l" r="r" t="t"/>
              <a:pathLst>
                <a:path extrusionOk="0" h="168" w="19648">
                  <a:moveTo>
                    <a:pt x="9807" y="1"/>
                  </a:moveTo>
                  <a:cubicBezTo>
                    <a:pt x="4404" y="1"/>
                    <a:pt x="0" y="34"/>
                    <a:pt x="0" y="68"/>
                  </a:cubicBezTo>
                  <a:cubicBezTo>
                    <a:pt x="0" y="134"/>
                    <a:pt x="4404" y="168"/>
                    <a:pt x="9807" y="168"/>
                  </a:cubicBezTo>
                  <a:cubicBezTo>
                    <a:pt x="15245" y="168"/>
                    <a:pt x="19648" y="134"/>
                    <a:pt x="19648" y="68"/>
                  </a:cubicBezTo>
                  <a:cubicBezTo>
                    <a:pt x="19648" y="34"/>
                    <a:pt x="15245" y="1"/>
                    <a:pt x="980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33"/>
            <p:cNvSpPr/>
            <p:nvPr/>
          </p:nvSpPr>
          <p:spPr>
            <a:xfrm>
              <a:off x="1500400" y="5198325"/>
              <a:ext cx="4591650" cy="5025"/>
            </a:xfrm>
            <a:custGeom>
              <a:rect b="b" l="l" r="r" t="t"/>
              <a:pathLst>
                <a:path extrusionOk="0" h="201" w="183666">
                  <a:moveTo>
                    <a:pt x="91833" y="1"/>
                  </a:moveTo>
                  <a:cubicBezTo>
                    <a:pt x="41097" y="1"/>
                    <a:pt x="1" y="34"/>
                    <a:pt x="1" y="101"/>
                  </a:cubicBezTo>
                  <a:cubicBezTo>
                    <a:pt x="1" y="167"/>
                    <a:pt x="41130" y="201"/>
                    <a:pt x="91833" y="201"/>
                  </a:cubicBezTo>
                  <a:cubicBezTo>
                    <a:pt x="142536" y="201"/>
                    <a:pt x="183665" y="167"/>
                    <a:pt x="183665" y="101"/>
                  </a:cubicBezTo>
                  <a:cubicBezTo>
                    <a:pt x="183665" y="34"/>
                    <a:pt x="142569" y="1"/>
                    <a:pt x="9183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5" name="Shape 635"/>
        <p:cNvGrpSpPr/>
        <p:nvPr/>
      </p:nvGrpSpPr>
      <p:grpSpPr>
        <a:xfrm>
          <a:off x="0" y="0"/>
          <a:ext cx="0" cy="0"/>
          <a:chOff x="0" y="0"/>
          <a:chExt cx="0" cy="0"/>
        </a:xfrm>
      </p:grpSpPr>
      <p:sp>
        <p:nvSpPr>
          <p:cNvPr id="636" name="Google Shape;636;p34"/>
          <p:cNvSpPr txBox="1"/>
          <p:nvPr>
            <p:ph idx="1" type="subTitle"/>
          </p:nvPr>
        </p:nvSpPr>
        <p:spPr>
          <a:xfrm>
            <a:off x="495100" y="266775"/>
            <a:ext cx="5928900" cy="43752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800">
                <a:solidFill>
                  <a:schemeClr val="accent5"/>
                </a:solidFill>
                <a:latin typeface="Arial"/>
                <a:ea typeface="Arial"/>
                <a:cs typeface="Arial"/>
                <a:sym typeface="Arial"/>
              </a:rPr>
              <a:t>Overview</a:t>
            </a:r>
            <a:r>
              <a:rPr lang="en" sz="1800">
                <a:solidFill>
                  <a:schemeClr val="accent5"/>
                </a:solidFill>
                <a:latin typeface="Arial"/>
                <a:ea typeface="Arial"/>
                <a:cs typeface="Arial"/>
                <a:sym typeface="Arial"/>
              </a:rPr>
              <a:t> </a:t>
            </a:r>
            <a:endParaRPr sz="1800">
              <a:solidFill>
                <a:schemeClr val="accent5"/>
              </a:solidFill>
              <a:latin typeface="Arial"/>
              <a:ea typeface="Arial"/>
              <a:cs typeface="Arial"/>
              <a:sym typeface="Arial"/>
            </a:endParaRPr>
          </a:p>
          <a:p>
            <a:pPr indent="457200" lvl="0" marL="0" rtl="0" algn="just">
              <a:spcBef>
                <a:spcPts val="0"/>
              </a:spcBef>
              <a:spcAft>
                <a:spcPts val="0"/>
              </a:spcAft>
              <a:buNone/>
            </a:pPr>
            <a:r>
              <a:t/>
            </a:r>
            <a:endParaRPr sz="1800">
              <a:solidFill>
                <a:schemeClr val="accent5"/>
              </a:solidFill>
              <a:latin typeface="Arial"/>
              <a:ea typeface="Arial"/>
              <a:cs typeface="Arial"/>
              <a:sym typeface="Arial"/>
            </a:endParaRPr>
          </a:p>
          <a:p>
            <a:pPr indent="457200" lvl="0" marL="0" rtl="0" algn="just">
              <a:spcBef>
                <a:spcPts val="0"/>
              </a:spcBef>
              <a:spcAft>
                <a:spcPts val="0"/>
              </a:spcAft>
              <a:buNone/>
            </a:pPr>
            <a:r>
              <a:rPr lang="en" sz="1800">
                <a:solidFill>
                  <a:schemeClr val="accent5"/>
                </a:solidFill>
                <a:latin typeface="Arial"/>
                <a:ea typeface="Arial"/>
                <a:cs typeface="Arial"/>
                <a:sym typeface="Arial"/>
              </a:rPr>
              <a:t>In the previous lecture, a link-up between personality characteristics and entrepreneurial intention, various measures of success as an entrepreneur such as the creation of start-up enterprises, growth, and long-term survival of the venture have been demonstrated. Still, Kerr et al. (2017) observed that research work has explored how personality characteristics relate with specific stages of job planning or to consider smaller topics such as Industry specific innovation.</a:t>
            </a:r>
            <a:endParaRPr sz="1800"/>
          </a:p>
        </p:txBody>
      </p:sp>
      <p:grpSp>
        <p:nvGrpSpPr>
          <p:cNvPr id="637" name="Google Shape;637;p34"/>
          <p:cNvGrpSpPr/>
          <p:nvPr/>
        </p:nvGrpSpPr>
        <p:grpSpPr>
          <a:xfrm>
            <a:off x="6498772" y="997100"/>
            <a:ext cx="2340595" cy="3803147"/>
            <a:chOff x="1500400" y="580025"/>
            <a:chExt cx="4740925" cy="4623325"/>
          </a:xfrm>
        </p:grpSpPr>
        <p:sp>
          <p:nvSpPr>
            <p:cNvPr id="638" name="Google Shape;638;p34"/>
            <p:cNvSpPr/>
            <p:nvPr/>
          </p:nvSpPr>
          <p:spPr>
            <a:xfrm>
              <a:off x="5077975" y="758475"/>
              <a:ext cx="826425" cy="861475"/>
            </a:xfrm>
            <a:custGeom>
              <a:rect b="b" l="l" r="r" t="t"/>
              <a:pathLst>
                <a:path extrusionOk="0" h="34459" w="33057">
                  <a:moveTo>
                    <a:pt x="0" y="1"/>
                  </a:moveTo>
                  <a:lnTo>
                    <a:pt x="0" y="34459"/>
                  </a:lnTo>
                  <a:lnTo>
                    <a:pt x="33057" y="34459"/>
                  </a:lnTo>
                  <a:lnTo>
                    <a:pt x="3305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34"/>
            <p:cNvSpPr/>
            <p:nvPr/>
          </p:nvSpPr>
          <p:spPr>
            <a:xfrm>
              <a:off x="5022100" y="758475"/>
              <a:ext cx="826450" cy="861475"/>
            </a:xfrm>
            <a:custGeom>
              <a:rect b="b" l="l" r="r" t="t"/>
              <a:pathLst>
                <a:path extrusionOk="0" h="34459" w="33058">
                  <a:moveTo>
                    <a:pt x="0" y="1"/>
                  </a:moveTo>
                  <a:lnTo>
                    <a:pt x="0" y="34459"/>
                  </a:lnTo>
                  <a:lnTo>
                    <a:pt x="33057" y="34459"/>
                  </a:lnTo>
                  <a:lnTo>
                    <a:pt x="33057"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34"/>
            <p:cNvSpPr/>
            <p:nvPr/>
          </p:nvSpPr>
          <p:spPr>
            <a:xfrm>
              <a:off x="5022100" y="758475"/>
              <a:ext cx="826450" cy="862325"/>
            </a:xfrm>
            <a:custGeom>
              <a:rect b="b" l="l" r="r" t="t"/>
              <a:pathLst>
                <a:path extrusionOk="0" h="34493" w="33058">
                  <a:moveTo>
                    <a:pt x="0" y="1"/>
                  </a:moveTo>
                  <a:lnTo>
                    <a:pt x="0" y="34"/>
                  </a:lnTo>
                  <a:lnTo>
                    <a:pt x="33057" y="34"/>
                  </a:lnTo>
                  <a:lnTo>
                    <a:pt x="33057" y="1"/>
                  </a:lnTo>
                  <a:close/>
                  <a:moveTo>
                    <a:pt x="0" y="34459"/>
                  </a:moveTo>
                  <a:lnTo>
                    <a:pt x="0" y="34492"/>
                  </a:lnTo>
                  <a:lnTo>
                    <a:pt x="33057" y="34492"/>
                  </a:lnTo>
                  <a:lnTo>
                    <a:pt x="33057" y="34459"/>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34"/>
            <p:cNvSpPr/>
            <p:nvPr/>
          </p:nvSpPr>
          <p:spPr>
            <a:xfrm>
              <a:off x="5133000" y="874400"/>
              <a:ext cx="604625" cy="629650"/>
            </a:xfrm>
            <a:custGeom>
              <a:rect b="b" l="l" r="r" t="t"/>
              <a:pathLst>
                <a:path extrusionOk="0" h="25186" w="24185">
                  <a:moveTo>
                    <a:pt x="1" y="1"/>
                  </a:moveTo>
                  <a:lnTo>
                    <a:pt x="1" y="25185"/>
                  </a:lnTo>
                  <a:lnTo>
                    <a:pt x="24185" y="25185"/>
                  </a:lnTo>
                  <a:lnTo>
                    <a:pt x="24185"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34"/>
            <p:cNvSpPr/>
            <p:nvPr/>
          </p:nvSpPr>
          <p:spPr>
            <a:xfrm>
              <a:off x="5022925" y="1509025"/>
              <a:ext cx="110100" cy="108425"/>
            </a:xfrm>
            <a:custGeom>
              <a:rect b="b" l="l" r="r" t="t"/>
              <a:pathLst>
                <a:path extrusionOk="0" h="4337" w="4404">
                  <a:moveTo>
                    <a:pt x="4404" y="0"/>
                  </a:moveTo>
                  <a:cubicBezTo>
                    <a:pt x="4170" y="134"/>
                    <a:pt x="3937" y="334"/>
                    <a:pt x="3703" y="567"/>
                  </a:cubicBezTo>
                  <a:cubicBezTo>
                    <a:pt x="3303" y="934"/>
                    <a:pt x="2736" y="1468"/>
                    <a:pt x="2135" y="2069"/>
                  </a:cubicBezTo>
                  <a:cubicBezTo>
                    <a:pt x="1535" y="2669"/>
                    <a:pt x="968" y="3203"/>
                    <a:pt x="601" y="3636"/>
                  </a:cubicBezTo>
                  <a:cubicBezTo>
                    <a:pt x="367" y="3836"/>
                    <a:pt x="167" y="4070"/>
                    <a:pt x="0" y="4337"/>
                  </a:cubicBezTo>
                  <a:cubicBezTo>
                    <a:pt x="267" y="4170"/>
                    <a:pt x="501" y="3970"/>
                    <a:pt x="701" y="3736"/>
                  </a:cubicBezTo>
                  <a:cubicBezTo>
                    <a:pt x="1101" y="3369"/>
                    <a:pt x="1668" y="2836"/>
                    <a:pt x="2269" y="2235"/>
                  </a:cubicBezTo>
                  <a:cubicBezTo>
                    <a:pt x="2903" y="1635"/>
                    <a:pt x="3436" y="1101"/>
                    <a:pt x="3803" y="668"/>
                  </a:cubicBezTo>
                  <a:cubicBezTo>
                    <a:pt x="4037" y="467"/>
                    <a:pt x="4237" y="234"/>
                    <a:pt x="4404"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34"/>
            <p:cNvSpPr/>
            <p:nvPr/>
          </p:nvSpPr>
          <p:spPr>
            <a:xfrm>
              <a:off x="5737600" y="1507350"/>
              <a:ext cx="108425" cy="110100"/>
            </a:xfrm>
            <a:custGeom>
              <a:rect b="b" l="l" r="r" t="t"/>
              <a:pathLst>
                <a:path extrusionOk="0" h="4404" w="4337">
                  <a:moveTo>
                    <a:pt x="1" y="1"/>
                  </a:moveTo>
                  <a:lnTo>
                    <a:pt x="1" y="1"/>
                  </a:lnTo>
                  <a:cubicBezTo>
                    <a:pt x="167" y="234"/>
                    <a:pt x="367" y="468"/>
                    <a:pt x="568" y="701"/>
                  </a:cubicBezTo>
                  <a:cubicBezTo>
                    <a:pt x="968" y="1101"/>
                    <a:pt x="1502" y="1669"/>
                    <a:pt x="2102" y="2269"/>
                  </a:cubicBezTo>
                  <a:cubicBezTo>
                    <a:pt x="2702" y="2869"/>
                    <a:pt x="3236" y="3436"/>
                    <a:pt x="3636" y="3803"/>
                  </a:cubicBezTo>
                  <a:cubicBezTo>
                    <a:pt x="3837" y="4037"/>
                    <a:pt x="4070" y="4237"/>
                    <a:pt x="4337" y="4404"/>
                  </a:cubicBezTo>
                  <a:cubicBezTo>
                    <a:pt x="4170" y="4137"/>
                    <a:pt x="3970" y="3903"/>
                    <a:pt x="3770" y="3703"/>
                  </a:cubicBezTo>
                  <a:cubicBezTo>
                    <a:pt x="3370" y="3303"/>
                    <a:pt x="2836" y="2736"/>
                    <a:pt x="2235" y="2136"/>
                  </a:cubicBezTo>
                  <a:cubicBezTo>
                    <a:pt x="1635" y="1502"/>
                    <a:pt x="1101" y="968"/>
                    <a:pt x="701" y="601"/>
                  </a:cubicBezTo>
                  <a:cubicBezTo>
                    <a:pt x="468" y="368"/>
                    <a:pt x="234" y="167"/>
                    <a:pt x="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34"/>
            <p:cNvSpPr/>
            <p:nvPr/>
          </p:nvSpPr>
          <p:spPr>
            <a:xfrm>
              <a:off x="5735925" y="767650"/>
              <a:ext cx="110950" cy="108450"/>
            </a:xfrm>
            <a:custGeom>
              <a:rect b="b" l="l" r="r" t="t"/>
              <a:pathLst>
                <a:path extrusionOk="0" h="4338" w="4438">
                  <a:moveTo>
                    <a:pt x="4437" y="1"/>
                  </a:moveTo>
                  <a:cubicBezTo>
                    <a:pt x="4170" y="168"/>
                    <a:pt x="3937" y="368"/>
                    <a:pt x="3737" y="601"/>
                  </a:cubicBezTo>
                  <a:cubicBezTo>
                    <a:pt x="3303" y="968"/>
                    <a:pt x="2736" y="1502"/>
                    <a:pt x="2136" y="2102"/>
                  </a:cubicBezTo>
                  <a:cubicBezTo>
                    <a:pt x="1535" y="2703"/>
                    <a:pt x="968" y="3236"/>
                    <a:pt x="601" y="3670"/>
                  </a:cubicBezTo>
                  <a:cubicBezTo>
                    <a:pt x="368" y="3870"/>
                    <a:pt x="168" y="4104"/>
                    <a:pt x="1" y="4337"/>
                  </a:cubicBezTo>
                  <a:cubicBezTo>
                    <a:pt x="268" y="4170"/>
                    <a:pt x="501" y="4004"/>
                    <a:pt x="701" y="3770"/>
                  </a:cubicBezTo>
                  <a:cubicBezTo>
                    <a:pt x="1135" y="3403"/>
                    <a:pt x="1669" y="2870"/>
                    <a:pt x="2302" y="2269"/>
                  </a:cubicBezTo>
                  <a:cubicBezTo>
                    <a:pt x="2903" y="1669"/>
                    <a:pt x="3437" y="1102"/>
                    <a:pt x="3837" y="701"/>
                  </a:cubicBezTo>
                  <a:cubicBezTo>
                    <a:pt x="4037" y="501"/>
                    <a:pt x="4237" y="268"/>
                    <a:pt x="4437"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34"/>
            <p:cNvSpPr/>
            <p:nvPr/>
          </p:nvSpPr>
          <p:spPr>
            <a:xfrm>
              <a:off x="5022925" y="767650"/>
              <a:ext cx="108425" cy="110100"/>
            </a:xfrm>
            <a:custGeom>
              <a:rect b="b" l="l" r="r" t="t"/>
              <a:pathLst>
                <a:path extrusionOk="0" h="4404" w="4337">
                  <a:moveTo>
                    <a:pt x="0" y="1"/>
                  </a:moveTo>
                  <a:cubicBezTo>
                    <a:pt x="167" y="268"/>
                    <a:pt x="367" y="501"/>
                    <a:pt x="601" y="701"/>
                  </a:cubicBezTo>
                  <a:cubicBezTo>
                    <a:pt x="968" y="1102"/>
                    <a:pt x="1502" y="1669"/>
                    <a:pt x="2102" y="2269"/>
                  </a:cubicBezTo>
                  <a:cubicBezTo>
                    <a:pt x="2702" y="2870"/>
                    <a:pt x="3236" y="3437"/>
                    <a:pt x="3670" y="3804"/>
                  </a:cubicBezTo>
                  <a:cubicBezTo>
                    <a:pt x="3870" y="4037"/>
                    <a:pt x="4103" y="4237"/>
                    <a:pt x="4337" y="4404"/>
                  </a:cubicBezTo>
                  <a:cubicBezTo>
                    <a:pt x="4170" y="4137"/>
                    <a:pt x="4003" y="3904"/>
                    <a:pt x="3770" y="3703"/>
                  </a:cubicBezTo>
                  <a:cubicBezTo>
                    <a:pt x="3403" y="3303"/>
                    <a:pt x="2869" y="2736"/>
                    <a:pt x="2269" y="2136"/>
                  </a:cubicBezTo>
                  <a:cubicBezTo>
                    <a:pt x="1668" y="1535"/>
                    <a:pt x="1101" y="968"/>
                    <a:pt x="701" y="601"/>
                  </a:cubicBezTo>
                  <a:cubicBezTo>
                    <a:pt x="501" y="368"/>
                    <a:pt x="267" y="168"/>
                    <a:pt x="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34"/>
            <p:cNvSpPr/>
            <p:nvPr/>
          </p:nvSpPr>
          <p:spPr>
            <a:xfrm>
              <a:off x="5130500" y="871900"/>
              <a:ext cx="607950" cy="633800"/>
            </a:xfrm>
            <a:custGeom>
              <a:rect b="b" l="l" r="r" t="t"/>
              <a:pathLst>
                <a:path extrusionOk="0" h="25352" w="24318">
                  <a:moveTo>
                    <a:pt x="1" y="0"/>
                  </a:moveTo>
                  <a:lnTo>
                    <a:pt x="1" y="67"/>
                  </a:lnTo>
                  <a:lnTo>
                    <a:pt x="1" y="25252"/>
                  </a:lnTo>
                  <a:lnTo>
                    <a:pt x="1" y="25352"/>
                  </a:lnTo>
                  <a:lnTo>
                    <a:pt x="167" y="25352"/>
                  </a:lnTo>
                  <a:lnTo>
                    <a:pt x="17680" y="25285"/>
                  </a:lnTo>
                  <a:lnTo>
                    <a:pt x="22550" y="25252"/>
                  </a:lnTo>
                  <a:lnTo>
                    <a:pt x="17613" y="25252"/>
                  </a:lnTo>
                  <a:lnTo>
                    <a:pt x="234" y="25186"/>
                  </a:lnTo>
                  <a:lnTo>
                    <a:pt x="234" y="25186"/>
                  </a:lnTo>
                  <a:lnTo>
                    <a:pt x="234" y="201"/>
                  </a:lnTo>
                  <a:lnTo>
                    <a:pt x="24151" y="201"/>
                  </a:lnTo>
                  <a:cubicBezTo>
                    <a:pt x="24151" y="7695"/>
                    <a:pt x="24184" y="13930"/>
                    <a:pt x="24184" y="18347"/>
                  </a:cubicBezTo>
                  <a:cubicBezTo>
                    <a:pt x="24218" y="20549"/>
                    <a:pt x="24218" y="22283"/>
                    <a:pt x="24218" y="23484"/>
                  </a:cubicBezTo>
                  <a:lnTo>
                    <a:pt x="24218" y="24818"/>
                  </a:lnTo>
                  <a:lnTo>
                    <a:pt x="24218" y="25185"/>
                  </a:lnTo>
                  <a:lnTo>
                    <a:pt x="24218" y="25319"/>
                  </a:lnTo>
                  <a:cubicBezTo>
                    <a:pt x="24218" y="25252"/>
                    <a:pt x="24218" y="25219"/>
                    <a:pt x="24251" y="25185"/>
                  </a:cubicBezTo>
                  <a:lnTo>
                    <a:pt x="24251" y="24818"/>
                  </a:lnTo>
                  <a:lnTo>
                    <a:pt x="24251" y="23484"/>
                  </a:lnTo>
                  <a:cubicBezTo>
                    <a:pt x="24251" y="22316"/>
                    <a:pt x="24251" y="20582"/>
                    <a:pt x="24251" y="18380"/>
                  </a:cubicBezTo>
                  <a:cubicBezTo>
                    <a:pt x="24285" y="13944"/>
                    <a:pt x="24318" y="7639"/>
                    <a:pt x="24318" y="101"/>
                  </a:cubicBezTo>
                  <a:lnTo>
                    <a:pt x="24318"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34"/>
            <p:cNvSpPr/>
            <p:nvPr/>
          </p:nvSpPr>
          <p:spPr>
            <a:xfrm>
              <a:off x="5334825" y="1088725"/>
              <a:ext cx="201000" cy="201825"/>
            </a:xfrm>
            <a:custGeom>
              <a:rect b="b" l="l" r="r" t="t"/>
              <a:pathLst>
                <a:path extrusionOk="0" h="8073" w="8040">
                  <a:moveTo>
                    <a:pt x="0" y="0"/>
                  </a:moveTo>
                  <a:lnTo>
                    <a:pt x="0" y="8073"/>
                  </a:lnTo>
                  <a:lnTo>
                    <a:pt x="8039" y="8073"/>
                  </a:lnTo>
                  <a:lnTo>
                    <a:pt x="803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34"/>
            <p:cNvSpPr/>
            <p:nvPr/>
          </p:nvSpPr>
          <p:spPr>
            <a:xfrm>
              <a:off x="4084750" y="580025"/>
              <a:ext cx="601300" cy="627150"/>
            </a:xfrm>
            <a:custGeom>
              <a:rect b="b" l="l" r="r" t="t"/>
              <a:pathLst>
                <a:path extrusionOk="0" h="25086" w="24052">
                  <a:moveTo>
                    <a:pt x="1" y="0"/>
                  </a:moveTo>
                  <a:lnTo>
                    <a:pt x="1" y="25085"/>
                  </a:lnTo>
                  <a:lnTo>
                    <a:pt x="24051" y="25085"/>
                  </a:lnTo>
                  <a:lnTo>
                    <a:pt x="2405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34"/>
            <p:cNvSpPr/>
            <p:nvPr/>
          </p:nvSpPr>
          <p:spPr>
            <a:xfrm>
              <a:off x="4043900" y="580025"/>
              <a:ext cx="601275" cy="627150"/>
            </a:xfrm>
            <a:custGeom>
              <a:rect b="b" l="l" r="r" t="t"/>
              <a:pathLst>
                <a:path extrusionOk="0" h="25086" w="24051">
                  <a:moveTo>
                    <a:pt x="0" y="0"/>
                  </a:moveTo>
                  <a:lnTo>
                    <a:pt x="0" y="25085"/>
                  </a:lnTo>
                  <a:lnTo>
                    <a:pt x="24051" y="25085"/>
                  </a:lnTo>
                  <a:lnTo>
                    <a:pt x="24051"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34"/>
            <p:cNvSpPr/>
            <p:nvPr/>
          </p:nvSpPr>
          <p:spPr>
            <a:xfrm>
              <a:off x="4043900" y="580025"/>
              <a:ext cx="601275" cy="627975"/>
            </a:xfrm>
            <a:custGeom>
              <a:rect b="b" l="l" r="r" t="t"/>
              <a:pathLst>
                <a:path extrusionOk="0" h="25119" w="24051">
                  <a:moveTo>
                    <a:pt x="0" y="0"/>
                  </a:moveTo>
                  <a:lnTo>
                    <a:pt x="0" y="25118"/>
                  </a:lnTo>
                  <a:lnTo>
                    <a:pt x="34" y="34"/>
                  </a:lnTo>
                  <a:lnTo>
                    <a:pt x="24051" y="34"/>
                  </a:lnTo>
                  <a:lnTo>
                    <a:pt x="2405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34"/>
            <p:cNvSpPr/>
            <p:nvPr/>
          </p:nvSpPr>
          <p:spPr>
            <a:xfrm>
              <a:off x="4124775" y="664250"/>
              <a:ext cx="439525" cy="458675"/>
            </a:xfrm>
            <a:custGeom>
              <a:rect b="b" l="l" r="r" t="t"/>
              <a:pathLst>
                <a:path extrusionOk="0" h="18347" w="17581">
                  <a:moveTo>
                    <a:pt x="1" y="1"/>
                  </a:moveTo>
                  <a:lnTo>
                    <a:pt x="1" y="18347"/>
                  </a:lnTo>
                  <a:lnTo>
                    <a:pt x="17580" y="18347"/>
                  </a:lnTo>
                  <a:lnTo>
                    <a:pt x="17580"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34"/>
            <p:cNvSpPr/>
            <p:nvPr/>
          </p:nvSpPr>
          <p:spPr>
            <a:xfrm>
              <a:off x="4044725" y="1125425"/>
              <a:ext cx="80075" cy="79250"/>
            </a:xfrm>
            <a:custGeom>
              <a:rect b="b" l="l" r="r" t="t"/>
              <a:pathLst>
                <a:path extrusionOk="0" h="3170" w="3203">
                  <a:moveTo>
                    <a:pt x="3203" y="0"/>
                  </a:moveTo>
                  <a:lnTo>
                    <a:pt x="3203" y="0"/>
                  </a:lnTo>
                  <a:cubicBezTo>
                    <a:pt x="3036" y="134"/>
                    <a:pt x="2869" y="267"/>
                    <a:pt x="2702" y="434"/>
                  </a:cubicBezTo>
                  <a:cubicBezTo>
                    <a:pt x="2402" y="701"/>
                    <a:pt x="2002" y="1101"/>
                    <a:pt x="1568" y="1535"/>
                  </a:cubicBezTo>
                  <a:cubicBezTo>
                    <a:pt x="1101" y="1968"/>
                    <a:pt x="701" y="2368"/>
                    <a:pt x="434" y="2669"/>
                  </a:cubicBezTo>
                  <a:cubicBezTo>
                    <a:pt x="267" y="2802"/>
                    <a:pt x="134" y="2969"/>
                    <a:pt x="1" y="3169"/>
                  </a:cubicBezTo>
                  <a:cubicBezTo>
                    <a:pt x="201" y="3036"/>
                    <a:pt x="367" y="2902"/>
                    <a:pt x="534" y="2735"/>
                  </a:cubicBezTo>
                  <a:cubicBezTo>
                    <a:pt x="834" y="2469"/>
                    <a:pt x="1235" y="2068"/>
                    <a:pt x="1668" y="1635"/>
                  </a:cubicBezTo>
                  <a:cubicBezTo>
                    <a:pt x="2102" y="1201"/>
                    <a:pt x="2502" y="801"/>
                    <a:pt x="2803" y="500"/>
                  </a:cubicBezTo>
                  <a:cubicBezTo>
                    <a:pt x="2936" y="367"/>
                    <a:pt x="3103" y="200"/>
                    <a:pt x="3203"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34"/>
            <p:cNvSpPr/>
            <p:nvPr/>
          </p:nvSpPr>
          <p:spPr>
            <a:xfrm>
              <a:off x="4564275" y="1124575"/>
              <a:ext cx="79225" cy="79250"/>
            </a:xfrm>
            <a:custGeom>
              <a:rect b="b" l="l" r="r" t="t"/>
              <a:pathLst>
                <a:path extrusionOk="0" h="3170" w="3169">
                  <a:moveTo>
                    <a:pt x="0" y="1"/>
                  </a:moveTo>
                  <a:cubicBezTo>
                    <a:pt x="133" y="168"/>
                    <a:pt x="267" y="334"/>
                    <a:pt x="434" y="501"/>
                  </a:cubicBezTo>
                  <a:cubicBezTo>
                    <a:pt x="701" y="801"/>
                    <a:pt x="1067" y="1202"/>
                    <a:pt x="1534" y="1635"/>
                  </a:cubicBezTo>
                  <a:cubicBezTo>
                    <a:pt x="1968" y="2069"/>
                    <a:pt x="2368" y="2469"/>
                    <a:pt x="2669" y="2769"/>
                  </a:cubicBezTo>
                  <a:cubicBezTo>
                    <a:pt x="2802" y="2903"/>
                    <a:pt x="2969" y="3070"/>
                    <a:pt x="3169" y="3170"/>
                  </a:cubicBezTo>
                  <a:cubicBezTo>
                    <a:pt x="3036" y="3003"/>
                    <a:pt x="2902" y="2803"/>
                    <a:pt x="2735" y="2669"/>
                  </a:cubicBezTo>
                  <a:cubicBezTo>
                    <a:pt x="2468" y="2369"/>
                    <a:pt x="2068" y="1969"/>
                    <a:pt x="1635" y="1535"/>
                  </a:cubicBezTo>
                  <a:cubicBezTo>
                    <a:pt x="1201" y="1068"/>
                    <a:pt x="801" y="668"/>
                    <a:pt x="500" y="401"/>
                  </a:cubicBezTo>
                  <a:cubicBezTo>
                    <a:pt x="367" y="234"/>
                    <a:pt x="200" y="101"/>
                    <a:pt x="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34"/>
            <p:cNvSpPr/>
            <p:nvPr/>
          </p:nvSpPr>
          <p:spPr>
            <a:xfrm>
              <a:off x="4563425" y="586700"/>
              <a:ext cx="79250" cy="79250"/>
            </a:xfrm>
            <a:custGeom>
              <a:rect b="b" l="l" r="r" t="t"/>
              <a:pathLst>
                <a:path extrusionOk="0" h="3170" w="3170">
                  <a:moveTo>
                    <a:pt x="3170" y="0"/>
                  </a:moveTo>
                  <a:cubicBezTo>
                    <a:pt x="3003" y="100"/>
                    <a:pt x="2836" y="267"/>
                    <a:pt x="2669" y="434"/>
                  </a:cubicBezTo>
                  <a:cubicBezTo>
                    <a:pt x="2369" y="667"/>
                    <a:pt x="1969" y="1068"/>
                    <a:pt x="1535" y="1501"/>
                  </a:cubicBezTo>
                  <a:cubicBezTo>
                    <a:pt x="1101" y="1935"/>
                    <a:pt x="701" y="2369"/>
                    <a:pt x="401" y="2636"/>
                  </a:cubicBezTo>
                  <a:cubicBezTo>
                    <a:pt x="234" y="2802"/>
                    <a:pt x="101" y="2969"/>
                    <a:pt x="1" y="3169"/>
                  </a:cubicBezTo>
                  <a:cubicBezTo>
                    <a:pt x="167" y="3036"/>
                    <a:pt x="334" y="2902"/>
                    <a:pt x="501" y="2736"/>
                  </a:cubicBezTo>
                  <a:cubicBezTo>
                    <a:pt x="801" y="2469"/>
                    <a:pt x="1202" y="2068"/>
                    <a:pt x="1635" y="1635"/>
                  </a:cubicBezTo>
                  <a:cubicBezTo>
                    <a:pt x="2102" y="1201"/>
                    <a:pt x="2469" y="801"/>
                    <a:pt x="2769" y="501"/>
                  </a:cubicBezTo>
                  <a:cubicBezTo>
                    <a:pt x="2936" y="367"/>
                    <a:pt x="3070" y="200"/>
                    <a:pt x="317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34"/>
            <p:cNvSpPr/>
            <p:nvPr/>
          </p:nvSpPr>
          <p:spPr>
            <a:xfrm>
              <a:off x="4044725" y="586700"/>
              <a:ext cx="79250" cy="80075"/>
            </a:xfrm>
            <a:custGeom>
              <a:rect b="b" l="l" r="r" t="t"/>
              <a:pathLst>
                <a:path extrusionOk="0" h="3203" w="3170">
                  <a:moveTo>
                    <a:pt x="1" y="0"/>
                  </a:moveTo>
                  <a:lnTo>
                    <a:pt x="1" y="0"/>
                  </a:lnTo>
                  <a:cubicBezTo>
                    <a:pt x="134" y="200"/>
                    <a:pt x="267" y="367"/>
                    <a:pt x="434" y="534"/>
                  </a:cubicBezTo>
                  <a:cubicBezTo>
                    <a:pt x="701" y="834"/>
                    <a:pt x="1101" y="1235"/>
                    <a:pt x="1535" y="1668"/>
                  </a:cubicBezTo>
                  <a:cubicBezTo>
                    <a:pt x="1969" y="2102"/>
                    <a:pt x="2369" y="2502"/>
                    <a:pt x="2669" y="2802"/>
                  </a:cubicBezTo>
                  <a:cubicBezTo>
                    <a:pt x="2803" y="2936"/>
                    <a:pt x="2969" y="3103"/>
                    <a:pt x="3169" y="3203"/>
                  </a:cubicBezTo>
                  <a:cubicBezTo>
                    <a:pt x="3036" y="3036"/>
                    <a:pt x="2903" y="2836"/>
                    <a:pt x="2736" y="2702"/>
                  </a:cubicBezTo>
                  <a:cubicBezTo>
                    <a:pt x="2469" y="2369"/>
                    <a:pt x="2069" y="2002"/>
                    <a:pt x="1635" y="1535"/>
                  </a:cubicBezTo>
                  <a:cubicBezTo>
                    <a:pt x="1201" y="1101"/>
                    <a:pt x="801" y="701"/>
                    <a:pt x="501" y="434"/>
                  </a:cubicBezTo>
                  <a:cubicBezTo>
                    <a:pt x="367" y="267"/>
                    <a:pt x="201" y="134"/>
                    <a:pt x="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34"/>
            <p:cNvSpPr/>
            <p:nvPr/>
          </p:nvSpPr>
          <p:spPr>
            <a:xfrm>
              <a:off x="4123125" y="662575"/>
              <a:ext cx="442000" cy="462025"/>
            </a:xfrm>
            <a:custGeom>
              <a:rect b="b" l="l" r="r" t="t"/>
              <a:pathLst>
                <a:path extrusionOk="0" h="18481" w="17680">
                  <a:moveTo>
                    <a:pt x="0" y="1"/>
                  </a:moveTo>
                  <a:lnTo>
                    <a:pt x="0" y="68"/>
                  </a:lnTo>
                  <a:lnTo>
                    <a:pt x="0" y="18414"/>
                  </a:lnTo>
                  <a:lnTo>
                    <a:pt x="0" y="18481"/>
                  </a:lnTo>
                  <a:lnTo>
                    <a:pt x="67" y="18481"/>
                  </a:lnTo>
                  <a:lnTo>
                    <a:pt x="12876" y="18347"/>
                  </a:lnTo>
                  <a:lnTo>
                    <a:pt x="12843" y="18347"/>
                  </a:lnTo>
                  <a:lnTo>
                    <a:pt x="200" y="18314"/>
                  </a:lnTo>
                  <a:lnTo>
                    <a:pt x="200" y="18314"/>
                  </a:lnTo>
                  <a:lnTo>
                    <a:pt x="200" y="134"/>
                  </a:lnTo>
                  <a:lnTo>
                    <a:pt x="17579" y="134"/>
                  </a:lnTo>
                  <a:cubicBezTo>
                    <a:pt x="17580" y="5575"/>
                    <a:pt x="17613" y="10121"/>
                    <a:pt x="17613" y="13310"/>
                  </a:cubicBezTo>
                  <a:lnTo>
                    <a:pt x="17613" y="17080"/>
                  </a:lnTo>
                  <a:cubicBezTo>
                    <a:pt x="17646" y="16212"/>
                    <a:pt x="17646" y="14945"/>
                    <a:pt x="17646" y="13344"/>
                  </a:cubicBezTo>
                  <a:cubicBezTo>
                    <a:pt x="17646" y="10141"/>
                    <a:pt x="17679" y="5538"/>
                    <a:pt x="17679" y="68"/>
                  </a:cubicBezTo>
                  <a:lnTo>
                    <a:pt x="17679"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34"/>
            <p:cNvSpPr/>
            <p:nvPr/>
          </p:nvSpPr>
          <p:spPr>
            <a:xfrm>
              <a:off x="4271550" y="820200"/>
              <a:ext cx="146800" cy="146800"/>
            </a:xfrm>
            <a:custGeom>
              <a:rect b="b" l="l" r="r" t="t"/>
              <a:pathLst>
                <a:path extrusionOk="0" h="5872" w="5872">
                  <a:moveTo>
                    <a:pt x="1" y="0"/>
                  </a:moveTo>
                  <a:lnTo>
                    <a:pt x="1" y="5871"/>
                  </a:lnTo>
                  <a:lnTo>
                    <a:pt x="5872" y="5871"/>
                  </a:lnTo>
                  <a:lnTo>
                    <a:pt x="5872"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34"/>
            <p:cNvSpPr/>
            <p:nvPr/>
          </p:nvSpPr>
          <p:spPr>
            <a:xfrm>
              <a:off x="5883550" y="4159100"/>
              <a:ext cx="357775" cy="216825"/>
            </a:xfrm>
            <a:custGeom>
              <a:rect b="b" l="l" r="r" t="t"/>
              <a:pathLst>
                <a:path extrusionOk="0" h="8673" w="14311">
                  <a:moveTo>
                    <a:pt x="7391" y="0"/>
                  </a:moveTo>
                  <a:cubicBezTo>
                    <a:pt x="5773" y="0"/>
                    <a:pt x="4164" y="304"/>
                    <a:pt x="2735" y="1041"/>
                  </a:cubicBezTo>
                  <a:cubicBezTo>
                    <a:pt x="1434" y="1708"/>
                    <a:pt x="567" y="2942"/>
                    <a:pt x="300" y="4376"/>
                  </a:cubicBezTo>
                  <a:cubicBezTo>
                    <a:pt x="0" y="5377"/>
                    <a:pt x="134" y="6478"/>
                    <a:pt x="601" y="7412"/>
                  </a:cubicBezTo>
                  <a:cubicBezTo>
                    <a:pt x="1032" y="8141"/>
                    <a:pt x="1835" y="8673"/>
                    <a:pt x="2674" y="8673"/>
                  </a:cubicBezTo>
                  <a:cubicBezTo>
                    <a:pt x="2872" y="8673"/>
                    <a:pt x="3072" y="8643"/>
                    <a:pt x="3269" y="8579"/>
                  </a:cubicBezTo>
                  <a:cubicBezTo>
                    <a:pt x="4270" y="8279"/>
                    <a:pt x="4870" y="7212"/>
                    <a:pt x="5704" y="6545"/>
                  </a:cubicBezTo>
                  <a:cubicBezTo>
                    <a:pt x="6618" y="5859"/>
                    <a:pt x="7765" y="5730"/>
                    <a:pt x="8951" y="5730"/>
                  </a:cubicBezTo>
                  <a:cubicBezTo>
                    <a:pt x="9670" y="5730"/>
                    <a:pt x="10403" y="5777"/>
                    <a:pt x="11108" y="5777"/>
                  </a:cubicBezTo>
                  <a:cubicBezTo>
                    <a:pt x="11195" y="5781"/>
                    <a:pt x="11283" y="5783"/>
                    <a:pt x="11372" y="5783"/>
                  </a:cubicBezTo>
                  <a:cubicBezTo>
                    <a:pt x="12062" y="5783"/>
                    <a:pt x="12777" y="5658"/>
                    <a:pt x="13310" y="5244"/>
                  </a:cubicBezTo>
                  <a:cubicBezTo>
                    <a:pt x="14310" y="4410"/>
                    <a:pt x="14144" y="2709"/>
                    <a:pt x="13276" y="1741"/>
                  </a:cubicBezTo>
                  <a:cubicBezTo>
                    <a:pt x="12409" y="774"/>
                    <a:pt x="11075" y="407"/>
                    <a:pt x="9774" y="207"/>
                  </a:cubicBezTo>
                  <a:cubicBezTo>
                    <a:pt x="8991" y="74"/>
                    <a:pt x="8190" y="0"/>
                    <a:pt x="7391"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34"/>
            <p:cNvSpPr/>
            <p:nvPr/>
          </p:nvSpPr>
          <p:spPr>
            <a:xfrm>
              <a:off x="5797650" y="3461275"/>
              <a:ext cx="262700" cy="516625"/>
            </a:xfrm>
            <a:custGeom>
              <a:rect b="b" l="l" r="r" t="t"/>
              <a:pathLst>
                <a:path extrusionOk="0" h="20665" w="10508">
                  <a:moveTo>
                    <a:pt x="5932" y="1"/>
                  </a:moveTo>
                  <a:cubicBezTo>
                    <a:pt x="5722" y="1"/>
                    <a:pt x="5512" y="22"/>
                    <a:pt x="5304" y="66"/>
                  </a:cubicBezTo>
                  <a:cubicBezTo>
                    <a:pt x="4003" y="400"/>
                    <a:pt x="3203" y="1667"/>
                    <a:pt x="2636" y="2868"/>
                  </a:cubicBezTo>
                  <a:cubicBezTo>
                    <a:pt x="934" y="6404"/>
                    <a:pt x="34" y="10274"/>
                    <a:pt x="0" y="14210"/>
                  </a:cubicBezTo>
                  <a:cubicBezTo>
                    <a:pt x="0" y="16044"/>
                    <a:pt x="234" y="17979"/>
                    <a:pt x="1268" y="19480"/>
                  </a:cubicBezTo>
                  <a:cubicBezTo>
                    <a:pt x="1862" y="20334"/>
                    <a:pt x="2714" y="20665"/>
                    <a:pt x="3578" y="20665"/>
                  </a:cubicBezTo>
                  <a:cubicBezTo>
                    <a:pt x="4606" y="20665"/>
                    <a:pt x="5652" y="20196"/>
                    <a:pt x="6305" y="19580"/>
                  </a:cubicBezTo>
                  <a:cubicBezTo>
                    <a:pt x="7472" y="18446"/>
                    <a:pt x="7973" y="16778"/>
                    <a:pt x="8440" y="15177"/>
                  </a:cubicBezTo>
                  <a:cubicBezTo>
                    <a:pt x="9474" y="11575"/>
                    <a:pt x="10508" y="7772"/>
                    <a:pt x="9741" y="4103"/>
                  </a:cubicBezTo>
                  <a:cubicBezTo>
                    <a:pt x="9574" y="3002"/>
                    <a:pt x="9073" y="1934"/>
                    <a:pt x="8340" y="1100"/>
                  </a:cubicBezTo>
                  <a:cubicBezTo>
                    <a:pt x="7717" y="397"/>
                    <a:pt x="6832" y="1"/>
                    <a:pt x="5932"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34"/>
            <p:cNvSpPr/>
            <p:nvPr/>
          </p:nvSpPr>
          <p:spPr>
            <a:xfrm>
              <a:off x="5350650" y="3612100"/>
              <a:ext cx="430300" cy="427325"/>
            </a:xfrm>
            <a:custGeom>
              <a:rect b="b" l="l" r="r" t="t"/>
              <a:pathLst>
                <a:path extrusionOk="0" h="17093" w="17212">
                  <a:moveTo>
                    <a:pt x="3454" y="0"/>
                  </a:moveTo>
                  <a:cubicBezTo>
                    <a:pt x="3370" y="0"/>
                    <a:pt x="3287" y="2"/>
                    <a:pt x="3203" y="4"/>
                  </a:cubicBezTo>
                  <a:cubicBezTo>
                    <a:pt x="2169" y="71"/>
                    <a:pt x="1235" y="638"/>
                    <a:pt x="701" y="1539"/>
                  </a:cubicBezTo>
                  <a:cubicBezTo>
                    <a:pt x="1" y="2873"/>
                    <a:pt x="668" y="4474"/>
                    <a:pt x="1402" y="5808"/>
                  </a:cubicBezTo>
                  <a:cubicBezTo>
                    <a:pt x="2669" y="8143"/>
                    <a:pt x="4137" y="10378"/>
                    <a:pt x="5772" y="12480"/>
                  </a:cubicBezTo>
                  <a:cubicBezTo>
                    <a:pt x="7073" y="14181"/>
                    <a:pt x="8574" y="15849"/>
                    <a:pt x="10575" y="16616"/>
                  </a:cubicBezTo>
                  <a:cubicBezTo>
                    <a:pt x="11379" y="16925"/>
                    <a:pt x="12195" y="17093"/>
                    <a:pt x="12951" y="17093"/>
                  </a:cubicBezTo>
                  <a:cubicBezTo>
                    <a:pt x="14077" y="17093"/>
                    <a:pt x="15074" y="16720"/>
                    <a:pt x="15712" y="15882"/>
                  </a:cubicBezTo>
                  <a:lnTo>
                    <a:pt x="15712" y="15882"/>
                  </a:lnTo>
                  <a:lnTo>
                    <a:pt x="15523" y="16103"/>
                  </a:lnTo>
                  <a:lnTo>
                    <a:pt x="15523" y="16103"/>
                  </a:lnTo>
                  <a:cubicBezTo>
                    <a:pt x="16948" y="14436"/>
                    <a:pt x="17212" y="11941"/>
                    <a:pt x="16579" y="9845"/>
                  </a:cubicBezTo>
                  <a:cubicBezTo>
                    <a:pt x="15946" y="7743"/>
                    <a:pt x="14511" y="5909"/>
                    <a:pt x="12877" y="4441"/>
                  </a:cubicBezTo>
                  <a:cubicBezTo>
                    <a:pt x="10909" y="2706"/>
                    <a:pt x="8640" y="1372"/>
                    <a:pt x="6205" y="505"/>
                  </a:cubicBezTo>
                  <a:cubicBezTo>
                    <a:pt x="5319" y="168"/>
                    <a:pt x="4376" y="0"/>
                    <a:pt x="3454"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34"/>
            <p:cNvSpPr/>
            <p:nvPr/>
          </p:nvSpPr>
          <p:spPr>
            <a:xfrm>
              <a:off x="5825175" y="4224500"/>
              <a:ext cx="246025" cy="430975"/>
            </a:xfrm>
            <a:custGeom>
              <a:rect b="b" l="l" r="r" t="t"/>
              <a:pathLst>
                <a:path extrusionOk="0" h="17239" w="9841">
                  <a:moveTo>
                    <a:pt x="9419" y="1"/>
                  </a:moveTo>
                  <a:cubicBezTo>
                    <a:pt x="9273" y="1"/>
                    <a:pt x="9123" y="9"/>
                    <a:pt x="8973" y="26"/>
                  </a:cubicBezTo>
                  <a:cubicBezTo>
                    <a:pt x="8206" y="93"/>
                    <a:pt x="7405" y="293"/>
                    <a:pt x="6705" y="626"/>
                  </a:cubicBezTo>
                  <a:cubicBezTo>
                    <a:pt x="5637" y="1127"/>
                    <a:pt x="4703" y="1860"/>
                    <a:pt x="3970" y="2794"/>
                  </a:cubicBezTo>
                  <a:cubicBezTo>
                    <a:pt x="3069" y="3895"/>
                    <a:pt x="2335" y="5163"/>
                    <a:pt x="1835" y="6497"/>
                  </a:cubicBezTo>
                  <a:cubicBezTo>
                    <a:pt x="1268" y="7831"/>
                    <a:pt x="867" y="9199"/>
                    <a:pt x="567" y="10600"/>
                  </a:cubicBezTo>
                  <a:cubicBezTo>
                    <a:pt x="334" y="11734"/>
                    <a:pt x="200" y="12868"/>
                    <a:pt x="100" y="14036"/>
                  </a:cubicBezTo>
                  <a:cubicBezTo>
                    <a:pt x="33" y="15037"/>
                    <a:pt x="0" y="15837"/>
                    <a:pt x="0" y="16371"/>
                  </a:cubicBezTo>
                  <a:cubicBezTo>
                    <a:pt x="0" y="16671"/>
                    <a:pt x="0" y="16938"/>
                    <a:pt x="67" y="17238"/>
                  </a:cubicBezTo>
                  <a:cubicBezTo>
                    <a:pt x="133" y="16938"/>
                    <a:pt x="167" y="16671"/>
                    <a:pt x="167" y="16404"/>
                  </a:cubicBezTo>
                  <a:cubicBezTo>
                    <a:pt x="234" y="15770"/>
                    <a:pt x="300" y="15003"/>
                    <a:pt x="400" y="14069"/>
                  </a:cubicBezTo>
                  <a:cubicBezTo>
                    <a:pt x="500" y="12902"/>
                    <a:pt x="701" y="11768"/>
                    <a:pt x="934" y="10667"/>
                  </a:cubicBezTo>
                  <a:cubicBezTo>
                    <a:pt x="1234" y="9266"/>
                    <a:pt x="1635" y="7931"/>
                    <a:pt x="2168" y="6631"/>
                  </a:cubicBezTo>
                  <a:cubicBezTo>
                    <a:pt x="2669" y="5330"/>
                    <a:pt x="3369" y="4095"/>
                    <a:pt x="4236" y="2995"/>
                  </a:cubicBezTo>
                  <a:cubicBezTo>
                    <a:pt x="4937" y="2094"/>
                    <a:pt x="5804" y="1327"/>
                    <a:pt x="6838" y="826"/>
                  </a:cubicBezTo>
                  <a:cubicBezTo>
                    <a:pt x="7505" y="493"/>
                    <a:pt x="8239" y="259"/>
                    <a:pt x="9007" y="126"/>
                  </a:cubicBezTo>
                  <a:cubicBezTo>
                    <a:pt x="9307" y="126"/>
                    <a:pt x="9574" y="93"/>
                    <a:pt x="9840" y="26"/>
                  </a:cubicBezTo>
                  <a:cubicBezTo>
                    <a:pt x="9707" y="9"/>
                    <a:pt x="9565" y="1"/>
                    <a:pt x="9419"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34"/>
            <p:cNvSpPr/>
            <p:nvPr/>
          </p:nvSpPr>
          <p:spPr>
            <a:xfrm>
              <a:off x="5826000" y="3649725"/>
              <a:ext cx="114275" cy="960700"/>
            </a:xfrm>
            <a:custGeom>
              <a:rect b="b" l="l" r="r" t="t"/>
              <a:pathLst>
                <a:path extrusionOk="0" h="38428" w="4571">
                  <a:moveTo>
                    <a:pt x="4570" y="0"/>
                  </a:moveTo>
                  <a:lnTo>
                    <a:pt x="4570" y="0"/>
                  </a:lnTo>
                  <a:cubicBezTo>
                    <a:pt x="4504" y="100"/>
                    <a:pt x="4437" y="234"/>
                    <a:pt x="4404" y="367"/>
                  </a:cubicBezTo>
                  <a:lnTo>
                    <a:pt x="4103" y="1435"/>
                  </a:lnTo>
                  <a:cubicBezTo>
                    <a:pt x="3937" y="1902"/>
                    <a:pt x="3803" y="2502"/>
                    <a:pt x="3636" y="3169"/>
                  </a:cubicBezTo>
                  <a:cubicBezTo>
                    <a:pt x="3470" y="3836"/>
                    <a:pt x="3269" y="4604"/>
                    <a:pt x="3069" y="5471"/>
                  </a:cubicBezTo>
                  <a:cubicBezTo>
                    <a:pt x="2102" y="9941"/>
                    <a:pt x="1368" y="14477"/>
                    <a:pt x="901" y="19047"/>
                  </a:cubicBezTo>
                  <a:cubicBezTo>
                    <a:pt x="301" y="24384"/>
                    <a:pt x="67" y="29221"/>
                    <a:pt x="34" y="32757"/>
                  </a:cubicBezTo>
                  <a:cubicBezTo>
                    <a:pt x="0" y="34492"/>
                    <a:pt x="34" y="35926"/>
                    <a:pt x="67" y="36927"/>
                  </a:cubicBezTo>
                  <a:cubicBezTo>
                    <a:pt x="100" y="37360"/>
                    <a:pt x="134" y="37761"/>
                    <a:pt x="167" y="38028"/>
                  </a:cubicBezTo>
                  <a:cubicBezTo>
                    <a:pt x="134" y="38161"/>
                    <a:pt x="167" y="38294"/>
                    <a:pt x="167" y="38428"/>
                  </a:cubicBezTo>
                  <a:cubicBezTo>
                    <a:pt x="201" y="38294"/>
                    <a:pt x="201" y="38161"/>
                    <a:pt x="201" y="38028"/>
                  </a:cubicBezTo>
                  <a:lnTo>
                    <a:pt x="201" y="36893"/>
                  </a:lnTo>
                  <a:cubicBezTo>
                    <a:pt x="201" y="35926"/>
                    <a:pt x="201" y="34492"/>
                    <a:pt x="267" y="32724"/>
                  </a:cubicBezTo>
                  <a:cubicBezTo>
                    <a:pt x="334" y="29221"/>
                    <a:pt x="634" y="25452"/>
                    <a:pt x="1235" y="20115"/>
                  </a:cubicBezTo>
                  <a:cubicBezTo>
                    <a:pt x="1768" y="15111"/>
                    <a:pt x="2502" y="9274"/>
                    <a:pt x="3303" y="5538"/>
                  </a:cubicBezTo>
                  <a:cubicBezTo>
                    <a:pt x="3470" y="4670"/>
                    <a:pt x="3636" y="3903"/>
                    <a:pt x="3803" y="3203"/>
                  </a:cubicBezTo>
                  <a:cubicBezTo>
                    <a:pt x="3970" y="2536"/>
                    <a:pt x="4070" y="1968"/>
                    <a:pt x="4237" y="1468"/>
                  </a:cubicBezTo>
                  <a:cubicBezTo>
                    <a:pt x="4370" y="968"/>
                    <a:pt x="4404" y="668"/>
                    <a:pt x="4470" y="367"/>
                  </a:cubicBezTo>
                  <a:cubicBezTo>
                    <a:pt x="4537" y="234"/>
                    <a:pt x="4537" y="100"/>
                    <a:pt x="457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34"/>
            <p:cNvSpPr/>
            <p:nvPr/>
          </p:nvSpPr>
          <p:spPr>
            <a:xfrm>
              <a:off x="5516600" y="3721450"/>
              <a:ext cx="315250" cy="655475"/>
            </a:xfrm>
            <a:custGeom>
              <a:rect b="b" l="l" r="r" t="t"/>
              <a:pathLst>
                <a:path extrusionOk="0" h="26219" w="12610">
                  <a:moveTo>
                    <a:pt x="68" y="0"/>
                  </a:moveTo>
                  <a:lnTo>
                    <a:pt x="68" y="0"/>
                  </a:lnTo>
                  <a:cubicBezTo>
                    <a:pt x="1" y="67"/>
                    <a:pt x="1469" y="934"/>
                    <a:pt x="3303" y="2902"/>
                  </a:cubicBezTo>
                  <a:cubicBezTo>
                    <a:pt x="5672" y="5537"/>
                    <a:pt x="7573" y="8540"/>
                    <a:pt x="8907" y="11809"/>
                  </a:cubicBezTo>
                  <a:cubicBezTo>
                    <a:pt x="9674" y="13576"/>
                    <a:pt x="10342" y="15378"/>
                    <a:pt x="10875" y="17246"/>
                  </a:cubicBezTo>
                  <a:cubicBezTo>
                    <a:pt x="11376" y="18980"/>
                    <a:pt x="11709" y="20548"/>
                    <a:pt x="11976" y="21882"/>
                  </a:cubicBezTo>
                  <a:cubicBezTo>
                    <a:pt x="12243" y="23217"/>
                    <a:pt x="12343" y="24284"/>
                    <a:pt x="12443" y="25051"/>
                  </a:cubicBezTo>
                  <a:cubicBezTo>
                    <a:pt x="12476" y="25418"/>
                    <a:pt x="12510" y="25819"/>
                    <a:pt x="12577" y="26219"/>
                  </a:cubicBezTo>
                  <a:cubicBezTo>
                    <a:pt x="12610" y="25819"/>
                    <a:pt x="12610" y="25418"/>
                    <a:pt x="12577" y="25018"/>
                  </a:cubicBezTo>
                  <a:cubicBezTo>
                    <a:pt x="12543" y="24251"/>
                    <a:pt x="12443" y="23183"/>
                    <a:pt x="12210" y="21816"/>
                  </a:cubicBezTo>
                  <a:cubicBezTo>
                    <a:pt x="11943" y="20248"/>
                    <a:pt x="11609" y="18680"/>
                    <a:pt x="11176" y="17179"/>
                  </a:cubicBezTo>
                  <a:cubicBezTo>
                    <a:pt x="10675" y="15278"/>
                    <a:pt x="10008" y="13443"/>
                    <a:pt x="9241" y="11642"/>
                  </a:cubicBezTo>
                  <a:cubicBezTo>
                    <a:pt x="7873" y="8339"/>
                    <a:pt x="5938" y="5337"/>
                    <a:pt x="3503" y="2735"/>
                  </a:cubicBezTo>
                  <a:cubicBezTo>
                    <a:pt x="3070" y="2268"/>
                    <a:pt x="2636" y="1868"/>
                    <a:pt x="2136" y="1468"/>
                  </a:cubicBezTo>
                  <a:cubicBezTo>
                    <a:pt x="1936" y="1301"/>
                    <a:pt x="1769" y="1134"/>
                    <a:pt x="1569" y="1001"/>
                  </a:cubicBezTo>
                  <a:lnTo>
                    <a:pt x="1068" y="634"/>
                  </a:lnTo>
                  <a:cubicBezTo>
                    <a:pt x="735" y="400"/>
                    <a:pt x="401" y="167"/>
                    <a:pt x="68"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34"/>
            <p:cNvSpPr/>
            <p:nvPr/>
          </p:nvSpPr>
          <p:spPr>
            <a:xfrm>
              <a:off x="5605000" y="4788875"/>
              <a:ext cx="459525" cy="321925"/>
            </a:xfrm>
            <a:custGeom>
              <a:rect b="b" l="l" r="r" t="t"/>
              <a:pathLst>
                <a:path extrusionOk="0" h="12877" w="18381">
                  <a:moveTo>
                    <a:pt x="1" y="0"/>
                  </a:moveTo>
                  <a:lnTo>
                    <a:pt x="935" y="12876"/>
                  </a:lnTo>
                  <a:lnTo>
                    <a:pt x="17447" y="12876"/>
                  </a:lnTo>
                  <a:lnTo>
                    <a:pt x="1838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34"/>
            <p:cNvSpPr/>
            <p:nvPr/>
          </p:nvSpPr>
          <p:spPr>
            <a:xfrm>
              <a:off x="5564975" y="4662950"/>
              <a:ext cx="548750" cy="125950"/>
            </a:xfrm>
            <a:custGeom>
              <a:rect b="b" l="l" r="r" t="t"/>
              <a:pathLst>
                <a:path extrusionOk="0" h="5038" w="21950">
                  <a:moveTo>
                    <a:pt x="1" y="0"/>
                  </a:moveTo>
                  <a:lnTo>
                    <a:pt x="1" y="5037"/>
                  </a:lnTo>
                  <a:lnTo>
                    <a:pt x="21950" y="5037"/>
                  </a:lnTo>
                  <a:lnTo>
                    <a:pt x="21950"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34"/>
            <p:cNvSpPr/>
            <p:nvPr/>
          </p:nvSpPr>
          <p:spPr>
            <a:xfrm>
              <a:off x="5564975" y="5098250"/>
              <a:ext cx="539575" cy="35050"/>
            </a:xfrm>
            <a:custGeom>
              <a:rect b="b" l="l" r="r" t="t"/>
              <a:pathLst>
                <a:path extrusionOk="0" h="1402" w="21583">
                  <a:moveTo>
                    <a:pt x="1" y="1"/>
                  </a:moveTo>
                  <a:lnTo>
                    <a:pt x="1" y="1402"/>
                  </a:lnTo>
                  <a:lnTo>
                    <a:pt x="21583" y="1402"/>
                  </a:lnTo>
                  <a:lnTo>
                    <a:pt x="215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34"/>
            <p:cNvSpPr/>
            <p:nvPr/>
          </p:nvSpPr>
          <p:spPr>
            <a:xfrm>
              <a:off x="5590825" y="5133275"/>
              <a:ext cx="494550" cy="61750"/>
            </a:xfrm>
            <a:custGeom>
              <a:rect b="b" l="l" r="r" t="t"/>
              <a:pathLst>
                <a:path extrusionOk="0" h="2470" w="19782">
                  <a:moveTo>
                    <a:pt x="1" y="1"/>
                  </a:moveTo>
                  <a:lnTo>
                    <a:pt x="1001" y="2469"/>
                  </a:lnTo>
                  <a:lnTo>
                    <a:pt x="18581" y="2469"/>
                  </a:lnTo>
                  <a:lnTo>
                    <a:pt x="19782"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34"/>
            <p:cNvSpPr/>
            <p:nvPr/>
          </p:nvSpPr>
          <p:spPr>
            <a:xfrm>
              <a:off x="5611675" y="4848925"/>
              <a:ext cx="445350" cy="90900"/>
            </a:xfrm>
            <a:custGeom>
              <a:rect b="b" l="l" r="r" t="t"/>
              <a:pathLst>
                <a:path extrusionOk="0" h="3636" w="17814">
                  <a:moveTo>
                    <a:pt x="9040" y="0"/>
                  </a:moveTo>
                  <a:lnTo>
                    <a:pt x="8974" y="100"/>
                  </a:lnTo>
                  <a:lnTo>
                    <a:pt x="8807" y="300"/>
                  </a:lnTo>
                  <a:lnTo>
                    <a:pt x="6442" y="3313"/>
                  </a:lnTo>
                  <a:lnTo>
                    <a:pt x="4170" y="133"/>
                  </a:lnTo>
                  <a:lnTo>
                    <a:pt x="4104" y="33"/>
                  </a:lnTo>
                  <a:lnTo>
                    <a:pt x="4037" y="100"/>
                  </a:lnTo>
                  <a:lnTo>
                    <a:pt x="1259" y="3368"/>
                  </a:lnTo>
                  <a:lnTo>
                    <a:pt x="368" y="1935"/>
                  </a:lnTo>
                  <a:lnTo>
                    <a:pt x="101" y="1568"/>
                  </a:lnTo>
                  <a:cubicBezTo>
                    <a:pt x="67" y="1501"/>
                    <a:pt x="34" y="1468"/>
                    <a:pt x="1" y="1434"/>
                  </a:cubicBezTo>
                  <a:lnTo>
                    <a:pt x="1" y="1434"/>
                  </a:lnTo>
                  <a:cubicBezTo>
                    <a:pt x="34" y="1468"/>
                    <a:pt x="34" y="1534"/>
                    <a:pt x="67" y="1568"/>
                  </a:cubicBezTo>
                  <a:cubicBezTo>
                    <a:pt x="134" y="1701"/>
                    <a:pt x="201" y="1835"/>
                    <a:pt x="301" y="2001"/>
                  </a:cubicBezTo>
                  <a:lnTo>
                    <a:pt x="1201" y="3503"/>
                  </a:lnTo>
                  <a:lnTo>
                    <a:pt x="1235" y="3569"/>
                  </a:lnTo>
                  <a:lnTo>
                    <a:pt x="1302" y="3503"/>
                  </a:lnTo>
                  <a:lnTo>
                    <a:pt x="4096" y="318"/>
                  </a:lnTo>
                  <a:lnTo>
                    <a:pt x="4096" y="318"/>
                  </a:lnTo>
                  <a:lnTo>
                    <a:pt x="6338" y="3536"/>
                  </a:lnTo>
                  <a:lnTo>
                    <a:pt x="6439" y="3636"/>
                  </a:lnTo>
                  <a:lnTo>
                    <a:pt x="6505" y="3536"/>
                  </a:lnTo>
                  <a:cubicBezTo>
                    <a:pt x="7306" y="2569"/>
                    <a:pt x="8106" y="1501"/>
                    <a:pt x="8974" y="434"/>
                  </a:cubicBezTo>
                  <a:lnTo>
                    <a:pt x="9050" y="357"/>
                  </a:lnTo>
                  <a:lnTo>
                    <a:pt x="9050" y="357"/>
                  </a:lnTo>
                  <a:lnTo>
                    <a:pt x="11742" y="3536"/>
                  </a:lnTo>
                  <a:lnTo>
                    <a:pt x="11809" y="3636"/>
                  </a:lnTo>
                  <a:lnTo>
                    <a:pt x="11876" y="3536"/>
                  </a:lnTo>
                  <a:cubicBezTo>
                    <a:pt x="12684" y="2372"/>
                    <a:pt x="13460" y="1303"/>
                    <a:pt x="14145" y="327"/>
                  </a:cubicBezTo>
                  <a:lnTo>
                    <a:pt x="14145" y="327"/>
                  </a:lnTo>
                  <a:lnTo>
                    <a:pt x="16446" y="3503"/>
                  </a:lnTo>
                  <a:lnTo>
                    <a:pt x="16479" y="3569"/>
                  </a:lnTo>
                  <a:lnTo>
                    <a:pt x="16512" y="3503"/>
                  </a:lnTo>
                  <a:lnTo>
                    <a:pt x="17480" y="2268"/>
                  </a:lnTo>
                  <a:cubicBezTo>
                    <a:pt x="17580" y="2135"/>
                    <a:pt x="17680" y="2001"/>
                    <a:pt x="17747" y="1935"/>
                  </a:cubicBezTo>
                  <a:cubicBezTo>
                    <a:pt x="17780" y="1868"/>
                    <a:pt x="17813" y="1801"/>
                    <a:pt x="17813" y="1801"/>
                  </a:cubicBezTo>
                  <a:lnTo>
                    <a:pt x="17813" y="1801"/>
                  </a:lnTo>
                  <a:cubicBezTo>
                    <a:pt x="17780" y="1835"/>
                    <a:pt x="17747" y="1868"/>
                    <a:pt x="17713" y="1901"/>
                  </a:cubicBezTo>
                  <a:lnTo>
                    <a:pt x="17446" y="2235"/>
                  </a:lnTo>
                  <a:lnTo>
                    <a:pt x="16482" y="3392"/>
                  </a:lnTo>
                  <a:lnTo>
                    <a:pt x="16482" y="3392"/>
                  </a:lnTo>
                  <a:lnTo>
                    <a:pt x="14211" y="133"/>
                  </a:lnTo>
                  <a:lnTo>
                    <a:pt x="14144" y="33"/>
                  </a:lnTo>
                  <a:lnTo>
                    <a:pt x="14077" y="133"/>
                  </a:lnTo>
                  <a:cubicBezTo>
                    <a:pt x="13394" y="1077"/>
                    <a:pt x="12616" y="2147"/>
                    <a:pt x="11804" y="3314"/>
                  </a:cubicBezTo>
                  <a:lnTo>
                    <a:pt x="11804" y="3314"/>
                  </a:lnTo>
                  <a:cubicBezTo>
                    <a:pt x="10988" y="2305"/>
                    <a:pt x="10080" y="1234"/>
                    <a:pt x="9140" y="100"/>
                  </a:cubicBezTo>
                  <a:lnTo>
                    <a:pt x="9040"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34"/>
            <p:cNvSpPr/>
            <p:nvPr/>
          </p:nvSpPr>
          <p:spPr>
            <a:xfrm>
              <a:off x="5608350" y="4784700"/>
              <a:ext cx="462025" cy="5025"/>
            </a:xfrm>
            <a:custGeom>
              <a:rect b="b" l="l" r="r" t="t"/>
              <a:pathLst>
                <a:path extrusionOk="0" h="201" w="18481">
                  <a:moveTo>
                    <a:pt x="9240" y="1"/>
                  </a:moveTo>
                  <a:cubicBezTo>
                    <a:pt x="4136" y="1"/>
                    <a:pt x="0" y="34"/>
                    <a:pt x="0" y="101"/>
                  </a:cubicBezTo>
                  <a:cubicBezTo>
                    <a:pt x="0" y="167"/>
                    <a:pt x="4136" y="201"/>
                    <a:pt x="9240" y="201"/>
                  </a:cubicBezTo>
                  <a:cubicBezTo>
                    <a:pt x="14344" y="201"/>
                    <a:pt x="18480" y="167"/>
                    <a:pt x="18480" y="101"/>
                  </a:cubicBezTo>
                  <a:cubicBezTo>
                    <a:pt x="18480" y="34"/>
                    <a:pt x="14344" y="1"/>
                    <a:pt x="9240" y="1"/>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34"/>
            <p:cNvSpPr/>
            <p:nvPr/>
          </p:nvSpPr>
          <p:spPr>
            <a:xfrm>
              <a:off x="5589150" y="5134125"/>
              <a:ext cx="502050" cy="5025"/>
            </a:xfrm>
            <a:custGeom>
              <a:rect b="b" l="l" r="r" t="t"/>
              <a:pathLst>
                <a:path extrusionOk="0" h="201" w="20082">
                  <a:moveTo>
                    <a:pt x="10041" y="0"/>
                  </a:moveTo>
                  <a:cubicBezTo>
                    <a:pt x="4504" y="0"/>
                    <a:pt x="1" y="67"/>
                    <a:pt x="1" y="100"/>
                  </a:cubicBezTo>
                  <a:cubicBezTo>
                    <a:pt x="1" y="167"/>
                    <a:pt x="4504" y="200"/>
                    <a:pt x="10041" y="200"/>
                  </a:cubicBezTo>
                  <a:cubicBezTo>
                    <a:pt x="15579" y="200"/>
                    <a:pt x="20082" y="167"/>
                    <a:pt x="20082" y="100"/>
                  </a:cubicBezTo>
                  <a:cubicBezTo>
                    <a:pt x="20082" y="67"/>
                    <a:pt x="15579" y="0"/>
                    <a:pt x="10041" y="0"/>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34"/>
            <p:cNvSpPr/>
            <p:nvPr/>
          </p:nvSpPr>
          <p:spPr>
            <a:xfrm>
              <a:off x="2771325" y="4952325"/>
              <a:ext cx="728025" cy="236025"/>
            </a:xfrm>
            <a:custGeom>
              <a:rect b="b" l="l" r="r" t="t"/>
              <a:pathLst>
                <a:path extrusionOk="0" h="9441" w="29121">
                  <a:moveTo>
                    <a:pt x="0" y="0"/>
                  </a:moveTo>
                  <a:lnTo>
                    <a:pt x="0" y="9440"/>
                  </a:lnTo>
                  <a:lnTo>
                    <a:pt x="29121" y="9440"/>
                  </a:lnTo>
                  <a:lnTo>
                    <a:pt x="29121"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34"/>
            <p:cNvSpPr/>
            <p:nvPr/>
          </p:nvSpPr>
          <p:spPr>
            <a:xfrm>
              <a:off x="2740450" y="4885600"/>
              <a:ext cx="783925" cy="66750"/>
            </a:xfrm>
            <a:custGeom>
              <a:rect b="b" l="l" r="r" t="t"/>
              <a:pathLst>
                <a:path extrusionOk="0" h="2670" w="31357">
                  <a:moveTo>
                    <a:pt x="1" y="1"/>
                  </a:moveTo>
                  <a:lnTo>
                    <a:pt x="1" y="2669"/>
                  </a:lnTo>
                  <a:lnTo>
                    <a:pt x="31357" y="2669"/>
                  </a:lnTo>
                  <a:lnTo>
                    <a:pt x="3135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34"/>
            <p:cNvSpPr/>
            <p:nvPr/>
          </p:nvSpPr>
          <p:spPr>
            <a:xfrm>
              <a:off x="3117400" y="4885600"/>
              <a:ext cx="406975" cy="302750"/>
            </a:xfrm>
            <a:custGeom>
              <a:rect b="b" l="l" r="r" t="t"/>
              <a:pathLst>
                <a:path extrusionOk="0" h="12110" w="16279">
                  <a:moveTo>
                    <a:pt x="0" y="1"/>
                  </a:moveTo>
                  <a:lnTo>
                    <a:pt x="0" y="2402"/>
                  </a:lnTo>
                  <a:lnTo>
                    <a:pt x="601" y="12109"/>
                  </a:lnTo>
                  <a:lnTo>
                    <a:pt x="15278" y="12109"/>
                  </a:lnTo>
                  <a:lnTo>
                    <a:pt x="15278" y="2669"/>
                  </a:lnTo>
                  <a:lnTo>
                    <a:pt x="16279" y="2669"/>
                  </a:lnTo>
                  <a:lnTo>
                    <a:pt x="1627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p34"/>
            <p:cNvSpPr/>
            <p:nvPr/>
          </p:nvSpPr>
          <p:spPr>
            <a:xfrm>
              <a:off x="2873050" y="4989850"/>
              <a:ext cx="147625" cy="35875"/>
            </a:xfrm>
            <a:custGeom>
              <a:rect b="b" l="l" r="r" t="t"/>
              <a:pathLst>
                <a:path extrusionOk="0" h="1435" w="5905">
                  <a:moveTo>
                    <a:pt x="1" y="0"/>
                  </a:moveTo>
                  <a:lnTo>
                    <a:pt x="1" y="1435"/>
                  </a:lnTo>
                  <a:lnTo>
                    <a:pt x="5905" y="1435"/>
                  </a:lnTo>
                  <a:lnTo>
                    <a:pt x="5905"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34"/>
            <p:cNvSpPr/>
            <p:nvPr/>
          </p:nvSpPr>
          <p:spPr>
            <a:xfrm>
              <a:off x="2853875" y="5069900"/>
              <a:ext cx="189325" cy="75925"/>
            </a:xfrm>
            <a:custGeom>
              <a:rect b="b" l="l" r="r" t="t"/>
              <a:pathLst>
                <a:path extrusionOk="0" h="3037" w="7573">
                  <a:moveTo>
                    <a:pt x="1" y="1"/>
                  </a:moveTo>
                  <a:lnTo>
                    <a:pt x="1" y="3036"/>
                  </a:lnTo>
                  <a:lnTo>
                    <a:pt x="7573" y="3036"/>
                  </a:lnTo>
                  <a:lnTo>
                    <a:pt x="7573"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34"/>
            <p:cNvSpPr/>
            <p:nvPr/>
          </p:nvSpPr>
          <p:spPr>
            <a:xfrm>
              <a:off x="3384250" y="4887275"/>
              <a:ext cx="947375" cy="307750"/>
            </a:xfrm>
            <a:custGeom>
              <a:rect b="b" l="l" r="r" t="t"/>
              <a:pathLst>
                <a:path extrusionOk="0" h="12310" w="37895">
                  <a:moveTo>
                    <a:pt x="1" y="0"/>
                  </a:moveTo>
                  <a:lnTo>
                    <a:pt x="1" y="12309"/>
                  </a:lnTo>
                  <a:lnTo>
                    <a:pt x="37894" y="12309"/>
                  </a:lnTo>
                  <a:lnTo>
                    <a:pt x="37894"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34"/>
            <p:cNvSpPr/>
            <p:nvPr/>
          </p:nvSpPr>
          <p:spPr>
            <a:xfrm>
              <a:off x="3345050" y="4801375"/>
              <a:ext cx="1019925" cy="85925"/>
            </a:xfrm>
            <a:custGeom>
              <a:rect b="b" l="l" r="r" t="t"/>
              <a:pathLst>
                <a:path extrusionOk="0" h="3437" w="40797">
                  <a:moveTo>
                    <a:pt x="1" y="1"/>
                  </a:moveTo>
                  <a:lnTo>
                    <a:pt x="1" y="3436"/>
                  </a:lnTo>
                  <a:lnTo>
                    <a:pt x="40797" y="3436"/>
                  </a:lnTo>
                  <a:lnTo>
                    <a:pt x="4079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34"/>
            <p:cNvSpPr/>
            <p:nvPr/>
          </p:nvSpPr>
          <p:spPr>
            <a:xfrm>
              <a:off x="3835400" y="4801375"/>
              <a:ext cx="529575" cy="393650"/>
            </a:xfrm>
            <a:custGeom>
              <a:rect b="b" l="l" r="r" t="t"/>
              <a:pathLst>
                <a:path extrusionOk="0" h="15746" w="21183">
                  <a:moveTo>
                    <a:pt x="1" y="1"/>
                  </a:moveTo>
                  <a:lnTo>
                    <a:pt x="1" y="3103"/>
                  </a:lnTo>
                  <a:lnTo>
                    <a:pt x="768" y="15745"/>
                  </a:lnTo>
                  <a:lnTo>
                    <a:pt x="19848" y="15745"/>
                  </a:lnTo>
                  <a:lnTo>
                    <a:pt x="19848" y="3436"/>
                  </a:lnTo>
                  <a:lnTo>
                    <a:pt x="21183" y="3436"/>
                  </a:lnTo>
                  <a:lnTo>
                    <a:pt x="21183"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34"/>
            <p:cNvSpPr/>
            <p:nvPr/>
          </p:nvSpPr>
          <p:spPr>
            <a:xfrm>
              <a:off x="3516850" y="4936475"/>
              <a:ext cx="192650" cy="46725"/>
            </a:xfrm>
            <a:custGeom>
              <a:rect b="b" l="l" r="r" t="t"/>
              <a:pathLst>
                <a:path extrusionOk="0" h="1869" w="7706">
                  <a:moveTo>
                    <a:pt x="0" y="1"/>
                  </a:moveTo>
                  <a:lnTo>
                    <a:pt x="0" y="1869"/>
                  </a:lnTo>
                  <a:lnTo>
                    <a:pt x="7706" y="1869"/>
                  </a:lnTo>
                  <a:lnTo>
                    <a:pt x="7706"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34"/>
            <p:cNvSpPr/>
            <p:nvPr/>
          </p:nvSpPr>
          <p:spPr>
            <a:xfrm>
              <a:off x="3491825" y="5041550"/>
              <a:ext cx="246875" cy="97600"/>
            </a:xfrm>
            <a:custGeom>
              <a:rect b="b" l="l" r="r" t="t"/>
              <a:pathLst>
                <a:path extrusionOk="0" h="3904" w="9875">
                  <a:moveTo>
                    <a:pt x="1" y="1"/>
                  </a:moveTo>
                  <a:lnTo>
                    <a:pt x="1" y="3903"/>
                  </a:lnTo>
                  <a:lnTo>
                    <a:pt x="9874" y="3903"/>
                  </a:lnTo>
                  <a:lnTo>
                    <a:pt x="987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34"/>
            <p:cNvSpPr/>
            <p:nvPr/>
          </p:nvSpPr>
          <p:spPr>
            <a:xfrm>
              <a:off x="3493500" y="4564550"/>
              <a:ext cx="727200" cy="236850"/>
            </a:xfrm>
            <a:custGeom>
              <a:rect b="b" l="l" r="r" t="t"/>
              <a:pathLst>
                <a:path extrusionOk="0" h="9474" w="29088">
                  <a:moveTo>
                    <a:pt x="0" y="0"/>
                  </a:moveTo>
                  <a:lnTo>
                    <a:pt x="0" y="9474"/>
                  </a:lnTo>
                  <a:lnTo>
                    <a:pt x="29088" y="9474"/>
                  </a:lnTo>
                  <a:lnTo>
                    <a:pt x="29088"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34"/>
            <p:cNvSpPr/>
            <p:nvPr/>
          </p:nvSpPr>
          <p:spPr>
            <a:xfrm>
              <a:off x="3462650" y="4498650"/>
              <a:ext cx="783900" cy="65925"/>
            </a:xfrm>
            <a:custGeom>
              <a:rect b="b" l="l" r="r" t="t"/>
              <a:pathLst>
                <a:path extrusionOk="0" h="2637" w="31356">
                  <a:moveTo>
                    <a:pt x="0" y="1"/>
                  </a:moveTo>
                  <a:lnTo>
                    <a:pt x="0" y="2636"/>
                  </a:lnTo>
                  <a:lnTo>
                    <a:pt x="31356" y="2636"/>
                  </a:lnTo>
                  <a:lnTo>
                    <a:pt x="31356"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34"/>
            <p:cNvSpPr/>
            <p:nvPr/>
          </p:nvSpPr>
          <p:spPr>
            <a:xfrm>
              <a:off x="3839575" y="4498650"/>
              <a:ext cx="406975" cy="302750"/>
            </a:xfrm>
            <a:custGeom>
              <a:rect b="b" l="l" r="r" t="t"/>
              <a:pathLst>
                <a:path extrusionOk="0" h="12110" w="16279">
                  <a:moveTo>
                    <a:pt x="1" y="1"/>
                  </a:moveTo>
                  <a:lnTo>
                    <a:pt x="1" y="2403"/>
                  </a:lnTo>
                  <a:lnTo>
                    <a:pt x="601" y="12110"/>
                  </a:lnTo>
                  <a:lnTo>
                    <a:pt x="15245" y="12110"/>
                  </a:lnTo>
                  <a:lnTo>
                    <a:pt x="15245" y="2636"/>
                  </a:lnTo>
                  <a:lnTo>
                    <a:pt x="16279" y="2636"/>
                  </a:lnTo>
                  <a:lnTo>
                    <a:pt x="1627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34"/>
            <p:cNvSpPr/>
            <p:nvPr/>
          </p:nvSpPr>
          <p:spPr>
            <a:xfrm>
              <a:off x="3595250" y="4602075"/>
              <a:ext cx="147625" cy="35875"/>
            </a:xfrm>
            <a:custGeom>
              <a:rect b="b" l="l" r="r" t="t"/>
              <a:pathLst>
                <a:path extrusionOk="0" h="1435" w="5905">
                  <a:moveTo>
                    <a:pt x="0" y="0"/>
                  </a:moveTo>
                  <a:lnTo>
                    <a:pt x="0" y="1435"/>
                  </a:lnTo>
                  <a:lnTo>
                    <a:pt x="5904" y="1435"/>
                  </a:lnTo>
                  <a:lnTo>
                    <a:pt x="5904"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34"/>
            <p:cNvSpPr/>
            <p:nvPr/>
          </p:nvSpPr>
          <p:spPr>
            <a:xfrm>
              <a:off x="3576050" y="4682950"/>
              <a:ext cx="189325" cy="75100"/>
            </a:xfrm>
            <a:custGeom>
              <a:rect b="b" l="l" r="r" t="t"/>
              <a:pathLst>
                <a:path extrusionOk="0" h="3004" w="7573">
                  <a:moveTo>
                    <a:pt x="1" y="1"/>
                  </a:moveTo>
                  <a:lnTo>
                    <a:pt x="1" y="3003"/>
                  </a:lnTo>
                  <a:lnTo>
                    <a:pt x="7573" y="3003"/>
                  </a:lnTo>
                  <a:lnTo>
                    <a:pt x="7573"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p34"/>
            <p:cNvSpPr/>
            <p:nvPr/>
          </p:nvSpPr>
          <p:spPr>
            <a:xfrm>
              <a:off x="4200675" y="1169625"/>
              <a:ext cx="1431875" cy="2932950"/>
            </a:xfrm>
            <a:custGeom>
              <a:rect b="b" l="l" r="r" t="t"/>
              <a:pathLst>
                <a:path extrusionOk="0" h="117318" w="57275">
                  <a:moveTo>
                    <a:pt x="8707" y="0"/>
                  </a:moveTo>
                  <a:cubicBezTo>
                    <a:pt x="3903" y="0"/>
                    <a:pt x="34" y="3869"/>
                    <a:pt x="34" y="8673"/>
                  </a:cubicBezTo>
                  <a:lnTo>
                    <a:pt x="0" y="108611"/>
                  </a:lnTo>
                  <a:cubicBezTo>
                    <a:pt x="0" y="113415"/>
                    <a:pt x="3903" y="117317"/>
                    <a:pt x="8673" y="117317"/>
                  </a:cubicBezTo>
                  <a:lnTo>
                    <a:pt x="48535" y="117317"/>
                  </a:lnTo>
                  <a:cubicBezTo>
                    <a:pt x="53338" y="117317"/>
                    <a:pt x="57241" y="113415"/>
                    <a:pt x="57241" y="108611"/>
                  </a:cubicBezTo>
                  <a:lnTo>
                    <a:pt x="57241" y="8673"/>
                  </a:lnTo>
                  <a:cubicBezTo>
                    <a:pt x="57275" y="3903"/>
                    <a:pt x="53372" y="0"/>
                    <a:pt x="48568"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7" name="Google Shape;687;p34"/>
            <p:cNvSpPr/>
            <p:nvPr/>
          </p:nvSpPr>
          <p:spPr>
            <a:xfrm>
              <a:off x="4266550" y="1258825"/>
              <a:ext cx="1299275" cy="2742850"/>
            </a:xfrm>
            <a:custGeom>
              <a:rect b="b" l="l" r="r" t="t"/>
              <a:pathLst>
                <a:path extrusionOk="0" h="109714" w="51971">
                  <a:moveTo>
                    <a:pt x="6045" y="1"/>
                  </a:moveTo>
                  <a:cubicBezTo>
                    <a:pt x="2736" y="1"/>
                    <a:pt x="34" y="2724"/>
                    <a:pt x="34" y="6072"/>
                  </a:cubicBezTo>
                  <a:lnTo>
                    <a:pt x="1" y="103609"/>
                  </a:lnTo>
                  <a:cubicBezTo>
                    <a:pt x="1" y="106978"/>
                    <a:pt x="2736" y="109713"/>
                    <a:pt x="6105" y="109713"/>
                  </a:cubicBezTo>
                  <a:lnTo>
                    <a:pt x="45867" y="109713"/>
                  </a:lnTo>
                  <a:cubicBezTo>
                    <a:pt x="49236" y="109713"/>
                    <a:pt x="51971" y="107011"/>
                    <a:pt x="51971" y="103642"/>
                  </a:cubicBezTo>
                  <a:lnTo>
                    <a:pt x="51971" y="6106"/>
                  </a:lnTo>
                  <a:cubicBezTo>
                    <a:pt x="51971" y="2737"/>
                    <a:pt x="49269" y="1"/>
                    <a:pt x="45900" y="1"/>
                  </a:cubicBezTo>
                  <a:lnTo>
                    <a:pt x="38161" y="1"/>
                  </a:lnTo>
                  <a:cubicBezTo>
                    <a:pt x="37127" y="1"/>
                    <a:pt x="36260" y="902"/>
                    <a:pt x="36293" y="1936"/>
                  </a:cubicBezTo>
                  <a:lnTo>
                    <a:pt x="36293" y="3337"/>
                  </a:lnTo>
                  <a:cubicBezTo>
                    <a:pt x="36326" y="4404"/>
                    <a:pt x="35493" y="5272"/>
                    <a:pt x="34425" y="5305"/>
                  </a:cubicBezTo>
                  <a:lnTo>
                    <a:pt x="19348" y="5305"/>
                  </a:lnTo>
                  <a:cubicBezTo>
                    <a:pt x="18280" y="5272"/>
                    <a:pt x="17446" y="4404"/>
                    <a:pt x="17480" y="3337"/>
                  </a:cubicBezTo>
                  <a:lnTo>
                    <a:pt x="17480" y="1936"/>
                  </a:lnTo>
                  <a:cubicBezTo>
                    <a:pt x="17513" y="902"/>
                    <a:pt x="16646" y="1"/>
                    <a:pt x="15612" y="1"/>
                  </a:cubicBezTo>
                  <a:lnTo>
                    <a:pt x="6105" y="1"/>
                  </a:lnTo>
                  <a:cubicBezTo>
                    <a:pt x="6085" y="1"/>
                    <a:pt x="6065" y="1"/>
                    <a:pt x="604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34"/>
            <p:cNvSpPr/>
            <p:nvPr/>
          </p:nvSpPr>
          <p:spPr>
            <a:xfrm>
              <a:off x="4262375" y="1257875"/>
              <a:ext cx="1307625" cy="2755825"/>
            </a:xfrm>
            <a:custGeom>
              <a:rect b="b" l="l" r="r" t="t"/>
              <a:pathLst>
                <a:path extrusionOk="0" h="110233" w="52305">
                  <a:moveTo>
                    <a:pt x="38554" y="13"/>
                  </a:moveTo>
                  <a:cubicBezTo>
                    <a:pt x="38339" y="13"/>
                    <a:pt x="38133" y="44"/>
                    <a:pt x="37936" y="96"/>
                  </a:cubicBezTo>
                  <a:lnTo>
                    <a:pt x="37936" y="96"/>
                  </a:lnTo>
                  <a:cubicBezTo>
                    <a:pt x="38151" y="49"/>
                    <a:pt x="38369" y="27"/>
                    <a:pt x="38593" y="27"/>
                  </a:cubicBezTo>
                  <a:cubicBezTo>
                    <a:pt x="38692" y="27"/>
                    <a:pt x="38793" y="31"/>
                    <a:pt x="38895" y="39"/>
                  </a:cubicBezTo>
                  <a:cubicBezTo>
                    <a:pt x="38779" y="21"/>
                    <a:pt x="38665" y="13"/>
                    <a:pt x="38554" y="13"/>
                  </a:cubicBezTo>
                  <a:close/>
                  <a:moveTo>
                    <a:pt x="18531" y="5085"/>
                  </a:moveTo>
                  <a:cubicBezTo>
                    <a:pt x="18689" y="5185"/>
                    <a:pt x="18864" y="5260"/>
                    <a:pt x="19048" y="5310"/>
                  </a:cubicBezTo>
                  <a:cubicBezTo>
                    <a:pt x="19092" y="5319"/>
                    <a:pt x="19140" y="5325"/>
                    <a:pt x="19188" y="5330"/>
                  </a:cubicBezTo>
                  <a:lnTo>
                    <a:pt x="19188" y="5330"/>
                  </a:lnTo>
                  <a:cubicBezTo>
                    <a:pt x="19151" y="5323"/>
                    <a:pt x="19115" y="5317"/>
                    <a:pt x="19081" y="5310"/>
                  </a:cubicBezTo>
                  <a:cubicBezTo>
                    <a:pt x="18881" y="5260"/>
                    <a:pt x="18697" y="5185"/>
                    <a:pt x="18531" y="5085"/>
                  </a:cubicBezTo>
                  <a:close/>
                  <a:moveTo>
                    <a:pt x="37936" y="96"/>
                  </a:moveTo>
                  <a:cubicBezTo>
                    <a:pt x="37844" y="117"/>
                    <a:pt x="37752" y="142"/>
                    <a:pt x="37661" y="173"/>
                  </a:cubicBezTo>
                  <a:cubicBezTo>
                    <a:pt x="37261" y="306"/>
                    <a:pt x="36894" y="640"/>
                    <a:pt x="36694" y="1007"/>
                  </a:cubicBezTo>
                  <a:cubicBezTo>
                    <a:pt x="36594" y="1240"/>
                    <a:pt x="36493" y="1440"/>
                    <a:pt x="36460" y="1674"/>
                  </a:cubicBezTo>
                  <a:cubicBezTo>
                    <a:pt x="36427" y="1907"/>
                    <a:pt x="36427" y="2141"/>
                    <a:pt x="36427" y="2374"/>
                  </a:cubicBezTo>
                  <a:lnTo>
                    <a:pt x="36427" y="3108"/>
                  </a:lnTo>
                  <a:cubicBezTo>
                    <a:pt x="36427" y="3375"/>
                    <a:pt x="36427" y="3608"/>
                    <a:pt x="36393" y="3842"/>
                  </a:cubicBezTo>
                  <a:cubicBezTo>
                    <a:pt x="36260" y="4376"/>
                    <a:pt x="35960" y="4809"/>
                    <a:pt x="35526" y="5076"/>
                  </a:cubicBezTo>
                  <a:cubicBezTo>
                    <a:pt x="35293" y="5210"/>
                    <a:pt x="35059" y="5310"/>
                    <a:pt x="34792" y="5343"/>
                  </a:cubicBezTo>
                  <a:lnTo>
                    <a:pt x="19581" y="5343"/>
                  </a:lnTo>
                  <a:cubicBezTo>
                    <a:pt x="19459" y="5343"/>
                    <a:pt x="19320" y="5343"/>
                    <a:pt x="19188" y="5330"/>
                  </a:cubicBezTo>
                  <a:lnTo>
                    <a:pt x="19188" y="5330"/>
                  </a:lnTo>
                  <a:cubicBezTo>
                    <a:pt x="19330" y="5355"/>
                    <a:pt x="19489" y="5376"/>
                    <a:pt x="19648" y="5376"/>
                  </a:cubicBezTo>
                  <a:lnTo>
                    <a:pt x="34792" y="5376"/>
                  </a:lnTo>
                  <a:cubicBezTo>
                    <a:pt x="35059" y="5310"/>
                    <a:pt x="35326" y="5243"/>
                    <a:pt x="35559" y="5076"/>
                  </a:cubicBezTo>
                  <a:cubicBezTo>
                    <a:pt x="36026" y="4809"/>
                    <a:pt x="36327" y="4342"/>
                    <a:pt x="36460" y="3809"/>
                  </a:cubicBezTo>
                  <a:cubicBezTo>
                    <a:pt x="36493" y="3575"/>
                    <a:pt x="36493" y="3308"/>
                    <a:pt x="36493" y="3041"/>
                  </a:cubicBezTo>
                  <a:lnTo>
                    <a:pt x="36493" y="2341"/>
                  </a:lnTo>
                  <a:cubicBezTo>
                    <a:pt x="36493" y="2074"/>
                    <a:pt x="36493" y="1841"/>
                    <a:pt x="36527" y="1640"/>
                  </a:cubicBezTo>
                  <a:cubicBezTo>
                    <a:pt x="36560" y="1407"/>
                    <a:pt x="36627" y="1173"/>
                    <a:pt x="36760" y="1007"/>
                  </a:cubicBezTo>
                  <a:cubicBezTo>
                    <a:pt x="36960" y="606"/>
                    <a:pt x="37294" y="306"/>
                    <a:pt x="37694" y="173"/>
                  </a:cubicBezTo>
                  <a:cubicBezTo>
                    <a:pt x="37773" y="144"/>
                    <a:pt x="37854" y="118"/>
                    <a:pt x="37936" y="96"/>
                  </a:cubicBezTo>
                  <a:close/>
                  <a:moveTo>
                    <a:pt x="15710" y="1"/>
                  </a:moveTo>
                  <a:cubicBezTo>
                    <a:pt x="15667" y="1"/>
                    <a:pt x="15623" y="2"/>
                    <a:pt x="15579" y="6"/>
                  </a:cubicBezTo>
                  <a:lnTo>
                    <a:pt x="6439" y="6"/>
                  </a:lnTo>
                  <a:cubicBezTo>
                    <a:pt x="6361" y="3"/>
                    <a:pt x="6283" y="2"/>
                    <a:pt x="6205" y="2"/>
                  </a:cubicBezTo>
                  <a:cubicBezTo>
                    <a:pt x="5350" y="2"/>
                    <a:pt x="4501" y="170"/>
                    <a:pt x="3737" y="506"/>
                  </a:cubicBezTo>
                  <a:cubicBezTo>
                    <a:pt x="1935" y="1307"/>
                    <a:pt x="601" y="2875"/>
                    <a:pt x="168" y="4776"/>
                  </a:cubicBezTo>
                  <a:cubicBezTo>
                    <a:pt x="101" y="5043"/>
                    <a:pt x="67" y="5276"/>
                    <a:pt x="67" y="5510"/>
                  </a:cubicBezTo>
                  <a:cubicBezTo>
                    <a:pt x="34" y="5777"/>
                    <a:pt x="34" y="6010"/>
                    <a:pt x="34" y="6244"/>
                  </a:cubicBezTo>
                  <a:lnTo>
                    <a:pt x="34" y="7745"/>
                  </a:lnTo>
                  <a:lnTo>
                    <a:pt x="34" y="20087"/>
                  </a:lnTo>
                  <a:lnTo>
                    <a:pt x="34" y="47373"/>
                  </a:lnTo>
                  <a:lnTo>
                    <a:pt x="34" y="77528"/>
                  </a:lnTo>
                  <a:lnTo>
                    <a:pt x="34" y="93506"/>
                  </a:lnTo>
                  <a:lnTo>
                    <a:pt x="34" y="101645"/>
                  </a:lnTo>
                  <a:lnTo>
                    <a:pt x="34" y="103713"/>
                  </a:lnTo>
                  <a:cubicBezTo>
                    <a:pt x="1" y="104414"/>
                    <a:pt x="67" y="105114"/>
                    <a:pt x="268" y="105782"/>
                  </a:cubicBezTo>
                  <a:cubicBezTo>
                    <a:pt x="668" y="107149"/>
                    <a:pt x="1535" y="108317"/>
                    <a:pt x="2703" y="109117"/>
                  </a:cubicBezTo>
                  <a:cubicBezTo>
                    <a:pt x="3780" y="109856"/>
                    <a:pt x="5057" y="110226"/>
                    <a:pt x="6349" y="110226"/>
                  </a:cubicBezTo>
                  <a:cubicBezTo>
                    <a:pt x="6457" y="110226"/>
                    <a:pt x="6564" y="110223"/>
                    <a:pt x="6672" y="110218"/>
                  </a:cubicBezTo>
                  <a:lnTo>
                    <a:pt x="42665" y="110218"/>
                  </a:lnTo>
                  <a:cubicBezTo>
                    <a:pt x="43510" y="110218"/>
                    <a:pt x="44355" y="110233"/>
                    <a:pt x="45210" y="110233"/>
                  </a:cubicBezTo>
                  <a:cubicBezTo>
                    <a:pt x="45637" y="110233"/>
                    <a:pt x="46067" y="110229"/>
                    <a:pt x="46501" y="110218"/>
                  </a:cubicBezTo>
                  <a:cubicBezTo>
                    <a:pt x="47768" y="110151"/>
                    <a:pt x="49002" y="109684"/>
                    <a:pt x="50003" y="108850"/>
                  </a:cubicBezTo>
                  <a:cubicBezTo>
                    <a:pt x="50503" y="108450"/>
                    <a:pt x="50937" y="107983"/>
                    <a:pt x="51271" y="107449"/>
                  </a:cubicBezTo>
                  <a:cubicBezTo>
                    <a:pt x="51638" y="106916"/>
                    <a:pt x="51904" y="106349"/>
                    <a:pt x="52071" y="105715"/>
                  </a:cubicBezTo>
                  <a:cubicBezTo>
                    <a:pt x="52238" y="105114"/>
                    <a:pt x="52305" y="104481"/>
                    <a:pt x="52305" y="103880"/>
                  </a:cubicBezTo>
                  <a:lnTo>
                    <a:pt x="52305" y="94707"/>
                  </a:lnTo>
                  <a:cubicBezTo>
                    <a:pt x="52305" y="75493"/>
                    <a:pt x="52305" y="58214"/>
                    <a:pt x="52305" y="43670"/>
                  </a:cubicBezTo>
                  <a:cubicBezTo>
                    <a:pt x="52271" y="29127"/>
                    <a:pt x="52271" y="17385"/>
                    <a:pt x="52271" y="9246"/>
                  </a:cubicBezTo>
                  <a:lnTo>
                    <a:pt x="52271" y="6377"/>
                  </a:lnTo>
                  <a:cubicBezTo>
                    <a:pt x="52271" y="5510"/>
                    <a:pt x="52138" y="4676"/>
                    <a:pt x="51804" y="3909"/>
                  </a:cubicBezTo>
                  <a:cubicBezTo>
                    <a:pt x="51538" y="3208"/>
                    <a:pt x="51137" y="2608"/>
                    <a:pt x="50637" y="2074"/>
                  </a:cubicBezTo>
                  <a:cubicBezTo>
                    <a:pt x="50237" y="1640"/>
                    <a:pt x="49770" y="1240"/>
                    <a:pt x="49269" y="940"/>
                  </a:cubicBezTo>
                  <a:cubicBezTo>
                    <a:pt x="48569" y="506"/>
                    <a:pt x="47768" y="239"/>
                    <a:pt x="46968" y="139"/>
                  </a:cubicBezTo>
                  <a:cubicBezTo>
                    <a:pt x="46767" y="106"/>
                    <a:pt x="46567" y="106"/>
                    <a:pt x="46367" y="106"/>
                  </a:cubicBezTo>
                  <a:lnTo>
                    <a:pt x="46334" y="106"/>
                  </a:lnTo>
                  <a:cubicBezTo>
                    <a:pt x="46534" y="139"/>
                    <a:pt x="46767" y="139"/>
                    <a:pt x="46968" y="173"/>
                  </a:cubicBezTo>
                  <a:cubicBezTo>
                    <a:pt x="47768" y="273"/>
                    <a:pt x="48535" y="540"/>
                    <a:pt x="49236" y="973"/>
                  </a:cubicBezTo>
                  <a:cubicBezTo>
                    <a:pt x="49736" y="1273"/>
                    <a:pt x="50203" y="1674"/>
                    <a:pt x="50604" y="2107"/>
                  </a:cubicBezTo>
                  <a:cubicBezTo>
                    <a:pt x="51104" y="2641"/>
                    <a:pt x="51471" y="3242"/>
                    <a:pt x="51771" y="3909"/>
                  </a:cubicBezTo>
                  <a:cubicBezTo>
                    <a:pt x="52071" y="4709"/>
                    <a:pt x="52205" y="5543"/>
                    <a:pt x="52205" y="6377"/>
                  </a:cubicBezTo>
                  <a:lnTo>
                    <a:pt x="52205" y="9246"/>
                  </a:lnTo>
                  <a:cubicBezTo>
                    <a:pt x="52205" y="17385"/>
                    <a:pt x="52171" y="29127"/>
                    <a:pt x="52171" y="43670"/>
                  </a:cubicBezTo>
                  <a:cubicBezTo>
                    <a:pt x="52171" y="58214"/>
                    <a:pt x="52138" y="75527"/>
                    <a:pt x="52138" y="94740"/>
                  </a:cubicBezTo>
                  <a:lnTo>
                    <a:pt x="52138" y="101912"/>
                  </a:lnTo>
                  <a:lnTo>
                    <a:pt x="52138" y="103747"/>
                  </a:lnTo>
                  <a:cubicBezTo>
                    <a:pt x="52138" y="104347"/>
                    <a:pt x="52071" y="104981"/>
                    <a:pt x="51904" y="105548"/>
                  </a:cubicBezTo>
                  <a:cubicBezTo>
                    <a:pt x="51738" y="106149"/>
                    <a:pt x="51504" y="106716"/>
                    <a:pt x="51171" y="107216"/>
                  </a:cubicBezTo>
                  <a:cubicBezTo>
                    <a:pt x="50804" y="107750"/>
                    <a:pt x="50370" y="108217"/>
                    <a:pt x="49903" y="108617"/>
                  </a:cubicBezTo>
                  <a:cubicBezTo>
                    <a:pt x="48936" y="109384"/>
                    <a:pt x="47735" y="109851"/>
                    <a:pt x="46467" y="109951"/>
                  </a:cubicBezTo>
                  <a:lnTo>
                    <a:pt x="6672" y="109951"/>
                  </a:lnTo>
                  <a:cubicBezTo>
                    <a:pt x="6567" y="109956"/>
                    <a:pt x="6461" y="109959"/>
                    <a:pt x="6356" y="109959"/>
                  </a:cubicBezTo>
                  <a:cubicBezTo>
                    <a:pt x="5095" y="109959"/>
                    <a:pt x="3849" y="109592"/>
                    <a:pt x="2803" y="108884"/>
                  </a:cubicBezTo>
                  <a:cubicBezTo>
                    <a:pt x="1669" y="108083"/>
                    <a:pt x="835" y="106949"/>
                    <a:pt x="434" y="105615"/>
                  </a:cubicBezTo>
                  <a:cubicBezTo>
                    <a:pt x="268" y="104981"/>
                    <a:pt x="168" y="104281"/>
                    <a:pt x="201" y="103613"/>
                  </a:cubicBezTo>
                  <a:lnTo>
                    <a:pt x="201" y="93406"/>
                  </a:lnTo>
                  <a:lnTo>
                    <a:pt x="201" y="77428"/>
                  </a:lnTo>
                  <a:lnTo>
                    <a:pt x="201" y="47273"/>
                  </a:lnTo>
                  <a:lnTo>
                    <a:pt x="201" y="19987"/>
                  </a:lnTo>
                  <a:lnTo>
                    <a:pt x="201" y="6144"/>
                  </a:lnTo>
                  <a:cubicBezTo>
                    <a:pt x="201" y="5910"/>
                    <a:pt x="168" y="5677"/>
                    <a:pt x="234" y="5443"/>
                  </a:cubicBezTo>
                  <a:cubicBezTo>
                    <a:pt x="268" y="5210"/>
                    <a:pt x="301" y="4943"/>
                    <a:pt x="334" y="4709"/>
                  </a:cubicBezTo>
                  <a:cubicBezTo>
                    <a:pt x="980" y="1965"/>
                    <a:pt x="3407" y="33"/>
                    <a:pt x="6194" y="33"/>
                  </a:cubicBezTo>
                  <a:cubicBezTo>
                    <a:pt x="6286" y="33"/>
                    <a:pt x="6379" y="35"/>
                    <a:pt x="6472" y="39"/>
                  </a:cubicBezTo>
                  <a:lnTo>
                    <a:pt x="15612" y="39"/>
                  </a:lnTo>
                  <a:cubicBezTo>
                    <a:pt x="15662" y="35"/>
                    <a:pt x="15712" y="33"/>
                    <a:pt x="15762" y="33"/>
                  </a:cubicBezTo>
                  <a:cubicBezTo>
                    <a:pt x="16111" y="33"/>
                    <a:pt x="16454" y="135"/>
                    <a:pt x="16746" y="339"/>
                  </a:cubicBezTo>
                  <a:cubicBezTo>
                    <a:pt x="17080" y="573"/>
                    <a:pt x="17313" y="873"/>
                    <a:pt x="17447" y="1273"/>
                  </a:cubicBezTo>
                  <a:cubicBezTo>
                    <a:pt x="17580" y="1640"/>
                    <a:pt x="17613" y="2041"/>
                    <a:pt x="17580" y="2441"/>
                  </a:cubicBezTo>
                  <a:lnTo>
                    <a:pt x="17580" y="3041"/>
                  </a:lnTo>
                  <a:cubicBezTo>
                    <a:pt x="17580" y="3208"/>
                    <a:pt x="17580" y="3408"/>
                    <a:pt x="17613" y="3608"/>
                  </a:cubicBezTo>
                  <a:cubicBezTo>
                    <a:pt x="17647" y="4009"/>
                    <a:pt x="17813" y="4376"/>
                    <a:pt x="18080" y="4709"/>
                  </a:cubicBezTo>
                  <a:cubicBezTo>
                    <a:pt x="18214" y="4859"/>
                    <a:pt x="18364" y="4984"/>
                    <a:pt x="18531" y="5085"/>
                  </a:cubicBezTo>
                  <a:lnTo>
                    <a:pt x="18531" y="5085"/>
                  </a:lnTo>
                  <a:cubicBezTo>
                    <a:pt x="18372" y="4984"/>
                    <a:pt x="18230" y="4859"/>
                    <a:pt x="18114" y="4709"/>
                  </a:cubicBezTo>
                  <a:cubicBezTo>
                    <a:pt x="17847" y="4442"/>
                    <a:pt x="17713" y="4075"/>
                    <a:pt x="17647" y="3709"/>
                  </a:cubicBezTo>
                  <a:cubicBezTo>
                    <a:pt x="17647" y="3508"/>
                    <a:pt x="17647" y="3308"/>
                    <a:pt x="17647" y="3108"/>
                  </a:cubicBezTo>
                  <a:lnTo>
                    <a:pt x="17647" y="2508"/>
                  </a:lnTo>
                  <a:cubicBezTo>
                    <a:pt x="17680" y="2107"/>
                    <a:pt x="17647" y="1707"/>
                    <a:pt x="17513" y="1307"/>
                  </a:cubicBezTo>
                  <a:cubicBezTo>
                    <a:pt x="17380" y="907"/>
                    <a:pt x="17113" y="573"/>
                    <a:pt x="16779" y="339"/>
                  </a:cubicBezTo>
                  <a:cubicBezTo>
                    <a:pt x="16450" y="130"/>
                    <a:pt x="16094" y="1"/>
                    <a:pt x="1571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34"/>
            <p:cNvSpPr/>
            <p:nvPr/>
          </p:nvSpPr>
          <p:spPr>
            <a:xfrm>
              <a:off x="5333150" y="1506525"/>
              <a:ext cx="112600" cy="2525"/>
            </a:xfrm>
            <a:custGeom>
              <a:rect b="b" l="l" r="r" t="t"/>
              <a:pathLst>
                <a:path extrusionOk="0" h="101" w="4504">
                  <a:moveTo>
                    <a:pt x="2235" y="0"/>
                  </a:moveTo>
                  <a:cubicBezTo>
                    <a:pt x="1001" y="34"/>
                    <a:pt x="0" y="34"/>
                    <a:pt x="0" y="67"/>
                  </a:cubicBezTo>
                  <a:cubicBezTo>
                    <a:pt x="0" y="100"/>
                    <a:pt x="1001" y="100"/>
                    <a:pt x="2235" y="100"/>
                  </a:cubicBezTo>
                  <a:cubicBezTo>
                    <a:pt x="3469" y="100"/>
                    <a:pt x="4504" y="67"/>
                    <a:pt x="4504" y="34"/>
                  </a:cubicBezTo>
                  <a:cubicBezTo>
                    <a:pt x="4504" y="0"/>
                    <a:pt x="3469" y="0"/>
                    <a:pt x="22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p34"/>
            <p:cNvSpPr/>
            <p:nvPr/>
          </p:nvSpPr>
          <p:spPr>
            <a:xfrm>
              <a:off x="5333150" y="1535700"/>
              <a:ext cx="112600" cy="2525"/>
            </a:xfrm>
            <a:custGeom>
              <a:rect b="b" l="l" r="r" t="t"/>
              <a:pathLst>
                <a:path extrusionOk="0" h="101" w="4504">
                  <a:moveTo>
                    <a:pt x="2235" y="1"/>
                  </a:moveTo>
                  <a:cubicBezTo>
                    <a:pt x="1001" y="1"/>
                    <a:pt x="0" y="34"/>
                    <a:pt x="0" y="68"/>
                  </a:cubicBezTo>
                  <a:cubicBezTo>
                    <a:pt x="0" y="101"/>
                    <a:pt x="1001" y="101"/>
                    <a:pt x="2235" y="101"/>
                  </a:cubicBezTo>
                  <a:cubicBezTo>
                    <a:pt x="3503" y="68"/>
                    <a:pt x="4504" y="68"/>
                    <a:pt x="4504" y="34"/>
                  </a:cubicBezTo>
                  <a:cubicBezTo>
                    <a:pt x="4504" y="1"/>
                    <a:pt x="3503" y="1"/>
                    <a:pt x="22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34"/>
            <p:cNvSpPr/>
            <p:nvPr/>
          </p:nvSpPr>
          <p:spPr>
            <a:xfrm>
              <a:off x="5333150" y="1564050"/>
              <a:ext cx="112600" cy="2875"/>
            </a:xfrm>
            <a:custGeom>
              <a:rect b="b" l="l" r="r" t="t"/>
              <a:pathLst>
                <a:path extrusionOk="0" h="115" w="4504">
                  <a:moveTo>
                    <a:pt x="2269" y="1"/>
                  </a:moveTo>
                  <a:cubicBezTo>
                    <a:pt x="1001" y="34"/>
                    <a:pt x="0" y="68"/>
                    <a:pt x="0" y="68"/>
                  </a:cubicBezTo>
                  <a:cubicBezTo>
                    <a:pt x="0" y="91"/>
                    <a:pt x="517" y="115"/>
                    <a:pt x="1257" y="115"/>
                  </a:cubicBezTo>
                  <a:cubicBezTo>
                    <a:pt x="1563" y="115"/>
                    <a:pt x="1907" y="111"/>
                    <a:pt x="2269" y="101"/>
                  </a:cubicBezTo>
                  <a:cubicBezTo>
                    <a:pt x="3503" y="101"/>
                    <a:pt x="4504" y="68"/>
                    <a:pt x="4504" y="34"/>
                  </a:cubicBezTo>
                  <a:cubicBezTo>
                    <a:pt x="4504" y="34"/>
                    <a:pt x="3503" y="1"/>
                    <a:pt x="22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34"/>
            <p:cNvSpPr/>
            <p:nvPr/>
          </p:nvSpPr>
          <p:spPr>
            <a:xfrm>
              <a:off x="4421650" y="1504525"/>
              <a:ext cx="91775" cy="94575"/>
            </a:xfrm>
            <a:custGeom>
              <a:rect b="b" l="l" r="r" t="t"/>
              <a:pathLst>
                <a:path extrusionOk="0" h="3783" w="3671">
                  <a:moveTo>
                    <a:pt x="164" y="1511"/>
                  </a:moveTo>
                  <a:cubicBezTo>
                    <a:pt x="142" y="1535"/>
                    <a:pt x="121" y="1558"/>
                    <a:pt x="101" y="1581"/>
                  </a:cubicBezTo>
                  <a:cubicBezTo>
                    <a:pt x="122" y="1558"/>
                    <a:pt x="142" y="1534"/>
                    <a:pt x="164" y="1511"/>
                  </a:cubicBezTo>
                  <a:close/>
                  <a:moveTo>
                    <a:pt x="101" y="1581"/>
                  </a:moveTo>
                  <a:lnTo>
                    <a:pt x="101" y="1581"/>
                  </a:lnTo>
                  <a:cubicBezTo>
                    <a:pt x="68" y="1648"/>
                    <a:pt x="34" y="1748"/>
                    <a:pt x="34" y="1815"/>
                  </a:cubicBezTo>
                  <a:lnTo>
                    <a:pt x="34" y="2048"/>
                  </a:lnTo>
                  <a:cubicBezTo>
                    <a:pt x="34" y="1882"/>
                    <a:pt x="34" y="1748"/>
                    <a:pt x="101" y="1581"/>
                  </a:cubicBezTo>
                  <a:close/>
                  <a:moveTo>
                    <a:pt x="1783" y="1"/>
                  </a:moveTo>
                  <a:cubicBezTo>
                    <a:pt x="1700" y="1"/>
                    <a:pt x="1609" y="31"/>
                    <a:pt x="1535" y="80"/>
                  </a:cubicBezTo>
                  <a:cubicBezTo>
                    <a:pt x="1435" y="180"/>
                    <a:pt x="1369" y="247"/>
                    <a:pt x="1302" y="314"/>
                  </a:cubicBezTo>
                  <a:lnTo>
                    <a:pt x="868" y="781"/>
                  </a:lnTo>
                  <a:cubicBezTo>
                    <a:pt x="625" y="1024"/>
                    <a:pt x="382" y="1267"/>
                    <a:pt x="164" y="1511"/>
                  </a:cubicBezTo>
                  <a:lnTo>
                    <a:pt x="164" y="1511"/>
                  </a:lnTo>
                  <a:cubicBezTo>
                    <a:pt x="361" y="1295"/>
                    <a:pt x="628" y="1055"/>
                    <a:pt x="868" y="814"/>
                  </a:cubicBezTo>
                  <a:lnTo>
                    <a:pt x="1302" y="381"/>
                  </a:lnTo>
                  <a:cubicBezTo>
                    <a:pt x="1369" y="314"/>
                    <a:pt x="1435" y="214"/>
                    <a:pt x="1502" y="147"/>
                  </a:cubicBezTo>
                  <a:cubicBezTo>
                    <a:pt x="1573" y="123"/>
                    <a:pt x="1644" y="100"/>
                    <a:pt x="1714" y="100"/>
                  </a:cubicBezTo>
                  <a:cubicBezTo>
                    <a:pt x="1744" y="100"/>
                    <a:pt x="1773" y="104"/>
                    <a:pt x="1802" y="114"/>
                  </a:cubicBezTo>
                  <a:cubicBezTo>
                    <a:pt x="1902" y="147"/>
                    <a:pt x="1969" y="214"/>
                    <a:pt x="2036" y="280"/>
                  </a:cubicBezTo>
                  <a:lnTo>
                    <a:pt x="2303" y="547"/>
                  </a:lnTo>
                  <a:lnTo>
                    <a:pt x="2803" y="1048"/>
                  </a:lnTo>
                  <a:lnTo>
                    <a:pt x="3337" y="1581"/>
                  </a:lnTo>
                  <a:cubicBezTo>
                    <a:pt x="3437" y="1615"/>
                    <a:pt x="3503" y="1748"/>
                    <a:pt x="3503" y="1848"/>
                  </a:cubicBezTo>
                  <a:lnTo>
                    <a:pt x="3503" y="2249"/>
                  </a:lnTo>
                  <a:lnTo>
                    <a:pt x="3503" y="3716"/>
                  </a:lnTo>
                  <a:lnTo>
                    <a:pt x="2403" y="3716"/>
                  </a:lnTo>
                  <a:lnTo>
                    <a:pt x="2403" y="2716"/>
                  </a:lnTo>
                  <a:cubicBezTo>
                    <a:pt x="2403" y="2549"/>
                    <a:pt x="2236" y="2382"/>
                    <a:pt x="2069" y="2349"/>
                  </a:cubicBezTo>
                  <a:lnTo>
                    <a:pt x="1602" y="2349"/>
                  </a:lnTo>
                  <a:cubicBezTo>
                    <a:pt x="1435" y="2382"/>
                    <a:pt x="1335" y="2482"/>
                    <a:pt x="1302" y="2649"/>
                  </a:cubicBezTo>
                  <a:cubicBezTo>
                    <a:pt x="1269" y="2782"/>
                    <a:pt x="1269" y="2916"/>
                    <a:pt x="1302" y="3082"/>
                  </a:cubicBezTo>
                  <a:lnTo>
                    <a:pt x="1302" y="3750"/>
                  </a:lnTo>
                  <a:lnTo>
                    <a:pt x="1" y="3750"/>
                  </a:lnTo>
                  <a:lnTo>
                    <a:pt x="1" y="3783"/>
                  </a:lnTo>
                  <a:lnTo>
                    <a:pt x="1402" y="3783"/>
                  </a:lnTo>
                  <a:lnTo>
                    <a:pt x="1402" y="3049"/>
                  </a:lnTo>
                  <a:lnTo>
                    <a:pt x="1402" y="2682"/>
                  </a:lnTo>
                  <a:cubicBezTo>
                    <a:pt x="1435" y="2549"/>
                    <a:pt x="1535" y="2449"/>
                    <a:pt x="1669" y="2449"/>
                  </a:cubicBezTo>
                  <a:lnTo>
                    <a:pt x="2102" y="2449"/>
                  </a:lnTo>
                  <a:cubicBezTo>
                    <a:pt x="2269" y="2449"/>
                    <a:pt x="2369" y="2582"/>
                    <a:pt x="2369" y="2749"/>
                  </a:cubicBezTo>
                  <a:lnTo>
                    <a:pt x="2369" y="3716"/>
                  </a:lnTo>
                  <a:lnTo>
                    <a:pt x="2336" y="3716"/>
                  </a:lnTo>
                  <a:lnTo>
                    <a:pt x="2369" y="3733"/>
                  </a:lnTo>
                  <a:lnTo>
                    <a:pt x="2369" y="3750"/>
                  </a:lnTo>
                  <a:lnTo>
                    <a:pt x="2369" y="3783"/>
                  </a:lnTo>
                  <a:lnTo>
                    <a:pt x="3670" y="3783"/>
                  </a:lnTo>
                  <a:lnTo>
                    <a:pt x="3670" y="3750"/>
                  </a:lnTo>
                  <a:lnTo>
                    <a:pt x="3670" y="2249"/>
                  </a:lnTo>
                  <a:lnTo>
                    <a:pt x="3670" y="1848"/>
                  </a:lnTo>
                  <a:cubicBezTo>
                    <a:pt x="3670" y="1782"/>
                    <a:pt x="3637" y="1715"/>
                    <a:pt x="3604" y="1648"/>
                  </a:cubicBezTo>
                  <a:cubicBezTo>
                    <a:pt x="3570" y="1581"/>
                    <a:pt x="3503" y="1548"/>
                    <a:pt x="3470" y="1515"/>
                  </a:cubicBezTo>
                  <a:cubicBezTo>
                    <a:pt x="3303" y="1315"/>
                    <a:pt x="3103" y="1148"/>
                    <a:pt x="2936" y="981"/>
                  </a:cubicBezTo>
                  <a:lnTo>
                    <a:pt x="2436" y="481"/>
                  </a:lnTo>
                  <a:lnTo>
                    <a:pt x="2169" y="214"/>
                  </a:lnTo>
                  <a:cubicBezTo>
                    <a:pt x="2102" y="147"/>
                    <a:pt x="2002" y="47"/>
                    <a:pt x="1869" y="14"/>
                  </a:cubicBezTo>
                  <a:cubicBezTo>
                    <a:pt x="1842" y="5"/>
                    <a:pt x="1813" y="1"/>
                    <a:pt x="17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34"/>
            <p:cNvSpPr/>
            <p:nvPr/>
          </p:nvSpPr>
          <p:spPr>
            <a:xfrm>
              <a:off x="4480025" y="2713225"/>
              <a:ext cx="858975" cy="175150"/>
            </a:xfrm>
            <a:custGeom>
              <a:rect b="b" l="l" r="r" t="t"/>
              <a:pathLst>
                <a:path extrusionOk="0" h="7006" w="34359">
                  <a:moveTo>
                    <a:pt x="1" y="0"/>
                  </a:moveTo>
                  <a:lnTo>
                    <a:pt x="1" y="7005"/>
                  </a:lnTo>
                  <a:lnTo>
                    <a:pt x="34359" y="7005"/>
                  </a:lnTo>
                  <a:lnTo>
                    <a:pt x="3435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34"/>
            <p:cNvSpPr/>
            <p:nvPr/>
          </p:nvSpPr>
          <p:spPr>
            <a:xfrm>
              <a:off x="4480025" y="2967575"/>
              <a:ext cx="858975" cy="175150"/>
            </a:xfrm>
            <a:custGeom>
              <a:rect b="b" l="l" r="r" t="t"/>
              <a:pathLst>
                <a:path extrusionOk="0" h="7006" w="34359">
                  <a:moveTo>
                    <a:pt x="1" y="0"/>
                  </a:moveTo>
                  <a:lnTo>
                    <a:pt x="1" y="7005"/>
                  </a:lnTo>
                  <a:lnTo>
                    <a:pt x="34359" y="7005"/>
                  </a:lnTo>
                  <a:lnTo>
                    <a:pt x="3435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34"/>
            <p:cNvSpPr/>
            <p:nvPr/>
          </p:nvSpPr>
          <p:spPr>
            <a:xfrm>
              <a:off x="4621800" y="3320325"/>
              <a:ext cx="607125" cy="175975"/>
            </a:xfrm>
            <a:custGeom>
              <a:rect b="b" l="l" r="r" t="t"/>
              <a:pathLst>
                <a:path extrusionOk="0" h="7039" w="24285">
                  <a:moveTo>
                    <a:pt x="3503" y="0"/>
                  </a:moveTo>
                  <a:cubicBezTo>
                    <a:pt x="1568" y="0"/>
                    <a:pt x="1" y="1568"/>
                    <a:pt x="1" y="3536"/>
                  </a:cubicBezTo>
                  <a:cubicBezTo>
                    <a:pt x="1" y="5471"/>
                    <a:pt x="1568" y="7039"/>
                    <a:pt x="3503" y="7039"/>
                  </a:cubicBezTo>
                  <a:lnTo>
                    <a:pt x="20782" y="7039"/>
                  </a:lnTo>
                  <a:cubicBezTo>
                    <a:pt x="22717" y="7039"/>
                    <a:pt x="24285" y="5471"/>
                    <a:pt x="24285" y="3536"/>
                  </a:cubicBezTo>
                  <a:cubicBezTo>
                    <a:pt x="24285" y="1568"/>
                    <a:pt x="22717" y="0"/>
                    <a:pt x="20782"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34"/>
            <p:cNvSpPr/>
            <p:nvPr/>
          </p:nvSpPr>
          <p:spPr>
            <a:xfrm>
              <a:off x="4554250" y="2807450"/>
              <a:ext cx="51725" cy="31725"/>
            </a:xfrm>
            <a:custGeom>
              <a:rect b="b" l="l" r="r" t="t"/>
              <a:pathLst>
                <a:path extrusionOk="0" h="1269" w="2069">
                  <a:moveTo>
                    <a:pt x="1001" y="1"/>
                  </a:moveTo>
                  <a:cubicBezTo>
                    <a:pt x="434" y="1"/>
                    <a:pt x="1" y="434"/>
                    <a:pt x="1" y="1001"/>
                  </a:cubicBezTo>
                  <a:cubicBezTo>
                    <a:pt x="1" y="1135"/>
                    <a:pt x="134" y="1268"/>
                    <a:pt x="268" y="1268"/>
                  </a:cubicBezTo>
                  <a:lnTo>
                    <a:pt x="1802" y="1268"/>
                  </a:lnTo>
                  <a:cubicBezTo>
                    <a:pt x="1935" y="1268"/>
                    <a:pt x="2069" y="1135"/>
                    <a:pt x="2069" y="1001"/>
                  </a:cubicBezTo>
                  <a:cubicBezTo>
                    <a:pt x="2069" y="434"/>
                    <a:pt x="1602" y="1"/>
                    <a:pt x="1035"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34"/>
            <p:cNvSpPr/>
            <p:nvPr/>
          </p:nvSpPr>
          <p:spPr>
            <a:xfrm>
              <a:off x="4559250" y="2779100"/>
              <a:ext cx="35900" cy="30125"/>
            </a:xfrm>
            <a:custGeom>
              <a:rect b="b" l="l" r="r" t="t"/>
              <a:pathLst>
                <a:path extrusionOk="0" h="1205" w="1436">
                  <a:moveTo>
                    <a:pt x="801" y="0"/>
                  </a:moveTo>
                  <a:cubicBezTo>
                    <a:pt x="268" y="0"/>
                    <a:pt x="1" y="634"/>
                    <a:pt x="401" y="1034"/>
                  </a:cubicBezTo>
                  <a:cubicBezTo>
                    <a:pt x="518" y="1152"/>
                    <a:pt x="666" y="1204"/>
                    <a:pt x="812" y="1204"/>
                  </a:cubicBezTo>
                  <a:cubicBezTo>
                    <a:pt x="1126" y="1204"/>
                    <a:pt x="1435" y="964"/>
                    <a:pt x="1435" y="601"/>
                  </a:cubicBezTo>
                  <a:cubicBezTo>
                    <a:pt x="1435" y="267"/>
                    <a:pt x="1135" y="0"/>
                    <a:pt x="80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34"/>
            <p:cNvSpPr/>
            <p:nvPr/>
          </p:nvSpPr>
          <p:spPr>
            <a:xfrm>
              <a:off x="4556750" y="3057625"/>
              <a:ext cx="45900" cy="32550"/>
            </a:xfrm>
            <a:custGeom>
              <a:rect b="b" l="l" r="r" t="t"/>
              <a:pathLst>
                <a:path extrusionOk="0" h="1302" w="1836">
                  <a:moveTo>
                    <a:pt x="1" y="1"/>
                  </a:moveTo>
                  <a:lnTo>
                    <a:pt x="1" y="1302"/>
                  </a:lnTo>
                  <a:lnTo>
                    <a:pt x="1835" y="1302"/>
                  </a:lnTo>
                  <a:lnTo>
                    <a:pt x="1835"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34"/>
            <p:cNvSpPr/>
            <p:nvPr/>
          </p:nvSpPr>
          <p:spPr>
            <a:xfrm>
              <a:off x="4551750" y="3028225"/>
              <a:ext cx="55900" cy="36100"/>
            </a:xfrm>
            <a:custGeom>
              <a:rect b="b" l="l" r="r" t="t"/>
              <a:pathLst>
                <a:path extrusionOk="0" h="1444" w="2236">
                  <a:moveTo>
                    <a:pt x="1106" y="1"/>
                  </a:moveTo>
                  <a:cubicBezTo>
                    <a:pt x="568" y="1"/>
                    <a:pt x="34" y="359"/>
                    <a:pt x="1" y="1077"/>
                  </a:cubicBezTo>
                  <a:lnTo>
                    <a:pt x="1" y="1444"/>
                  </a:lnTo>
                  <a:lnTo>
                    <a:pt x="601" y="1444"/>
                  </a:lnTo>
                  <a:lnTo>
                    <a:pt x="601" y="1077"/>
                  </a:lnTo>
                  <a:cubicBezTo>
                    <a:pt x="601" y="726"/>
                    <a:pt x="851" y="551"/>
                    <a:pt x="1101" y="551"/>
                  </a:cubicBezTo>
                  <a:cubicBezTo>
                    <a:pt x="1352" y="551"/>
                    <a:pt x="1602" y="726"/>
                    <a:pt x="1602" y="1077"/>
                  </a:cubicBezTo>
                  <a:lnTo>
                    <a:pt x="1602" y="1444"/>
                  </a:lnTo>
                  <a:lnTo>
                    <a:pt x="2236" y="1444"/>
                  </a:lnTo>
                  <a:lnTo>
                    <a:pt x="2236" y="1077"/>
                  </a:lnTo>
                  <a:cubicBezTo>
                    <a:pt x="2186" y="359"/>
                    <a:pt x="1644" y="1"/>
                    <a:pt x="1106"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34"/>
            <p:cNvSpPr/>
            <p:nvPr/>
          </p:nvSpPr>
          <p:spPr>
            <a:xfrm>
              <a:off x="4678500" y="3599675"/>
              <a:ext cx="25900" cy="39225"/>
            </a:xfrm>
            <a:custGeom>
              <a:rect b="b" l="l" r="r" t="t"/>
              <a:pathLst>
                <a:path extrusionOk="0" h="1569" w="1036">
                  <a:moveTo>
                    <a:pt x="1" y="1"/>
                  </a:moveTo>
                  <a:lnTo>
                    <a:pt x="1" y="1569"/>
                  </a:lnTo>
                  <a:lnTo>
                    <a:pt x="168" y="1569"/>
                  </a:lnTo>
                  <a:lnTo>
                    <a:pt x="168" y="902"/>
                  </a:lnTo>
                  <a:lnTo>
                    <a:pt x="935" y="902"/>
                  </a:lnTo>
                  <a:lnTo>
                    <a:pt x="935" y="768"/>
                  </a:lnTo>
                  <a:lnTo>
                    <a:pt x="168" y="768"/>
                  </a:lnTo>
                  <a:lnTo>
                    <a:pt x="168" y="134"/>
                  </a:lnTo>
                  <a:lnTo>
                    <a:pt x="1035" y="134"/>
                  </a:lnTo>
                  <a:lnTo>
                    <a:pt x="1035"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34"/>
            <p:cNvSpPr/>
            <p:nvPr/>
          </p:nvSpPr>
          <p:spPr>
            <a:xfrm>
              <a:off x="4707700" y="3608850"/>
              <a:ext cx="33375" cy="30050"/>
            </a:xfrm>
            <a:custGeom>
              <a:rect b="b" l="l" r="r" t="t"/>
              <a:pathLst>
                <a:path extrusionOk="0" h="1202" w="1335">
                  <a:moveTo>
                    <a:pt x="601" y="176"/>
                  </a:moveTo>
                  <a:cubicBezTo>
                    <a:pt x="818" y="176"/>
                    <a:pt x="1035" y="318"/>
                    <a:pt x="1035" y="601"/>
                  </a:cubicBezTo>
                  <a:cubicBezTo>
                    <a:pt x="1035" y="885"/>
                    <a:pt x="818" y="1027"/>
                    <a:pt x="601" y="1027"/>
                  </a:cubicBezTo>
                  <a:cubicBezTo>
                    <a:pt x="384" y="1027"/>
                    <a:pt x="167" y="885"/>
                    <a:pt x="167" y="601"/>
                  </a:cubicBezTo>
                  <a:cubicBezTo>
                    <a:pt x="167" y="318"/>
                    <a:pt x="384" y="176"/>
                    <a:pt x="601" y="176"/>
                  </a:cubicBezTo>
                  <a:close/>
                  <a:moveTo>
                    <a:pt x="601" y="1"/>
                  </a:moveTo>
                  <a:cubicBezTo>
                    <a:pt x="267" y="1"/>
                    <a:pt x="0" y="268"/>
                    <a:pt x="34" y="601"/>
                  </a:cubicBezTo>
                  <a:cubicBezTo>
                    <a:pt x="0" y="935"/>
                    <a:pt x="267" y="1202"/>
                    <a:pt x="601" y="1202"/>
                  </a:cubicBezTo>
                  <a:cubicBezTo>
                    <a:pt x="1335" y="1135"/>
                    <a:pt x="1335" y="68"/>
                    <a:pt x="60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34"/>
            <p:cNvSpPr/>
            <p:nvPr/>
          </p:nvSpPr>
          <p:spPr>
            <a:xfrm>
              <a:off x="4746050" y="3608850"/>
              <a:ext cx="14200" cy="29225"/>
            </a:xfrm>
            <a:custGeom>
              <a:rect b="b" l="l" r="r" t="t"/>
              <a:pathLst>
                <a:path extrusionOk="0" h="1169" w="568">
                  <a:moveTo>
                    <a:pt x="1" y="1"/>
                  </a:moveTo>
                  <a:lnTo>
                    <a:pt x="1" y="1168"/>
                  </a:lnTo>
                  <a:lnTo>
                    <a:pt x="134" y="1168"/>
                  </a:lnTo>
                  <a:lnTo>
                    <a:pt x="134" y="601"/>
                  </a:lnTo>
                  <a:cubicBezTo>
                    <a:pt x="134" y="334"/>
                    <a:pt x="301" y="168"/>
                    <a:pt x="535" y="168"/>
                  </a:cubicBezTo>
                  <a:lnTo>
                    <a:pt x="568" y="168"/>
                  </a:lnTo>
                  <a:lnTo>
                    <a:pt x="568" y="1"/>
                  </a:lnTo>
                  <a:cubicBezTo>
                    <a:pt x="401" y="1"/>
                    <a:pt x="201" y="101"/>
                    <a:pt x="134" y="268"/>
                  </a:cubicBezTo>
                  <a:lnTo>
                    <a:pt x="13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34"/>
            <p:cNvSpPr/>
            <p:nvPr/>
          </p:nvSpPr>
          <p:spPr>
            <a:xfrm>
              <a:off x="4759400" y="3609525"/>
              <a:ext cx="35850" cy="40300"/>
            </a:xfrm>
            <a:custGeom>
              <a:rect b="b" l="l" r="r" t="t"/>
              <a:pathLst>
                <a:path extrusionOk="0" h="1612" w="1434">
                  <a:moveTo>
                    <a:pt x="798" y="86"/>
                  </a:moveTo>
                  <a:cubicBezTo>
                    <a:pt x="1029" y="86"/>
                    <a:pt x="1258" y="266"/>
                    <a:pt x="1235" y="541"/>
                  </a:cubicBezTo>
                  <a:cubicBezTo>
                    <a:pt x="1235" y="808"/>
                    <a:pt x="1035" y="975"/>
                    <a:pt x="801" y="975"/>
                  </a:cubicBezTo>
                  <a:cubicBezTo>
                    <a:pt x="401" y="975"/>
                    <a:pt x="201" y="474"/>
                    <a:pt x="501" y="207"/>
                  </a:cubicBezTo>
                  <a:cubicBezTo>
                    <a:pt x="585" y="124"/>
                    <a:pt x="691" y="86"/>
                    <a:pt x="798" y="86"/>
                  </a:cubicBezTo>
                  <a:close/>
                  <a:moveTo>
                    <a:pt x="834" y="1"/>
                  </a:moveTo>
                  <a:cubicBezTo>
                    <a:pt x="811" y="1"/>
                    <a:pt x="789" y="3"/>
                    <a:pt x="768" y="7"/>
                  </a:cubicBezTo>
                  <a:cubicBezTo>
                    <a:pt x="1" y="7"/>
                    <a:pt x="1" y="1108"/>
                    <a:pt x="768" y="1108"/>
                  </a:cubicBezTo>
                  <a:cubicBezTo>
                    <a:pt x="790" y="1112"/>
                    <a:pt x="812" y="1114"/>
                    <a:pt x="834" y="1114"/>
                  </a:cubicBezTo>
                  <a:cubicBezTo>
                    <a:pt x="978" y="1114"/>
                    <a:pt x="1119" y="1024"/>
                    <a:pt x="1235" y="908"/>
                  </a:cubicBezTo>
                  <a:lnTo>
                    <a:pt x="1235" y="1041"/>
                  </a:lnTo>
                  <a:cubicBezTo>
                    <a:pt x="1235" y="1342"/>
                    <a:pt x="1101" y="1475"/>
                    <a:pt x="801" y="1475"/>
                  </a:cubicBezTo>
                  <a:cubicBezTo>
                    <a:pt x="634" y="1475"/>
                    <a:pt x="468" y="1408"/>
                    <a:pt x="334" y="1308"/>
                  </a:cubicBezTo>
                  <a:lnTo>
                    <a:pt x="267" y="1408"/>
                  </a:lnTo>
                  <a:cubicBezTo>
                    <a:pt x="401" y="1542"/>
                    <a:pt x="601" y="1608"/>
                    <a:pt x="801" y="1608"/>
                  </a:cubicBezTo>
                  <a:cubicBezTo>
                    <a:pt x="820" y="1610"/>
                    <a:pt x="839" y="1611"/>
                    <a:pt x="857" y="1611"/>
                  </a:cubicBezTo>
                  <a:cubicBezTo>
                    <a:pt x="1168" y="1611"/>
                    <a:pt x="1433" y="1354"/>
                    <a:pt x="1402" y="1008"/>
                  </a:cubicBezTo>
                  <a:lnTo>
                    <a:pt x="1402" y="7"/>
                  </a:lnTo>
                  <a:lnTo>
                    <a:pt x="1235" y="7"/>
                  </a:lnTo>
                  <a:lnTo>
                    <a:pt x="1235" y="241"/>
                  </a:lnTo>
                  <a:cubicBezTo>
                    <a:pt x="1148" y="95"/>
                    <a:pt x="985" y="1"/>
                    <a:pt x="834"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34"/>
            <p:cNvSpPr/>
            <p:nvPr/>
          </p:nvSpPr>
          <p:spPr>
            <a:xfrm>
              <a:off x="4801925" y="3609050"/>
              <a:ext cx="35050" cy="29850"/>
            </a:xfrm>
            <a:custGeom>
              <a:rect b="b" l="l" r="r" t="t"/>
              <a:pathLst>
                <a:path extrusionOk="0" h="1194" w="1402">
                  <a:moveTo>
                    <a:pt x="628" y="219"/>
                  </a:moveTo>
                  <a:cubicBezTo>
                    <a:pt x="828" y="219"/>
                    <a:pt x="1014" y="359"/>
                    <a:pt x="1035" y="593"/>
                  </a:cubicBezTo>
                  <a:lnTo>
                    <a:pt x="1068" y="593"/>
                  </a:lnTo>
                  <a:cubicBezTo>
                    <a:pt x="1068" y="860"/>
                    <a:pt x="868" y="1060"/>
                    <a:pt x="601" y="1060"/>
                  </a:cubicBezTo>
                  <a:cubicBezTo>
                    <a:pt x="268" y="1060"/>
                    <a:pt x="68" y="627"/>
                    <a:pt x="301" y="360"/>
                  </a:cubicBezTo>
                  <a:cubicBezTo>
                    <a:pt x="397" y="264"/>
                    <a:pt x="515" y="219"/>
                    <a:pt x="628" y="219"/>
                  </a:cubicBezTo>
                  <a:close/>
                  <a:moveTo>
                    <a:pt x="579" y="0"/>
                  </a:moveTo>
                  <a:cubicBezTo>
                    <a:pt x="283" y="0"/>
                    <a:pt x="1" y="237"/>
                    <a:pt x="1" y="593"/>
                  </a:cubicBezTo>
                  <a:cubicBezTo>
                    <a:pt x="1" y="927"/>
                    <a:pt x="268" y="1194"/>
                    <a:pt x="601" y="1194"/>
                  </a:cubicBezTo>
                  <a:cubicBezTo>
                    <a:pt x="1135" y="1194"/>
                    <a:pt x="1402" y="560"/>
                    <a:pt x="1002" y="193"/>
                  </a:cubicBezTo>
                  <a:cubicBezTo>
                    <a:pt x="879" y="60"/>
                    <a:pt x="727" y="0"/>
                    <a:pt x="579"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34"/>
            <p:cNvSpPr/>
            <p:nvPr/>
          </p:nvSpPr>
          <p:spPr>
            <a:xfrm>
              <a:off x="4835300" y="3603025"/>
              <a:ext cx="20025" cy="35150"/>
            </a:xfrm>
            <a:custGeom>
              <a:rect b="b" l="l" r="r" t="t"/>
              <a:pathLst>
                <a:path extrusionOk="0" h="1406" w="801">
                  <a:moveTo>
                    <a:pt x="200" y="0"/>
                  </a:moveTo>
                  <a:lnTo>
                    <a:pt x="200" y="234"/>
                  </a:lnTo>
                  <a:lnTo>
                    <a:pt x="0" y="234"/>
                  </a:lnTo>
                  <a:lnTo>
                    <a:pt x="0" y="367"/>
                  </a:lnTo>
                  <a:lnTo>
                    <a:pt x="200" y="367"/>
                  </a:lnTo>
                  <a:lnTo>
                    <a:pt x="200" y="1068"/>
                  </a:lnTo>
                  <a:cubicBezTo>
                    <a:pt x="170" y="1251"/>
                    <a:pt x="306" y="1406"/>
                    <a:pt x="483" y="1406"/>
                  </a:cubicBezTo>
                  <a:cubicBezTo>
                    <a:pt x="499" y="1406"/>
                    <a:pt x="517" y="1404"/>
                    <a:pt x="534" y="1401"/>
                  </a:cubicBezTo>
                  <a:cubicBezTo>
                    <a:pt x="634" y="1401"/>
                    <a:pt x="701" y="1401"/>
                    <a:pt x="801" y="1335"/>
                  </a:cubicBezTo>
                  <a:lnTo>
                    <a:pt x="734" y="1235"/>
                  </a:lnTo>
                  <a:cubicBezTo>
                    <a:pt x="667" y="1268"/>
                    <a:pt x="634" y="1268"/>
                    <a:pt x="567" y="1268"/>
                  </a:cubicBezTo>
                  <a:cubicBezTo>
                    <a:pt x="550" y="1272"/>
                    <a:pt x="533" y="1274"/>
                    <a:pt x="517" y="1274"/>
                  </a:cubicBezTo>
                  <a:cubicBezTo>
                    <a:pt x="410" y="1274"/>
                    <a:pt x="338" y="1184"/>
                    <a:pt x="367" y="1068"/>
                  </a:cubicBezTo>
                  <a:lnTo>
                    <a:pt x="367" y="367"/>
                  </a:lnTo>
                  <a:lnTo>
                    <a:pt x="701" y="367"/>
                  </a:lnTo>
                  <a:lnTo>
                    <a:pt x="701" y="234"/>
                  </a:lnTo>
                  <a:lnTo>
                    <a:pt x="367" y="234"/>
                  </a:lnTo>
                  <a:lnTo>
                    <a:pt x="367"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34"/>
            <p:cNvSpPr/>
            <p:nvPr/>
          </p:nvSpPr>
          <p:spPr>
            <a:xfrm>
              <a:off x="4876150" y="3609700"/>
              <a:ext cx="30050" cy="39200"/>
            </a:xfrm>
            <a:custGeom>
              <a:rect b="b" l="l" r="r" t="t"/>
              <a:pathLst>
                <a:path extrusionOk="0" h="1568" w="1202">
                  <a:moveTo>
                    <a:pt x="628" y="193"/>
                  </a:moveTo>
                  <a:cubicBezTo>
                    <a:pt x="828" y="193"/>
                    <a:pt x="1013" y="333"/>
                    <a:pt x="1035" y="567"/>
                  </a:cubicBezTo>
                  <a:cubicBezTo>
                    <a:pt x="1068" y="801"/>
                    <a:pt x="868" y="1034"/>
                    <a:pt x="634" y="1034"/>
                  </a:cubicBezTo>
                  <a:cubicBezTo>
                    <a:pt x="267" y="1034"/>
                    <a:pt x="67" y="601"/>
                    <a:pt x="301" y="334"/>
                  </a:cubicBezTo>
                  <a:cubicBezTo>
                    <a:pt x="397" y="238"/>
                    <a:pt x="515" y="193"/>
                    <a:pt x="628" y="193"/>
                  </a:cubicBezTo>
                  <a:close/>
                  <a:moveTo>
                    <a:pt x="1" y="0"/>
                  </a:moveTo>
                  <a:lnTo>
                    <a:pt x="1" y="1568"/>
                  </a:lnTo>
                  <a:lnTo>
                    <a:pt x="167" y="1568"/>
                  </a:lnTo>
                  <a:lnTo>
                    <a:pt x="167" y="934"/>
                  </a:lnTo>
                  <a:cubicBezTo>
                    <a:pt x="267" y="1068"/>
                    <a:pt x="434" y="1168"/>
                    <a:pt x="601" y="1168"/>
                  </a:cubicBezTo>
                  <a:cubicBezTo>
                    <a:pt x="935" y="1168"/>
                    <a:pt x="1201" y="901"/>
                    <a:pt x="1201" y="567"/>
                  </a:cubicBezTo>
                  <a:cubicBezTo>
                    <a:pt x="1201" y="267"/>
                    <a:pt x="935" y="0"/>
                    <a:pt x="634" y="0"/>
                  </a:cubicBezTo>
                  <a:cubicBezTo>
                    <a:pt x="434" y="0"/>
                    <a:pt x="267" y="67"/>
                    <a:pt x="167" y="234"/>
                  </a:cubicBezTo>
                  <a:lnTo>
                    <a:pt x="167"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34"/>
            <p:cNvSpPr/>
            <p:nvPr/>
          </p:nvSpPr>
          <p:spPr>
            <a:xfrm>
              <a:off x="4912000" y="3609475"/>
              <a:ext cx="24150" cy="29600"/>
            </a:xfrm>
            <a:custGeom>
              <a:rect b="b" l="l" r="r" t="t"/>
              <a:pathLst>
                <a:path extrusionOk="0" h="1184" w="966">
                  <a:moveTo>
                    <a:pt x="802" y="643"/>
                  </a:moveTo>
                  <a:lnTo>
                    <a:pt x="802" y="810"/>
                  </a:lnTo>
                  <a:cubicBezTo>
                    <a:pt x="743" y="955"/>
                    <a:pt x="609" y="1050"/>
                    <a:pt x="488" y="1050"/>
                  </a:cubicBezTo>
                  <a:cubicBezTo>
                    <a:pt x="470" y="1050"/>
                    <a:pt x="452" y="1048"/>
                    <a:pt x="435" y="1043"/>
                  </a:cubicBezTo>
                  <a:cubicBezTo>
                    <a:pt x="234" y="1043"/>
                    <a:pt x="134" y="943"/>
                    <a:pt x="134" y="843"/>
                  </a:cubicBezTo>
                  <a:cubicBezTo>
                    <a:pt x="134" y="710"/>
                    <a:pt x="201" y="643"/>
                    <a:pt x="435" y="643"/>
                  </a:cubicBezTo>
                  <a:close/>
                  <a:moveTo>
                    <a:pt x="398" y="1"/>
                  </a:moveTo>
                  <a:cubicBezTo>
                    <a:pt x="243" y="1"/>
                    <a:pt x="111" y="60"/>
                    <a:pt x="1" y="143"/>
                  </a:cubicBezTo>
                  <a:lnTo>
                    <a:pt x="68" y="276"/>
                  </a:lnTo>
                  <a:cubicBezTo>
                    <a:pt x="201" y="176"/>
                    <a:pt x="335" y="143"/>
                    <a:pt x="468" y="143"/>
                  </a:cubicBezTo>
                  <a:cubicBezTo>
                    <a:pt x="701" y="143"/>
                    <a:pt x="802" y="243"/>
                    <a:pt x="802" y="443"/>
                  </a:cubicBezTo>
                  <a:lnTo>
                    <a:pt x="802" y="510"/>
                  </a:lnTo>
                  <a:lnTo>
                    <a:pt x="435" y="510"/>
                  </a:lnTo>
                  <a:cubicBezTo>
                    <a:pt x="101" y="510"/>
                    <a:pt x="1" y="643"/>
                    <a:pt x="1" y="843"/>
                  </a:cubicBezTo>
                  <a:cubicBezTo>
                    <a:pt x="1" y="1043"/>
                    <a:pt x="134" y="1177"/>
                    <a:pt x="401" y="1177"/>
                  </a:cubicBezTo>
                  <a:cubicBezTo>
                    <a:pt x="423" y="1181"/>
                    <a:pt x="445" y="1183"/>
                    <a:pt x="467" y="1183"/>
                  </a:cubicBezTo>
                  <a:cubicBezTo>
                    <a:pt x="611" y="1183"/>
                    <a:pt x="748" y="1092"/>
                    <a:pt x="835" y="977"/>
                  </a:cubicBezTo>
                  <a:lnTo>
                    <a:pt x="835" y="1177"/>
                  </a:lnTo>
                  <a:lnTo>
                    <a:pt x="935" y="1177"/>
                  </a:lnTo>
                  <a:lnTo>
                    <a:pt x="935" y="443"/>
                  </a:lnTo>
                  <a:cubicBezTo>
                    <a:pt x="966" y="196"/>
                    <a:pt x="768" y="6"/>
                    <a:pt x="553" y="6"/>
                  </a:cubicBezTo>
                  <a:cubicBezTo>
                    <a:pt x="536" y="6"/>
                    <a:pt x="518" y="7"/>
                    <a:pt x="501" y="9"/>
                  </a:cubicBezTo>
                  <a:cubicBezTo>
                    <a:pt x="466" y="3"/>
                    <a:pt x="431" y="1"/>
                    <a:pt x="398"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34"/>
            <p:cNvSpPr/>
            <p:nvPr/>
          </p:nvSpPr>
          <p:spPr>
            <a:xfrm>
              <a:off x="4942025" y="3608850"/>
              <a:ext cx="24225" cy="30050"/>
            </a:xfrm>
            <a:custGeom>
              <a:rect b="b" l="l" r="r" t="t"/>
              <a:pathLst>
                <a:path extrusionOk="0" h="1202" w="969">
                  <a:moveTo>
                    <a:pt x="501" y="1"/>
                  </a:moveTo>
                  <a:cubicBezTo>
                    <a:pt x="234" y="1"/>
                    <a:pt x="68" y="168"/>
                    <a:pt x="68" y="368"/>
                  </a:cubicBezTo>
                  <a:cubicBezTo>
                    <a:pt x="68" y="801"/>
                    <a:pt x="801" y="568"/>
                    <a:pt x="801" y="868"/>
                  </a:cubicBezTo>
                  <a:cubicBezTo>
                    <a:pt x="801" y="1002"/>
                    <a:pt x="735" y="1068"/>
                    <a:pt x="501" y="1068"/>
                  </a:cubicBezTo>
                  <a:cubicBezTo>
                    <a:pt x="334" y="1068"/>
                    <a:pt x="201" y="1035"/>
                    <a:pt x="68" y="935"/>
                  </a:cubicBezTo>
                  <a:lnTo>
                    <a:pt x="1" y="1068"/>
                  </a:lnTo>
                  <a:cubicBezTo>
                    <a:pt x="134" y="1168"/>
                    <a:pt x="301" y="1202"/>
                    <a:pt x="501" y="1202"/>
                  </a:cubicBezTo>
                  <a:cubicBezTo>
                    <a:pt x="801" y="1202"/>
                    <a:pt x="968" y="1068"/>
                    <a:pt x="968" y="868"/>
                  </a:cubicBezTo>
                  <a:cubicBezTo>
                    <a:pt x="968" y="434"/>
                    <a:pt x="234" y="668"/>
                    <a:pt x="234" y="334"/>
                  </a:cubicBezTo>
                  <a:cubicBezTo>
                    <a:pt x="234" y="234"/>
                    <a:pt x="301" y="134"/>
                    <a:pt x="535" y="134"/>
                  </a:cubicBezTo>
                  <a:cubicBezTo>
                    <a:pt x="635" y="134"/>
                    <a:pt x="768" y="168"/>
                    <a:pt x="868" y="234"/>
                  </a:cubicBezTo>
                  <a:lnTo>
                    <a:pt x="935" y="134"/>
                  </a:lnTo>
                  <a:cubicBezTo>
                    <a:pt x="801" y="68"/>
                    <a:pt x="668" y="1"/>
                    <a:pt x="50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34"/>
            <p:cNvSpPr/>
            <p:nvPr/>
          </p:nvSpPr>
          <p:spPr>
            <a:xfrm>
              <a:off x="4969550" y="3608850"/>
              <a:ext cx="23375" cy="30050"/>
            </a:xfrm>
            <a:custGeom>
              <a:rect b="b" l="l" r="r" t="t"/>
              <a:pathLst>
                <a:path extrusionOk="0" h="1202" w="935">
                  <a:moveTo>
                    <a:pt x="501" y="1"/>
                  </a:moveTo>
                  <a:cubicBezTo>
                    <a:pt x="201" y="1"/>
                    <a:pt x="34" y="168"/>
                    <a:pt x="34" y="368"/>
                  </a:cubicBezTo>
                  <a:cubicBezTo>
                    <a:pt x="34" y="801"/>
                    <a:pt x="801" y="568"/>
                    <a:pt x="801" y="868"/>
                  </a:cubicBezTo>
                  <a:cubicBezTo>
                    <a:pt x="801" y="1002"/>
                    <a:pt x="701" y="1068"/>
                    <a:pt x="468" y="1068"/>
                  </a:cubicBezTo>
                  <a:cubicBezTo>
                    <a:pt x="334" y="1068"/>
                    <a:pt x="167" y="1035"/>
                    <a:pt x="67" y="935"/>
                  </a:cubicBezTo>
                  <a:lnTo>
                    <a:pt x="1" y="1068"/>
                  </a:lnTo>
                  <a:cubicBezTo>
                    <a:pt x="134" y="1168"/>
                    <a:pt x="301" y="1202"/>
                    <a:pt x="468" y="1202"/>
                  </a:cubicBezTo>
                  <a:cubicBezTo>
                    <a:pt x="768" y="1202"/>
                    <a:pt x="935" y="1068"/>
                    <a:pt x="935" y="868"/>
                  </a:cubicBezTo>
                  <a:cubicBezTo>
                    <a:pt x="935" y="434"/>
                    <a:pt x="201" y="668"/>
                    <a:pt x="201" y="334"/>
                  </a:cubicBezTo>
                  <a:cubicBezTo>
                    <a:pt x="201" y="234"/>
                    <a:pt x="301" y="134"/>
                    <a:pt x="501" y="134"/>
                  </a:cubicBezTo>
                  <a:cubicBezTo>
                    <a:pt x="634" y="134"/>
                    <a:pt x="734" y="168"/>
                    <a:pt x="835" y="234"/>
                  </a:cubicBezTo>
                  <a:lnTo>
                    <a:pt x="901" y="134"/>
                  </a:lnTo>
                  <a:cubicBezTo>
                    <a:pt x="768" y="68"/>
                    <a:pt x="634" y="1"/>
                    <a:pt x="50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34"/>
            <p:cNvSpPr/>
            <p:nvPr/>
          </p:nvSpPr>
          <p:spPr>
            <a:xfrm>
              <a:off x="4995400" y="3609700"/>
              <a:ext cx="46725" cy="29200"/>
            </a:xfrm>
            <a:custGeom>
              <a:rect b="b" l="l" r="r" t="t"/>
              <a:pathLst>
                <a:path extrusionOk="0" h="1168" w="1869">
                  <a:moveTo>
                    <a:pt x="1" y="0"/>
                  </a:moveTo>
                  <a:lnTo>
                    <a:pt x="401" y="1168"/>
                  </a:lnTo>
                  <a:lnTo>
                    <a:pt x="568" y="1168"/>
                  </a:lnTo>
                  <a:lnTo>
                    <a:pt x="935" y="200"/>
                  </a:lnTo>
                  <a:lnTo>
                    <a:pt x="1302" y="1168"/>
                  </a:lnTo>
                  <a:lnTo>
                    <a:pt x="1435" y="1168"/>
                  </a:lnTo>
                  <a:lnTo>
                    <a:pt x="1869" y="0"/>
                  </a:lnTo>
                  <a:lnTo>
                    <a:pt x="1735" y="0"/>
                  </a:lnTo>
                  <a:lnTo>
                    <a:pt x="1368" y="968"/>
                  </a:lnTo>
                  <a:lnTo>
                    <a:pt x="1001" y="0"/>
                  </a:lnTo>
                  <a:lnTo>
                    <a:pt x="868" y="0"/>
                  </a:lnTo>
                  <a:lnTo>
                    <a:pt x="501" y="968"/>
                  </a:lnTo>
                  <a:lnTo>
                    <a:pt x="134"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34"/>
            <p:cNvSpPr/>
            <p:nvPr/>
          </p:nvSpPr>
          <p:spPr>
            <a:xfrm>
              <a:off x="5043775" y="3609050"/>
              <a:ext cx="35050" cy="29850"/>
            </a:xfrm>
            <a:custGeom>
              <a:rect b="b" l="l" r="r" t="t"/>
              <a:pathLst>
                <a:path extrusionOk="0" h="1194" w="1402">
                  <a:moveTo>
                    <a:pt x="634" y="160"/>
                  </a:moveTo>
                  <a:cubicBezTo>
                    <a:pt x="868" y="160"/>
                    <a:pt x="1068" y="360"/>
                    <a:pt x="1034" y="593"/>
                  </a:cubicBezTo>
                  <a:cubicBezTo>
                    <a:pt x="1068" y="827"/>
                    <a:pt x="868" y="1060"/>
                    <a:pt x="634" y="1060"/>
                  </a:cubicBezTo>
                  <a:cubicBezTo>
                    <a:pt x="67" y="994"/>
                    <a:pt x="67" y="193"/>
                    <a:pt x="634" y="160"/>
                  </a:cubicBezTo>
                  <a:close/>
                  <a:moveTo>
                    <a:pt x="612" y="0"/>
                  </a:moveTo>
                  <a:cubicBezTo>
                    <a:pt x="315" y="0"/>
                    <a:pt x="34" y="237"/>
                    <a:pt x="34" y="593"/>
                  </a:cubicBezTo>
                  <a:cubicBezTo>
                    <a:pt x="0" y="927"/>
                    <a:pt x="301" y="1194"/>
                    <a:pt x="634" y="1194"/>
                  </a:cubicBezTo>
                  <a:cubicBezTo>
                    <a:pt x="1135" y="1194"/>
                    <a:pt x="1401" y="560"/>
                    <a:pt x="1034" y="193"/>
                  </a:cubicBezTo>
                  <a:cubicBezTo>
                    <a:pt x="912" y="60"/>
                    <a:pt x="760" y="0"/>
                    <a:pt x="612"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34"/>
            <p:cNvSpPr/>
            <p:nvPr/>
          </p:nvSpPr>
          <p:spPr>
            <a:xfrm>
              <a:off x="5082125" y="3608850"/>
              <a:ext cx="14200" cy="29225"/>
            </a:xfrm>
            <a:custGeom>
              <a:rect b="b" l="l" r="r" t="t"/>
              <a:pathLst>
                <a:path extrusionOk="0" h="1169" w="568">
                  <a:moveTo>
                    <a:pt x="1" y="1"/>
                  </a:moveTo>
                  <a:lnTo>
                    <a:pt x="1" y="1168"/>
                  </a:lnTo>
                  <a:lnTo>
                    <a:pt x="168" y="1168"/>
                  </a:lnTo>
                  <a:lnTo>
                    <a:pt x="168" y="601"/>
                  </a:lnTo>
                  <a:cubicBezTo>
                    <a:pt x="134" y="368"/>
                    <a:pt x="301" y="168"/>
                    <a:pt x="535" y="168"/>
                  </a:cubicBezTo>
                  <a:lnTo>
                    <a:pt x="568" y="168"/>
                  </a:lnTo>
                  <a:lnTo>
                    <a:pt x="568" y="1"/>
                  </a:lnTo>
                  <a:cubicBezTo>
                    <a:pt x="401" y="1"/>
                    <a:pt x="234" y="101"/>
                    <a:pt x="134" y="268"/>
                  </a:cubicBezTo>
                  <a:lnTo>
                    <a:pt x="13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3" name="Google Shape;713;p34"/>
            <p:cNvSpPr/>
            <p:nvPr/>
          </p:nvSpPr>
          <p:spPr>
            <a:xfrm>
              <a:off x="5097150" y="3597175"/>
              <a:ext cx="32550" cy="41725"/>
            </a:xfrm>
            <a:custGeom>
              <a:rect b="b" l="l" r="r" t="t"/>
              <a:pathLst>
                <a:path extrusionOk="0" h="1669" w="1302">
                  <a:moveTo>
                    <a:pt x="746" y="694"/>
                  </a:moveTo>
                  <a:cubicBezTo>
                    <a:pt x="948" y="694"/>
                    <a:pt x="1146" y="834"/>
                    <a:pt x="1168" y="1068"/>
                  </a:cubicBezTo>
                  <a:cubicBezTo>
                    <a:pt x="1168" y="1302"/>
                    <a:pt x="968" y="1535"/>
                    <a:pt x="734" y="1535"/>
                  </a:cubicBezTo>
                  <a:cubicBezTo>
                    <a:pt x="367" y="1535"/>
                    <a:pt x="200" y="1102"/>
                    <a:pt x="434" y="835"/>
                  </a:cubicBezTo>
                  <a:cubicBezTo>
                    <a:pt x="518" y="739"/>
                    <a:pt x="633" y="694"/>
                    <a:pt x="746" y="694"/>
                  </a:cubicBezTo>
                  <a:close/>
                  <a:moveTo>
                    <a:pt x="1168" y="1"/>
                  </a:moveTo>
                  <a:lnTo>
                    <a:pt x="1168" y="701"/>
                  </a:lnTo>
                  <a:cubicBezTo>
                    <a:pt x="1068" y="568"/>
                    <a:pt x="901" y="468"/>
                    <a:pt x="701" y="468"/>
                  </a:cubicBezTo>
                  <a:cubicBezTo>
                    <a:pt x="0" y="535"/>
                    <a:pt x="0" y="1602"/>
                    <a:pt x="701" y="1669"/>
                  </a:cubicBezTo>
                  <a:cubicBezTo>
                    <a:pt x="901" y="1669"/>
                    <a:pt x="1068" y="1569"/>
                    <a:pt x="1168" y="1435"/>
                  </a:cubicBezTo>
                  <a:lnTo>
                    <a:pt x="1168" y="1669"/>
                  </a:lnTo>
                  <a:lnTo>
                    <a:pt x="1301" y="1669"/>
                  </a:lnTo>
                  <a:lnTo>
                    <a:pt x="1301"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34"/>
            <p:cNvSpPr/>
            <p:nvPr/>
          </p:nvSpPr>
          <p:spPr>
            <a:xfrm>
              <a:off x="5136350" y="3599675"/>
              <a:ext cx="26700" cy="39225"/>
            </a:xfrm>
            <a:custGeom>
              <a:rect b="b" l="l" r="r" t="t"/>
              <a:pathLst>
                <a:path extrusionOk="0" h="1569" w="1068">
                  <a:moveTo>
                    <a:pt x="534" y="1"/>
                  </a:moveTo>
                  <a:cubicBezTo>
                    <a:pt x="334" y="1"/>
                    <a:pt x="133" y="68"/>
                    <a:pt x="0" y="234"/>
                  </a:cubicBezTo>
                  <a:lnTo>
                    <a:pt x="100" y="301"/>
                  </a:lnTo>
                  <a:cubicBezTo>
                    <a:pt x="200" y="201"/>
                    <a:pt x="367" y="134"/>
                    <a:pt x="534" y="134"/>
                  </a:cubicBezTo>
                  <a:cubicBezTo>
                    <a:pt x="767" y="134"/>
                    <a:pt x="867" y="234"/>
                    <a:pt x="867" y="401"/>
                  </a:cubicBezTo>
                  <a:cubicBezTo>
                    <a:pt x="867" y="701"/>
                    <a:pt x="467" y="735"/>
                    <a:pt x="467" y="1102"/>
                  </a:cubicBezTo>
                  <a:lnTo>
                    <a:pt x="634" y="1102"/>
                  </a:lnTo>
                  <a:cubicBezTo>
                    <a:pt x="634" y="768"/>
                    <a:pt x="1067" y="768"/>
                    <a:pt x="1067" y="368"/>
                  </a:cubicBezTo>
                  <a:cubicBezTo>
                    <a:pt x="1067" y="134"/>
                    <a:pt x="867" y="1"/>
                    <a:pt x="534" y="1"/>
                  </a:cubicBezTo>
                  <a:close/>
                  <a:moveTo>
                    <a:pt x="501" y="1385"/>
                  </a:moveTo>
                  <a:cubicBezTo>
                    <a:pt x="481" y="1385"/>
                    <a:pt x="467" y="1399"/>
                    <a:pt x="467" y="1435"/>
                  </a:cubicBezTo>
                  <a:lnTo>
                    <a:pt x="434" y="1469"/>
                  </a:lnTo>
                  <a:cubicBezTo>
                    <a:pt x="467" y="1535"/>
                    <a:pt x="500" y="1569"/>
                    <a:pt x="567" y="1569"/>
                  </a:cubicBezTo>
                  <a:cubicBezTo>
                    <a:pt x="724" y="1569"/>
                    <a:pt x="574" y="1385"/>
                    <a:pt x="501" y="1385"/>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34"/>
            <p:cNvSpPr/>
            <p:nvPr/>
          </p:nvSpPr>
          <p:spPr>
            <a:xfrm>
              <a:off x="4646000" y="2527250"/>
              <a:ext cx="62550" cy="71750"/>
            </a:xfrm>
            <a:custGeom>
              <a:rect b="b" l="l" r="r" t="t"/>
              <a:pathLst>
                <a:path extrusionOk="0" h="2870" w="2502">
                  <a:moveTo>
                    <a:pt x="0" y="1"/>
                  </a:moveTo>
                  <a:lnTo>
                    <a:pt x="0" y="2869"/>
                  </a:lnTo>
                  <a:lnTo>
                    <a:pt x="434" y="2869"/>
                  </a:lnTo>
                  <a:lnTo>
                    <a:pt x="434" y="734"/>
                  </a:lnTo>
                  <a:lnTo>
                    <a:pt x="2168" y="2869"/>
                  </a:lnTo>
                  <a:lnTo>
                    <a:pt x="2502" y="2869"/>
                  </a:lnTo>
                  <a:lnTo>
                    <a:pt x="2502" y="1"/>
                  </a:lnTo>
                  <a:lnTo>
                    <a:pt x="2068" y="1"/>
                  </a:lnTo>
                  <a:lnTo>
                    <a:pt x="2068" y="2135"/>
                  </a:lnTo>
                  <a:lnTo>
                    <a:pt x="367"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34"/>
            <p:cNvSpPr/>
            <p:nvPr/>
          </p:nvSpPr>
          <p:spPr>
            <a:xfrm>
              <a:off x="4726875" y="2521200"/>
              <a:ext cx="13375" cy="77800"/>
            </a:xfrm>
            <a:custGeom>
              <a:rect b="b" l="l" r="r" t="t"/>
              <a:pathLst>
                <a:path extrusionOk="0" h="3112" w="535">
                  <a:moveTo>
                    <a:pt x="268" y="1"/>
                  </a:moveTo>
                  <a:cubicBezTo>
                    <a:pt x="134" y="1"/>
                    <a:pt x="1" y="92"/>
                    <a:pt x="1" y="276"/>
                  </a:cubicBezTo>
                  <a:cubicBezTo>
                    <a:pt x="1" y="409"/>
                    <a:pt x="101" y="543"/>
                    <a:pt x="268" y="543"/>
                  </a:cubicBezTo>
                  <a:cubicBezTo>
                    <a:pt x="401" y="543"/>
                    <a:pt x="534" y="409"/>
                    <a:pt x="534" y="276"/>
                  </a:cubicBezTo>
                  <a:cubicBezTo>
                    <a:pt x="534" y="92"/>
                    <a:pt x="401" y="1"/>
                    <a:pt x="268" y="1"/>
                  </a:cubicBezTo>
                  <a:close/>
                  <a:moveTo>
                    <a:pt x="67" y="943"/>
                  </a:moveTo>
                  <a:lnTo>
                    <a:pt x="67" y="3111"/>
                  </a:lnTo>
                  <a:lnTo>
                    <a:pt x="468" y="3111"/>
                  </a:lnTo>
                  <a:lnTo>
                    <a:pt x="468" y="943"/>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34"/>
            <p:cNvSpPr/>
            <p:nvPr/>
          </p:nvSpPr>
          <p:spPr>
            <a:xfrm>
              <a:off x="4751900" y="2543900"/>
              <a:ext cx="51725" cy="56025"/>
            </a:xfrm>
            <a:custGeom>
              <a:rect b="b" l="l" r="r" t="t"/>
              <a:pathLst>
                <a:path extrusionOk="0" h="2241" w="2069">
                  <a:moveTo>
                    <a:pt x="1108" y="0"/>
                  </a:moveTo>
                  <a:cubicBezTo>
                    <a:pt x="501" y="0"/>
                    <a:pt x="0" y="490"/>
                    <a:pt x="0" y="1136"/>
                  </a:cubicBezTo>
                  <a:cubicBezTo>
                    <a:pt x="0" y="1750"/>
                    <a:pt x="501" y="2238"/>
                    <a:pt x="1108" y="2238"/>
                  </a:cubicBezTo>
                  <a:cubicBezTo>
                    <a:pt x="1128" y="2238"/>
                    <a:pt x="1148" y="2238"/>
                    <a:pt x="1168" y="2237"/>
                  </a:cubicBezTo>
                  <a:cubicBezTo>
                    <a:pt x="1195" y="2239"/>
                    <a:pt x="1221" y="2240"/>
                    <a:pt x="1248" y="2240"/>
                  </a:cubicBezTo>
                  <a:cubicBezTo>
                    <a:pt x="1583" y="2240"/>
                    <a:pt x="1883" y="2048"/>
                    <a:pt x="2069" y="1770"/>
                  </a:cubicBezTo>
                  <a:lnTo>
                    <a:pt x="1735" y="1569"/>
                  </a:lnTo>
                  <a:cubicBezTo>
                    <a:pt x="1635" y="1770"/>
                    <a:pt x="1401" y="1903"/>
                    <a:pt x="1168" y="1903"/>
                  </a:cubicBezTo>
                  <a:cubicBezTo>
                    <a:pt x="134" y="1903"/>
                    <a:pt x="134" y="369"/>
                    <a:pt x="1168" y="369"/>
                  </a:cubicBezTo>
                  <a:cubicBezTo>
                    <a:pt x="1192" y="365"/>
                    <a:pt x="1216" y="364"/>
                    <a:pt x="1240" y="364"/>
                  </a:cubicBezTo>
                  <a:cubicBezTo>
                    <a:pt x="1448" y="364"/>
                    <a:pt x="1645" y="489"/>
                    <a:pt x="1735" y="669"/>
                  </a:cubicBezTo>
                  <a:lnTo>
                    <a:pt x="2069" y="469"/>
                  </a:lnTo>
                  <a:cubicBezTo>
                    <a:pt x="1868" y="168"/>
                    <a:pt x="1535" y="2"/>
                    <a:pt x="1168" y="2"/>
                  </a:cubicBezTo>
                  <a:cubicBezTo>
                    <a:pt x="1148" y="1"/>
                    <a:pt x="1128" y="0"/>
                    <a:pt x="110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34"/>
            <p:cNvSpPr/>
            <p:nvPr/>
          </p:nvSpPr>
          <p:spPr>
            <a:xfrm>
              <a:off x="4815275" y="2523075"/>
              <a:ext cx="54225" cy="75925"/>
            </a:xfrm>
            <a:custGeom>
              <a:rect b="b" l="l" r="r" t="t"/>
              <a:pathLst>
                <a:path extrusionOk="0" h="3037" w="2169">
                  <a:moveTo>
                    <a:pt x="1" y="1"/>
                  </a:moveTo>
                  <a:lnTo>
                    <a:pt x="1" y="3036"/>
                  </a:lnTo>
                  <a:lnTo>
                    <a:pt x="401" y="3036"/>
                  </a:lnTo>
                  <a:lnTo>
                    <a:pt x="401" y="2436"/>
                  </a:lnTo>
                  <a:lnTo>
                    <a:pt x="834" y="2036"/>
                  </a:lnTo>
                  <a:lnTo>
                    <a:pt x="1668" y="3036"/>
                  </a:lnTo>
                  <a:lnTo>
                    <a:pt x="2169" y="3036"/>
                  </a:lnTo>
                  <a:lnTo>
                    <a:pt x="1135" y="1769"/>
                  </a:lnTo>
                  <a:lnTo>
                    <a:pt x="2069" y="868"/>
                  </a:lnTo>
                  <a:lnTo>
                    <a:pt x="1602" y="868"/>
                  </a:lnTo>
                  <a:lnTo>
                    <a:pt x="401" y="1935"/>
                  </a:lnTo>
                  <a:lnTo>
                    <a:pt x="401"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34"/>
            <p:cNvSpPr/>
            <p:nvPr/>
          </p:nvSpPr>
          <p:spPr>
            <a:xfrm>
              <a:off x="4879500" y="2544650"/>
              <a:ext cx="51650" cy="54350"/>
            </a:xfrm>
            <a:custGeom>
              <a:rect b="b" l="l" r="r" t="t"/>
              <a:pathLst>
                <a:path extrusionOk="0" h="2174" w="2066">
                  <a:moveTo>
                    <a:pt x="1016" y="1"/>
                  </a:moveTo>
                  <a:cubicBezTo>
                    <a:pt x="717" y="1"/>
                    <a:pt x="450" y="161"/>
                    <a:pt x="267" y="405"/>
                  </a:cubicBezTo>
                  <a:lnTo>
                    <a:pt x="267" y="5"/>
                  </a:lnTo>
                  <a:lnTo>
                    <a:pt x="0" y="5"/>
                  </a:lnTo>
                  <a:lnTo>
                    <a:pt x="0" y="2173"/>
                  </a:lnTo>
                  <a:lnTo>
                    <a:pt x="300" y="2173"/>
                  </a:lnTo>
                  <a:lnTo>
                    <a:pt x="300" y="1039"/>
                  </a:lnTo>
                  <a:cubicBezTo>
                    <a:pt x="236" y="624"/>
                    <a:pt x="570" y="270"/>
                    <a:pt x="1009" y="270"/>
                  </a:cubicBezTo>
                  <a:cubicBezTo>
                    <a:pt x="1028" y="270"/>
                    <a:pt x="1048" y="270"/>
                    <a:pt x="1067" y="272"/>
                  </a:cubicBezTo>
                  <a:cubicBezTo>
                    <a:pt x="1085" y="270"/>
                    <a:pt x="1101" y="270"/>
                    <a:pt x="1118" y="270"/>
                  </a:cubicBezTo>
                  <a:cubicBezTo>
                    <a:pt x="1465" y="270"/>
                    <a:pt x="1765" y="589"/>
                    <a:pt x="1701" y="939"/>
                  </a:cubicBezTo>
                  <a:lnTo>
                    <a:pt x="1701" y="2173"/>
                  </a:lnTo>
                  <a:lnTo>
                    <a:pt x="2001" y="2173"/>
                  </a:lnTo>
                  <a:lnTo>
                    <a:pt x="2001" y="939"/>
                  </a:lnTo>
                  <a:cubicBezTo>
                    <a:pt x="2066" y="425"/>
                    <a:pt x="1665" y="3"/>
                    <a:pt x="1158" y="3"/>
                  </a:cubicBezTo>
                  <a:cubicBezTo>
                    <a:pt x="1139" y="3"/>
                    <a:pt x="1120" y="4"/>
                    <a:pt x="1101" y="5"/>
                  </a:cubicBezTo>
                  <a:cubicBezTo>
                    <a:pt x="1072" y="2"/>
                    <a:pt x="1044" y="1"/>
                    <a:pt x="101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34"/>
            <p:cNvSpPr/>
            <p:nvPr/>
          </p:nvSpPr>
          <p:spPr>
            <a:xfrm>
              <a:off x="4944525" y="2544575"/>
              <a:ext cx="46600" cy="55375"/>
            </a:xfrm>
            <a:custGeom>
              <a:rect b="b" l="l" r="r" t="t"/>
              <a:pathLst>
                <a:path extrusionOk="0" h="2215" w="1864">
                  <a:moveTo>
                    <a:pt x="1535" y="1176"/>
                  </a:moveTo>
                  <a:lnTo>
                    <a:pt x="1535" y="1542"/>
                  </a:lnTo>
                  <a:cubicBezTo>
                    <a:pt x="1412" y="1790"/>
                    <a:pt x="1173" y="1980"/>
                    <a:pt x="900" y="1980"/>
                  </a:cubicBezTo>
                  <a:cubicBezTo>
                    <a:pt x="879" y="1980"/>
                    <a:pt x="857" y="1979"/>
                    <a:pt x="835" y="1976"/>
                  </a:cubicBezTo>
                  <a:cubicBezTo>
                    <a:pt x="501" y="1976"/>
                    <a:pt x="301" y="1776"/>
                    <a:pt x="301" y="1576"/>
                  </a:cubicBezTo>
                  <a:cubicBezTo>
                    <a:pt x="301" y="1342"/>
                    <a:pt x="435" y="1176"/>
                    <a:pt x="835" y="1176"/>
                  </a:cubicBezTo>
                  <a:close/>
                  <a:moveTo>
                    <a:pt x="1044" y="1"/>
                  </a:moveTo>
                  <a:cubicBezTo>
                    <a:pt x="1008" y="1"/>
                    <a:pt x="972" y="3"/>
                    <a:pt x="935" y="8"/>
                  </a:cubicBezTo>
                  <a:cubicBezTo>
                    <a:pt x="635" y="8"/>
                    <a:pt x="301" y="108"/>
                    <a:pt x="68" y="308"/>
                  </a:cubicBezTo>
                  <a:lnTo>
                    <a:pt x="201" y="508"/>
                  </a:lnTo>
                  <a:cubicBezTo>
                    <a:pt x="375" y="363"/>
                    <a:pt x="575" y="269"/>
                    <a:pt x="800" y="269"/>
                  </a:cubicBezTo>
                  <a:cubicBezTo>
                    <a:pt x="833" y="269"/>
                    <a:pt x="867" y="271"/>
                    <a:pt x="902" y="275"/>
                  </a:cubicBezTo>
                  <a:cubicBezTo>
                    <a:pt x="1302" y="275"/>
                    <a:pt x="1535" y="475"/>
                    <a:pt x="1535" y="842"/>
                  </a:cubicBezTo>
                  <a:lnTo>
                    <a:pt x="1535" y="975"/>
                  </a:lnTo>
                  <a:lnTo>
                    <a:pt x="835" y="975"/>
                  </a:lnTo>
                  <a:cubicBezTo>
                    <a:pt x="201" y="975"/>
                    <a:pt x="1" y="1209"/>
                    <a:pt x="1" y="1576"/>
                  </a:cubicBezTo>
                  <a:cubicBezTo>
                    <a:pt x="1" y="1943"/>
                    <a:pt x="301" y="2210"/>
                    <a:pt x="801" y="2210"/>
                  </a:cubicBezTo>
                  <a:cubicBezTo>
                    <a:pt x="832" y="2213"/>
                    <a:pt x="862" y="2215"/>
                    <a:pt x="891" y="2215"/>
                  </a:cubicBezTo>
                  <a:cubicBezTo>
                    <a:pt x="1155" y="2215"/>
                    <a:pt x="1385" y="2083"/>
                    <a:pt x="1535" y="1843"/>
                  </a:cubicBezTo>
                  <a:lnTo>
                    <a:pt x="1535" y="2176"/>
                  </a:lnTo>
                  <a:lnTo>
                    <a:pt x="1802" y="2176"/>
                  </a:lnTo>
                  <a:lnTo>
                    <a:pt x="1802" y="842"/>
                  </a:lnTo>
                  <a:cubicBezTo>
                    <a:pt x="1864" y="378"/>
                    <a:pt x="1496" y="1"/>
                    <a:pt x="104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34"/>
            <p:cNvSpPr/>
            <p:nvPr/>
          </p:nvSpPr>
          <p:spPr>
            <a:xfrm>
              <a:off x="5009575" y="2544650"/>
              <a:ext cx="90900" cy="54350"/>
            </a:xfrm>
            <a:custGeom>
              <a:rect b="b" l="l" r="r" t="t"/>
              <a:pathLst>
                <a:path extrusionOk="0" h="2174" w="3636">
                  <a:moveTo>
                    <a:pt x="1017" y="1"/>
                  </a:moveTo>
                  <a:cubicBezTo>
                    <a:pt x="718" y="1"/>
                    <a:pt x="454" y="161"/>
                    <a:pt x="301" y="405"/>
                  </a:cubicBezTo>
                  <a:lnTo>
                    <a:pt x="301" y="5"/>
                  </a:lnTo>
                  <a:lnTo>
                    <a:pt x="1" y="5"/>
                  </a:lnTo>
                  <a:lnTo>
                    <a:pt x="1" y="2173"/>
                  </a:lnTo>
                  <a:lnTo>
                    <a:pt x="301" y="2173"/>
                  </a:lnTo>
                  <a:lnTo>
                    <a:pt x="301" y="1039"/>
                  </a:lnTo>
                  <a:cubicBezTo>
                    <a:pt x="269" y="624"/>
                    <a:pt x="574" y="270"/>
                    <a:pt x="980" y="270"/>
                  </a:cubicBezTo>
                  <a:cubicBezTo>
                    <a:pt x="998" y="270"/>
                    <a:pt x="1016" y="270"/>
                    <a:pt x="1035" y="272"/>
                  </a:cubicBezTo>
                  <a:cubicBezTo>
                    <a:pt x="1435" y="272"/>
                    <a:pt x="1669" y="505"/>
                    <a:pt x="1669" y="939"/>
                  </a:cubicBezTo>
                  <a:lnTo>
                    <a:pt x="1669" y="2173"/>
                  </a:lnTo>
                  <a:lnTo>
                    <a:pt x="1935" y="2173"/>
                  </a:lnTo>
                  <a:lnTo>
                    <a:pt x="1935" y="1039"/>
                  </a:lnTo>
                  <a:cubicBezTo>
                    <a:pt x="1904" y="624"/>
                    <a:pt x="2208" y="270"/>
                    <a:pt x="2615" y="270"/>
                  </a:cubicBezTo>
                  <a:cubicBezTo>
                    <a:pt x="2633" y="270"/>
                    <a:pt x="2651" y="270"/>
                    <a:pt x="2669" y="272"/>
                  </a:cubicBezTo>
                  <a:cubicBezTo>
                    <a:pt x="3070" y="272"/>
                    <a:pt x="3303" y="505"/>
                    <a:pt x="3303" y="939"/>
                  </a:cubicBezTo>
                  <a:lnTo>
                    <a:pt x="3303" y="2173"/>
                  </a:lnTo>
                  <a:lnTo>
                    <a:pt x="3603" y="2173"/>
                  </a:lnTo>
                  <a:lnTo>
                    <a:pt x="3603" y="939"/>
                  </a:lnTo>
                  <a:cubicBezTo>
                    <a:pt x="3635" y="425"/>
                    <a:pt x="3265" y="3"/>
                    <a:pt x="2760" y="3"/>
                  </a:cubicBezTo>
                  <a:cubicBezTo>
                    <a:pt x="2741" y="3"/>
                    <a:pt x="2722" y="4"/>
                    <a:pt x="2703" y="5"/>
                  </a:cubicBezTo>
                  <a:cubicBezTo>
                    <a:pt x="2675" y="2"/>
                    <a:pt x="2646" y="1"/>
                    <a:pt x="2618" y="1"/>
                  </a:cubicBezTo>
                  <a:cubicBezTo>
                    <a:pt x="2314" y="1"/>
                    <a:pt x="2021" y="164"/>
                    <a:pt x="1869" y="439"/>
                  </a:cubicBezTo>
                  <a:cubicBezTo>
                    <a:pt x="1747" y="164"/>
                    <a:pt x="1457" y="1"/>
                    <a:pt x="1178" y="1"/>
                  </a:cubicBezTo>
                  <a:cubicBezTo>
                    <a:pt x="1153" y="1"/>
                    <a:pt x="1127" y="2"/>
                    <a:pt x="1102" y="5"/>
                  </a:cubicBezTo>
                  <a:cubicBezTo>
                    <a:pt x="1073" y="2"/>
                    <a:pt x="1045" y="1"/>
                    <a:pt x="101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34"/>
            <p:cNvSpPr/>
            <p:nvPr/>
          </p:nvSpPr>
          <p:spPr>
            <a:xfrm>
              <a:off x="5112150" y="2544150"/>
              <a:ext cx="55075" cy="55475"/>
            </a:xfrm>
            <a:custGeom>
              <a:rect b="b" l="l" r="r" t="t"/>
              <a:pathLst>
                <a:path extrusionOk="0" h="2219" w="2203">
                  <a:moveTo>
                    <a:pt x="1135" y="217"/>
                  </a:moveTo>
                  <a:cubicBezTo>
                    <a:pt x="1518" y="217"/>
                    <a:pt x="1902" y="475"/>
                    <a:pt x="1902" y="992"/>
                  </a:cubicBezTo>
                  <a:lnTo>
                    <a:pt x="368" y="992"/>
                  </a:lnTo>
                  <a:cubicBezTo>
                    <a:pt x="368" y="475"/>
                    <a:pt x="751" y="217"/>
                    <a:pt x="1135" y="217"/>
                  </a:cubicBezTo>
                  <a:close/>
                  <a:moveTo>
                    <a:pt x="1101" y="0"/>
                  </a:moveTo>
                  <a:cubicBezTo>
                    <a:pt x="551" y="0"/>
                    <a:pt x="1" y="375"/>
                    <a:pt x="34" y="1126"/>
                  </a:cubicBezTo>
                  <a:cubicBezTo>
                    <a:pt x="56" y="1789"/>
                    <a:pt x="606" y="2218"/>
                    <a:pt x="1178" y="2218"/>
                  </a:cubicBezTo>
                  <a:cubicBezTo>
                    <a:pt x="1469" y="2218"/>
                    <a:pt x="1766" y="2107"/>
                    <a:pt x="2002" y="1860"/>
                  </a:cubicBezTo>
                  <a:lnTo>
                    <a:pt x="1869" y="1693"/>
                  </a:lnTo>
                  <a:cubicBezTo>
                    <a:pt x="1669" y="1860"/>
                    <a:pt x="1435" y="1960"/>
                    <a:pt x="1202" y="1960"/>
                  </a:cubicBezTo>
                  <a:cubicBezTo>
                    <a:pt x="1182" y="1961"/>
                    <a:pt x="1162" y="1962"/>
                    <a:pt x="1142" y="1962"/>
                  </a:cubicBezTo>
                  <a:cubicBezTo>
                    <a:pt x="732" y="1962"/>
                    <a:pt x="368" y="1640"/>
                    <a:pt x="368" y="1226"/>
                  </a:cubicBezTo>
                  <a:lnTo>
                    <a:pt x="2169" y="1226"/>
                  </a:lnTo>
                  <a:cubicBezTo>
                    <a:pt x="2169" y="1159"/>
                    <a:pt x="2169" y="1159"/>
                    <a:pt x="2169" y="1126"/>
                  </a:cubicBezTo>
                  <a:cubicBezTo>
                    <a:pt x="2202" y="375"/>
                    <a:pt x="1652" y="0"/>
                    <a:pt x="11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34"/>
            <p:cNvSpPr/>
            <p:nvPr/>
          </p:nvSpPr>
          <p:spPr>
            <a:xfrm>
              <a:off x="4835300" y="3691425"/>
              <a:ext cx="26700" cy="35875"/>
            </a:xfrm>
            <a:custGeom>
              <a:rect b="b" l="l" r="r" t="t"/>
              <a:pathLst>
                <a:path extrusionOk="0" h="1435" w="1068">
                  <a:moveTo>
                    <a:pt x="601" y="0"/>
                  </a:moveTo>
                  <a:cubicBezTo>
                    <a:pt x="234" y="0"/>
                    <a:pt x="67" y="200"/>
                    <a:pt x="67" y="434"/>
                  </a:cubicBezTo>
                  <a:cubicBezTo>
                    <a:pt x="67" y="934"/>
                    <a:pt x="901" y="734"/>
                    <a:pt x="901" y="1068"/>
                  </a:cubicBezTo>
                  <a:cubicBezTo>
                    <a:pt x="901" y="1201"/>
                    <a:pt x="801" y="1268"/>
                    <a:pt x="567" y="1268"/>
                  </a:cubicBezTo>
                  <a:cubicBezTo>
                    <a:pt x="367" y="1268"/>
                    <a:pt x="234" y="1234"/>
                    <a:pt x="100" y="1134"/>
                  </a:cubicBezTo>
                  <a:lnTo>
                    <a:pt x="0" y="1268"/>
                  </a:lnTo>
                  <a:cubicBezTo>
                    <a:pt x="167" y="1401"/>
                    <a:pt x="334" y="1435"/>
                    <a:pt x="534" y="1435"/>
                  </a:cubicBezTo>
                  <a:cubicBezTo>
                    <a:pt x="901" y="1435"/>
                    <a:pt x="1068" y="1268"/>
                    <a:pt x="1068" y="1068"/>
                  </a:cubicBezTo>
                  <a:cubicBezTo>
                    <a:pt x="1068" y="534"/>
                    <a:pt x="234" y="767"/>
                    <a:pt x="234" y="401"/>
                  </a:cubicBezTo>
                  <a:cubicBezTo>
                    <a:pt x="234" y="300"/>
                    <a:pt x="334" y="200"/>
                    <a:pt x="601" y="200"/>
                  </a:cubicBezTo>
                  <a:cubicBezTo>
                    <a:pt x="734" y="200"/>
                    <a:pt x="867" y="234"/>
                    <a:pt x="967" y="300"/>
                  </a:cubicBezTo>
                  <a:lnTo>
                    <a:pt x="1034" y="134"/>
                  </a:lnTo>
                  <a:cubicBezTo>
                    <a:pt x="901" y="34"/>
                    <a:pt x="767" y="0"/>
                    <a:pt x="601"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34"/>
            <p:cNvSpPr/>
            <p:nvPr/>
          </p:nvSpPr>
          <p:spPr>
            <a:xfrm>
              <a:off x="4868650" y="3689325"/>
              <a:ext cx="5850" cy="37975"/>
            </a:xfrm>
            <a:custGeom>
              <a:rect b="b" l="l" r="r" t="t"/>
              <a:pathLst>
                <a:path extrusionOk="0" h="1519" w="234">
                  <a:moveTo>
                    <a:pt x="117" y="1"/>
                  </a:moveTo>
                  <a:cubicBezTo>
                    <a:pt x="59" y="1"/>
                    <a:pt x="0" y="51"/>
                    <a:pt x="0" y="151"/>
                  </a:cubicBezTo>
                  <a:cubicBezTo>
                    <a:pt x="0" y="218"/>
                    <a:pt x="34" y="251"/>
                    <a:pt x="134" y="251"/>
                  </a:cubicBezTo>
                  <a:cubicBezTo>
                    <a:pt x="201" y="251"/>
                    <a:pt x="234" y="218"/>
                    <a:pt x="234" y="151"/>
                  </a:cubicBezTo>
                  <a:cubicBezTo>
                    <a:pt x="234" y="51"/>
                    <a:pt x="176" y="1"/>
                    <a:pt x="117" y="1"/>
                  </a:cubicBezTo>
                  <a:close/>
                  <a:moveTo>
                    <a:pt x="34" y="451"/>
                  </a:moveTo>
                  <a:lnTo>
                    <a:pt x="34" y="1519"/>
                  </a:lnTo>
                  <a:lnTo>
                    <a:pt x="201" y="1519"/>
                  </a:lnTo>
                  <a:lnTo>
                    <a:pt x="201" y="45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34"/>
            <p:cNvSpPr/>
            <p:nvPr/>
          </p:nvSpPr>
          <p:spPr>
            <a:xfrm>
              <a:off x="4876975" y="3700600"/>
              <a:ext cx="32475" cy="36950"/>
            </a:xfrm>
            <a:custGeom>
              <a:rect b="b" l="l" r="r" t="t"/>
              <a:pathLst>
                <a:path extrusionOk="0" h="1478" w="1299">
                  <a:moveTo>
                    <a:pt x="701" y="167"/>
                  </a:moveTo>
                  <a:cubicBezTo>
                    <a:pt x="902" y="167"/>
                    <a:pt x="1068" y="300"/>
                    <a:pt x="1068" y="501"/>
                  </a:cubicBezTo>
                  <a:cubicBezTo>
                    <a:pt x="1068" y="710"/>
                    <a:pt x="889" y="855"/>
                    <a:pt x="713" y="855"/>
                  </a:cubicBezTo>
                  <a:cubicBezTo>
                    <a:pt x="637" y="855"/>
                    <a:pt x="562" y="828"/>
                    <a:pt x="501" y="767"/>
                  </a:cubicBezTo>
                  <a:cubicBezTo>
                    <a:pt x="268" y="567"/>
                    <a:pt x="401" y="167"/>
                    <a:pt x="701" y="167"/>
                  </a:cubicBezTo>
                  <a:close/>
                  <a:moveTo>
                    <a:pt x="701" y="0"/>
                  </a:moveTo>
                  <a:cubicBezTo>
                    <a:pt x="1" y="0"/>
                    <a:pt x="1" y="1034"/>
                    <a:pt x="701" y="1034"/>
                  </a:cubicBezTo>
                  <a:cubicBezTo>
                    <a:pt x="835" y="1034"/>
                    <a:pt x="968" y="968"/>
                    <a:pt x="1068" y="867"/>
                  </a:cubicBezTo>
                  <a:lnTo>
                    <a:pt x="1068" y="934"/>
                  </a:lnTo>
                  <a:cubicBezTo>
                    <a:pt x="1068" y="1201"/>
                    <a:pt x="968" y="1301"/>
                    <a:pt x="701" y="1301"/>
                  </a:cubicBezTo>
                  <a:cubicBezTo>
                    <a:pt x="568" y="1301"/>
                    <a:pt x="401" y="1268"/>
                    <a:pt x="301" y="1168"/>
                  </a:cubicBezTo>
                  <a:lnTo>
                    <a:pt x="201" y="1301"/>
                  </a:lnTo>
                  <a:cubicBezTo>
                    <a:pt x="335" y="1435"/>
                    <a:pt x="535" y="1468"/>
                    <a:pt x="701" y="1468"/>
                  </a:cubicBezTo>
                  <a:cubicBezTo>
                    <a:pt x="733" y="1474"/>
                    <a:pt x="765" y="1477"/>
                    <a:pt x="795" y="1477"/>
                  </a:cubicBezTo>
                  <a:cubicBezTo>
                    <a:pt x="1083" y="1477"/>
                    <a:pt x="1299" y="1206"/>
                    <a:pt x="1269" y="934"/>
                  </a:cubicBezTo>
                  <a:lnTo>
                    <a:pt x="1269" y="0"/>
                  </a:lnTo>
                  <a:lnTo>
                    <a:pt x="1102" y="0"/>
                  </a:lnTo>
                  <a:lnTo>
                    <a:pt x="1102" y="167"/>
                  </a:lnTo>
                  <a:cubicBezTo>
                    <a:pt x="1002" y="67"/>
                    <a:pt x="835" y="0"/>
                    <a:pt x="701"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34"/>
            <p:cNvSpPr/>
            <p:nvPr/>
          </p:nvSpPr>
          <p:spPr>
            <a:xfrm>
              <a:off x="4917850" y="3700500"/>
              <a:ext cx="25825" cy="26800"/>
            </a:xfrm>
            <a:custGeom>
              <a:rect b="b" l="l" r="r" t="t"/>
              <a:pathLst>
                <a:path extrusionOk="0" h="1072" w="1033">
                  <a:moveTo>
                    <a:pt x="613" y="1"/>
                  </a:moveTo>
                  <a:cubicBezTo>
                    <a:pt x="598" y="1"/>
                    <a:pt x="583" y="2"/>
                    <a:pt x="568" y="4"/>
                  </a:cubicBezTo>
                  <a:cubicBezTo>
                    <a:pt x="401" y="4"/>
                    <a:pt x="267" y="71"/>
                    <a:pt x="167" y="171"/>
                  </a:cubicBezTo>
                  <a:lnTo>
                    <a:pt x="167" y="4"/>
                  </a:lnTo>
                  <a:lnTo>
                    <a:pt x="0" y="4"/>
                  </a:lnTo>
                  <a:lnTo>
                    <a:pt x="0" y="1072"/>
                  </a:lnTo>
                  <a:lnTo>
                    <a:pt x="201" y="1072"/>
                  </a:lnTo>
                  <a:lnTo>
                    <a:pt x="201" y="538"/>
                  </a:lnTo>
                  <a:cubicBezTo>
                    <a:pt x="167" y="338"/>
                    <a:pt x="334" y="171"/>
                    <a:pt x="534" y="171"/>
                  </a:cubicBezTo>
                  <a:cubicBezTo>
                    <a:pt x="701" y="171"/>
                    <a:pt x="801" y="271"/>
                    <a:pt x="801" y="505"/>
                  </a:cubicBezTo>
                  <a:lnTo>
                    <a:pt x="801" y="1072"/>
                  </a:lnTo>
                  <a:lnTo>
                    <a:pt x="1001" y="1072"/>
                  </a:lnTo>
                  <a:lnTo>
                    <a:pt x="1001" y="471"/>
                  </a:lnTo>
                  <a:cubicBezTo>
                    <a:pt x="1032" y="221"/>
                    <a:pt x="830" y="1"/>
                    <a:pt x="613"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34"/>
            <p:cNvSpPr/>
            <p:nvPr/>
          </p:nvSpPr>
          <p:spPr>
            <a:xfrm>
              <a:off x="4964600" y="3700600"/>
              <a:ext cx="25000" cy="26925"/>
            </a:xfrm>
            <a:custGeom>
              <a:rect b="b" l="l" r="r" t="t"/>
              <a:pathLst>
                <a:path extrusionOk="0" h="1077" w="1000">
                  <a:moveTo>
                    <a:pt x="32" y="0"/>
                  </a:moveTo>
                  <a:lnTo>
                    <a:pt x="32" y="634"/>
                  </a:lnTo>
                  <a:cubicBezTo>
                    <a:pt x="1" y="852"/>
                    <a:pt x="174" y="1071"/>
                    <a:pt x="415" y="1071"/>
                  </a:cubicBezTo>
                  <a:cubicBezTo>
                    <a:pt x="431" y="1071"/>
                    <a:pt x="448" y="1070"/>
                    <a:pt x="465" y="1068"/>
                  </a:cubicBezTo>
                  <a:cubicBezTo>
                    <a:pt x="488" y="1073"/>
                    <a:pt x="511" y="1076"/>
                    <a:pt x="534" y="1076"/>
                  </a:cubicBezTo>
                  <a:cubicBezTo>
                    <a:pt x="644" y="1076"/>
                    <a:pt x="750" y="1011"/>
                    <a:pt x="832" y="901"/>
                  </a:cubicBezTo>
                  <a:lnTo>
                    <a:pt x="832" y="1068"/>
                  </a:lnTo>
                  <a:lnTo>
                    <a:pt x="999" y="1068"/>
                  </a:lnTo>
                  <a:lnTo>
                    <a:pt x="999" y="0"/>
                  </a:lnTo>
                  <a:lnTo>
                    <a:pt x="832" y="0"/>
                  </a:lnTo>
                  <a:lnTo>
                    <a:pt x="832" y="567"/>
                  </a:lnTo>
                  <a:cubicBezTo>
                    <a:pt x="832" y="750"/>
                    <a:pt x="721" y="905"/>
                    <a:pt x="549" y="905"/>
                  </a:cubicBezTo>
                  <a:cubicBezTo>
                    <a:pt x="533" y="905"/>
                    <a:pt x="516" y="904"/>
                    <a:pt x="499" y="901"/>
                  </a:cubicBezTo>
                  <a:cubicBezTo>
                    <a:pt x="299" y="901"/>
                    <a:pt x="199" y="801"/>
                    <a:pt x="199" y="601"/>
                  </a:cubicBezTo>
                  <a:lnTo>
                    <a:pt x="199"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34"/>
            <p:cNvSpPr/>
            <p:nvPr/>
          </p:nvSpPr>
          <p:spPr>
            <a:xfrm>
              <a:off x="4998750" y="3700600"/>
              <a:ext cx="28325" cy="36700"/>
            </a:xfrm>
            <a:custGeom>
              <a:rect b="b" l="l" r="r" t="t"/>
              <a:pathLst>
                <a:path extrusionOk="0" h="1468" w="1133">
                  <a:moveTo>
                    <a:pt x="540" y="190"/>
                  </a:moveTo>
                  <a:cubicBezTo>
                    <a:pt x="720" y="190"/>
                    <a:pt x="901" y="332"/>
                    <a:pt x="901" y="534"/>
                  </a:cubicBezTo>
                  <a:cubicBezTo>
                    <a:pt x="932" y="719"/>
                    <a:pt x="791" y="904"/>
                    <a:pt x="585" y="904"/>
                  </a:cubicBezTo>
                  <a:cubicBezTo>
                    <a:pt x="568" y="904"/>
                    <a:pt x="551" y="903"/>
                    <a:pt x="534" y="901"/>
                  </a:cubicBezTo>
                  <a:cubicBezTo>
                    <a:pt x="234" y="901"/>
                    <a:pt x="67" y="534"/>
                    <a:pt x="300" y="300"/>
                  </a:cubicBezTo>
                  <a:cubicBezTo>
                    <a:pt x="366" y="224"/>
                    <a:pt x="453" y="190"/>
                    <a:pt x="540" y="190"/>
                  </a:cubicBezTo>
                  <a:close/>
                  <a:moveTo>
                    <a:pt x="0" y="0"/>
                  </a:moveTo>
                  <a:lnTo>
                    <a:pt x="0" y="1468"/>
                  </a:lnTo>
                  <a:lnTo>
                    <a:pt x="200" y="1468"/>
                  </a:lnTo>
                  <a:lnTo>
                    <a:pt x="200" y="901"/>
                  </a:lnTo>
                  <a:cubicBezTo>
                    <a:pt x="283" y="1011"/>
                    <a:pt x="389" y="1076"/>
                    <a:pt x="499" y="1076"/>
                  </a:cubicBezTo>
                  <a:cubicBezTo>
                    <a:pt x="521" y="1076"/>
                    <a:pt x="544" y="1073"/>
                    <a:pt x="567" y="1068"/>
                  </a:cubicBezTo>
                  <a:cubicBezTo>
                    <a:pt x="584" y="1069"/>
                    <a:pt x="601" y="1070"/>
                    <a:pt x="618" y="1070"/>
                  </a:cubicBezTo>
                  <a:cubicBezTo>
                    <a:pt x="897" y="1070"/>
                    <a:pt x="1132" y="817"/>
                    <a:pt x="1101" y="534"/>
                  </a:cubicBezTo>
                  <a:cubicBezTo>
                    <a:pt x="1101" y="234"/>
                    <a:pt x="867" y="0"/>
                    <a:pt x="567" y="0"/>
                  </a:cubicBezTo>
                  <a:cubicBezTo>
                    <a:pt x="400" y="0"/>
                    <a:pt x="267" y="67"/>
                    <a:pt x="200" y="167"/>
                  </a:cubicBezTo>
                  <a:lnTo>
                    <a:pt x="200"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34"/>
            <p:cNvSpPr/>
            <p:nvPr/>
          </p:nvSpPr>
          <p:spPr>
            <a:xfrm>
              <a:off x="4839450" y="3387875"/>
              <a:ext cx="27550" cy="35875"/>
            </a:xfrm>
            <a:custGeom>
              <a:rect b="b" l="l" r="r" t="t"/>
              <a:pathLst>
                <a:path extrusionOk="0" h="1435" w="1102">
                  <a:moveTo>
                    <a:pt x="568" y="0"/>
                  </a:moveTo>
                  <a:cubicBezTo>
                    <a:pt x="201" y="0"/>
                    <a:pt x="34" y="167"/>
                    <a:pt x="34" y="400"/>
                  </a:cubicBezTo>
                  <a:cubicBezTo>
                    <a:pt x="34" y="934"/>
                    <a:pt x="868" y="734"/>
                    <a:pt x="868" y="1034"/>
                  </a:cubicBezTo>
                  <a:cubicBezTo>
                    <a:pt x="868" y="1134"/>
                    <a:pt x="768" y="1201"/>
                    <a:pt x="535" y="1201"/>
                  </a:cubicBezTo>
                  <a:cubicBezTo>
                    <a:pt x="368" y="1201"/>
                    <a:pt x="201" y="1168"/>
                    <a:pt x="101" y="1068"/>
                  </a:cubicBezTo>
                  <a:lnTo>
                    <a:pt x="1" y="1268"/>
                  </a:lnTo>
                  <a:cubicBezTo>
                    <a:pt x="168" y="1368"/>
                    <a:pt x="334" y="1435"/>
                    <a:pt x="535" y="1435"/>
                  </a:cubicBezTo>
                  <a:cubicBezTo>
                    <a:pt x="935" y="1435"/>
                    <a:pt x="1102" y="1234"/>
                    <a:pt x="1102" y="1001"/>
                  </a:cubicBezTo>
                  <a:cubicBezTo>
                    <a:pt x="1102" y="501"/>
                    <a:pt x="268" y="701"/>
                    <a:pt x="268" y="400"/>
                  </a:cubicBezTo>
                  <a:cubicBezTo>
                    <a:pt x="268" y="300"/>
                    <a:pt x="368" y="200"/>
                    <a:pt x="568" y="200"/>
                  </a:cubicBezTo>
                  <a:cubicBezTo>
                    <a:pt x="701" y="200"/>
                    <a:pt x="835" y="234"/>
                    <a:pt x="968" y="300"/>
                  </a:cubicBezTo>
                  <a:lnTo>
                    <a:pt x="1035" y="100"/>
                  </a:lnTo>
                  <a:cubicBezTo>
                    <a:pt x="902" y="34"/>
                    <a:pt x="735" y="0"/>
                    <a:pt x="56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34"/>
            <p:cNvSpPr/>
            <p:nvPr/>
          </p:nvSpPr>
          <p:spPr>
            <a:xfrm>
              <a:off x="4871975" y="3384750"/>
              <a:ext cx="8375" cy="38175"/>
            </a:xfrm>
            <a:custGeom>
              <a:rect b="b" l="l" r="r" t="t"/>
              <a:pathLst>
                <a:path extrusionOk="0" h="1527" w="335">
                  <a:moveTo>
                    <a:pt x="168" y="0"/>
                  </a:moveTo>
                  <a:cubicBezTo>
                    <a:pt x="93" y="0"/>
                    <a:pt x="18" y="42"/>
                    <a:pt x="1" y="125"/>
                  </a:cubicBezTo>
                  <a:cubicBezTo>
                    <a:pt x="1" y="225"/>
                    <a:pt x="68" y="292"/>
                    <a:pt x="168" y="292"/>
                  </a:cubicBezTo>
                  <a:cubicBezTo>
                    <a:pt x="268" y="292"/>
                    <a:pt x="334" y="225"/>
                    <a:pt x="334" y="125"/>
                  </a:cubicBezTo>
                  <a:cubicBezTo>
                    <a:pt x="318" y="42"/>
                    <a:pt x="243" y="0"/>
                    <a:pt x="168" y="0"/>
                  </a:cubicBezTo>
                  <a:close/>
                  <a:moveTo>
                    <a:pt x="34" y="459"/>
                  </a:moveTo>
                  <a:lnTo>
                    <a:pt x="34" y="1526"/>
                  </a:lnTo>
                  <a:lnTo>
                    <a:pt x="301" y="1526"/>
                  </a:lnTo>
                  <a:lnTo>
                    <a:pt x="301" y="459"/>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p34"/>
            <p:cNvSpPr/>
            <p:nvPr/>
          </p:nvSpPr>
          <p:spPr>
            <a:xfrm>
              <a:off x="4885325" y="3396200"/>
              <a:ext cx="29950" cy="37625"/>
            </a:xfrm>
            <a:custGeom>
              <a:rect b="b" l="l" r="r" t="t"/>
              <a:pathLst>
                <a:path extrusionOk="0" h="1505" w="1198">
                  <a:moveTo>
                    <a:pt x="579" y="180"/>
                  </a:moveTo>
                  <a:cubicBezTo>
                    <a:pt x="753" y="180"/>
                    <a:pt x="924" y="325"/>
                    <a:pt x="901" y="534"/>
                  </a:cubicBezTo>
                  <a:lnTo>
                    <a:pt x="901" y="501"/>
                  </a:lnTo>
                  <a:cubicBezTo>
                    <a:pt x="901" y="701"/>
                    <a:pt x="768" y="835"/>
                    <a:pt x="568" y="835"/>
                  </a:cubicBezTo>
                  <a:cubicBezTo>
                    <a:pt x="267" y="835"/>
                    <a:pt x="134" y="468"/>
                    <a:pt x="367" y="268"/>
                  </a:cubicBezTo>
                  <a:cubicBezTo>
                    <a:pt x="428" y="207"/>
                    <a:pt x="503" y="180"/>
                    <a:pt x="579" y="180"/>
                  </a:cubicBezTo>
                  <a:close/>
                  <a:moveTo>
                    <a:pt x="534" y="1"/>
                  </a:moveTo>
                  <a:cubicBezTo>
                    <a:pt x="234" y="1"/>
                    <a:pt x="1" y="234"/>
                    <a:pt x="1" y="534"/>
                  </a:cubicBezTo>
                  <a:cubicBezTo>
                    <a:pt x="1" y="786"/>
                    <a:pt x="208" y="1038"/>
                    <a:pt x="483" y="1038"/>
                  </a:cubicBezTo>
                  <a:cubicBezTo>
                    <a:pt x="500" y="1038"/>
                    <a:pt x="517" y="1037"/>
                    <a:pt x="534" y="1035"/>
                  </a:cubicBezTo>
                  <a:cubicBezTo>
                    <a:pt x="668" y="1035"/>
                    <a:pt x="801" y="1001"/>
                    <a:pt x="901" y="901"/>
                  </a:cubicBezTo>
                  <a:lnTo>
                    <a:pt x="901" y="968"/>
                  </a:lnTo>
                  <a:cubicBezTo>
                    <a:pt x="901" y="1168"/>
                    <a:pt x="801" y="1268"/>
                    <a:pt x="568" y="1268"/>
                  </a:cubicBezTo>
                  <a:cubicBezTo>
                    <a:pt x="401" y="1268"/>
                    <a:pt x="267" y="1235"/>
                    <a:pt x="167" y="1135"/>
                  </a:cubicBezTo>
                  <a:lnTo>
                    <a:pt x="67" y="1335"/>
                  </a:lnTo>
                  <a:cubicBezTo>
                    <a:pt x="201" y="1435"/>
                    <a:pt x="401" y="1502"/>
                    <a:pt x="568" y="1502"/>
                  </a:cubicBezTo>
                  <a:cubicBezTo>
                    <a:pt x="587" y="1504"/>
                    <a:pt x="605" y="1505"/>
                    <a:pt x="624" y="1505"/>
                  </a:cubicBezTo>
                  <a:cubicBezTo>
                    <a:pt x="934" y="1505"/>
                    <a:pt x="1198" y="1249"/>
                    <a:pt x="1135" y="935"/>
                  </a:cubicBezTo>
                  <a:lnTo>
                    <a:pt x="1135" y="34"/>
                  </a:lnTo>
                  <a:lnTo>
                    <a:pt x="901" y="34"/>
                  </a:lnTo>
                  <a:lnTo>
                    <a:pt x="901" y="168"/>
                  </a:lnTo>
                  <a:cubicBezTo>
                    <a:pt x="801" y="67"/>
                    <a:pt x="668" y="1"/>
                    <a:pt x="5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2" name="Google Shape;732;p34"/>
            <p:cNvSpPr/>
            <p:nvPr/>
          </p:nvSpPr>
          <p:spPr>
            <a:xfrm>
              <a:off x="4922025" y="3396200"/>
              <a:ext cx="26700" cy="26725"/>
            </a:xfrm>
            <a:custGeom>
              <a:rect b="b" l="l" r="r" t="t"/>
              <a:pathLst>
                <a:path extrusionOk="0" h="1069" w="1068">
                  <a:moveTo>
                    <a:pt x="601" y="1"/>
                  </a:moveTo>
                  <a:cubicBezTo>
                    <a:pt x="467" y="1"/>
                    <a:pt x="334" y="67"/>
                    <a:pt x="234" y="168"/>
                  </a:cubicBezTo>
                  <a:lnTo>
                    <a:pt x="234" y="34"/>
                  </a:lnTo>
                  <a:lnTo>
                    <a:pt x="0" y="34"/>
                  </a:lnTo>
                  <a:lnTo>
                    <a:pt x="0" y="1068"/>
                  </a:lnTo>
                  <a:lnTo>
                    <a:pt x="267" y="1068"/>
                  </a:lnTo>
                  <a:lnTo>
                    <a:pt x="267" y="534"/>
                  </a:lnTo>
                  <a:cubicBezTo>
                    <a:pt x="234" y="368"/>
                    <a:pt x="367" y="201"/>
                    <a:pt x="567" y="201"/>
                  </a:cubicBezTo>
                  <a:cubicBezTo>
                    <a:pt x="701" y="201"/>
                    <a:pt x="801" y="301"/>
                    <a:pt x="801" y="501"/>
                  </a:cubicBezTo>
                  <a:lnTo>
                    <a:pt x="801" y="1068"/>
                  </a:lnTo>
                  <a:lnTo>
                    <a:pt x="1068" y="1068"/>
                  </a:lnTo>
                  <a:lnTo>
                    <a:pt x="1068" y="468"/>
                  </a:lnTo>
                  <a:cubicBezTo>
                    <a:pt x="1068" y="201"/>
                    <a:pt x="868" y="1"/>
                    <a:pt x="6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3" name="Google Shape;733;p34"/>
            <p:cNvSpPr/>
            <p:nvPr/>
          </p:nvSpPr>
          <p:spPr>
            <a:xfrm>
              <a:off x="4969550" y="3384750"/>
              <a:ext cx="8375" cy="38175"/>
            </a:xfrm>
            <a:custGeom>
              <a:rect b="b" l="l" r="r" t="t"/>
              <a:pathLst>
                <a:path extrusionOk="0" h="1527" w="335">
                  <a:moveTo>
                    <a:pt x="167" y="0"/>
                  </a:moveTo>
                  <a:cubicBezTo>
                    <a:pt x="92" y="0"/>
                    <a:pt x="17" y="42"/>
                    <a:pt x="1" y="125"/>
                  </a:cubicBezTo>
                  <a:cubicBezTo>
                    <a:pt x="1" y="225"/>
                    <a:pt x="67" y="292"/>
                    <a:pt x="167" y="292"/>
                  </a:cubicBezTo>
                  <a:cubicBezTo>
                    <a:pt x="234" y="292"/>
                    <a:pt x="334" y="225"/>
                    <a:pt x="334" y="125"/>
                  </a:cubicBezTo>
                  <a:cubicBezTo>
                    <a:pt x="318" y="42"/>
                    <a:pt x="242" y="0"/>
                    <a:pt x="167" y="0"/>
                  </a:cubicBezTo>
                  <a:close/>
                  <a:moveTo>
                    <a:pt x="34" y="459"/>
                  </a:moveTo>
                  <a:lnTo>
                    <a:pt x="34" y="1526"/>
                  </a:lnTo>
                  <a:lnTo>
                    <a:pt x="267" y="1526"/>
                  </a:lnTo>
                  <a:lnTo>
                    <a:pt x="267" y="459"/>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34"/>
            <p:cNvSpPr/>
            <p:nvPr/>
          </p:nvSpPr>
          <p:spPr>
            <a:xfrm>
              <a:off x="4984575" y="3396200"/>
              <a:ext cx="26700" cy="26725"/>
            </a:xfrm>
            <a:custGeom>
              <a:rect b="b" l="l" r="r" t="t"/>
              <a:pathLst>
                <a:path extrusionOk="0" h="1069" w="1068">
                  <a:moveTo>
                    <a:pt x="600" y="1"/>
                  </a:moveTo>
                  <a:cubicBezTo>
                    <a:pt x="467" y="1"/>
                    <a:pt x="334" y="67"/>
                    <a:pt x="234" y="168"/>
                  </a:cubicBezTo>
                  <a:lnTo>
                    <a:pt x="234" y="34"/>
                  </a:lnTo>
                  <a:lnTo>
                    <a:pt x="0" y="34"/>
                  </a:lnTo>
                  <a:lnTo>
                    <a:pt x="0" y="1068"/>
                  </a:lnTo>
                  <a:lnTo>
                    <a:pt x="267" y="1068"/>
                  </a:lnTo>
                  <a:lnTo>
                    <a:pt x="267" y="534"/>
                  </a:lnTo>
                  <a:cubicBezTo>
                    <a:pt x="234" y="368"/>
                    <a:pt x="367" y="201"/>
                    <a:pt x="567" y="201"/>
                  </a:cubicBezTo>
                  <a:cubicBezTo>
                    <a:pt x="701" y="201"/>
                    <a:pt x="801" y="301"/>
                    <a:pt x="801" y="501"/>
                  </a:cubicBezTo>
                  <a:lnTo>
                    <a:pt x="801" y="1068"/>
                  </a:lnTo>
                  <a:lnTo>
                    <a:pt x="1067" y="1068"/>
                  </a:lnTo>
                  <a:lnTo>
                    <a:pt x="1067" y="468"/>
                  </a:lnTo>
                  <a:cubicBezTo>
                    <a:pt x="1067" y="201"/>
                    <a:pt x="867" y="1"/>
                    <a:pt x="60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34"/>
            <p:cNvSpPr/>
            <p:nvPr/>
          </p:nvSpPr>
          <p:spPr>
            <a:xfrm>
              <a:off x="2521975" y="1436475"/>
              <a:ext cx="1208375" cy="2551850"/>
            </a:xfrm>
            <a:custGeom>
              <a:rect b="b" l="l" r="r" t="t"/>
              <a:pathLst>
                <a:path extrusionOk="0" h="102074" w="48335">
                  <a:moveTo>
                    <a:pt x="5671" y="0"/>
                  </a:moveTo>
                  <a:cubicBezTo>
                    <a:pt x="2536" y="0"/>
                    <a:pt x="0" y="2535"/>
                    <a:pt x="0" y="5671"/>
                  </a:cubicBezTo>
                  <a:lnTo>
                    <a:pt x="0" y="96403"/>
                  </a:lnTo>
                  <a:cubicBezTo>
                    <a:pt x="0" y="99505"/>
                    <a:pt x="2536" y="102040"/>
                    <a:pt x="5671" y="102040"/>
                  </a:cubicBezTo>
                  <a:lnTo>
                    <a:pt x="42664" y="102073"/>
                  </a:lnTo>
                  <a:cubicBezTo>
                    <a:pt x="45800" y="102073"/>
                    <a:pt x="48302" y="99538"/>
                    <a:pt x="48335" y="96403"/>
                  </a:cubicBezTo>
                  <a:lnTo>
                    <a:pt x="48335" y="5704"/>
                  </a:lnTo>
                  <a:cubicBezTo>
                    <a:pt x="48335" y="2589"/>
                    <a:pt x="45832" y="33"/>
                    <a:pt x="42725" y="33"/>
                  </a:cubicBezTo>
                  <a:cubicBezTo>
                    <a:pt x="42704" y="33"/>
                    <a:pt x="42684" y="33"/>
                    <a:pt x="42664" y="34"/>
                  </a:cubicBezTo>
                  <a:lnTo>
                    <a:pt x="35492" y="34"/>
                  </a:lnTo>
                  <a:cubicBezTo>
                    <a:pt x="34492" y="34"/>
                    <a:pt x="33691" y="868"/>
                    <a:pt x="33724" y="1835"/>
                  </a:cubicBezTo>
                  <a:lnTo>
                    <a:pt x="33724" y="3136"/>
                  </a:lnTo>
                  <a:cubicBezTo>
                    <a:pt x="33758" y="4137"/>
                    <a:pt x="32957" y="4937"/>
                    <a:pt x="31990" y="4971"/>
                  </a:cubicBezTo>
                  <a:lnTo>
                    <a:pt x="17980" y="4971"/>
                  </a:lnTo>
                  <a:cubicBezTo>
                    <a:pt x="16979" y="4937"/>
                    <a:pt x="16212" y="4137"/>
                    <a:pt x="16212" y="3136"/>
                  </a:cubicBezTo>
                  <a:lnTo>
                    <a:pt x="16212" y="1835"/>
                  </a:lnTo>
                  <a:cubicBezTo>
                    <a:pt x="16245" y="868"/>
                    <a:pt x="15478" y="34"/>
                    <a:pt x="144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34"/>
            <p:cNvSpPr/>
            <p:nvPr/>
          </p:nvSpPr>
          <p:spPr>
            <a:xfrm>
              <a:off x="2518625" y="1433975"/>
              <a:ext cx="1212575" cy="2554725"/>
            </a:xfrm>
            <a:custGeom>
              <a:rect b="b" l="l" r="r" t="t"/>
              <a:pathLst>
                <a:path extrusionOk="0" h="102189" w="48503">
                  <a:moveTo>
                    <a:pt x="42998" y="100"/>
                  </a:moveTo>
                  <a:lnTo>
                    <a:pt x="42798" y="134"/>
                  </a:lnTo>
                  <a:lnTo>
                    <a:pt x="42998" y="134"/>
                  </a:lnTo>
                  <a:cubicBezTo>
                    <a:pt x="43165" y="134"/>
                    <a:pt x="43365" y="134"/>
                    <a:pt x="43565" y="167"/>
                  </a:cubicBezTo>
                  <a:cubicBezTo>
                    <a:pt x="43365" y="134"/>
                    <a:pt x="43165" y="100"/>
                    <a:pt x="42998" y="100"/>
                  </a:cubicBezTo>
                  <a:close/>
                  <a:moveTo>
                    <a:pt x="16346" y="2902"/>
                  </a:moveTo>
                  <a:cubicBezTo>
                    <a:pt x="16313" y="3069"/>
                    <a:pt x="16313" y="3269"/>
                    <a:pt x="16346" y="3469"/>
                  </a:cubicBezTo>
                  <a:cubicBezTo>
                    <a:pt x="16363" y="3636"/>
                    <a:pt x="16413" y="3795"/>
                    <a:pt x="16488" y="3945"/>
                  </a:cubicBezTo>
                  <a:lnTo>
                    <a:pt x="16488" y="3945"/>
                  </a:lnTo>
                  <a:cubicBezTo>
                    <a:pt x="16413" y="3786"/>
                    <a:pt x="16363" y="3620"/>
                    <a:pt x="16346" y="3436"/>
                  </a:cubicBezTo>
                  <a:cubicBezTo>
                    <a:pt x="16346" y="3269"/>
                    <a:pt x="16346" y="3069"/>
                    <a:pt x="16346" y="2902"/>
                  </a:cubicBezTo>
                  <a:close/>
                  <a:moveTo>
                    <a:pt x="16488" y="3945"/>
                  </a:moveTo>
                  <a:cubicBezTo>
                    <a:pt x="16563" y="4103"/>
                    <a:pt x="16663" y="4253"/>
                    <a:pt x="16780" y="4403"/>
                  </a:cubicBezTo>
                  <a:cubicBezTo>
                    <a:pt x="16980" y="4637"/>
                    <a:pt x="17280" y="4837"/>
                    <a:pt x="17614" y="4937"/>
                  </a:cubicBezTo>
                  <a:cubicBezTo>
                    <a:pt x="17683" y="4951"/>
                    <a:pt x="17752" y="4959"/>
                    <a:pt x="17823" y="4964"/>
                  </a:cubicBezTo>
                  <a:lnTo>
                    <a:pt x="17823" y="4964"/>
                  </a:lnTo>
                  <a:cubicBezTo>
                    <a:pt x="17774" y="4955"/>
                    <a:pt x="17726" y="4946"/>
                    <a:pt x="17680" y="4937"/>
                  </a:cubicBezTo>
                  <a:cubicBezTo>
                    <a:pt x="17347" y="4870"/>
                    <a:pt x="17013" y="4670"/>
                    <a:pt x="16780" y="4370"/>
                  </a:cubicBezTo>
                  <a:cubicBezTo>
                    <a:pt x="16663" y="4237"/>
                    <a:pt x="16563" y="4095"/>
                    <a:pt x="16488" y="3945"/>
                  </a:cubicBezTo>
                  <a:close/>
                  <a:moveTo>
                    <a:pt x="35817" y="25"/>
                  </a:moveTo>
                  <a:cubicBezTo>
                    <a:pt x="35496" y="25"/>
                    <a:pt x="35194" y="85"/>
                    <a:pt x="34893" y="167"/>
                  </a:cubicBezTo>
                  <a:cubicBezTo>
                    <a:pt x="34492" y="334"/>
                    <a:pt x="34192" y="601"/>
                    <a:pt x="33992" y="968"/>
                  </a:cubicBezTo>
                  <a:cubicBezTo>
                    <a:pt x="33892" y="1168"/>
                    <a:pt x="33825" y="1368"/>
                    <a:pt x="33792" y="1568"/>
                  </a:cubicBezTo>
                  <a:cubicBezTo>
                    <a:pt x="33758" y="1802"/>
                    <a:pt x="33725" y="2002"/>
                    <a:pt x="33758" y="2235"/>
                  </a:cubicBezTo>
                  <a:lnTo>
                    <a:pt x="33758" y="2902"/>
                  </a:lnTo>
                  <a:cubicBezTo>
                    <a:pt x="33758" y="3136"/>
                    <a:pt x="33725" y="3369"/>
                    <a:pt x="33692" y="3603"/>
                  </a:cubicBezTo>
                  <a:cubicBezTo>
                    <a:pt x="33592" y="4070"/>
                    <a:pt x="33325" y="4470"/>
                    <a:pt x="32924" y="4737"/>
                  </a:cubicBezTo>
                  <a:cubicBezTo>
                    <a:pt x="32691" y="4870"/>
                    <a:pt x="32457" y="4937"/>
                    <a:pt x="32224" y="4970"/>
                  </a:cubicBezTo>
                  <a:lnTo>
                    <a:pt x="18147" y="4970"/>
                  </a:lnTo>
                  <a:cubicBezTo>
                    <a:pt x="18030" y="4970"/>
                    <a:pt x="17924" y="4970"/>
                    <a:pt x="17823" y="4964"/>
                  </a:cubicBezTo>
                  <a:lnTo>
                    <a:pt x="17823" y="4964"/>
                  </a:lnTo>
                  <a:cubicBezTo>
                    <a:pt x="17954" y="4986"/>
                    <a:pt x="18093" y="5004"/>
                    <a:pt x="18214" y="5004"/>
                  </a:cubicBezTo>
                  <a:lnTo>
                    <a:pt x="31523" y="5004"/>
                  </a:lnTo>
                  <a:cubicBezTo>
                    <a:pt x="31701" y="5004"/>
                    <a:pt x="31864" y="5019"/>
                    <a:pt x="32032" y="5019"/>
                  </a:cubicBezTo>
                  <a:cubicBezTo>
                    <a:pt x="32116" y="5019"/>
                    <a:pt x="32202" y="5015"/>
                    <a:pt x="32291" y="5004"/>
                  </a:cubicBezTo>
                  <a:cubicBezTo>
                    <a:pt x="32558" y="4970"/>
                    <a:pt x="32791" y="4870"/>
                    <a:pt x="33025" y="4737"/>
                  </a:cubicBezTo>
                  <a:cubicBezTo>
                    <a:pt x="33425" y="4470"/>
                    <a:pt x="33725" y="4036"/>
                    <a:pt x="33858" y="3569"/>
                  </a:cubicBezTo>
                  <a:cubicBezTo>
                    <a:pt x="33892" y="3336"/>
                    <a:pt x="33892" y="3102"/>
                    <a:pt x="33892" y="2869"/>
                  </a:cubicBezTo>
                  <a:lnTo>
                    <a:pt x="33892" y="2168"/>
                  </a:lnTo>
                  <a:cubicBezTo>
                    <a:pt x="33858" y="1968"/>
                    <a:pt x="33892" y="1735"/>
                    <a:pt x="33925" y="1535"/>
                  </a:cubicBezTo>
                  <a:cubicBezTo>
                    <a:pt x="33959" y="1335"/>
                    <a:pt x="34025" y="1134"/>
                    <a:pt x="34125" y="934"/>
                  </a:cubicBezTo>
                  <a:cubicBezTo>
                    <a:pt x="34325" y="601"/>
                    <a:pt x="34626" y="334"/>
                    <a:pt x="34993" y="167"/>
                  </a:cubicBezTo>
                  <a:cubicBezTo>
                    <a:pt x="35281" y="88"/>
                    <a:pt x="35570" y="30"/>
                    <a:pt x="35859" y="25"/>
                  </a:cubicBezTo>
                  <a:lnTo>
                    <a:pt x="35859" y="25"/>
                  </a:lnTo>
                  <a:cubicBezTo>
                    <a:pt x="35914" y="26"/>
                    <a:pt x="35970" y="29"/>
                    <a:pt x="36027" y="34"/>
                  </a:cubicBezTo>
                  <a:lnTo>
                    <a:pt x="36093" y="34"/>
                  </a:lnTo>
                  <a:cubicBezTo>
                    <a:pt x="36028" y="28"/>
                    <a:pt x="35963" y="25"/>
                    <a:pt x="35898" y="25"/>
                  </a:cubicBezTo>
                  <a:cubicBezTo>
                    <a:pt x="35885" y="25"/>
                    <a:pt x="35872" y="25"/>
                    <a:pt x="35859" y="25"/>
                  </a:cubicBezTo>
                  <a:lnTo>
                    <a:pt x="35859" y="25"/>
                  </a:lnTo>
                  <a:cubicBezTo>
                    <a:pt x="35845" y="25"/>
                    <a:pt x="35831" y="25"/>
                    <a:pt x="35817" y="25"/>
                  </a:cubicBezTo>
                  <a:close/>
                  <a:moveTo>
                    <a:pt x="5972" y="0"/>
                  </a:moveTo>
                  <a:cubicBezTo>
                    <a:pt x="5105" y="0"/>
                    <a:pt x="4237" y="134"/>
                    <a:pt x="3470" y="501"/>
                  </a:cubicBezTo>
                  <a:cubicBezTo>
                    <a:pt x="2670" y="834"/>
                    <a:pt x="1936" y="1368"/>
                    <a:pt x="1369" y="2068"/>
                  </a:cubicBezTo>
                  <a:cubicBezTo>
                    <a:pt x="802" y="2736"/>
                    <a:pt x="401" y="3569"/>
                    <a:pt x="201" y="4470"/>
                  </a:cubicBezTo>
                  <a:cubicBezTo>
                    <a:pt x="134" y="4670"/>
                    <a:pt x="101" y="4904"/>
                    <a:pt x="68" y="5137"/>
                  </a:cubicBezTo>
                  <a:cubicBezTo>
                    <a:pt x="34" y="5371"/>
                    <a:pt x="34" y="5571"/>
                    <a:pt x="34" y="5804"/>
                  </a:cubicBezTo>
                  <a:lnTo>
                    <a:pt x="34" y="7172"/>
                  </a:lnTo>
                  <a:lnTo>
                    <a:pt x="34" y="18647"/>
                  </a:lnTo>
                  <a:lnTo>
                    <a:pt x="34" y="43932"/>
                  </a:lnTo>
                  <a:lnTo>
                    <a:pt x="34" y="71885"/>
                  </a:lnTo>
                  <a:lnTo>
                    <a:pt x="34" y="86662"/>
                  </a:lnTo>
                  <a:lnTo>
                    <a:pt x="34" y="94234"/>
                  </a:lnTo>
                  <a:lnTo>
                    <a:pt x="34" y="96136"/>
                  </a:lnTo>
                  <a:cubicBezTo>
                    <a:pt x="1" y="96770"/>
                    <a:pt x="101" y="97437"/>
                    <a:pt x="268" y="98037"/>
                  </a:cubicBezTo>
                  <a:cubicBezTo>
                    <a:pt x="635" y="99305"/>
                    <a:pt x="1435" y="100405"/>
                    <a:pt x="2503" y="101139"/>
                  </a:cubicBezTo>
                  <a:cubicBezTo>
                    <a:pt x="3518" y="101816"/>
                    <a:pt x="4704" y="102181"/>
                    <a:pt x="5903" y="102181"/>
                  </a:cubicBezTo>
                  <a:cubicBezTo>
                    <a:pt x="6004" y="102181"/>
                    <a:pt x="6105" y="102179"/>
                    <a:pt x="6205" y="102173"/>
                  </a:cubicBezTo>
                  <a:lnTo>
                    <a:pt x="39563" y="102173"/>
                  </a:lnTo>
                  <a:cubicBezTo>
                    <a:pt x="40341" y="102173"/>
                    <a:pt x="41134" y="102188"/>
                    <a:pt x="41922" y="102188"/>
                  </a:cubicBezTo>
                  <a:cubicBezTo>
                    <a:pt x="42316" y="102188"/>
                    <a:pt x="42709" y="102185"/>
                    <a:pt x="43098" y="102173"/>
                  </a:cubicBezTo>
                  <a:cubicBezTo>
                    <a:pt x="44299" y="102107"/>
                    <a:pt x="45433" y="101673"/>
                    <a:pt x="46367" y="100906"/>
                  </a:cubicBezTo>
                  <a:cubicBezTo>
                    <a:pt x="46834" y="100539"/>
                    <a:pt x="47235" y="100105"/>
                    <a:pt x="47568" y="99605"/>
                  </a:cubicBezTo>
                  <a:cubicBezTo>
                    <a:pt x="47868" y="99105"/>
                    <a:pt x="48102" y="98571"/>
                    <a:pt x="48269" y="98004"/>
                  </a:cubicBezTo>
                  <a:cubicBezTo>
                    <a:pt x="48436" y="97437"/>
                    <a:pt x="48502" y="96870"/>
                    <a:pt x="48502" y="96303"/>
                  </a:cubicBezTo>
                  <a:lnTo>
                    <a:pt x="48502" y="87796"/>
                  </a:lnTo>
                  <a:cubicBezTo>
                    <a:pt x="48502" y="69984"/>
                    <a:pt x="48502" y="53972"/>
                    <a:pt x="48502" y="40496"/>
                  </a:cubicBezTo>
                  <a:cubicBezTo>
                    <a:pt x="48469" y="27020"/>
                    <a:pt x="48469" y="16112"/>
                    <a:pt x="48469" y="8573"/>
                  </a:cubicBezTo>
                  <a:lnTo>
                    <a:pt x="48469" y="5904"/>
                  </a:lnTo>
                  <a:cubicBezTo>
                    <a:pt x="48469" y="5104"/>
                    <a:pt x="48335" y="4337"/>
                    <a:pt x="48069" y="3603"/>
                  </a:cubicBezTo>
                  <a:cubicBezTo>
                    <a:pt x="47802" y="3002"/>
                    <a:pt x="47435" y="2435"/>
                    <a:pt x="46968" y="1935"/>
                  </a:cubicBezTo>
                  <a:cubicBezTo>
                    <a:pt x="46601" y="1535"/>
                    <a:pt x="46167" y="1168"/>
                    <a:pt x="45700" y="901"/>
                  </a:cubicBezTo>
                  <a:cubicBezTo>
                    <a:pt x="45033" y="501"/>
                    <a:pt x="44300" y="267"/>
                    <a:pt x="43566" y="167"/>
                  </a:cubicBezTo>
                  <a:lnTo>
                    <a:pt x="43566" y="167"/>
                  </a:lnTo>
                  <a:cubicBezTo>
                    <a:pt x="44300" y="267"/>
                    <a:pt x="45000" y="501"/>
                    <a:pt x="45667" y="901"/>
                  </a:cubicBezTo>
                  <a:cubicBezTo>
                    <a:pt x="46134" y="1201"/>
                    <a:pt x="46568" y="1535"/>
                    <a:pt x="46934" y="1968"/>
                  </a:cubicBezTo>
                  <a:cubicBezTo>
                    <a:pt x="47935" y="3036"/>
                    <a:pt x="48436" y="4437"/>
                    <a:pt x="48402" y="5904"/>
                  </a:cubicBezTo>
                  <a:lnTo>
                    <a:pt x="48402" y="8606"/>
                  </a:lnTo>
                  <a:cubicBezTo>
                    <a:pt x="48402" y="16145"/>
                    <a:pt x="48402" y="27020"/>
                    <a:pt x="48369" y="40496"/>
                  </a:cubicBezTo>
                  <a:cubicBezTo>
                    <a:pt x="48369" y="53972"/>
                    <a:pt x="48369" y="70017"/>
                    <a:pt x="48369" y="87830"/>
                  </a:cubicBezTo>
                  <a:lnTo>
                    <a:pt x="48369" y="94601"/>
                  </a:lnTo>
                  <a:lnTo>
                    <a:pt x="48369" y="96303"/>
                  </a:lnTo>
                  <a:cubicBezTo>
                    <a:pt x="48369" y="96870"/>
                    <a:pt x="48302" y="97437"/>
                    <a:pt x="48135" y="97970"/>
                  </a:cubicBezTo>
                  <a:cubicBezTo>
                    <a:pt x="48002" y="98537"/>
                    <a:pt x="47768" y="99038"/>
                    <a:pt x="47435" y="99538"/>
                  </a:cubicBezTo>
                  <a:cubicBezTo>
                    <a:pt x="47135" y="100005"/>
                    <a:pt x="46734" y="100439"/>
                    <a:pt x="46301" y="100806"/>
                  </a:cubicBezTo>
                  <a:cubicBezTo>
                    <a:pt x="45400" y="101540"/>
                    <a:pt x="44266" y="101973"/>
                    <a:pt x="43132" y="102040"/>
                  </a:cubicBezTo>
                  <a:lnTo>
                    <a:pt x="6172" y="102040"/>
                  </a:lnTo>
                  <a:cubicBezTo>
                    <a:pt x="6074" y="102045"/>
                    <a:pt x="5975" y="102048"/>
                    <a:pt x="5877" y="102048"/>
                  </a:cubicBezTo>
                  <a:cubicBezTo>
                    <a:pt x="4709" y="102048"/>
                    <a:pt x="3557" y="101685"/>
                    <a:pt x="2603" y="101039"/>
                  </a:cubicBezTo>
                  <a:cubicBezTo>
                    <a:pt x="1535" y="100305"/>
                    <a:pt x="768" y="99238"/>
                    <a:pt x="401" y="98037"/>
                  </a:cubicBezTo>
                  <a:cubicBezTo>
                    <a:pt x="234" y="97437"/>
                    <a:pt x="168" y="96803"/>
                    <a:pt x="168" y="96169"/>
                  </a:cubicBezTo>
                  <a:lnTo>
                    <a:pt x="168" y="18680"/>
                  </a:lnTo>
                  <a:lnTo>
                    <a:pt x="168" y="7205"/>
                  </a:lnTo>
                  <a:lnTo>
                    <a:pt x="168" y="5804"/>
                  </a:lnTo>
                  <a:cubicBezTo>
                    <a:pt x="201" y="5604"/>
                    <a:pt x="168" y="5371"/>
                    <a:pt x="201" y="5137"/>
                  </a:cubicBezTo>
                  <a:cubicBezTo>
                    <a:pt x="268" y="4904"/>
                    <a:pt x="268" y="4704"/>
                    <a:pt x="335" y="4470"/>
                  </a:cubicBezTo>
                  <a:cubicBezTo>
                    <a:pt x="535" y="3636"/>
                    <a:pt x="935" y="2836"/>
                    <a:pt x="1502" y="2135"/>
                  </a:cubicBezTo>
                  <a:cubicBezTo>
                    <a:pt x="2557" y="857"/>
                    <a:pt x="4163" y="129"/>
                    <a:pt x="5821" y="129"/>
                  </a:cubicBezTo>
                  <a:cubicBezTo>
                    <a:pt x="5893" y="129"/>
                    <a:pt x="5966" y="131"/>
                    <a:pt x="6039" y="134"/>
                  </a:cubicBezTo>
                  <a:lnTo>
                    <a:pt x="14511" y="134"/>
                  </a:lnTo>
                  <a:cubicBezTo>
                    <a:pt x="14557" y="130"/>
                    <a:pt x="14603" y="127"/>
                    <a:pt x="14649" y="127"/>
                  </a:cubicBezTo>
                  <a:cubicBezTo>
                    <a:pt x="14969" y="127"/>
                    <a:pt x="15287" y="230"/>
                    <a:pt x="15579" y="434"/>
                  </a:cubicBezTo>
                  <a:cubicBezTo>
                    <a:pt x="15879" y="634"/>
                    <a:pt x="16079" y="934"/>
                    <a:pt x="16213" y="1301"/>
                  </a:cubicBezTo>
                  <a:cubicBezTo>
                    <a:pt x="16313" y="1635"/>
                    <a:pt x="16346" y="2002"/>
                    <a:pt x="16346" y="2369"/>
                  </a:cubicBezTo>
                  <a:cubicBezTo>
                    <a:pt x="16379" y="1968"/>
                    <a:pt x="16346" y="1601"/>
                    <a:pt x="16246" y="1234"/>
                  </a:cubicBezTo>
                  <a:cubicBezTo>
                    <a:pt x="16112" y="868"/>
                    <a:pt x="15846" y="534"/>
                    <a:pt x="15545" y="334"/>
                  </a:cubicBezTo>
                  <a:cubicBezTo>
                    <a:pt x="15212" y="100"/>
                    <a:pt x="14812" y="0"/>
                    <a:pt x="14445" y="0"/>
                  </a:cubicBezTo>
                  <a:close/>
                </a:path>
              </a:pathLst>
            </a:custGeom>
            <a:solidFill>
              <a:srgbClr val="263238"/>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34"/>
            <p:cNvSpPr/>
            <p:nvPr/>
          </p:nvSpPr>
          <p:spPr>
            <a:xfrm>
              <a:off x="3473475" y="1645950"/>
              <a:ext cx="133475" cy="6000"/>
            </a:xfrm>
            <a:custGeom>
              <a:rect b="b" l="l" r="r" t="t"/>
              <a:pathLst>
                <a:path extrusionOk="0" h="240" w="5339">
                  <a:moveTo>
                    <a:pt x="1921" y="0"/>
                  </a:moveTo>
                  <a:cubicBezTo>
                    <a:pt x="1282" y="0"/>
                    <a:pt x="650" y="55"/>
                    <a:pt x="1" y="127"/>
                  </a:cubicBezTo>
                  <a:cubicBezTo>
                    <a:pt x="676" y="202"/>
                    <a:pt x="1333" y="240"/>
                    <a:pt x="1999" y="240"/>
                  </a:cubicBezTo>
                  <a:cubicBezTo>
                    <a:pt x="2221" y="240"/>
                    <a:pt x="2444" y="236"/>
                    <a:pt x="2669" y="227"/>
                  </a:cubicBezTo>
                  <a:cubicBezTo>
                    <a:pt x="2895" y="236"/>
                    <a:pt x="3118" y="240"/>
                    <a:pt x="3340" y="240"/>
                  </a:cubicBezTo>
                  <a:cubicBezTo>
                    <a:pt x="4006" y="240"/>
                    <a:pt x="4663" y="202"/>
                    <a:pt x="5338" y="127"/>
                  </a:cubicBezTo>
                  <a:cubicBezTo>
                    <a:pt x="4689" y="55"/>
                    <a:pt x="4057" y="0"/>
                    <a:pt x="3418" y="0"/>
                  </a:cubicBezTo>
                  <a:cubicBezTo>
                    <a:pt x="3170" y="0"/>
                    <a:pt x="2921" y="9"/>
                    <a:pt x="2669" y="27"/>
                  </a:cubicBezTo>
                  <a:cubicBezTo>
                    <a:pt x="2418" y="9"/>
                    <a:pt x="2169" y="0"/>
                    <a:pt x="192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34"/>
            <p:cNvSpPr/>
            <p:nvPr/>
          </p:nvSpPr>
          <p:spPr>
            <a:xfrm>
              <a:off x="3460150" y="1668000"/>
              <a:ext cx="132600" cy="5650"/>
            </a:xfrm>
            <a:custGeom>
              <a:rect b="b" l="l" r="r" t="t"/>
              <a:pathLst>
                <a:path extrusionOk="0" h="226" w="5304">
                  <a:moveTo>
                    <a:pt x="1994" y="0"/>
                  </a:moveTo>
                  <a:cubicBezTo>
                    <a:pt x="1320" y="0"/>
                    <a:pt x="651" y="38"/>
                    <a:pt x="0" y="113"/>
                  </a:cubicBezTo>
                  <a:cubicBezTo>
                    <a:pt x="651" y="188"/>
                    <a:pt x="1320" y="225"/>
                    <a:pt x="1994" y="225"/>
                  </a:cubicBezTo>
                  <a:cubicBezTo>
                    <a:pt x="2218" y="225"/>
                    <a:pt x="2444" y="221"/>
                    <a:pt x="2669" y="213"/>
                  </a:cubicBezTo>
                  <a:cubicBezTo>
                    <a:pt x="2886" y="221"/>
                    <a:pt x="3104" y="225"/>
                    <a:pt x="3324" y="225"/>
                  </a:cubicBezTo>
                  <a:cubicBezTo>
                    <a:pt x="3984" y="225"/>
                    <a:pt x="4654" y="188"/>
                    <a:pt x="5304" y="113"/>
                  </a:cubicBezTo>
                  <a:cubicBezTo>
                    <a:pt x="4654" y="38"/>
                    <a:pt x="3984" y="0"/>
                    <a:pt x="3324" y="0"/>
                  </a:cubicBezTo>
                  <a:cubicBezTo>
                    <a:pt x="3104" y="0"/>
                    <a:pt x="2886" y="4"/>
                    <a:pt x="2669" y="13"/>
                  </a:cubicBezTo>
                  <a:cubicBezTo>
                    <a:pt x="2444" y="4"/>
                    <a:pt x="2218" y="0"/>
                    <a:pt x="199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34"/>
            <p:cNvSpPr/>
            <p:nvPr/>
          </p:nvSpPr>
          <p:spPr>
            <a:xfrm>
              <a:off x="3466825" y="1688475"/>
              <a:ext cx="133450" cy="6025"/>
            </a:xfrm>
            <a:custGeom>
              <a:rect b="b" l="l" r="r" t="t"/>
              <a:pathLst>
                <a:path extrusionOk="0" h="241" w="5338">
                  <a:moveTo>
                    <a:pt x="1915" y="1"/>
                  </a:moveTo>
                  <a:cubicBezTo>
                    <a:pt x="1268" y="1"/>
                    <a:pt x="625" y="55"/>
                    <a:pt x="0" y="128"/>
                  </a:cubicBezTo>
                  <a:cubicBezTo>
                    <a:pt x="651" y="203"/>
                    <a:pt x="1320" y="240"/>
                    <a:pt x="1994" y="240"/>
                  </a:cubicBezTo>
                  <a:cubicBezTo>
                    <a:pt x="2218" y="240"/>
                    <a:pt x="2443" y="236"/>
                    <a:pt x="2669" y="228"/>
                  </a:cubicBezTo>
                  <a:cubicBezTo>
                    <a:pt x="2885" y="236"/>
                    <a:pt x="3104" y="240"/>
                    <a:pt x="3325" y="240"/>
                  </a:cubicBezTo>
                  <a:cubicBezTo>
                    <a:pt x="3986" y="240"/>
                    <a:pt x="4662" y="203"/>
                    <a:pt x="5337" y="128"/>
                  </a:cubicBezTo>
                  <a:cubicBezTo>
                    <a:pt x="4688" y="55"/>
                    <a:pt x="4039" y="1"/>
                    <a:pt x="3402" y="1"/>
                  </a:cubicBezTo>
                  <a:cubicBezTo>
                    <a:pt x="3156" y="1"/>
                    <a:pt x="2911" y="9"/>
                    <a:pt x="2669" y="28"/>
                  </a:cubicBezTo>
                  <a:cubicBezTo>
                    <a:pt x="2417" y="9"/>
                    <a:pt x="2166" y="1"/>
                    <a:pt x="191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34"/>
            <p:cNvSpPr/>
            <p:nvPr/>
          </p:nvSpPr>
          <p:spPr>
            <a:xfrm>
              <a:off x="2785500" y="1850150"/>
              <a:ext cx="666325" cy="629400"/>
            </a:xfrm>
            <a:custGeom>
              <a:rect b="b" l="l" r="r" t="t"/>
              <a:pathLst>
                <a:path extrusionOk="0" h="25176" w="26653">
                  <a:moveTo>
                    <a:pt x="13283" y="1"/>
                  </a:moveTo>
                  <a:cubicBezTo>
                    <a:pt x="12415" y="1"/>
                    <a:pt x="11545" y="59"/>
                    <a:pt x="10708" y="199"/>
                  </a:cubicBezTo>
                  <a:cubicBezTo>
                    <a:pt x="9040" y="399"/>
                    <a:pt x="7472" y="899"/>
                    <a:pt x="6005" y="1666"/>
                  </a:cubicBezTo>
                  <a:cubicBezTo>
                    <a:pt x="4203" y="2600"/>
                    <a:pt x="2702" y="4001"/>
                    <a:pt x="1668" y="5736"/>
                  </a:cubicBezTo>
                  <a:cubicBezTo>
                    <a:pt x="534" y="7737"/>
                    <a:pt x="0" y="10039"/>
                    <a:pt x="134" y="12374"/>
                  </a:cubicBezTo>
                  <a:cubicBezTo>
                    <a:pt x="267" y="14909"/>
                    <a:pt x="1134" y="17378"/>
                    <a:pt x="2602" y="19479"/>
                  </a:cubicBezTo>
                  <a:cubicBezTo>
                    <a:pt x="4137" y="21747"/>
                    <a:pt x="6371" y="23482"/>
                    <a:pt x="8940" y="24416"/>
                  </a:cubicBezTo>
                  <a:cubicBezTo>
                    <a:pt x="10404" y="24923"/>
                    <a:pt x="11930" y="25176"/>
                    <a:pt x="13461" y="25176"/>
                  </a:cubicBezTo>
                  <a:cubicBezTo>
                    <a:pt x="14652" y="25176"/>
                    <a:pt x="15845" y="25023"/>
                    <a:pt x="17012" y="24716"/>
                  </a:cubicBezTo>
                  <a:cubicBezTo>
                    <a:pt x="18280" y="24383"/>
                    <a:pt x="19447" y="23849"/>
                    <a:pt x="20548" y="23148"/>
                  </a:cubicBezTo>
                  <a:cubicBezTo>
                    <a:pt x="21616" y="22481"/>
                    <a:pt x="22550" y="21647"/>
                    <a:pt x="23350" y="20713"/>
                  </a:cubicBezTo>
                  <a:cubicBezTo>
                    <a:pt x="24851" y="18945"/>
                    <a:pt x="25852" y="16811"/>
                    <a:pt x="26286" y="14542"/>
                  </a:cubicBezTo>
                  <a:cubicBezTo>
                    <a:pt x="26653" y="12574"/>
                    <a:pt x="26519" y="10539"/>
                    <a:pt x="25885" y="8605"/>
                  </a:cubicBezTo>
                  <a:cubicBezTo>
                    <a:pt x="25785" y="8171"/>
                    <a:pt x="25619" y="7771"/>
                    <a:pt x="25418" y="7370"/>
                  </a:cubicBezTo>
                  <a:cubicBezTo>
                    <a:pt x="25218" y="6970"/>
                    <a:pt x="25051" y="6603"/>
                    <a:pt x="24851" y="6236"/>
                  </a:cubicBezTo>
                  <a:cubicBezTo>
                    <a:pt x="24451" y="5569"/>
                    <a:pt x="24017" y="4935"/>
                    <a:pt x="23517" y="4335"/>
                  </a:cubicBezTo>
                  <a:cubicBezTo>
                    <a:pt x="22716" y="3368"/>
                    <a:pt x="21749" y="2534"/>
                    <a:pt x="20715" y="1866"/>
                  </a:cubicBezTo>
                  <a:cubicBezTo>
                    <a:pt x="20348" y="1633"/>
                    <a:pt x="19948" y="1399"/>
                    <a:pt x="19548" y="1199"/>
                  </a:cubicBezTo>
                  <a:cubicBezTo>
                    <a:pt x="19181" y="999"/>
                    <a:pt x="18880" y="866"/>
                    <a:pt x="18647" y="766"/>
                  </a:cubicBezTo>
                  <a:lnTo>
                    <a:pt x="18046" y="566"/>
                  </a:lnTo>
                  <a:lnTo>
                    <a:pt x="17846" y="499"/>
                  </a:lnTo>
                  <a:lnTo>
                    <a:pt x="18046" y="599"/>
                  </a:lnTo>
                  <a:lnTo>
                    <a:pt x="18614" y="799"/>
                  </a:lnTo>
                  <a:cubicBezTo>
                    <a:pt x="18847" y="899"/>
                    <a:pt x="19147" y="1066"/>
                    <a:pt x="19514" y="1233"/>
                  </a:cubicBezTo>
                  <a:cubicBezTo>
                    <a:pt x="21682" y="2367"/>
                    <a:pt x="23484" y="4135"/>
                    <a:pt x="24718" y="6270"/>
                  </a:cubicBezTo>
                  <a:cubicBezTo>
                    <a:pt x="24918" y="6637"/>
                    <a:pt x="25118" y="6970"/>
                    <a:pt x="25285" y="7404"/>
                  </a:cubicBezTo>
                  <a:cubicBezTo>
                    <a:pt x="25452" y="7804"/>
                    <a:pt x="25619" y="8238"/>
                    <a:pt x="25752" y="8638"/>
                  </a:cubicBezTo>
                  <a:cubicBezTo>
                    <a:pt x="26352" y="10539"/>
                    <a:pt x="26452" y="12541"/>
                    <a:pt x="26086" y="14476"/>
                  </a:cubicBezTo>
                  <a:cubicBezTo>
                    <a:pt x="25685" y="16744"/>
                    <a:pt x="24685" y="18812"/>
                    <a:pt x="23217" y="20547"/>
                  </a:cubicBezTo>
                  <a:cubicBezTo>
                    <a:pt x="21582" y="22481"/>
                    <a:pt x="19381" y="23849"/>
                    <a:pt x="16946" y="24483"/>
                  </a:cubicBezTo>
                  <a:cubicBezTo>
                    <a:pt x="15807" y="24789"/>
                    <a:pt x="14637" y="24942"/>
                    <a:pt x="13468" y="24942"/>
                  </a:cubicBezTo>
                  <a:cubicBezTo>
                    <a:pt x="11966" y="24942"/>
                    <a:pt x="10466" y="24689"/>
                    <a:pt x="9040" y="24182"/>
                  </a:cubicBezTo>
                  <a:cubicBezTo>
                    <a:pt x="6472" y="23248"/>
                    <a:pt x="4303" y="21547"/>
                    <a:pt x="2769" y="19346"/>
                  </a:cubicBezTo>
                  <a:cubicBezTo>
                    <a:pt x="1335" y="17278"/>
                    <a:pt x="467" y="14842"/>
                    <a:pt x="334" y="12341"/>
                  </a:cubicBezTo>
                  <a:cubicBezTo>
                    <a:pt x="200" y="10072"/>
                    <a:pt x="701" y="7804"/>
                    <a:pt x="1835" y="5836"/>
                  </a:cubicBezTo>
                  <a:cubicBezTo>
                    <a:pt x="2836" y="4135"/>
                    <a:pt x="4337" y="2734"/>
                    <a:pt x="6071" y="1833"/>
                  </a:cubicBezTo>
                  <a:cubicBezTo>
                    <a:pt x="7539" y="1033"/>
                    <a:pt x="9107" y="532"/>
                    <a:pt x="10708" y="299"/>
                  </a:cubicBezTo>
                  <a:cubicBezTo>
                    <a:pt x="11736" y="160"/>
                    <a:pt x="12765" y="90"/>
                    <a:pt x="13793" y="90"/>
                  </a:cubicBezTo>
                  <a:cubicBezTo>
                    <a:pt x="13999" y="90"/>
                    <a:pt x="14205" y="93"/>
                    <a:pt x="14411" y="99"/>
                  </a:cubicBezTo>
                  <a:cubicBezTo>
                    <a:pt x="15411" y="132"/>
                    <a:pt x="16212" y="232"/>
                    <a:pt x="16746" y="299"/>
                  </a:cubicBezTo>
                  <a:lnTo>
                    <a:pt x="17346" y="365"/>
                  </a:lnTo>
                  <a:lnTo>
                    <a:pt x="17546" y="365"/>
                  </a:lnTo>
                  <a:cubicBezTo>
                    <a:pt x="16512" y="165"/>
                    <a:pt x="15478" y="65"/>
                    <a:pt x="14411" y="32"/>
                  </a:cubicBezTo>
                  <a:cubicBezTo>
                    <a:pt x="14037" y="12"/>
                    <a:pt x="13660" y="1"/>
                    <a:pt x="132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34"/>
            <p:cNvSpPr/>
            <p:nvPr/>
          </p:nvSpPr>
          <p:spPr>
            <a:xfrm>
              <a:off x="2961450" y="2097400"/>
              <a:ext cx="352775" cy="208875"/>
            </a:xfrm>
            <a:custGeom>
              <a:rect b="b" l="l" r="r" t="t"/>
              <a:pathLst>
                <a:path extrusionOk="0" h="8355" w="14111">
                  <a:moveTo>
                    <a:pt x="7024" y="1"/>
                  </a:moveTo>
                  <a:cubicBezTo>
                    <a:pt x="6908" y="1"/>
                    <a:pt x="6790" y="6"/>
                    <a:pt x="6672" y="16"/>
                  </a:cubicBezTo>
                  <a:cubicBezTo>
                    <a:pt x="5138" y="149"/>
                    <a:pt x="3703" y="850"/>
                    <a:pt x="2669" y="1950"/>
                  </a:cubicBezTo>
                  <a:cubicBezTo>
                    <a:pt x="1802" y="2818"/>
                    <a:pt x="1168" y="3885"/>
                    <a:pt x="734" y="5053"/>
                  </a:cubicBezTo>
                  <a:cubicBezTo>
                    <a:pt x="468" y="5820"/>
                    <a:pt x="234" y="6620"/>
                    <a:pt x="134" y="7454"/>
                  </a:cubicBezTo>
                  <a:cubicBezTo>
                    <a:pt x="67" y="7721"/>
                    <a:pt x="34" y="7955"/>
                    <a:pt x="34" y="8121"/>
                  </a:cubicBezTo>
                  <a:cubicBezTo>
                    <a:pt x="1" y="8188"/>
                    <a:pt x="1" y="8255"/>
                    <a:pt x="34" y="8355"/>
                  </a:cubicBezTo>
                  <a:cubicBezTo>
                    <a:pt x="67" y="8288"/>
                    <a:pt x="67" y="8188"/>
                    <a:pt x="67" y="8121"/>
                  </a:cubicBezTo>
                  <a:cubicBezTo>
                    <a:pt x="134" y="7955"/>
                    <a:pt x="167" y="7721"/>
                    <a:pt x="201" y="7454"/>
                  </a:cubicBezTo>
                  <a:cubicBezTo>
                    <a:pt x="368" y="6654"/>
                    <a:pt x="601" y="5886"/>
                    <a:pt x="901" y="5119"/>
                  </a:cubicBezTo>
                  <a:cubicBezTo>
                    <a:pt x="1335" y="3985"/>
                    <a:pt x="1969" y="2951"/>
                    <a:pt x="2803" y="2084"/>
                  </a:cubicBezTo>
                  <a:cubicBezTo>
                    <a:pt x="3837" y="1016"/>
                    <a:pt x="5238" y="349"/>
                    <a:pt x="6705" y="216"/>
                  </a:cubicBezTo>
                  <a:cubicBezTo>
                    <a:pt x="6779" y="212"/>
                    <a:pt x="6852" y="211"/>
                    <a:pt x="6926" y="211"/>
                  </a:cubicBezTo>
                  <a:cubicBezTo>
                    <a:pt x="7592" y="211"/>
                    <a:pt x="8277" y="346"/>
                    <a:pt x="8907" y="616"/>
                  </a:cubicBezTo>
                  <a:cubicBezTo>
                    <a:pt x="9541" y="883"/>
                    <a:pt x="10141" y="1283"/>
                    <a:pt x="10675" y="1784"/>
                  </a:cubicBezTo>
                  <a:cubicBezTo>
                    <a:pt x="11542" y="2584"/>
                    <a:pt x="12276" y="3585"/>
                    <a:pt x="12776" y="4686"/>
                  </a:cubicBezTo>
                  <a:cubicBezTo>
                    <a:pt x="13243" y="5620"/>
                    <a:pt x="13544" y="6387"/>
                    <a:pt x="13777" y="6954"/>
                  </a:cubicBezTo>
                  <a:lnTo>
                    <a:pt x="14011" y="7554"/>
                  </a:lnTo>
                  <a:cubicBezTo>
                    <a:pt x="14044" y="7621"/>
                    <a:pt x="14077" y="7721"/>
                    <a:pt x="14111" y="7788"/>
                  </a:cubicBezTo>
                  <a:cubicBezTo>
                    <a:pt x="14077" y="7688"/>
                    <a:pt x="14077" y="7621"/>
                    <a:pt x="14044" y="7554"/>
                  </a:cubicBezTo>
                  <a:cubicBezTo>
                    <a:pt x="13977" y="7388"/>
                    <a:pt x="13911" y="7154"/>
                    <a:pt x="13844" y="6921"/>
                  </a:cubicBezTo>
                  <a:cubicBezTo>
                    <a:pt x="13577" y="6120"/>
                    <a:pt x="13277" y="5353"/>
                    <a:pt x="12910" y="4619"/>
                  </a:cubicBezTo>
                  <a:cubicBezTo>
                    <a:pt x="12409" y="3485"/>
                    <a:pt x="11676" y="2484"/>
                    <a:pt x="10808" y="1617"/>
                  </a:cubicBezTo>
                  <a:cubicBezTo>
                    <a:pt x="10275" y="1116"/>
                    <a:pt x="9641" y="716"/>
                    <a:pt x="8974" y="416"/>
                  </a:cubicBezTo>
                  <a:cubicBezTo>
                    <a:pt x="8348" y="160"/>
                    <a:pt x="7698" y="1"/>
                    <a:pt x="702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2" name="Google Shape;742;p34"/>
            <p:cNvSpPr/>
            <p:nvPr/>
          </p:nvSpPr>
          <p:spPr>
            <a:xfrm>
              <a:off x="3059850" y="1946825"/>
              <a:ext cx="130125" cy="131500"/>
            </a:xfrm>
            <a:custGeom>
              <a:rect b="b" l="l" r="r" t="t"/>
              <a:pathLst>
                <a:path extrusionOk="0" h="5260" w="5205">
                  <a:moveTo>
                    <a:pt x="2503" y="1"/>
                  </a:moveTo>
                  <a:cubicBezTo>
                    <a:pt x="2369" y="1"/>
                    <a:pt x="2202" y="34"/>
                    <a:pt x="2069" y="68"/>
                  </a:cubicBezTo>
                  <a:cubicBezTo>
                    <a:pt x="1535" y="234"/>
                    <a:pt x="1035" y="535"/>
                    <a:pt x="701" y="968"/>
                  </a:cubicBezTo>
                  <a:cubicBezTo>
                    <a:pt x="434" y="1235"/>
                    <a:pt x="234" y="1569"/>
                    <a:pt x="134" y="1936"/>
                  </a:cubicBezTo>
                  <a:cubicBezTo>
                    <a:pt x="1" y="2369"/>
                    <a:pt x="1" y="2836"/>
                    <a:pt x="134" y="3270"/>
                  </a:cubicBezTo>
                  <a:cubicBezTo>
                    <a:pt x="401" y="4271"/>
                    <a:pt x="1202" y="5038"/>
                    <a:pt x="2236" y="5238"/>
                  </a:cubicBezTo>
                  <a:cubicBezTo>
                    <a:pt x="2347" y="5252"/>
                    <a:pt x="2458" y="5259"/>
                    <a:pt x="2569" y="5259"/>
                  </a:cubicBezTo>
                  <a:cubicBezTo>
                    <a:pt x="3487" y="5259"/>
                    <a:pt x="4361" y="4778"/>
                    <a:pt x="4838" y="4004"/>
                  </a:cubicBezTo>
                  <a:cubicBezTo>
                    <a:pt x="5071" y="3604"/>
                    <a:pt x="5204" y="3170"/>
                    <a:pt x="5171" y="2703"/>
                  </a:cubicBezTo>
                  <a:cubicBezTo>
                    <a:pt x="5138" y="1736"/>
                    <a:pt x="4537" y="902"/>
                    <a:pt x="3670" y="501"/>
                  </a:cubicBezTo>
                  <a:cubicBezTo>
                    <a:pt x="3537" y="468"/>
                    <a:pt x="3403" y="401"/>
                    <a:pt x="3236" y="401"/>
                  </a:cubicBezTo>
                  <a:lnTo>
                    <a:pt x="3103" y="401"/>
                  </a:lnTo>
                  <a:cubicBezTo>
                    <a:pt x="3070" y="435"/>
                    <a:pt x="3303" y="468"/>
                    <a:pt x="3637" y="601"/>
                  </a:cubicBezTo>
                  <a:cubicBezTo>
                    <a:pt x="4104" y="835"/>
                    <a:pt x="4471" y="1202"/>
                    <a:pt x="4737" y="1702"/>
                  </a:cubicBezTo>
                  <a:cubicBezTo>
                    <a:pt x="4904" y="2002"/>
                    <a:pt x="5004" y="2369"/>
                    <a:pt x="5004" y="2736"/>
                  </a:cubicBezTo>
                  <a:cubicBezTo>
                    <a:pt x="5004" y="3137"/>
                    <a:pt x="4904" y="3537"/>
                    <a:pt x="4671" y="3870"/>
                  </a:cubicBezTo>
                  <a:cubicBezTo>
                    <a:pt x="4218" y="4625"/>
                    <a:pt x="3410" y="5052"/>
                    <a:pt x="2543" y="5052"/>
                  </a:cubicBezTo>
                  <a:cubicBezTo>
                    <a:pt x="2452" y="5052"/>
                    <a:pt x="2361" y="5047"/>
                    <a:pt x="2269" y="5038"/>
                  </a:cubicBezTo>
                  <a:cubicBezTo>
                    <a:pt x="1335" y="4838"/>
                    <a:pt x="568" y="4137"/>
                    <a:pt x="301" y="3203"/>
                  </a:cubicBezTo>
                  <a:cubicBezTo>
                    <a:pt x="201" y="2803"/>
                    <a:pt x="201" y="2403"/>
                    <a:pt x="301" y="2002"/>
                  </a:cubicBezTo>
                  <a:cubicBezTo>
                    <a:pt x="401" y="1635"/>
                    <a:pt x="568" y="1335"/>
                    <a:pt x="801" y="1035"/>
                  </a:cubicBezTo>
                  <a:cubicBezTo>
                    <a:pt x="1135" y="635"/>
                    <a:pt x="1569" y="335"/>
                    <a:pt x="2102" y="168"/>
                  </a:cubicBezTo>
                  <a:cubicBezTo>
                    <a:pt x="2436" y="34"/>
                    <a:pt x="2669" y="1"/>
                    <a:pt x="26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34"/>
            <p:cNvSpPr/>
            <p:nvPr/>
          </p:nvSpPr>
          <p:spPr>
            <a:xfrm>
              <a:off x="2836375" y="2632325"/>
              <a:ext cx="616275" cy="80925"/>
            </a:xfrm>
            <a:custGeom>
              <a:rect b="b" l="l" r="r" t="t"/>
              <a:pathLst>
                <a:path extrusionOk="0" h="3237" w="24651">
                  <a:moveTo>
                    <a:pt x="300" y="1"/>
                  </a:moveTo>
                  <a:cubicBezTo>
                    <a:pt x="234" y="67"/>
                    <a:pt x="200" y="167"/>
                    <a:pt x="167" y="267"/>
                  </a:cubicBezTo>
                  <a:cubicBezTo>
                    <a:pt x="67" y="534"/>
                    <a:pt x="0" y="834"/>
                    <a:pt x="33" y="1135"/>
                  </a:cubicBezTo>
                  <a:cubicBezTo>
                    <a:pt x="67" y="1635"/>
                    <a:pt x="267" y="2069"/>
                    <a:pt x="567" y="2469"/>
                  </a:cubicBezTo>
                  <a:cubicBezTo>
                    <a:pt x="967" y="2936"/>
                    <a:pt x="1601" y="3236"/>
                    <a:pt x="2235" y="3236"/>
                  </a:cubicBezTo>
                  <a:cubicBezTo>
                    <a:pt x="2602" y="3236"/>
                    <a:pt x="2969" y="3169"/>
                    <a:pt x="3302" y="3003"/>
                  </a:cubicBezTo>
                  <a:cubicBezTo>
                    <a:pt x="3669" y="2803"/>
                    <a:pt x="3970" y="2536"/>
                    <a:pt x="4236" y="2235"/>
                  </a:cubicBezTo>
                  <a:cubicBezTo>
                    <a:pt x="4470" y="1902"/>
                    <a:pt x="4703" y="1568"/>
                    <a:pt x="5004" y="1235"/>
                  </a:cubicBezTo>
                  <a:cubicBezTo>
                    <a:pt x="5237" y="901"/>
                    <a:pt x="5604" y="668"/>
                    <a:pt x="6038" y="601"/>
                  </a:cubicBezTo>
                  <a:cubicBezTo>
                    <a:pt x="6124" y="588"/>
                    <a:pt x="6211" y="581"/>
                    <a:pt x="6297" y="581"/>
                  </a:cubicBezTo>
                  <a:cubicBezTo>
                    <a:pt x="6642" y="581"/>
                    <a:pt x="6978" y="688"/>
                    <a:pt x="7272" y="901"/>
                  </a:cubicBezTo>
                  <a:cubicBezTo>
                    <a:pt x="7672" y="1135"/>
                    <a:pt x="8072" y="1435"/>
                    <a:pt x="8439" y="1735"/>
                  </a:cubicBezTo>
                  <a:cubicBezTo>
                    <a:pt x="8806" y="2069"/>
                    <a:pt x="9273" y="2369"/>
                    <a:pt x="9740" y="2569"/>
                  </a:cubicBezTo>
                  <a:cubicBezTo>
                    <a:pt x="9974" y="2669"/>
                    <a:pt x="10241" y="2702"/>
                    <a:pt x="10541" y="2702"/>
                  </a:cubicBezTo>
                  <a:cubicBezTo>
                    <a:pt x="10808" y="2636"/>
                    <a:pt x="11075" y="2536"/>
                    <a:pt x="11308" y="2402"/>
                  </a:cubicBezTo>
                  <a:cubicBezTo>
                    <a:pt x="11708" y="2069"/>
                    <a:pt x="12075" y="1702"/>
                    <a:pt x="12409" y="1301"/>
                  </a:cubicBezTo>
                  <a:cubicBezTo>
                    <a:pt x="12702" y="979"/>
                    <a:pt x="13072" y="683"/>
                    <a:pt x="13451" y="683"/>
                  </a:cubicBezTo>
                  <a:cubicBezTo>
                    <a:pt x="13504" y="683"/>
                    <a:pt x="13557" y="689"/>
                    <a:pt x="13610" y="701"/>
                  </a:cubicBezTo>
                  <a:cubicBezTo>
                    <a:pt x="14544" y="868"/>
                    <a:pt x="14677" y="2235"/>
                    <a:pt x="15711" y="2502"/>
                  </a:cubicBezTo>
                  <a:cubicBezTo>
                    <a:pt x="15843" y="2523"/>
                    <a:pt x="15980" y="2534"/>
                    <a:pt x="16119" y="2534"/>
                  </a:cubicBezTo>
                  <a:cubicBezTo>
                    <a:pt x="16439" y="2534"/>
                    <a:pt x="16766" y="2475"/>
                    <a:pt x="17046" y="2336"/>
                  </a:cubicBezTo>
                  <a:cubicBezTo>
                    <a:pt x="17479" y="2169"/>
                    <a:pt x="17846" y="1969"/>
                    <a:pt x="18213" y="1802"/>
                  </a:cubicBezTo>
                  <a:cubicBezTo>
                    <a:pt x="18880" y="1502"/>
                    <a:pt x="19581" y="1301"/>
                    <a:pt x="20315" y="1201"/>
                  </a:cubicBezTo>
                  <a:cubicBezTo>
                    <a:pt x="20706" y="1140"/>
                    <a:pt x="21102" y="1110"/>
                    <a:pt x="21498" y="1110"/>
                  </a:cubicBezTo>
                  <a:cubicBezTo>
                    <a:pt x="22180" y="1110"/>
                    <a:pt x="22862" y="1199"/>
                    <a:pt x="23517" y="1368"/>
                  </a:cubicBezTo>
                  <a:cubicBezTo>
                    <a:pt x="23884" y="1468"/>
                    <a:pt x="24151" y="1568"/>
                    <a:pt x="24351" y="1635"/>
                  </a:cubicBezTo>
                  <a:cubicBezTo>
                    <a:pt x="24451" y="1702"/>
                    <a:pt x="24518" y="1735"/>
                    <a:pt x="24651" y="1735"/>
                  </a:cubicBezTo>
                  <a:cubicBezTo>
                    <a:pt x="24551" y="1702"/>
                    <a:pt x="24484" y="1668"/>
                    <a:pt x="24417" y="1635"/>
                  </a:cubicBezTo>
                  <a:cubicBezTo>
                    <a:pt x="24117" y="1502"/>
                    <a:pt x="23850" y="1402"/>
                    <a:pt x="23584" y="1301"/>
                  </a:cubicBezTo>
                  <a:cubicBezTo>
                    <a:pt x="22864" y="1099"/>
                    <a:pt x="22129" y="988"/>
                    <a:pt x="21399" y="988"/>
                  </a:cubicBezTo>
                  <a:cubicBezTo>
                    <a:pt x="21047" y="988"/>
                    <a:pt x="20696" y="1014"/>
                    <a:pt x="20348" y="1068"/>
                  </a:cubicBezTo>
                  <a:cubicBezTo>
                    <a:pt x="19581" y="1135"/>
                    <a:pt x="18847" y="1335"/>
                    <a:pt x="18146" y="1668"/>
                  </a:cubicBezTo>
                  <a:cubicBezTo>
                    <a:pt x="17779" y="1835"/>
                    <a:pt x="17446" y="2035"/>
                    <a:pt x="17012" y="2169"/>
                  </a:cubicBezTo>
                  <a:cubicBezTo>
                    <a:pt x="16763" y="2282"/>
                    <a:pt x="16483" y="2349"/>
                    <a:pt x="16193" y="2349"/>
                  </a:cubicBezTo>
                  <a:cubicBezTo>
                    <a:pt x="16056" y="2349"/>
                    <a:pt x="15917" y="2334"/>
                    <a:pt x="15778" y="2302"/>
                  </a:cubicBezTo>
                  <a:cubicBezTo>
                    <a:pt x="15378" y="2135"/>
                    <a:pt x="15044" y="1835"/>
                    <a:pt x="14811" y="1468"/>
                  </a:cubicBezTo>
                  <a:cubicBezTo>
                    <a:pt x="14677" y="1268"/>
                    <a:pt x="14544" y="1068"/>
                    <a:pt x="14377" y="868"/>
                  </a:cubicBezTo>
                  <a:cubicBezTo>
                    <a:pt x="14177" y="701"/>
                    <a:pt x="13943" y="568"/>
                    <a:pt x="13676" y="501"/>
                  </a:cubicBezTo>
                  <a:cubicBezTo>
                    <a:pt x="13616" y="493"/>
                    <a:pt x="13555" y="489"/>
                    <a:pt x="13493" y="489"/>
                  </a:cubicBezTo>
                  <a:cubicBezTo>
                    <a:pt x="13278" y="489"/>
                    <a:pt x="13057" y="538"/>
                    <a:pt x="12876" y="668"/>
                  </a:cubicBezTo>
                  <a:cubicBezTo>
                    <a:pt x="12676" y="801"/>
                    <a:pt x="12476" y="968"/>
                    <a:pt x="12275" y="1168"/>
                  </a:cubicBezTo>
                  <a:cubicBezTo>
                    <a:pt x="11942" y="1535"/>
                    <a:pt x="11575" y="1902"/>
                    <a:pt x="11208" y="2235"/>
                  </a:cubicBezTo>
                  <a:cubicBezTo>
                    <a:pt x="10975" y="2369"/>
                    <a:pt x="10774" y="2436"/>
                    <a:pt x="10508" y="2469"/>
                  </a:cubicBezTo>
                  <a:cubicBezTo>
                    <a:pt x="10449" y="2477"/>
                    <a:pt x="10391" y="2481"/>
                    <a:pt x="10332" y="2481"/>
                  </a:cubicBezTo>
                  <a:cubicBezTo>
                    <a:pt x="10157" y="2481"/>
                    <a:pt x="9982" y="2444"/>
                    <a:pt x="9807" y="2369"/>
                  </a:cubicBezTo>
                  <a:cubicBezTo>
                    <a:pt x="9373" y="2169"/>
                    <a:pt x="8940" y="1902"/>
                    <a:pt x="8573" y="1602"/>
                  </a:cubicBezTo>
                  <a:cubicBezTo>
                    <a:pt x="8206" y="1268"/>
                    <a:pt x="7806" y="1001"/>
                    <a:pt x="7405" y="734"/>
                  </a:cubicBezTo>
                  <a:cubicBezTo>
                    <a:pt x="7046" y="513"/>
                    <a:pt x="6641" y="384"/>
                    <a:pt x="6247" y="384"/>
                  </a:cubicBezTo>
                  <a:cubicBezTo>
                    <a:pt x="6166" y="384"/>
                    <a:pt x="6084" y="389"/>
                    <a:pt x="6004" y="401"/>
                  </a:cubicBezTo>
                  <a:cubicBezTo>
                    <a:pt x="5537" y="501"/>
                    <a:pt x="5137" y="768"/>
                    <a:pt x="4837" y="1135"/>
                  </a:cubicBezTo>
                  <a:cubicBezTo>
                    <a:pt x="4570" y="1468"/>
                    <a:pt x="4336" y="1835"/>
                    <a:pt x="4070" y="2135"/>
                  </a:cubicBezTo>
                  <a:cubicBezTo>
                    <a:pt x="3869" y="2436"/>
                    <a:pt x="3569" y="2669"/>
                    <a:pt x="3236" y="2869"/>
                  </a:cubicBezTo>
                  <a:cubicBezTo>
                    <a:pt x="2935" y="3003"/>
                    <a:pt x="2602" y="3103"/>
                    <a:pt x="2235" y="3103"/>
                  </a:cubicBezTo>
                  <a:cubicBezTo>
                    <a:pt x="1635" y="3103"/>
                    <a:pt x="1067" y="2836"/>
                    <a:pt x="667" y="2402"/>
                  </a:cubicBezTo>
                  <a:cubicBezTo>
                    <a:pt x="367" y="2035"/>
                    <a:pt x="167" y="1602"/>
                    <a:pt x="133" y="1135"/>
                  </a:cubicBezTo>
                  <a:cubicBezTo>
                    <a:pt x="100" y="734"/>
                    <a:pt x="133" y="367"/>
                    <a:pt x="30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34"/>
            <p:cNvSpPr/>
            <p:nvPr/>
          </p:nvSpPr>
          <p:spPr>
            <a:xfrm>
              <a:off x="2993150" y="2767425"/>
              <a:ext cx="300225" cy="5025"/>
            </a:xfrm>
            <a:custGeom>
              <a:rect b="b" l="l" r="r" t="t"/>
              <a:pathLst>
                <a:path extrusionOk="0" h="201" w="12009">
                  <a:moveTo>
                    <a:pt x="6004" y="0"/>
                  </a:moveTo>
                  <a:cubicBezTo>
                    <a:pt x="2669" y="0"/>
                    <a:pt x="0" y="34"/>
                    <a:pt x="0" y="100"/>
                  </a:cubicBezTo>
                  <a:cubicBezTo>
                    <a:pt x="0" y="167"/>
                    <a:pt x="2669" y="201"/>
                    <a:pt x="6004" y="201"/>
                  </a:cubicBezTo>
                  <a:cubicBezTo>
                    <a:pt x="9307" y="201"/>
                    <a:pt x="12009" y="167"/>
                    <a:pt x="12009" y="100"/>
                  </a:cubicBezTo>
                  <a:cubicBezTo>
                    <a:pt x="12009" y="34"/>
                    <a:pt x="9307" y="0"/>
                    <a:pt x="600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34"/>
            <p:cNvSpPr/>
            <p:nvPr/>
          </p:nvSpPr>
          <p:spPr>
            <a:xfrm>
              <a:off x="2662075" y="2948375"/>
              <a:ext cx="8350" cy="190175"/>
            </a:xfrm>
            <a:custGeom>
              <a:rect b="b" l="l" r="r" t="t"/>
              <a:pathLst>
                <a:path extrusionOk="0" h="7607" w="334">
                  <a:moveTo>
                    <a:pt x="234" y="1"/>
                  </a:moveTo>
                  <a:cubicBezTo>
                    <a:pt x="100" y="1269"/>
                    <a:pt x="67" y="2536"/>
                    <a:pt x="67" y="3804"/>
                  </a:cubicBezTo>
                  <a:cubicBezTo>
                    <a:pt x="0" y="5071"/>
                    <a:pt x="34" y="6339"/>
                    <a:pt x="134" y="7606"/>
                  </a:cubicBezTo>
                  <a:cubicBezTo>
                    <a:pt x="234" y="6339"/>
                    <a:pt x="301" y="5071"/>
                    <a:pt x="301" y="3804"/>
                  </a:cubicBezTo>
                  <a:cubicBezTo>
                    <a:pt x="334" y="2536"/>
                    <a:pt x="334" y="1269"/>
                    <a:pt x="2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34"/>
            <p:cNvSpPr/>
            <p:nvPr/>
          </p:nvSpPr>
          <p:spPr>
            <a:xfrm>
              <a:off x="2647050" y="3131325"/>
              <a:ext cx="924025" cy="16200"/>
            </a:xfrm>
            <a:custGeom>
              <a:rect b="b" l="l" r="r" t="t"/>
              <a:pathLst>
                <a:path extrusionOk="0" h="648" w="36961">
                  <a:moveTo>
                    <a:pt x="1072" y="1"/>
                  </a:moveTo>
                  <a:cubicBezTo>
                    <a:pt x="379" y="1"/>
                    <a:pt x="1" y="7"/>
                    <a:pt x="1" y="22"/>
                  </a:cubicBezTo>
                  <a:cubicBezTo>
                    <a:pt x="1" y="88"/>
                    <a:pt x="8274" y="288"/>
                    <a:pt x="18481" y="455"/>
                  </a:cubicBezTo>
                  <a:cubicBezTo>
                    <a:pt x="26051" y="579"/>
                    <a:pt x="32557" y="648"/>
                    <a:pt x="35414" y="648"/>
                  </a:cubicBezTo>
                  <a:cubicBezTo>
                    <a:pt x="36409" y="648"/>
                    <a:pt x="36961" y="639"/>
                    <a:pt x="36961" y="622"/>
                  </a:cubicBezTo>
                  <a:cubicBezTo>
                    <a:pt x="36961" y="555"/>
                    <a:pt x="28688" y="388"/>
                    <a:pt x="18481" y="222"/>
                  </a:cubicBezTo>
                  <a:cubicBezTo>
                    <a:pt x="10455" y="91"/>
                    <a:pt x="3625" y="1"/>
                    <a:pt x="107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34"/>
            <p:cNvSpPr/>
            <p:nvPr/>
          </p:nvSpPr>
          <p:spPr>
            <a:xfrm>
              <a:off x="2673750" y="2934400"/>
              <a:ext cx="893150" cy="14650"/>
            </a:xfrm>
            <a:custGeom>
              <a:rect b="b" l="l" r="r" t="t"/>
              <a:pathLst>
                <a:path extrusionOk="0" h="586" w="35726">
                  <a:moveTo>
                    <a:pt x="34229" y="1"/>
                  </a:moveTo>
                  <a:cubicBezTo>
                    <a:pt x="31465" y="1"/>
                    <a:pt x="25169" y="69"/>
                    <a:pt x="17846" y="193"/>
                  </a:cubicBezTo>
                  <a:cubicBezTo>
                    <a:pt x="7973" y="326"/>
                    <a:pt x="0" y="493"/>
                    <a:pt x="0" y="560"/>
                  </a:cubicBezTo>
                  <a:cubicBezTo>
                    <a:pt x="0" y="577"/>
                    <a:pt x="535" y="586"/>
                    <a:pt x="1497" y="586"/>
                  </a:cubicBezTo>
                  <a:cubicBezTo>
                    <a:pt x="4259" y="586"/>
                    <a:pt x="10548" y="517"/>
                    <a:pt x="17846" y="393"/>
                  </a:cubicBezTo>
                  <a:cubicBezTo>
                    <a:pt x="27720" y="260"/>
                    <a:pt x="35726" y="60"/>
                    <a:pt x="35726" y="26"/>
                  </a:cubicBezTo>
                  <a:cubicBezTo>
                    <a:pt x="35726" y="9"/>
                    <a:pt x="35192" y="1"/>
                    <a:pt x="3422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34"/>
            <p:cNvSpPr/>
            <p:nvPr/>
          </p:nvSpPr>
          <p:spPr>
            <a:xfrm>
              <a:off x="3559375" y="2934200"/>
              <a:ext cx="7525" cy="208525"/>
            </a:xfrm>
            <a:custGeom>
              <a:rect b="b" l="l" r="r" t="t"/>
              <a:pathLst>
                <a:path extrusionOk="0" h="8341" w="301">
                  <a:moveTo>
                    <a:pt x="167" y="1"/>
                  </a:moveTo>
                  <a:cubicBezTo>
                    <a:pt x="34" y="1369"/>
                    <a:pt x="1" y="2770"/>
                    <a:pt x="34" y="4171"/>
                  </a:cubicBezTo>
                  <a:cubicBezTo>
                    <a:pt x="1" y="5538"/>
                    <a:pt x="34" y="6939"/>
                    <a:pt x="167" y="8340"/>
                  </a:cubicBezTo>
                  <a:cubicBezTo>
                    <a:pt x="268" y="6939"/>
                    <a:pt x="301" y="5538"/>
                    <a:pt x="268" y="4171"/>
                  </a:cubicBezTo>
                  <a:cubicBezTo>
                    <a:pt x="301" y="2770"/>
                    <a:pt x="268" y="1369"/>
                    <a:pt x="1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34"/>
            <p:cNvSpPr/>
            <p:nvPr/>
          </p:nvSpPr>
          <p:spPr>
            <a:xfrm>
              <a:off x="2740450" y="3017250"/>
              <a:ext cx="60075" cy="56600"/>
            </a:xfrm>
            <a:custGeom>
              <a:rect b="b" l="l" r="r" t="t"/>
              <a:pathLst>
                <a:path extrusionOk="0" h="2264" w="2403">
                  <a:moveTo>
                    <a:pt x="1383" y="1"/>
                  </a:moveTo>
                  <a:cubicBezTo>
                    <a:pt x="1358" y="1"/>
                    <a:pt x="1331" y="5"/>
                    <a:pt x="1302" y="15"/>
                  </a:cubicBezTo>
                  <a:cubicBezTo>
                    <a:pt x="1569" y="115"/>
                    <a:pt x="1836" y="281"/>
                    <a:pt x="2002" y="548"/>
                  </a:cubicBezTo>
                  <a:cubicBezTo>
                    <a:pt x="2136" y="815"/>
                    <a:pt x="2203" y="1115"/>
                    <a:pt x="2136" y="1416"/>
                  </a:cubicBezTo>
                  <a:cubicBezTo>
                    <a:pt x="1966" y="1831"/>
                    <a:pt x="1571" y="2054"/>
                    <a:pt x="1169" y="2054"/>
                  </a:cubicBezTo>
                  <a:cubicBezTo>
                    <a:pt x="862" y="2054"/>
                    <a:pt x="551" y="1924"/>
                    <a:pt x="335" y="1649"/>
                  </a:cubicBezTo>
                  <a:cubicBezTo>
                    <a:pt x="201" y="1382"/>
                    <a:pt x="168" y="1049"/>
                    <a:pt x="268" y="748"/>
                  </a:cubicBezTo>
                  <a:cubicBezTo>
                    <a:pt x="368" y="482"/>
                    <a:pt x="535" y="248"/>
                    <a:pt x="802" y="81"/>
                  </a:cubicBezTo>
                  <a:lnTo>
                    <a:pt x="802" y="81"/>
                  </a:lnTo>
                  <a:cubicBezTo>
                    <a:pt x="801" y="81"/>
                    <a:pt x="701" y="81"/>
                    <a:pt x="568" y="148"/>
                  </a:cubicBezTo>
                  <a:cubicBezTo>
                    <a:pt x="368" y="281"/>
                    <a:pt x="201" y="482"/>
                    <a:pt x="134" y="715"/>
                  </a:cubicBezTo>
                  <a:cubicBezTo>
                    <a:pt x="1" y="1049"/>
                    <a:pt x="1" y="1416"/>
                    <a:pt x="168" y="1749"/>
                  </a:cubicBezTo>
                  <a:cubicBezTo>
                    <a:pt x="415" y="2099"/>
                    <a:pt x="790" y="2264"/>
                    <a:pt x="1162" y="2264"/>
                  </a:cubicBezTo>
                  <a:cubicBezTo>
                    <a:pt x="1641" y="2264"/>
                    <a:pt x="2115" y="1990"/>
                    <a:pt x="2303" y="1482"/>
                  </a:cubicBezTo>
                  <a:cubicBezTo>
                    <a:pt x="2403" y="1115"/>
                    <a:pt x="2336" y="748"/>
                    <a:pt x="2102" y="448"/>
                  </a:cubicBezTo>
                  <a:cubicBezTo>
                    <a:pt x="1969" y="248"/>
                    <a:pt x="1769" y="115"/>
                    <a:pt x="1569" y="48"/>
                  </a:cubicBezTo>
                  <a:cubicBezTo>
                    <a:pt x="1498" y="24"/>
                    <a:pt x="1444" y="1"/>
                    <a:pt x="13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34"/>
            <p:cNvSpPr/>
            <p:nvPr/>
          </p:nvSpPr>
          <p:spPr>
            <a:xfrm>
              <a:off x="2672075" y="3252775"/>
              <a:ext cx="23375" cy="178475"/>
            </a:xfrm>
            <a:custGeom>
              <a:rect b="b" l="l" r="r" t="t"/>
              <a:pathLst>
                <a:path extrusionOk="0" h="7139" w="935">
                  <a:moveTo>
                    <a:pt x="1" y="0"/>
                  </a:moveTo>
                  <a:cubicBezTo>
                    <a:pt x="67" y="1201"/>
                    <a:pt x="167" y="2402"/>
                    <a:pt x="368" y="3603"/>
                  </a:cubicBezTo>
                  <a:cubicBezTo>
                    <a:pt x="501" y="4770"/>
                    <a:pt x="701" y="5971"/>
                    <a:pt x="935" y="7139"/>
                  </a:cubicBezTo>
                  <a:cubicBezTo>
                    <a:pt x="901" y="5938"/>
                    <a:pt x="768" y="4737"/>
                    <a:pt x="601" y="3570"/>
                  </a:cubicBezTo>
                  <a:cubicBezTo>
                    <a:pt x="468" y="2369"/>
                    <a:pt x="268" y="1168"/>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34"/>
            <p:cNvSpPr/>
            <p:nvPr/>
          </p:nvSpPr>
          <p:spPr>
            <a:xfrm>
              <a:off x="2681250" y="3255275"/>
              <a:ext cx="843975" cy="5025"/>
            </a:xfrm>
            <a:custGeom>
              <a:rect b="b" l="l" r="r" t="t"/>
              <a:pathLst>
                <a:path extrusionOk="0" h="201" w="33759">
                  <a:moveTo>
                    <a:pt x="16879" y="0"/>
                  </a:moveTo>
                  <a:cubicBezTo>
                    <a:pt x="7573" y="0"/>
                    <a:pt x="1" y="34"/>
                    <a:pt x="1" y="100"/>
                  </a:cubicBezTo>
                  <a:cubicBezTo>
                    <a:pt x="1" y="167"/>
                    <a:pt x="7573" y="201"/>
                    <a:pt x="16879" y="201"/>
                  </a:cubicBezTo>
                  <a:cubicBezTo>
                    <a:pt x="26219" y="201"/>
                    <a:pt x="33758" y="167"/>
                    <a:pt x="33758" y="100"/>
                  </a:cubicBezTo>
                  <a:cubicBezTo>
                    <a:pt x="33758" y="34"/>
                    <a:pt x="26219" y="0"/>
                    <a:pt x="1687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34"/>
            <p:cNvSpPr/>
            <p:nvPr/>
          </p:nvSpPr>
          <p:spPr>
            <a:xfrm>
              <a:off x="3551875" y="3267775"/>
              <a:ext cx="7525" cy="151800"/>
            </a:xfrm>
            <a:custGeom>
              <a:rect b="b" l="l" r="r" t="t"/>
              <a:pathLst>
                <a:path extrusionOk="0" h="6072" w="301">
                  <a:moveTo>
                    <a:pt x="134" y="1"/>
                  </a:moveTo>
                  <a:cubicBezTo>
                    <a:pt x="34" y="1001"/>
                    <a:pt x="0" y="2036"/>
                    <a:pt x="34" y="3036"/>
                  </a:cubicBezTo>
                  <a:cubicBezTo>
                    <a:pt x="0" y="4070"/>
                    <a:pt x="34" y="5071"/>
                    <a:pt x="134" y="6072"/>
                  </a:cubicBezTo>
                  <a:cubicBezTo>
                    <a:pt x="267" y="5071"/>
                    <a:pt x="301" y="4070"/>
                    <a:pt x="267" y="3036"/>
                  </a:cubicBezTo>
                  <a:cubicBezTo>
                    <a:pt x="301" y="2036"/>
                    <a:pt x="267" y="1001"/>
                    <a:pt x="1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34"/>
            <p:cNvSpPr/>
            <p:nvPr/>
          </p:nvSpPr>
          <p:spPr>
            <a:xfrm>
              <a:off x="2707950" y="3427050"/>
              <a:ext cx="855625" cy="5875"/>
            </a:xfrm>
            <a:custGeom>
              <a:rect b="b" l="l" r="r" t="t"/>
              <a:pathLst>
                <a:path extrusionOk="0" h="235" w="34225">
                  <a:moveTo>
                    <a:pt x="17112" y="1"/>
                  </a:moveTo>
                  <a:cubicBezTo>
                    <a:pt x="7672" y="1"/>
                    <a:pt x="0" y="68"/>
                    <a:pt x="0" y="134"/>
                  </a:cubicBezTo>
                  <a:cubicBezTo>
                    <a:pt x="0" y="168"/>
                    <a:pt x="7672" y="234"/>
                    <a:pt x="17112" y="234"/>
                  </a:cubicBezTo>
                  <a:cubicBezTo>
                    <a:pt x="26552" y="234"/>
                    <a:pt x="34224" y="168"/>
                    <a:pt x="34224" y="134"/>
                  </a:cubicBezTo>
                  <a:cubicBezTo>
                    <a:pt x="34224" y="68"/>
                    <a:pt x="26552" y="1"/>
                    <a:pt x="1711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34"/>
            <p:cNvSpPr/>
            <p:nvPr/>
          </p:nvSpPr>
          <p:spPr>
            <a:xfrm>
              <a:off x="2739625" y="3322475"/>
              <a:ext cx="54225" cy="56250"/>
            </a:xfrm>
            <a:custGeom>
              <a:rect b="b" l="l" r="r" t="t"/>
              <a:pathLst>
                <a:path extrusionOk="0" h="2250" w="2169">
                  <a:moveTo>
                    <a:pt x="977" y="1"/>
                  </a:moveTo>
                  <a:cubicBezTo>
                    <a:pt x="940" y="1"/>
                    <a:pt x="862" y="24"/>
                    <a:pt x="768" y="48"/>
                  </a:cubicBezTo>
                  <a:cubicBezTo>
                    <a:pt x="568" y="148"/>
                    <a:pt x="368" y="315"/>
                    <a:pt x="267" y="515"/>
                  </a:cubicBezTo>
                  <a:cubicBezTo>
                    <a:pt x="34" y="782"/>
                    <a:pt x="1" y="1182"/>
                    <a:pt x="134" y="1515"/>
                  </a:cubicBezTo>
                  <a:cubicBezTo>
                    <a:pt x="267" y="1916"/>
                    <a:pt x="668" y="2216"/>
                    <a:pt x="1101" y="2249"/>
                  </a:cubicBezTo>
                  <a:cubicBezTo>
                    <a:pt x="1568" y="2249"/>
                    <a:pt x="1969" y="1949"/>
                    <a:pt x="2102" y="1515"/>
                  </a:cubicBezTo>
                  <a:cubicBezTo>
                    <a:pt x="2169" y="1349"/>
                    <a:pt x="2135" y="1148"/>
                    <a:pt x="2069" y="948"/>
                  </a:cubicBezTo>
                  <a:cubicBezTo>
                    <a:pt x="2002" y="815"/>
                    <a:pt x="1902" y="681"/>
                    <a:pt x="1769" y="581"/>
                  </a:cubicBezTo>
                  <a:cubicBezTo>
                    <a:pt x="1603" y="471"/>
                    <a:pt x="1414" y="406"/>
                    <a:pt x="1221" y="406"/>
                  </a:cubicBezTo>
                  <a:cubicBezTo>
                    <a:pt x="1182" y="406"/>
                    <a:pt x="1141" y="409"/>
                    <a:pt x="1101" y="415"/>
                  </a:cubicBezTo>
                  <a:cubicBezTo>
                    <a:pt x="935" y="481"/>
                    <a:pt x="868" y="548"/>
                    <a:pt x="868" y="548"/>
                  </a:cubicBezTo>
                  <a:cubicBezTo>
                    <a:pt x="901" y="548"/>
                    <a:pt x="1001" y="515"/>
                    <a:pt x="1101" y="481"/>
                  </a:cubicBezTo>
                  <a:cubicBezTo>
                    <a:pt x="1302" y="481"/>
                    <a:pt x="1502" y="548"/>
                    <a:pt x="1668" y="681"/>
                  </a:cubicBezTo>
                  <a:cubicBezTo>
                    <a:pt x="1902" y="848"/>
                    <a:pt x="2002" y="1182"/>
                    <a:pt x="1902" y="1449"/>
                  </a:cubicBezTo>
                  <a:cubicBezTo>
                    <a:pt x="1802" y="1782"/>
                    <a:pt x="1468" y="2016"/>
                    <a:pt x="1101" y="2016"/>
                  </a:cubicBezTo>
                  <a:cubicBezTo>
                    <a:pt x="768" y="1982"/>
                    <a:pt x="434" y="1749"/>
                    <a:pt x="301" y="1415"/>
                  </a:cubicBezTo>
                  <a:cubicBezTo>
                    <a:pt x="201" y="1148"/>
                    <a:pt x="234" y="848"/>
                    <a:pt x="368" y="581"/>
                  </a:cubicBezTo>
                  <a:cubicBezTo>
                    <a:pt x="534" y="348"/>
                    <a:pt x="734" y="148"/>
                    <a:pt x="1001" y="14"/>
                  </a:cubicBezTo>
                  <a:cubicBezTo>
                    <a:pt x="1001" y="5"/>
                    <a:pt x="993" y="1"/>
                    <a:pt x="97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34"/>
            <p:cNvSpPr/>
            <p:nvPr/>
          </p:nvSpPr>
          <p:spPr>
            <a:xfrm>
              <a:off x="2764650" y="3592175"/>
              <a:ext cx="129275" cy="203675"/>
            </a:xfrm>
            <a:custGeom>
              <a:rect b="b" l="l" r="r" t="t"/>
              <a:pathLst>
                <a:path extrusionOk="0" h="8147" w="5171">
                  <a:moveTo>
                    <a:pt x="4270" y="1"/>
                  </a:moveTo>
                  <a:cubicBezTo>
                    <a:pt x="4137" y="1"/>
                    <a:pt x="4037" y="1"/>
                    <a:pt x="3903" y="34"/>
                  </a:cubicBezTo>
                  <a:cubicBezTo>
                    <a:pt x="3436" y="101"/>
                    <a:pt x="2969" y="268"/>
                    <a:pt x="2569" y="501"/>
                  </a:cubicBezTo>
                  <a:cubicBezTo>
                    <a:pt x="1935" y="835"/>
                    <a:pt x="1401" y="1335"/>
                    <a:pt x="1034" y="1969"/>
                  </a:cubicBezTo>
                  <a:cubicBezTo>
                    <a:pt x="0" y="3470"/>
                    <a:pt x="167" y="5471"/>
                    <a:pt x="1468" y="6772"/>
                  </a:cubicBezTo>
                  <a:cubicBezTo>
                    <a:pt x="1968" y="7306"/>
                    <a:pt x="2569" y="7706"/>
                    <a:pt x="3236" y="7940"/>
                  </a:cubicBezTo>
                  <a:cubicBezTo>
                    <a:pt x="3613" y="8056"/>
                    <a:pt x="4040" y="8146"/>
                    <a:pt x="4451" y="8146"/>
                  </a:cubicBezTo>
                  <a:cubicBezTo>
                    <a:pt x="4514" y="8146"/>
                    <a:pt x="4576" y="8144"/>
                    <a:pt x="4637" y="8140"/>
                  </a:cubicBezTo>
                  <a:cubicBezTo>
                    <a:pt x="4770" y="8140"/>
                    <a:pt x="4904" y="8107"/>
                    <a:pt x="5037" y="8107"/>
                  </a:cubicBezTo>
                  <a:cubicBezTo>
                    <a:pt x="5071" y="8073"/>
                    <a:pt x="5104" y="8073"/>
                    <a:pt x="5171" y="8073"/>
                  </a:cubicBezTo>
                  <a:cubicBezTo>
                    <a:pt x="4504" y="8073"/>
                    <a:pt x="3870" y="8006"/>
                    <a:pt x="3269" y="7773"/>
                  </a:cubicBezTo>
                  <a:cubicBezTo>
                    <a:pt x="2636" y="7539"/>
                    <a:pt x="2068" y="7139"/>
                    <a:pt x="1601" y="6639"/>
                  </a:cubicBezTo>
                  <a:cubicBezTo>
                    <a:pt x="401" y="5405"/>
                    <a:pt x="234" y="3470"/>
                    <a:pt x="1201" y="2069"/>
                  </a:cubicBezTo>
                  <a:cubicBezTo>
                    <a:pt x="1568" y="1468"/>
                    <a:pt x="2035" y="968"/>
                    <a:pt x="2636" y="634"/>
                  </a:cubicBezTo>
                  <a:cubicBezTo>
                    <a:pt x="3169" y="301"/>
                    <a:pt x="3770" y="101"/>
                    <a:pt x="4403"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34"/>
            <p:cNvSpPr/>
            <p:nvPr/>
          </p:nvSpPr>
          <p:spPr>
            <a:xfrm>
              <a:off x="2939775" y="3785650"/>
              <a:ext cx="528725" cy="5875"/>
            </a:xfrm>
            <a:custGeom>
              <a:rect b="b" l="l" r="r" t="t"/>
              <a:pathLst>
                <a:path extrusionOk="0" h="235" w="21149">
                  <a:moveTo>
                    <a:pt x="10575" y="1"/>
                  </a:moveTo>
                  <a:cubicBezTo>
                    <a:pt x="4737" y="1"/>
                    <a:pt x="0" y="67"/>
                    <a:pt x="0" y="134"/>
                  </a:cubicBezTo>
                  <a:cubicBezTo>
                    <a:pt x="0" y="201"/>
                    <a:pt x="4737" y="234"/>
                    <a:pt x="10575" y="234"/>
                  </a:cubicBezTo>
                  <a:cubicBezTo>
                    <a:pt x="16412" y="234"/>
                    <a:pt x="21149" y="201"/>
                    <a:pt x="21149" y="134"/>
                  </a:cubicBezTo>
                  <a:cubicBezTo>
                    <a:pt x="21149" y="67"/>
                    <a:pt x="16412" y="1"/>
                    <a:pt x="1057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34"/>
            <p:cNvSpPr/>
            <p:nvPr/>
          </p:nvSpPr>
          <p:spPr>
            <a:xfrm>
              <a:off x="2871400" y="3580350"/>
              <a:ext cx="673825" cy="195325"/>
            </a:xfrm>
            <a:custGeom>
              <a:rect b="b" l="l" r="r" t="t"/>
              <a:pathLst>
                <a:path extrusionOk="0" h="7813" w="26953">
                  <a:moveTo>
                    <a:pt x="0" y="340"/>
                  </a:moveTo>
                  <a:cubicBezTo>
                    <a:pt x="50" y="357"/>
                    <a:pt x="108" y="365"/>
                    <a:pt x="167" y="365"/>
                  </a:cubicBezTo>
                  <a:cubicBezTo>
                    <a:pt x="225" y="365"/>
                    <a:pt x="284" y="357"/>
                    <a:pt x="334" y="340"/>
                  </a:cubicBezTo>
                  <a:close/>
                  <a:moveTo>
                    <a:pt x="20759" y="0"/>
                  </a:moveTo>
                  <a:cubicBezTo>
                    <a:pt x="20623" y="0"/>
                    <a:pt x="20485" y="3"/>
                    <a:pt x="20348" y="7"/>
                  </a:cubicBezTo>
                  <a:lnTo>
                    <a:pt x="16945" y="40"/>
                  </a:lnTo>
                  <a:lnTo>
                    <a:pt x="4970" y="207"/>
                  </a:lnTo>
                  <a:lnTo>
                    <a:pt x="1334" y="307"/>
                  </a:lnTo>
                  <a:lnTo>
                    <a:pt x="334" y="340"/>
                  </a:lnTo>
                  <a:lnTo>
                    <a:pt x="4970" y="340"/>
                  </a:lnTo>
                  <a:lnTo>
                    <a:pt x="16945" y="240"/>
                  </a:lnTo>
                  <a:lnTo>
                    <a:pt x="20381" y="207"/>
                  </a:lnTo>
                  <a:cubicBezTo>
                    <a:pt x="20511" y="203"/>
                    <a:pt x="20640" y="201"/>
                    <a:pt x="20770" y="201"/>
                  </a:cubicBezTo>
                  <a:cubicBezTo>
                    <a:pt x="21682" y="201"/>
                    <a:pt x="22612" y="303"/>
                    <a:pt x="23517" y="507"/>
                  </a:cubicBezTo>
                  <a:cubicBezTo>
                    <a:pt x="24417" y="707"/>
                    <a:pt x="25251" y="1174"/>
                    <a:pt x="25919" y="1875"/>
                  </a:cubicBezTo>
                  <a:cubicBezTo>
                    <a:pt x="26452" y="2509"/>
                    <a:pt x="26752" y="3309"/>
                    <a:pt x="26786" y="4143"/>
                  </a:cubicBezTo>
                  <a:cubicBezTo>
                    <a:pt x="26786" y="4810"/>
                    <a:pt x="26619" y="5477"/>
                    <a:pt x="26285" y="6078"/>
                  </a:cubicBezTo>
                  <a:cubicBezTo>
                    <a:pt x="26019" y="6511"/>
                    <a:pt x="25685" y="6912"/>
                    <a:pt x="25251" y="7212"/>
                  </a:cubicBezTo>
                  <a:cubicBezTo>
                    <a:pt x="24884" y="7445"/>
                    <a:pt x="24518" y="7646"/>
                    <a:pt x="24084" y="7812"/>
                  </a:cubicBezTo>
                  <a:lnTo>
                    <a:pt x="24184" y="7812"/>
                  </a:lnTo>
                  <a:cubicBezTo>
                    <a:pt x="24251" y="7812"/>
                    <a:pt x="24317" y="7779"/>
                    <a:pt x="24417" y="7746"/>
                  </a:cubicBezTo>
                  <a:cubicBezTo>
                    <a:pt x="24751" y="7646"/>
                    <a:pt x="25051" y="7479"/>
                    <a:pt x="25318" y="7279"/>
                  </a:cubicBezTo>
                  <a:cubicBezTo>
                    <a:pt x="25752" y="6978"/>
                    <a:pt x="26119" y="6611"/>
                    <a:pt x="26386" y="6144"/>
                  </a:cubicBezTo>
                  <a:cubicBezTo>
                    <a:pt x="26752" y="5544"/>
                    <a:pt x="26953" y="4844"/>
                    <a:pt x="26919" y="4143"/>
                  </a:cubicBezTo>
                  <a:cubicBezTo>
                    <a:pt x="26919" y="3276"/>
                    <a:pt x="26586" y="2442"/>
                    <a:pt x="26052" y="1775"/>
                  </a:cubicBezTo>
                  <a:cubicBezTo>
                    <a:pt x="25385" y="1041"/>
                    <a:pt x="24518" y="540"/>
                    <a:pt x="23550" y="307"/>
                  </a:cubicBezTo>
                  <a:cubicBezTo>
                    <a:pt x="22645" y="103"/>
                    <a:pt x="21715" y="0"/>
                    <a:pt x="20759"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34"/>
            <p:cNvSpPr/>
            <p:nvPr/>
          </p:nvSpPr>
          <p:spPr>
            <a:xfrm>
              <a:off x="2895075" y="3693175"/>
              <a:ext cx="543400" cy="47475"/>
            </a:xfrm>
            <a:custGeom>
              <a:rect b="b" l="l" r="r" t="t"/>
              <a:pathLst>
                <a:path extrusionOk="0" h="1899" w="21736">
                  <a:moveTo>
                    <a:pt x="4749" y="1"/>
                  </a:moveTo>
                  <a:cubicBezTo>
                    <a:pt x="4540" y="1"/>
                    <a:pt x="4328" y="34"/>
                    <a:pt x="4123" y="97"/>
                  </a:cubicBezTo>
                  <a:cubicBezTo>
                    <a:pt x="3756" y="230"/>
                    <a:pt x="3389" y="464"/>
                    <a:pt x="3089" y="731"/>
                  </a:cubicBezTo>
                  <a:cubicBezTo>
                    <a:pt x="2822" y="931"/>
                    <a:pt x="2489" y="1131"/>
                    <a:pt x="2155" y="1231"/>
                  </a:cubicBezTo>
                  <a:cubicBezTo>
                    <a:pt x="2062" y="1262"/>
                    <a:pt x="1966" y="1277"/>
                    <a:pt x="1871" y="1277"/>
                  </a:cubicBezTo>
                  <a:cubicBezTo>
                    <a:pt x="1658" y="1277"/>
                    <a:pt x="1449" y="1203"/>
                    <a:pt x="1288" y="1064"/>
                  </a:cubicBezTo>
                  <a:cubicBezTo>
                    <a:pt x="1054" y="898"/>
                    <a:pt x="954" y="631"/>
                    <a:pt x="1021" y="364"/>
                  </a:cubicBezTo>
                  <a:lnTo>
                    <a:pt x="1054" y="264"/>
                  </a:lnTo>
                  <a:lnTo>
                    <a:pt x="954" y="264"/>
                  </a:lnTo>
                  <a:cubicBezTo>
                    <a:pt x="621" y="297"/>
                    <a:pt x="321" y="497"/>
                    <a:pt x="154" y="798"/>
                  </a:cubicBezTo>
                  <a:cubicBezTo>
                    <a:pt x="142" y="818"/>
                    <a:pt x="131" y="839"/>
                    <a:pt x="120" y="861"/>
                  </a:cubicBezTo>
                  <a:lnTo>
                    <a:pt x="120" y="861"/>
                  </a:lnTo>
                  <a:cubicBezTo>
                    <a:pt x="120" y="851"/>
                    <a:pt x="120" y="841"/>
                    <a:pt x="120" y="831"/>
                  </a:cubicBezTo>
                  <a:cubicBezTo>
                    <a:pt x="120" y="764"/>
                    <a:pt x="120" y="664"/>
                    <a:pt x="120" y="597"/>
                  </a:cubicBezTo>
                  <a:cubicBezTo>
                    <a:pt x="87" y="664"/>
                    <a:pt x="87" y="764"/>
                    <a:pt x="87" y="831"/>
                  </a:cubicBezTo>
                  <a:lnTo>
                    <a:pt x="87" y="938"/>
                  </a:lnTo>
                  <a:lnTo>
                    <a:pt x="87" y="938"/>
                  </a:lnTo>
                  <a:cubicBezTo>
                    <a:pt x="11" y="1135"/>
                    <a:pt x="0" y="1350"/>
                    <a:pt x="54" y="1565"/>
                  </a:cubicBezTo>
                  <a:lnTo>
                    <a:pt x="120" y="1898"/>
                  </a:lnTo>
                  <a:lnTo>
                    <a:pt x="120" y="1531"/>
                  </a:lnTo>
                  <a:lnTo>
                    <a:pt x="154" y="1531"/>
                  </a:lnTo>
                  <a:cubicBezTo>
                    <a:pt x="60" y="1029"/>
                    <a:pt x="409" y="526"/>
                    <a:pt x="896" y="413"/>
                  </a:cubicBezTo>
                  <a:lnTo>
                    <a:pt x="896" y="413"/>
                  </a:lnTo>
                  <a:cubicBezTo>
                    <a:pt x="777" y="932"/>
                    <a:pt x="1316" y="1446"/>
                    <a:pt x="1913" y="1446"/>
                  </a:cubicBezTo>
                  <a:cubicBezTo>
                    <a:pt x="2016" y="1446"/>
                    <a:pt x="2119" y="1431"/>
                    <a:pt x="2222" y="1398"/>
                  </a:cubicBezTo>
                  <a:cubicBezTo>
                    <a:pt x="2956" y="1231"/>
                    <a:pt x="3490" y="531"/>
                    <a:pt x="4223" y="264"/>
                  </a:cubicBezTo>
                  <a:cubicBezTo>
                    <a:pt x="4384" y="220"/>
                    <a:pt x="4556" y="195"/>
                    <a:pt x="4731" y="195"/>
                  </a:cubicBezTo>
                  <a:cubicBezTo>
                    <a:pt x="4956" y="195"/>
                    <a:pt x="5184" y="237"/>
                    <a:pt x="5391" y="331"/>
                  </a:cubicBezTo>
                  <a:cubicBezTo>
                    <a:pt x="5825" y="464"/>
                    <a:pt x="6225" y="664"/>
                    <a:pt x="6658" y="831"/>
                  </a:cubicBezTo>
                  <a:cubicBezTo>
                    <a:pt x="7320" y="1020"/>
                    <a:pt x="7999" y="1109"/>
                    <a:pt x="8670" y="1109"/>
                  </a:cubicBezTo>
                  <a:cubicBezTo>
                    <a:pt x="8946" y="1109"/>
                    <a:pt x="9222" y="1094"/>
                    <a:pt x="9494" y="1064"/>
                  </a:cubicBezTo>
                  <a:lnTo>
                    <a:pt x="18167" y="631"/>
                  </a:lnTo>
                  <a:lnTo>
                    <a:pt x="20802" y="464"/>
                  </a:lnTo>
                  <a:lnTo>
                    <a:pt x="21502" y="431"/>
                  </a:lnTo>
                  <a:cubicBezTo>
                    <a:pt x="21569" y="431"/>
                    <a:pt x="21669" y="397"/>
                    <a:pt x="21736" y="397"/>
                  </a:cubicBezTo>
                  <a:cubicBezTo>
                    <a:pt x="21669" y="364"/>
                    <a:pt x="21569" y="364"/>
                    <a:pt x="21469" y="364"/>
                  </a:cubicBezTo>
                  <a:lnTo>
                    <a:pt x="20735" y="364"/>
                  </a:lnTo>
                  <a:lnTo>
                    <a:pt x="18133" y="464"/>
                  </a:lnTo>
                  <a:lnTo>
                    <a:pt x="9460" y="831"/>
                  </a:lnTo>
                  <a:cubicBezTo>
                    <a:pt x="9180" y="861"/>
                    <a:pt x="8900" y="876"/>
                    <a:pt x="8621" y="876"/>
                  </a:cubicBezTo>
                  <a:cubicBezTo>
                    <a:pt x="7969" y="876"/>
                    <a:pt x="7322" y="794"/>
                    <a:pt x="6692" y="631"/>
                  </a:cubicBezTo>
                  <a:cubicBezTo>
                    <a:pt x="6258" y="464"/>
                    <a:pt x="5858" y="264"/>
                    <a:pt x="5424" y="130"/>
                  </a:cubicBezTo>
                  <a:cubicBezTo>
                    <a:pt x="5213" y="42"/>
                    <a:pt x="4983" y="1"/>
                    <a:pt x="474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34"/>
            <p:cNvSpPr/>
            <p:nvPr/>
          </p:nvSpPr>
          <p:spPr>
            <a:xfrm>
              <a:off x="2796325" y="3874050"/>
              <a:ext cx="712200" cy="5850"/>
            </a:xfrm>
            <a:custGeom>
              <a:rect b="b" l="l" r="r" t="t"/>
              <a:pathLst>
                <a:path extrusionOk="0" h="234" w="28488">
                  <a:moveTo>
                    <a:pt x="14244" y="0"/>
                  </a:moveTo>
                  <a:cubicBezTo>
                    <a:pt x="6372" y="0"/>
                    <a:pt x="1" y="67"/>
                    <a:pt x="1" y="134"/>
                  </a:cubicBezTo>
                  <a:cubicBezTo>
                    <a:pt x="1" y="167"/>
                    <a:pt x="6372" y="234"/>
                    <a:pt x="14244" y="234"/>
                  </a:cubicBezTo>
                  <a:cubicBezTo>
                    <a:pt x="22117" y="234"/>
                    <a:pt x="28488" y="167"/>
                    <a:pt x="28488" y="134"/>
                  </a:cubicBezTo>
                  <a:cubicBezTo>
                    <a:pt x="28488" y="101"/>
                    <a:pt x="22117" y="0"/>
                    <a:pt x="14244"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34"/>
            <p:cNvSpPr/>
            <p:nvPr/>
          </p:nvSpPr>
          <p:spPr>
            <a:xfrm>
              <a:off x="2627875" y="1636625"/>
              <a:ext cx="102600" cy="89250"/>
            </a:xfrm>
            <a:custGeom>
              <a:rect b="b" l="l" r="r" t="t"/>
              <a:pathLst>
                <a:path extrusionOk="0" h="3570" w="4104">
                  <a:moveTo>
                    <a:pt x="67" y="0"/>
                  </a:moveTo>
                  <a:cubicBezTo>
                    <a:pt x="34" y="300"/>
                    <a:pt x="1" y="634"/>
                    <a:pt x="34" y="967"/>
                  </a:cubicBezTo>
                  <a:cubicBezTo>
                    <a:pt x="34" y="1601"/>
                    <a:pt x="67" y="2468"/>
                    <a:pt x="101" y="3469"/>
                  </a:cubicBezTo>
                  <a:lnTo>
                    <a:pt x="101" y="3569"/>
                  </a:lnTo>
                  <a:lnTo>
                    <a:pt x="234" y="3569"/>
                  </a:lnTo>
                  <a:lnTo>
                    <a:pt x="1769" y="3402"/>
                  </a:lnTo>
                  <a:lnTo>
                    <a:pt x="4004" y="3169"/>
                  </a:lnTo>
                  <a:lnTo>
                    <a:pt x="4104" y="3169"/>
                  </a:lnTo>
                  <a:lnTo>
                    <a:pt x="4104" y="3069"/>
                  </a:lnTo>
                  <a:cubicBezTo>
                    <a:pt x="4037" y="2235"/>
                    <a:pt x="4004" y="1534"/>
                    <a:pt x="3937" y="1034"/>
                  </a:cubicBezTo>
                  <a:cubicBezTo>
                    <a:pt x="3937" y="767"/>
                    <a:pt x="3904" y="500"/>
                    <a:pt x="3837" y="267"/>
                  </a:cubicBezTo>
                  <a:cubicBezTo>
                    <a:pt x="3803" y="500"/>
                    <a:pt x="3803" y="767"/>
                    <a:pt x="3837" y="1034"/>
                  </a:cubicBezTo>
                  <a:cubicBezTo>
                    <a:pt x="3837" y="1485"/>
                    <a:pt x="3868" y="2153"/>
                    <a:pt x="3900" y="2948"/>
                  </a:cubicBezTo>
                  <a:lnTo>
                    <a:pt x="3900" y="2948"/>
                  </a:lnTo>
                  <a:lnTo>
                    <a:pt x="1769" y="3202"/>
                  </a:lnTo>
                  <a:lnTo>
                    <a:pt x="297" y="3359"/>
                  </a:lnTo>
                  <a:lnTo>
                    <a:pt x="297" y="3359"/>
                  </a:lnTo>
                  <a:cubicBezTo>
                    <a:pt x="263" y="2373"/>
                    <a:pt x="200" y="1546"/>
                    <a:pt x="168" y="967"/>
                  </a:cubicBezTo>
                  <a:cubicBezTo>
                    <a:pt x="168" y="634"/>
                    <a:pt x="134" y="300"/>
                    <a:pt x="6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34"/>
            <p:cNvSpPr/>
            <p:nvPr/>
          </p:nvSpPr>
          <p:spPr>
            <a:xfrm>
              <a:off x="2587025" y="1594075"/>
              <a:ext cx="88425" cy="72575"/>
            </a:xfrm>
            <a:custGeom>
              <a:rect b="b" l="l" r="r" t="t"/>
              <a:pathLst>
                <a:path extrusionOk="0" h="2903" w="3537">
                  <a:moveTo>
                    <a:pt x="3536" y="1"/>
                  </a:moveTo>
                  <a:lnTo>
                    <a:pt x="3536" y="1"/>
                  </a:lnTo>
                  <a:cubicBezTo>
                    <a:pt x="2869" y="368"/>
                    <a:pt x="2235" y="801"/>
                    <a:pt x="1668" y="1302"/>
                  </a:cubicBezTo>
                  <a:cubicBezTo>
                    <a:pt x="1034" y="1769"/>
                    <a:pt x="467" y="2302"/>
                    <a:pt x="0" y="2903"/>
                  </a:cubicBezTo>
                  <a:cubicBezTo>
                    <a:pt x="634" y="2436"/>
                    <a:pt x="1234" y="1969"/>
                    <a:pt x="1802" y="1469"/>
                  </a:cubicBezTo>
                  <a:cubicBezTo>
                    <a:pt x="2402" y="1035"/>
                    <a:pt x="2969" y="535"/>
                    <a:pt x="353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34"/>
            <p:cNvSpPr/>
            <p:nvPr/>
          </p:nvSpPr>
          <p:spPr>
            <a:xfrm>
              <a:off x="2675425" y="1594075"/>
              <a:ext cx="84250" cy="70075"/>
            </a:xfrm>
            <a:custGeom>
              <a:rect b="b" l="l" r="r" t="t"/>
              <a:pathLst>
                <a:path extrusionOk="0" h="2803" w="3370">
                  <a:moveTo>
                    <a:pt x="0" y="1"/>
                  </a:moveTo>
                  <a:cubicBezTo>
                    <a:pt x="500" y="568"/>
                    <a:pt x="1034" y="1068"/>
                    <a:pt x="1635" y="1502"/>
                  </a:cubicBezTo>
                  <a:cubicBezTo>
                    <a:pt x="2168" y="1969"/>
                    <a:pt x="2735" y="2436"/>
                    <a:pt x="3369" y="2803"/>
                  </a:cubicBezTo>
                  <a:cubicBezTo>
                    <a:pt x="2869" y="2269"/>
                    <a:pt x="2335" y="1769"/>
                    <a:pt x="1768" y="1335"/>
                  </a:cubicBezTo>
                  <a:cubicBezTo>
                    <a:pt x="1201" y="835"/>
                    <a:pt x="634" y="401"/>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34"/>
            <p:cNvSpPr/>
            <p:nvPr/>
          </p:nvSpPr>
          <p:spPr>
            <a:xfrm>
              <a:off x="2983125" y="1038675"/>
              <a:ext cx="216850" cy="216850"/>
            </a:xfrm>
            <a:custGeom>
              <a:rect b="b" l="l" r="r" t="t"/>
              <a:pathLst>
                <a:path extrusionOk="0" h="8674" w="8674">
                  <a:moveTo>
                    <a:pt x="735" y="1"/>
                  </a:moveTo>
                  <a:lnTo>
                    <a:pt x="1" y="7940"/>
                  </a:lnTo>
                  <a:lnTo>
                    <a:pt x="7940" y="8674"/>
                  </a:lnTo>
                  <a:lnTo>
                    <a:pt x="8674" y="735"/>
                  </a:lnTo>
                  <a:lnTo>
                    <a:pt x="735"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34"/>
            <p:cNvSpPr/>
            <p:nvPr/>
          </p:nvSpPr>
          <p:spPr>
            <a:xfrm>
              <a:off x="3066525" y="1095625"/>
              <a:ext cx="52575" cy="94025"/>
            </a:xfrm>
            <a:custGeom>
              <a:rect b="b" l="l" r="r" t="t"/>
              <a:pathLst>
                <a:path extrusionOk="0" h="3761" w="2103">
                  <a:moveTo>
                    <a:pt x="976" y="0"/>
                  </a:moveTo>
                  <a:cubicBezTo>
                    <a:pt x="896" y="0"/>
                    <a:pt x="815" y="8"/>
                    <a:pt x="734" y="25"/>
                  </a:cubicBezTo>
                  <a:cubicBezTo>
                    <a:pt x="501" y="58"/>
                    <a:pt x="301" y="158"/>
                    <a:pt x="134" y="325"/>
                  </a:cubicBezTo>
                  <a:cubicBezTo>
                    <a:pt x="34" y="425"/>
                    <a:pt x="1" y="525"/>
                    <a:pt x="1" y="525"/>
                  </a:cubicBezTo>
                  <a:cubicBezTo>
                    <a:pt x="201" y="325"/>
                    <a:pt x="468" y="225"/>
                    <a:pt x="734" y="158"/>
                  </a:cubicBezTo>
                  <a:cubicBezTo>
                    <a:pt x="773" y="154"/>
                    <a:pt x="811" y="152"/>
                    <a:pt x="849" y="152"/>
                  </a:cubicBezTo>
                  <a:cubicBezTo>
                    <a:pt x="1109" y="152"/>
                    <a:pt x="1360" y="250"/>
                    <a:pt x="1535" y="425"/>
                  </a:cubicBezTo>
                  <a:cubicBezTo>
                    <a:pt x="1802" y="625"/>
                    <a:pt x="1902" y="992"/>
                    <a:pt x="1802" y="1326"/>
                  </a:cubicBezTo>
                  <a:cubicBezTo>
                    <a:pt x="1735" y="1492"/>
                    <a:pt x="1635" y="1626"/>
                    <a:pt x="1468" y="1726"/>
                  </a:cubicBezTo>
                  <a:cubicBezTo>
                    <a:pt x="1335" y="1826"/>
                    <a:pt x="1168" y="1926"/>
                    <a:pt x="1001" y="1993"/>
                  </a:cubicBezTo>
                  <a:cubicBezTo>
                    <a:pt x="901" y="2059"/>
                    <a:pt x="835" y="2126"/>
                    <a:pt x="801" y="2193"/>
                  </a:cubicBezTo>
                  <a:cubicBezTo>
                    <a:pt x="734" y="2293"/>
                    <a:pt x="734" y="2393"/>
                    <a:pt x="734" y="2493"/>
                  </a:cubicBezTo>
                  <a:lnTo>
                    <a:pt x="734" y="2893"/>
                  </a:lnTo>
                  <a:cubicBezTo>
                    <a:pt x="668" y="3194"/>
                    <a:pt x="668" y="3460"/>
                    <a:pt x="734" y="3761"/>
                  </a:cubicBezTo>
                  <a:cubicBezTo>
                    <a:pt x="801" y="3494"/>
                    <a:pt x="868" y="3194"/>
                    <a:pt x="868" y="2893"/>
                  </a:cubicBezTo>
                  <a:lnTo>
                    <a:pt x="901" y="2493"/>
                  </a:lnTo>
                  <a:cubicBezTo>
                    <a:pt x="901" y="2360"/>
                    <a:pt x="1001" y="2226"/>
                    <a:pt x="1135" y="2159"/>
                  </a:cubicBezTo>
                  <a:cubicBezTo>
                    <a:pt x="1302" y="2093"/>
                    <a:pt x="1468" y="1993"/>
                    <a:pt x="1635" y="1926"/>
                  </a:cubicBezTo>
                  <a:cubicBezTo>
                    <a:pt x="1802" y="1793"/>
                    <a:pt x="1935" y="1592"/>
                    <a:pt x="2002" y="1392"/>
                  </a:cubicBezTo>
                  <a:cubicBezTo>
                    <a:pt x="2102" y="1192"/>
                    <a:pt x="2102" y="959"/>
                    <a:pt x="2002" y="758"/>
                  </a:cubicBezTo>
                  <a:cubicBezTo>
                    <a:pt x="1935" y="558"/>
                    <a:pt x="1835" y="392"/>
                    <a:pt x="1668" y="258"/>
                  </a:cubicBezTo>
                  <a:cubicBezTo>
                    <a:pt x="1466" y="81"/>
                    <a:pt x="1226" y="0"/>
                    <a:pt x="97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34"/>
            <p:cNvSpPr/>
            <p:nvPr/>
          </p:nvSpPr>
          <p:spPr>
            <a:xfrm>
              <a:off x="3076525" y="1199725"/>
              <a:ext cx="10875" cy="9500"/>
            </a:xfrm>
            <a:custGeom>
              <a:rect b="b" l="l" r="r" t="t"/>
              <a:pathLst>
                <a:path extrusionOk="0" h="380" w="435">
                  <a:moveTo>
                    <a:pt x="289" y="1"/>
                  </a:moveTo>
                  <a:cubicBezTo>
                    <a:pt x="249" y="1"/>
                    <a:pt x="234" y="30"/>
                    <a:pt x="234" y="30"/>
                  </a:cubicBezTo>
                  <a:cubicBezTo>
                    <a:pt x="234" y="64"/>
                    <a:pt x="234" y="130"/>
                    <a:pt x="234" y="130"/>
                  </a:cubicBezTo>
                  <a:cubicBezTo>
                    <a:pt x="212" y="130"/>
                    <a:pt x="205" y="145"/>
                    <a:pt x="202" y="145"/>
                  </a:cubicBezTo>
                  <a:cubicBezTo>
                    <a:pt x="201" y="145"/>
                    <a:pt x="201" y="141"/>
                    <a:pt x="201" y="130"/>
                  </a:cubicBezTo>
                  <a:lnTo>
                    <a:pt x="201" y="30"/>
                  </a:lnTo>
                  <a:cubicBezTo>
                    <a:pt x="201" y="30"/>
                    <a:pt x="190" y="25"/>
                    <a:pt x="171" y="25"/>
                  </a:cubicBezTo>
                  <a:cubicBezTo>
                    <a:pt x="142" y="25"/>
                    <a:pt x="94" y="37"/>
                    <a:pt x="34" y="97"/>
                  </a:cubicBezTo>
                  <a:cubicBezTo>
                    <a:pt x="1" y="164"/>
                    <a:pt x="1" y="230"/>
                    <a:pt x="34" y="297"/>
                  </a:cubicBezTo>
                  <a:cubicBezTo>
                    <a:pt x="76" y="353"/>
                    <a:pt x="141" y="379"/>
                    <a:pt x="207" y="379"/>
                  </a:cubicBezTo>
                  <a:cubicBezTo>
                    <a:pt x="300" y="379"/>
                    <a:pt x="396" y="328"/>
                    <a:pt x="435" y="230"/>
                  </a:cubicBezTo>
                  <a:cubicBezTo>
                    <a:pt x="435" y="164"/>
                    <a:pt x="401" y="97"/>
                    <a:pt x="368" y="30"/>
                  </a:cubicBezTo>
                  <a:cubicBezTo>
                    <a:pt x="334" y="8"/>
                    <a:pt x="309" y="1"/>
                    <a:pt x="28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34"/>
            <p:cNvSpPr/>
            <p:nvPr/>
          </p:nvSpPr>
          <p:spPr>
            <a:xfrm>
              <a:off x="1870675" y="896925"/>
              <a:ext cx="214350" cy="214325"/>
            </a:xfrm>
            <a:custGeom>
              <a:rect b="b" l="l" r="r" t="t"/>
              <a:pathLst>
                <a:path extrusionOk="0" h="8573" w="8574">
                  <a:moveTo>
                    <a:pt x="7573" y="0"/>
                  </a:moveTo>
                  <a:lnTo>
                    <a:pt x="0" y="1001"/>
                  </a:lnTo>
                  <a:lnTo>
                    <a:pt x="1001" y="8573"/>
                  </a:lnTo>
                  <a:lnTo>
                    <a:pt x="8573" y="7572"/>
                  </a:lnTo>
                  <a:lnTo>
                    <a:pt x="7573"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34"/>
            <p:cNvSpPr/>
            <p:nvPr/>
          </p:nvSpPr>
          <p:spPr>
            <a:xfrm>
              <a:off x="2094175" y="1152100"/>
              <a:ext cx="208500" cy="208500"/>
            </a:xfrm>
            <a:custGeom>
              <a:rect b="b" l="l" r="r" t="t"/>
              <a:pathLst>
                <a:path extrusionOk="0" h="8340" w="8340">
                  <a:moveTo>
                    <a:pt x="701" y="1"/>
                  </a:moveTo>
                  <a:lnTo>
                    <a:pt x="0" y="7639"/>
                  </a:lnTo>
                  <a:lnTo>
                    <a:pt x="7639" y="8340"/>
                  </a:lnTo>
                  <a:lnTo>
                    <a:pt x="8339" y="701"/>
                  </a:lnTo>
                  <a:lnTo>
                    <a:pt x="701"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34"/>
            <p:cNvSpPr/>
            <p:nvPr/>
          </p:nvSpPr>
          <p:spPr>
            <a:xfrm>
              <a:off x="2426900" y="1127925"/>
              <a:ext cx="208500" cy="208500"/>
            </a:xfrm>
            <a:custGeom>
              <a:rect b="b" l="l" r="r" t="t"/>
              <a:pathLst>
                <a:path extrusionOk="0" h="8340" w="8340">
                  <a:moveTo>
                    <a:pt x="735" y="0"/>
                  </a:moveTo>
                  <a:lnTo>
                    <a:pt x="1" y="7606"/>
                  </a:lnTo>
                  <a:lnTo>
                    <a:pt x="7606" y="8339"/>
                  </a:lnTo>
                  <a:lnTo>
                    <a:pt x="8340" y="734"/>
                  </a:lnTo>
                  <a:lnTo>
                    <a:pt x="735"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34"/>
            <p:cNvSpPr/>
            <p:nvPr/>
          </p:nvSpPr>
          <p:spPr>
            <a:xfrm>
              <a:off x="2321000" y="893575"/>
              <a:ext cx="191000" cy="191000"/>
            </a:xfrm>
            <a:custGeom>
              <a:rect b="b" l="l" r="r" t="t"/>
              <a:pathLst>
                <a:path extrusionOk="0" h="7640" w="7640">
                  <a:moveTo>
                    <a:pt x="0" y="1"/>
                  </a:moveTo>
                  <a:lnTo>
                    <a:pt x="0" y="7640"/>
                  </a:lnTo>
                  <a:lnTo>
                    <a:pt x="7639" y="7640"/>
                  </a:lnTo>
                  <a:lnTo>
                    <a:pt x="7639"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34"/>
            <p:cNvSpPr/>
            <p:nvPr/>
          </p:nvSpPr>
          <p:spPr>
            <a:xfrm>
              <a:off x="2578675" y="893575"/>
              <a:ext cx="191000" cy="191000"/>
            </a:xfrm>
            <a:custGeom>
              <a:rect b="b" l="l" r="r" t="t"/>
              <a:pathLst>
                <a:path extrusionOk="0" h="7640" w="7640">
                  <a:moveTo>
                    <a:pt x="1" y="1"/>
                  </a:moveTo>
                  <a:lnTo>
                    <a:pt x="1" y="7640"/>
                  </a:lnTo>
                  <a:lnTo>
                    <a:pt x="7639" y="7640"/>
                  </a:lnTo>
                  <a:lnTo>
                    <a:pt x="7639"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34"/>
            <p:cNvSpPr/>
            <p:nvPr/>
          </p:nvSpPr>
          <p:spPr>
            <a:xfrm>
              <a:off x="2104175" y="896925"/>
              <a:ext cx="191000" cy="190975"/>
            </a:xfrm>
            <a:custGeom>
              <a:rect b="b" l="l" r="r" t="t"/>
              <a:pathLst>
                <a:path extrusionOk="0" h="7639" w="7640">
                  <a:moveTo>
                    <a:pt x="0" y="0"/>
                  </a:moveTo>
                  <a:lnTo>
                    <a:pt x="0" y="7639"/>
                  </a:lnTo>
                  <a:lnTo>
                    <a:pt x="7639" y="7639"/>
                  </a:lnTo>
                  <a:lnTo>
                    <a:pt x="7639"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34"/>
            <p:cNvSpPr/>
            <p:nvPr/>
          </p:nvSpPr>
          <p:spPr>
            <a:xfrm>
              <a:off x="2311000" y="1284400"/>
              <a:ext cx="83400" cy="6475"/>
            </a:xfrm>
            <a:custGeom>
              <a:rect b="b" l="l" r="r" t="t"/>
              <a:pathLst>
                <a:path extrusionOk="0" h="259" w="3336">
                  <a:moveTo>
                    <a:pt x="1271" y="0"/>
                  </a:moveTo>
                  <a:cubicBezTo>
                    <a:pt x="847" y="0"/>
                    <a:pt x="433" y="44"/>
                    <a:pt x="0" y="146"/>
                  </a:cubicBezTo>
                  <a:cubicBezTo>
                    <a:pt x="425" y="221"/>
                    <a:pt x="832" y="258"/>
                    <a:pt x="1248" y="258"/>
                  </a:cubicBezTo>
                  <a:cubicBezTo>
                    <a:pt x="1386" y="258"/>
                    <a:pt x="1526" y="254"/>
                    <a:pt x="1668" y="246"/>
                  </a:cubicBezTo>
                  <a:cubicBezTo>
                    <a:pt x="1810" y="254"/>
                    <a:pt x="1951" y="258"/>
                    <a:pt x="2093" y="258"/>
                  </a:cubicBezTo>
                  <a:cubicBezTo>
                    <a:pt x="2516" y="258"/>
                    <a:pt x="2935" y="221"/>
                    <a:pt x="3336" y="146"/>
                  </a:cubicBezTo>
                  <a:cubicBezTo>
                    <a:pt x="2928" y="44"/>
                    <a:pt x="2501" y="0"/>
                    <a:pt x="2069" y="0"/>
                  </a:cubicBezTo>
                  <a:cubicBezTo>
                    <a:pt x="1936" y="0"/>
                    <a:pt x="1802" y="4"/>
                    <a:pt x="1668" y="12"/>
                  </a:cubicBezTo>
                  <a:cubicBezTo>
                    <a:pt x="1534" y="4"/>
                    <a:pt x="1402" y="0"/>
                    <a:pt x="127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34"/>
            <p:cNvSpPr/>
            <p:nvPr/>
          </p:nvSpPr>
          <p:spPr>
            <a:xfrm>
              <a:off x="2363525" y="1267950"/>
              <a:ext cx="36725" cy="41800"/>
            </a:xfrm>
            <a:custGeom>
              <a:rect b="b" l="l" r="r" t="t"/>
              <a:pathLst>
                <a:path extrusionOk="0" h="1672" w="1469">
                  <a:moveTo>
                    <a:pt x="8" y="1"/>
                  </a:moveTo>
                  <a:cubicBezTo>
                    <a:pt x="5" y="1"/>
                    <a:pt x="2" y="2"/>
                    <a:pt x="1" y="3"/>
                  </a:cubicBezTo>
                  <a:cubicBezTo>
                    <a:pt x="287" y="319"/>
                    <a:pt x="623" y="560"/>
                    <a:pt x="1030" y="685"/>
                  </a:cubicBezTo>
                  <a:lnTo>
                    <a:pt x="1030" y="685"/>
                  </a:lnTo>
                  <a:cubicBezTo>
                    <a:pt x="675" y="969"/>
                    <a:pt x="374" y="1306"/>
                    <a:pt x="101" y="1671"/>
                  </a:cubicBezTo>
                  <a:cubicBezTo>
                    <a:pt x="534" y="1438"/>
                    <a:pt x="935" y="1137"/>
                    <a:pt x="1268" y="770"/>
                  </a:cubicBezTo>
                  <a:lnTo>
                    <a:pt x="1335" y="737"/>
                  </a:lnTo>
                  <a:lnTo>
                    <a:pt x="1468" y="604"/>
                  </a:lnTo>
                  <a:lnTo>
                    <a:pt x="1301" y="537"/>
                  </a:lnTo>
                  <a:cubicBezTo>
                    <a:pt x="602" y="314"/>
                    <a:pt x="84" y="1"/>
                    <a:pt x="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34"/>
            <p:cNvSpPr/>
            <p:nvPr/>
          </p:nvSpPr>
          <p:spPr>
            <a:xfrm>
              <a:off x="2153375" y="1397275"/>
              <a:ext cx="211000" cy="311075"/>
            </a:xfrm>
            <a:custGeom>
              <a:rect b="b" l="l" r="r" t="t"/>
              <a:pathLst>
                <a:path extrusionOk="0" h="12443" w="8440">
                  <a:moveTo>
                    <a:pt x="1" y="1"/>
                  </a:moveTo>
                  <a:cubicBezTo>
                    <a:pt x="1" y="267"/>
                    <a:pt x="1" y="501"/>
                    <a:pt x="34" y="734"/>
                  </a:cubicBezTo>
                  <a:cubicBezTo>
                    <a:pt x="67" y="1235"/>
                    <a:pt x="134" y="1902"/>
                    <a:pt x="201" y="2736"/>
                  </a:cubicBezTo>
                  <a:cubicBezTo>
                    <a:pt x="334" y="4404"/>
                    <a:pt x="534" y="6705"/>
                    <a:pt x="801" y="9274"/>
                  </a:cubicBezTo>
                  <a:cubicBezTo>
                    <a:pt x="868" y="9908"/>
                    <a:pt x="1035" y="10508"/>
                    <a:pt x="1368" y="11075"/>
                  </a:cubicBezTo>
                  <a:cubicBezTo>
                    <a:pt x="1668" y="11609"/>
                    <a:pt x="2169" y="11976"/>
                    <a:pt x="2736" y="12176"/>
                  </a:cubicBezTo>
                  <a:cubicBezTo>
                    <a:pt x="3270" y="12343"/>
                    <a:pt x="3803" y="12443"/>
                    <a:pt x="4337" y="12443"/>
                  </a:cubicBezTo>
                  <a:cubicBezTo>
                    <a:pt x="4837" y="12443"/>
                    <a:pt x="5304" y="12376"/>
                    <a:pt x="5705" y="12376"/>
                  </a:cubicBezTo>
                  <a:lnTo>
                    <a:pt x="7706" y="12343"/>
                  </a:lnTo>
                  <a:cubicBezTo>
                    <a:pt x="7940" y="12343"/>
                    <a:pt x="8173" y="12343"/>
                    <a:pt x="8440" y="12309"/>
                  </a:cubicBezTo>
                  <a:cubicBezTo>
                    <a:pt x="8173" y="12276"/>
                    <a:pt x="7940" y="12276"/>
                    <a:pt x="7706" y="12276"/>
                  </a:cubicBezTo>
                  <a:cubicBezTo>
                    <a:pt x="7239" y="12243"/>
                    <a:pt x="6539" y="12243"/>
                    <a:pt x="5705" y="12243"/>
                  </a:cubicBezTo>
                  <a:cubicBezTo>
                    <a:pt x="5271" y="12243"/>
                    <a:pt x="4804" y="12276"/>
                    <a:pt x="4337" y="12276"/>
                  </a:cubicBezTo>
                  <a:cubicBezTo>
                    <a:pt x="3803" y="12276"/>
                    <a:pt x="3303" y="12176"/>
                    <a:pt x="2836" y="12009"/>
                  </a:cubicBezTo>
                  <a:cubicBezTo>
                    <a:pt x="2302" y="11842"/>
                    <a:pt x="1835" y="11475"/>
                    <a:pt x="1535" y="10975"/>
                  </a:cubicBezTo>
                  <a:cubicBezTo>
                    <a:pt x="1235" y="10441"/>
                    <a:pt x="1068" y="9874"/>
                    <a:pt x="1001" y="9240"/>
                  </a:cubicBezTo>
                  <a:cubicBezTo>
                    <a:pt x="768" y="6739"/>
                    <a:pt x="534" y="4437"/>
                    <a:pt x="334" y="2736"/>
                  </a:cubicBezTo>
                  <a:cubicBezTo>
                    <a:pt x="267" y="1935"/>
                    <a:pt x="167" y="1268"/>
                    <a:pt x="134" y="768"/>
                  </a:cubicBezTo>
                  <a:cubicBezTo>
                    <a:pt x="101" y="501"/>
                    <a:pt x="67" y="267"/>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34"/>
            <p:cNvSpPr/>
            <p:nvPr/>
          </p:nvSpPr>
          <p:spPr>
            <a:xfrm>
              <a:off x="2345175" y="1683275"/>
              <a:ext cx="35900" cy="49275"/>
            </a:xfrm>
            <a:custGeom>
              <a:rect b="b" l="l" r="r" t="t"/>
              <a:pathLst>
                <a:path extrusionOk="0" h="1971" w="1436">
                  <a:moveTo>
                    <a:pt x="40" y="0"/>
                  </a:moveTo>
                  <a:cubicBezTo>
                    <a:pt x="37" y="0"/>
                    <a:pt x="35" y="1"/>
                    <a:pt x="34" y="2"/>
                  </a:cubicBezTo>
                  <a:cubicBezTo>
                    <a:pt x="276" y="395"/>
                    <a:pt x="627" y="678"/>
                    <a:pt x="1038" y="877"/>
                  </a:cubicBezTo>
                  <a:lnTo>
                    <a:pt x="1038" y="877"/>
                  </a:lnTo>
                  <a:cubicBezTo>
                    <a:pt x="632" y="1143"/>
                    <a:pt x="286" y="1526"/>
                    <a:pt x="1" y="1970"/>
                  </a:cubicBezTo>
                  <a:cubicBezTo>
                    <a:pt x="434" y="1670"/>
                    <a:pt x="835" y="1336"/>
                    <a:pt x="1202" y="1003"/>
                  </a:cubicBezTo>
                  <a:lnTo>
                    <a:pt x="1302" y="936"/>
                  </a:lnTo>
                  <a:lnTo>
                    <a:pt x="1435" y="836"/>
                  </a:lnTo>
                  <a:lnTo>
                    <a:pt x="1268" y="736"/>
                  </a:lnTo>
                  <a:cubicBezTo>
                    <a:pt x="593" y="415"/>
                    <a:pt x="104" y="0"/>
                    <a:pt x="4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34"/>
            <p:cNvSpPr/>
            <p:nvPr/>
          </p:nvSpPr>
          <p:spPr>
            <a:xfrm>
              <a:off x="1970750" y="2750750"/>
              <a:ext cx="200175" cy="200175"/>
            </a:xfrm>
            <a:custGeom>
              <a:rect b="b" l="l" r="r" t="t"/>
              <a:pathLst>
                <a:path extrusionOk="0" h="8007" w="8007">
                  <a:moveTo>
                    <a:pt x="701" y="0"/>
                  </a:moveTo>
                  <a:lnTo>
                    <a:pt x="0" y="7339"/>
                  </a:lnTo>
                  <a:lnTo>
                    <a:pt x="7339" y="8006"/>
                  </a:lnTo>
                  <a:lnTo>
                    <a:pt x="8006" y="667"/>
                  </a:lnTo>
                  <a:lnTo>
                    <a:pt x="701"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34"/>
            <p:cNvSpPr/>
            <p:nvPr/>
          </p:nvSpPr>
          <p:spPr>
            <a:xfrm>
              <a:off x="1752250" y="2221200"/>
              <a:ext cx="183500" cy="184325"/>
            </a:xfrm>
            <a:custGeom>
              <a:rect b="b" l="l" r="r" t="t"/>
              <a:pathLst>
                <a:path extrusionOk="0" h="7373" w="7340">
                  <a:moveTo>
                    <a:pt x="1" y="0"/>
                  </a:moveTo>
                  <a:lnTo>
                    <a:pt x="1" y="7372"/>
                  </a:lnTo>
                  <a:lnTo>
                    <a:pt x="7339" y="7372"/>
                  </a:lnTo>
                  <a:lnTo>
                    <a:pt x="7339"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34"/>
            <p:cNvSpPr/>
            <p:nvPr/>
          </p:nvSpPr>
          <p:spPr>
            <a:xfrm>
              <a:off x="1989925" y="1961025"/>
              <a:ext cx="183500" cy="184300"/>
            </a:xfrm>
            <a:custGeom>
              <a:rect b="b" l="l" r="r" t="t"/>
              <a:pathLst>
                <a:path extrusionOk="0" h="7372" w="7340">
                  <a:moveTo>
                    <a:pt x="1" y="0"/>
                  </a:moveTo>
                  <a:lnTo>
                    <a:pt x="1" y="7372"/>
                  </a:lnTo>
                  <a:lnTo>
                    <a:pt x="7339" y="7372"/>
                  </a:lnTo>
                  <a:lnTo>
                    <a:pt x="7339"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34"/>
            <p:cNvSpPr/>
            <p:nvPr/>
          </p:nvSpPr>
          <p:spPr>
            <a:xfrm>
              <a:off x="1994925" y="2200350"/>
              <a:ext cx="196825" cy="197675"/>
            </a:xfrm>
            <a:custGeom>
              <a:rect b="b" l="l" r="r" t="t"/>
              <a:pathLst>
                <a:path extrusionOk="0" h="7907" w="7873">
                  <a:moveTo>
                    <a:pt x="7339" y="1"/>
                  </a:moveTo>
                  <a:lnTo>
                    <a:pt x="1" y="534"/>
                  </a:lnTo>
                  <a:lnTo>
                    <a:pt x="501" y="7906"/>
                  </a:lnTo>
                  <a:lnTo>
                    <a:pt x="7873" y="7372"/>
                  </a:lnTo>
                  <a:lnTo>
                    <a:pt x="7339"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34"/>
            <p:cNvSpPr/>
            <p:nvPr/>
          </p:nvSpPr>
          <p:spPr>
            <a:xfrm>
              <a:off x="1981575" y="2461375"/>
              <a:ext cx="200175" cy="200175"/>
            </a:xfrm>
            <a:custGeom>
              <a:rect b="b" l="l" r="r" t="t"/>
              <a:pathLst>
                <a:path extrusionOk="0" h="8007" w="8007">
                  <a:moveTo>
                    <a:pt x="668" y="0"/>
                  </a:moveTo>
                  <a:lnTo>
                    <a:pt x="1" y="7339"/>
                  </a:lnTo>
                  <a:lnTo>
                    <a:pt x="7340" y="8006"/>
                  </a:lnTo>
                  <a:lnTo>
                    <a:pt x="8007" y="701"/>
                  </a:lnTo>
                  <a:lnTo>
                    <a:pt x="668"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34"/>
            <p:cNvSpPr/>
            <p:nvPr/>
          </p:nvSpPr>
          <p:spPr>
            <a:xfrm>
              <a:off x="2195900" y="2342325"/>
              <a:ext cx="180150" cy="500175"/>
            </a:xfrm>
            <a:custGeom>
              <a:rect b="b" l="l" r="r" t="t"/>
              <a:pathLst>
                <a:path extrusionOk="0" h="20007" w="7206">
                  <a:moveTo>
                    <a:pt x="122" y="1"/>
                  </a:moveTo>
                  <a:cubicBezTo>
                    <a:pt x="76" y="1"/>
                    <a:pt x="34" y="9"/>
                    <a:pt x="1" y="26"/>
                  </a:cubicBezTo>
                  <a:cubicBezTo>
                    <a:pt x="1" y="26"/>
                    <a:pt x="368" y="26"/>
                    <a:pt x="1001" y="159"/>
                  </a:cubicBezTo>
                  <a:cubicBezTo>
                    <a:pt x="1902" y="326"/>
                    <a:pt x="2769" y="693"/>
                    <a:pt x="3503" y="1226"/>
                  </a:cubicBezTo>
                  <a:cubicBezTo>
                    <a:pt x="4637" y="2027"/>
                    <a:pt x="5505" y="3094"/>
                    <a:pt x="6072" y="4362"/>
                  </a:cubicBezTo>
                  <a:cubicBezTo>
                    <a:pt x="6706" y="5896"/>
                    <a:pt x="7006" y="7564"/>
                    <a:pt x="6906" y="9232"/>
                  </a:cubicBezTo>
                  <a:cubicBezTo>
                    <a:pt x="6772" y="10900"/>
                    <a:pt x="6339" y="12535"/>
                    <a:pt x="5638" y="14069"/>
                  </a:cubicBezTo>
                  <a:cubicBezTo>
                    <a:pt x="5071" y="15303"/>
                    <a:pt x="4304" y="16471"/>
                    <a:pt x="3403" y="17505"/>
                  </a:cubicBezTo>
                  <a:cubicBezTo>
                    <a:pt x="2803" y="18205"/>
                    <a:pt x="2136" y="18839"/>
                    <a:pt x="1402" y="19406"/>
                  </a:cubicBezTo>
                  <a:cubicBezTo>
                    <a:pt x="868" y="19806"/>
                    <a:pt x="568" y="20007"/>
                    <a:pt x="568" y="20007"/>
                  </a:cubicBezTo>
                  <a:cubicBezTo>
                    <a:pt x="635" y="19973"/>
                    <a:pt x="701" y="19940"/>
                    <a:pt x="801" y="19907"/>
                  </a:cubicBezTo>
                  <a:cubicBezTo>
                    <a:pt x="935" y="19806"/>
                    <a:pt x="1168" y="19673"/>
                    <a:pt x="1435" y="19473"/>
                  </a:cubicBezTo>
                  <a:cubicBezTo>
                    <a:pt x="2169" y="18939"/>
                    <a:pt x="2869" y="18339"/>
                    <a:pt x="3503" y="17638"/>
                  </a:cubicBezTo>
                  <a:cubicBezTo>
                    <a:pt x="4437" y="16604"/>
                    <a:pt x="5204" y="15437"/>
                    <a:pt x="5805" y="14169"/>
                  </a:cubicBezTo>
                  <a:cubicBezTo>
                    <a:pt x="6539" y="12635"/>
                    <a:pt x="6972" y="10967"/>
                    <a:pt x="7072" y="9266"/>
                  </a:cubicBezTo>
                  <a:cubicBezTo>
                    <a:pt x="7206" y="7564"/>
                    <a:pt x="6939" y="5863"/>
                    <a:pt x="6239" y="4262"/>
                  </a:cubicBezTo>
                  <a:cubicBezTo>
                    <a:pt x="5671" y="2994"/>
                    <a:pt x="4771" y="1894"/>
                    <a:pt x="3603" y="1093"/>
                  </a:cubicBezTo>
                  <a:cubicBezTo>
                    <a:pt x="2836" y="559"/>
                    <a:pt x="1935" y="226"/>
                    <a:pt x="1001" y="59"/>
                  </a:cubicBezTo>
                  <a:cubicBezTo>
                    <a:pt x="768" y="26"/>
                    <a:pt x="501" y="26"/>
                    <a:pt x="268" y="26"/>
                  </a:cubicBezTo>
                  <a:cubicBezTo>
                    <a:pt x="218" y="9"/>
                    <a:pt x="168" y="1"/>
                    <a:pt x="12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34"/>
            <p:cNvSpPr/>
            <p:nvPr/>
          </p:nvSpPr>
          <p:spPr>
            <a:xfrm>
              <a:off x="2200900" y="2795775"/>
              <a:ext cx="69250" cy="67575"/>
            </a:xfrm>
            <a:custGeom>
              <a:rect b="b" l="l" r="r" t="t"/>
              <a:pathLst>
                <a:path extrusionOk="0" h="2703" w="2770">
                  <a:moveTo>
                    <a:pt x="435" y="1"/>
                  </a:moveTo>
                  <a:lnTo>
                    <a:pt x="435" y="1"/>
                  </a:lnTo>
                  <a:cubicBezTo>
                    <a:pt x="201" y="835"/>
                    <a:pt x="68" y="1702"/>
                    <a:pt x="1" y="2602"/>
                  </a:cubicBezTo>
                  <a:lnTo>
                    <a:pt x="1" y="2703"/>
                  </a:lnTo>
                  <a:lnTo>
                    <a:pt x="134" y="2703"/>
                  </a:lnTo>
                  <a:cubicBezTo>
                    <a:pt x="1035" y="2703"/>
                    <a:pt x="1902" y="2602"/>
                    <a:pt x="2770" y="2469"/>
                  </a:cubicBezTo>
                  <a:cubicBezTo>
                    <a:pt x="2365" y="2439"/>
                    <a:pt x="1960" y="2423"/>
                    <a:pt x="1558" y="2423"/>
                  </a:cubicBezTo>
                  <a:cubicBezTo>
                    <a:pt x="1108" y="2423"/>
                    <a:pt x="661" y="2443"/>
                    <a:pt x="222" y="2489"/>
                  </a:cubicBezTo>
                  <a:lnTo>
                    <a:pt x="222" y="2489"/>
                  </a:lnTo>
                  <a:cubicBezTo>
                    <a:pt x="373" y="1660"/>
                    <a:pt x="435" y="830"/>
                    <a:pt x="4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34"/>
            <p:cNvSpPr/>
            <p:nvPr/>
          </p:nvSpPr>
          <p:spPr>
            <a:xfrm>
              <a:off x="2231775" y="2103625"/>
              <a:ext cx="474525" cy="5025"/>
            </a:xfrm>
            <a:custGeom>
              <a:rect b="b" l="l" r="r" t="t"/>
              <a:pathLst>
                <a:path extrusionOk="0" h="201" w="18981">
                  <a:moveTo>
                    <a:pt x="9507" y="0"/>
                  </a:moveTo>
                  <a:cubicBezTo>
                    <a:pt x="4270" y="0"/>
                    <a:pt x="0" y="33"/>
                    <a:pt x="0" y="100"/>
                  </a:cubicBezTo>
                  <a:cubicBezTo>
                    <a:pt x="0" y="167"/>
                    <a:pt x="4270" y="200"/>
                    <a:pt x="9507" y="200"/>
                  </a:cubicBezTo>
                  <a:cubicBezTo>
                    <a:pt x="14744" y="200"/>
                    <a:pt x="18980" y="167"/>
                    <a:pt x="18980" y="100"/>
                  </a:cubicBezTo>
                  <a:cubicBezTo>
                    <a:pt x="18980" y="33"/>
                    <a:pt x="14744" y="0"/>
                    <a:pt x="950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34"/>
            <p:cNvSpPr/>
            <p:nvPr/>
          </p:nvSpPr>
          <p:spPr>
            <a:xfrm>
              <a:off x="2677075" y="2079425"/>
              <a:ext cx="41725" cy="60900"/>
            </a:xfrm>
            <a:custGeom>
              <a:rect b="b" l="l" r="r" t="t"/>
              <a:pathLst>
                <a:path extrusionOk="0" h="2436" w="1669">
                  <a:moveTo>
                    <a:pt x="1" y="1"/>
                  </a:moveTo>
                  <a:cubicBezTo>
                    <a:pt x="400" y="369"/>
                    <a:pt x="856" y="681"/>
                    <a:pt x="1342" y="963"/>
                  </a:cubicBezTo>
                  <a:lnTo>
                    <a:pt x="1342" y="963"/>
                  </a:lnTo>
                  <a:cubicBezTo>
                    <a:pt x="920" y="1422"/>
                    <a:pt x="562" y="1913"/>
                    <a:pt x="268" y="2436"/>
                  </a:cubicBezTo>
                  <a:cubicBezTo>
                    <a:pt x="735" y="2036"/>
                    <a:pt x="1168" y="1569"/>
                    <a:pt x="1535" y="1068"/>
                  </a:cubicBezTo>
                  <a:lnTo>
                    <a:pt x="1602" y="1001"/>
                  </a:lnTo>
                  <a:lnTo>
                    <a:pt x="1669" y="901"/>
                  </a:lnTo>
                  <a:lnTo>
                    <a:pt x="1569" y="835"/>
                  </a:lnTo>
                  <a:cubicBezTo>
                    <a:pt x="1068" y="501"/>
                    <a:pt x="535" y="234"/>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34"/>
            <p:cNvSpPr/>
            <p:nvPr/>
          </p:nvSpPr>
          <p:spPr>
            <a:xfrm>
              <a:off x="3596900" y="3351700"/>
              <a:ext cx="197675" cy="6475"/>
            </a:xfrm>
            <a:custGeom>
              <a:rect b="b" l="l" r="r" t="t"/>
              <a:pathLst>
                <a:path extrusionOk="0" h="259" w="7907">
                  <a:moveTo>
                    <a:pt x="3026" y="1"/>
                  </a:moveTo>
                  <a:cubicBezTo>
                    <a:pt x="2008" y="1"/>
                    <a:pt x="995" y="44"/>
                    <a:pt x="1" y="146"/>
                  </a:cubicBezTo>
                  <a:cubicBezTo>
                    <a:pt x="976" y="221"/>
                    <a:pt x="1971" y="259"/>
                    <a:pt x="2970" y="259"/>
                  </a:cubicBezTo>
                  <a:cubicBezTo>
                    <a:pt x="3303" y="259"/>
                    <a:pt x="3637" y="255"/>
                    <a:pt x="3970" y="246"/>
                  </a:cubicBezTo>
                  <a:cubicBezTo>
                    <a:pt x="4295" y="255"/>
                    <a:pt x="4623" y="259"/>
                    <a:pt x="4951" y="259"/>
                  </a:cubicBezTo>
                  <a:cubicBezTo>
                    <a:pt x="5936" y="259"/>
                    <a:pt x="6931" y="221"/>
                    <a:pt x="7906" y="146"/>
                  </a:cubicBezTo>
                  <a:cubicBezTo>
                    <a:pt x="6913" y="44"/>
                    <a:pt x="5899" y="1"/>
                    <a:pt x="4896" y="1"/>
                  </a:cubicBezTo>
                  <a:cubicBezTo>
                    <a:pt x="4586" y="1"/>
                    <a:pt x="4277" y="5"/>
                    <a:pt x="3970" y="13"/>
                  </a:cubicBezTo>
                  <a:cubicBezTo>
                    <a:pt x="3655" y="5"/>
                    <a:pt x="3340" y="1"/>
                    <a:pt x="302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34"/>
            <p:cNvSpPr/>
            <p:nvPr/>
          </p:nvSpPr>
          <p:spPr>
            <a:xfrm>
              <a:off x="3768700" y="3311025"/>
              <a:ext cx="38375" cy="93550"/>
            </a:xfrm>
            <a:custGeom>
              <a:rect b="b" l="l" r="r" t="t"/>
              <a:pathLst>
                <a:path extrusionOk="0" h="3742" w="1535">
                  <a:moveTo>
                    <a:pt x="10" y="1"/>
                  </a:moveTo>
                  <a:cubicBezTo>
                    <a:pt x="5" y="1"/>
                    <a:pt x="2" y="2"/>
                    <a:pt x="0" y="5"/>
                  </a:cubicBezTo>
                  <a:cubicBezTo>
                    <a:pt x="434" y="572"/>
                    <a:pt x="834" y="1173"/>
                    <a:pt x="1235" y="1807"/>
                  </a:cubicBezTo>
                  <a:lnTo>
                    <a:pt x="1272" y="1918"/>
                  </a:lnTo>
                  <a:lnTo>
                    <a:pt x="1272" y="1918"/>
                  </a:lnTo>
                  <a:cubicBezTo>
                    <a:pt x="1017" y="2306"/>
                    <a:pt x="796" y="2725"/>
                    <a:pt x="667" y="3174"/>
                  </a:cubicBezTo>
                  <a:cubicBezTo>
                    <a:pt x="567" y="3508"/>
                    <a:pt x="534" y="3741"/>
                    <a:pt x="567" y="3741"/>
                  </a:cubicBezTo>
                  <a:cubicBezTo>
                    <a:pt x="834" y="3141"/>
                    <a:pt x="1134" y="2574"/>
                    <a:pt x="1501" y="2007"/>
                  </a:cubicBezTo>
                  <a:lnTo>
                    <a:pt x="1535" y="1940"/>
                  </a:lnTo>
                  <a:lnTo>
                    <a:pt x="1501" y="1907"/>
                  </a:lnTo>
                  <a:lnTo>
                    <a:pt x="1401" y="1707"/>
                  </a:lnTo>
                  <a:cubicBezTo>
                    <a:pt x="860" y="656"/>
                    <a:pt x="107" y="1"/>
                    <a:pt x="1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34"/>
            <p:cNvSpPr/>
            <p:nvPr/>
          </p:nvSpPr>
          <p:spPr>
            <a:xfrm>
              <a:off x="3836250" y="3236100"/>
              <a:ext cx="287725" cy="287725"/>
            </a:xfrm>
            <a:custGeom>
              <a:rect b="b" l="l" r="r" t="t"/>
              <a:pathLst>
                <a:path extrusionOk="0" h="11509" w="11509">
                  <a:moveTo>
                    <a:pt x="10775" y="0"/>
                  </a:moveTo>
                  <a:lnTo>
                    <a:pt x="0" y="701"/>
                  </a:lnTo>
                  <a:lnTo>
                    <a:pt x="701" y="11508"/>
                  </a:lnTo>
                  <a:lnTo>
                    <a:pt x="11508" y="10775"/>
                  </a:lnTo>
                  <a:lnTo>
                    <a:pt x="10775"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34"/>
            <p:cNvSpPr/>
            <p:nvPr/>
          </p:nvSpPr>
          <p:spPr>
            <a:xfrm>
              <a:off x="4003225" y="3327000"/>
              <a:ext cx="31525" cy="27825"/>
            </a:xfrm>
            <a:custGeom>
              <a:rect b="b" l="l" r="r" t="t"/>
              <a:pathLst>
                <a:path extrusionOk="0" h="1113" w="1261">
                  <a:moveTo>
                    <a:pt x="759" y="162"/>
                  </a:moveTo>
                  <a:cubicBezTo>
                    <a:pt x="907" y="162"/>
                    <a:pt x="1026" y="239"/>
                    <a:pt x="1054" y="239"/>
                  </a:cubicBezTo>
                  <a:cubicBezTo>
                    <a:pt x="1054" y="239"/>
                    <a:pt x="1054" y="239"/>
                    <a:pt x="1055" y="239"/>
                  </a:cubicBezTo>
                  <a:lnTo>
                    <a:pt x="1055" y="239"/>
                  </a:lnTo>
                  <a:cubicBezTo>
                    <a:pt x="1055" y="266"/>
                    <a:pt x="1152" y="394"/>
                    <a:pt x="1093" y="601"/>
                  </a:cubicBezTo>
                  <a:cubicBezTo>
                    <a:pt x="1060" y="734"/>
                    <a:pt x="993" y="834"/>
                    <a:pt x="860" y="867"/>
                  </a:cubicBezTo>
                  <a:cubicBezTo>
                    <a:pt x="813" y="888"/>
                    <a:pt x="766" y="898"/>
                    <a:pt x="721" y="898"/>
                  </a:cubicBezTo>
                  <a:cubicBezTo>
                    <a:pt x="477" y="898"/>
                    <a:pt x="280" y="620"/>
                    <a:pt x="393" y="367"/>
                  </a:cubicBezTo>
                  <a:cubicBezTo>
                    <a:pt x="460" y="267"/>
                    <a:pt x="560" y="167"/>
                    <a:pt x="693" y="167"/>
                  </a:cubicBezTo>
                  <a:cubicBezTo>
                    <a:pt x="716" y="163"/>
                    <a:pt x="738" y="162"/>
                    <a:pt x="759" y="162"/>
                  </a:cubicBezTo>
                  <a:close/>
                  <a:moveTo>
                    <a:pt x="660" y="0"/>
                  </a:moveTo>
                  <a:cubicBezTo>
                    <a:pt x="460" y="0"/>
                    <a:pt x="293" y="100"/>
                    <a:pt x="226" y="267"/>
                  </a:cubicBezTo>
                  <a:cubicBezTo>
                    <a:pt x="1" y="690"/>
                    <a:pt x="323" y="1113"/>
                    <a:pt x="710" y="1113"/>
                  </a:cubicBezTo>
                  <a:cubicBezTo>
                    <a:pt x="781" y="1113"/>
                    <a:pt x="854" y="1099"/>
                    <a:pt x="927" y="1068"/>
                  </a:cubicBezTo>
                  <a:cubicBezTo>
                    <a:pt x="1093" y="967"/>
                    <a:pt x="1227" y="834"/>
                    <a:pt x="1260" y="634"/>
                  </a:cubicBezTo>
                  <a:cubicBezTo>
                    <a:pt x="1260" y="340"/>
                    <a:pt x="1131" y="228"/>
                    <a:pt x="1077" y="228"/>
                  </a:cubicBezTo>
                  <a:cubicBezTo>
                    <a:pt x="1073" y="228"/>
                    <a:pt x="1069" y="228"/>
                    <a:pt x="1065" y="230"/>
                  </a:cubicBezTo>
                  <a:lnTo>
                    <a:pt x="1065" y="230"/>
                  </a:lnTo>
                  <a:cubicBezTo>
                    <a:pt x="1077" y="200"/>
                    <a:pt x="969" y="0"/>
                    <a:pt x="66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34"/>
            <p:cNvSpPr/>
            <p:nvPr/>
          </p:nvSpPr>
          <p:spPr>
            <a:xfrm>
              <a:off x="3908800" y="3309925"/>
              <a:ext cx="143450" cy="140500"/>
            </a:xfrm>
            <a:custGeom>
              <a:rect b="b" l="l" r="r" t="t"/>
              <a:pathLst>
                <a:path extrusionOk="0" h="5620" w="5738">
                  <a:moveTo>
                    <a:pt x="3969" y="1"/>
                  </a:moveTo>
                  <a:cubicBezTo>
                    <a:pt x="3317" y="1"/>
                    <a:pt x="2689" y="372"/>
                    <a:pt x="2402" y="1017"/>
                  </a:cubicBezTo>
                  <a:cubicBezTo>
                    <a:pt x="2214" y="1486"/>
                    <a:pt x="2232" y="2015"/>
                    <a:pt x="2456" y="2464"/>
                  </a:cubicBezTo>
                  <a:lnTo>
                    <a:pt x="2456" y="2464"/>
                  </a:lnTo>
                  <a:lnTo>
                    <a:pt x="2169" y="2751"/>
                  </a:lnTo>
                  <a:lnTo>
                    <a:pt x="2135" y="2785"/>
                  </a:lnTo>
                  <a:lnTo>
                    <a:pt x="2135" y="2851"/>
                  </a:lnTo>
                  <a:cubicBezTo>
                    <a:pt x="2158" y="2966"/>
                    <a:pt x="2181" y="3082"/>
                    <a:pt x="2193" y="3208"/>
                  </a:cubicBezTo>
                  <a:lnTo>
                    <a:pt x="2193" y="3208"/>
                  </a:lnTo>
                  <a:lnTo>
                    <a:pt x="1835" y="3118"/>
                  </a:lnTo>
                  <a:lnTo>
                    <a:pt x="1768" y="3118"/>
                  </a:lnTo>
                  <a:lnTo>
                    <a:pt x="1735" y="3152"/>
                  </a:lnTo>
                  <a:lnTo>
                    <a:pt x="1435" y="3452"/>
                  </a:lnTo>
                  <a:lnTo>
                    <a:pt x="1335" y="3552"/>
                  </a:lnTo>
                  <a:lnTo>
                    <a:pt x="1268" y="3585"/>
                  </a:lnTo>
                  <a:lnTo>
                    <a:pt x="1268" y="3652"/>
                  </a:lnTo>
                  <a:cubicBezTo>
                    <a:pt x="1292" y="3771"/>
                    <a:pt x="1315" y="3906"/>
                    <a:pt x="1339" y="4035"/>
                  </a:cubicBezTo>
                  <a:lnTo>
                    <a:pt x="1339" y="4035"/>
                  </a:lnTo>
                  <a:lnTo>
                    <a:pt x="968" y="3919"/>
                  </a:lnTo>
                  <a:lnTo>
                    <a:pt x="934" y="3919"/>
                  </a:lnTo>
                  <a:lnTo>
                    <a:pt x="868" y="3952"/>
                  </a:lnTo>
                  <a:lnTo>
                    <a:pt x="534" y="4286"/>
                  </a:lnTo>
                  <a:lnTo>
                    <a:pt x="467" y="4319"/>
                  </a:lnTo>
                  <a:lnTo>
                    <a:pt x="467" y="4386"/>
                  </a:lnTo>
                  <a:lnTo>
                    <a:pt x="503" y="4564"/>
                  </a:lnTo>
                  <a:lnTo>
                    <a:pt x="503" y="4564"/>
                  </a:lnTo>
                  <a:lnTo>
                    <a:pt x="367" y="4519"/>
                  </a:lnTo>
                  <a:lnTo>
                    <a:pt x="301" y="4519"/>
                  </a:lnTo>
                  <a:lnTo>
                    <a:pt x="267" y="4553"/>
                  </a:lnTo>
                  <a:lnTo>
                    <a:pt x="34" y="4753"/>
                  </a:lnTo>
                  <a:lnTo>
                    <a:pt x="0" y="4786"/>
                  </a:lnTo>
                  <a:lnTo>
                    <a:pt x="0" y="4819"/>
                  </a:lnTo>
                  <a:cubicBezTo>
                    <a:pt x="0" y="5020"/>
                    <a:pt x="0" y="5186"/>
                    <a:pt x="0" y="5353"/>
                  </a:cubicBezTo>
                  <a:lnTo>
                    <a:pt x="0" y="5420"/>
                  </a:lnTo>
                  <a:lnTo>
                    <a:pt x="67" y="5420"/>
                  </a:lnTo>
                  <a:lnTo>
                    <a:pt x="834" y="5620"/>
                  </a:lnTo>
                  <a:lnTo>
                    <a:pt x="868" y="5620"/>
                  </a:lnTo>
                  <a:lnTo>
                    <a:pt x="934" y="5587"/>
                  </a:lnTo>
                  <a:lnTo>
                    <a:pt x="3348" y="3272"/>
                  </a:lnTo>
                  <a:lnTo>
                    <a:pt x="3348" y="3272"/>
                  </a:lnTo>
                  <a:cubicBezTo>
                    <a:pt x="3544" y="3355"/>
                    <a:pt x="3752" y="3398"/>
                    <a:pt x="3963" y="3398"/>
                  </a:cubicBezTo>
                  <a:cubicBezTo>
                    <a:pt x="4210" y="3398"/>
                    <a:pt x="4461" y="3340"/>
                    <a:pt x="4704" y="3218"/>
                  </a:cubicBezTo>
                  <a:cubicBezTo>
                    <a:pt x="4804" y="3152"/>
                    <a:pt x="4904" y="3085"/>
                    <a:pt x="5004" y="3018"/>
                  </a:cubicBezTo>
                  <a:cubicBezTo>
                    <a:pt x="5071" y="2951"/>
                    <a:pt x="5104" y="2918"/>
                    <a:pt x="5104" y="2918"/>
                  </a:cubicBezTo>
                  <a:lnTo>
                    <a:pt x="5104" y="2918"/>
                  </a:lnTo>
                  <a:cubicBezTo>
                    <a:pt x="4971" y="2985"/>
                    <a:pt x="4804" y="3051"/>
                    <a:pt x="4670" y="3118"/>
                  </a:cubicBezTo>
                  <a:cubicBezTo>
                    <a:pt x="4470" y="3218"/>
                    <a:pt x="4245" y="3268"/>
                    <a:pt x="4020" y="3268"/>
                  </a:cubicBezTo>
                  <a:cubicBezTo>
                    <a:pt x="3795" y="3268"/>
                    <a:pt x="3570" y="3218"/>
                    <a:pt x="3369" y="3118"/>
                  </a:cubicBezTo>
                  <a:lnTo>
                    <a:pt x="3303" y="3118"/>
                  </a:lnTo>
                  <a:lnTo>
                    <a:pt x="3269" y="3152"/>
                  </a:lnTo>
                  <a:lnTo>
                    <a:pt x="817" y="5375"/>
                  </a:lnTo>
                  <a:lnTo>
                    <a:pt x="203" y="5242"/>
                  </a:lnTo>
                  <a:lnTo>
                    <a:pt x="203" y="5242"/>
                  </a:lnTo>
                  <a:cubicBezTo>
                    <a:pt x="209" y="5120"/>
                    <a:pt x="228" y="4995"/>
                    <a:pt x="233" y="4854"/>
                  </a:cubicBezTo>
                  <a:lnTo>
                    <a:pt x="233" y="4854"/>
                  </a:lnTo>
                  <a:lnTo>
                    <a:pt x="376" y="4711"/>
                  </a:lnTo>
                  <a:lnTo>
                    <a:pt x="376" y="4711"/>
                  </a:lnTo>
                  <a:lnTo>
                    <a:pt x="601" y="4786"/>
                  </a:lnTo>
                  <a:lnTo>
                    <a:pt x="768" y="4819"/>
                  </a:lnTo>
                  <a:lnTo>
                    <a:pt x="734" y="4686"/>
                  </a:lnTo>
                  <a:cubicBezTo>
                    <a:pt x="734" y="4597"/>
                    <a:pt x="708" y="4482"/>
                    <a:pt x="702" y="4388"/>
                  </a:cubicBezTo>
                  <a:lnTo>
                    <a:pt x="702" y="4388"/>
                  </a:lnTo>
                  <a:lnTo>
                    <a:pt x="981" y="4134"/>
                  </a:lnTo>
                  <a:lnTo>
                    <a:pt x="981" y="4134"/>
                  </a:lnTo>
                  <a:lnTo>
                    <a:pt x="1435" y="4286"/>
                  </a:lnTo>
                  <a:lnTo>
                    <a:pt x="1601" y="4319"/>
                  </a:lnTo>
                  <a:lnTo>
                    <a:pt x="1601" y="4152"/>
                  </a:lnTo>
                  <a:cubicBezTo>
                    <a:pt x="1572" y="4004"/>
                    <a:pt x="1542" y="3829"/>
                    <a:pt x="1513" y="3652"/>
                  </a:cubicBezTo>
                  <a:lnTo>
                    <a:pt x="1513" y="3652"/>
                  </a:lnTo>
                  <a:lnTo>
                    <a:pt x="1601" y="3585"/>
                  </a:lnTo>
                  <a:lnTo>
                    <a:pt x="1874" y="3343"/>
                  </a:lnTo>
                  <a:lnTo>
                    <a:pt x="1874" y="3343"/>
                  </a:lnTo>
                  <a:lnTo>
                    <a:pt x="2302" y="3485"/>
                  </a:lnTo>
                  <a:lnTo>
                    <a:pt x="2469" y="3518"/>
                  </a:lnTo>
                  <a:lnTo>
                    <a:pt x="2435" y="3352"/>
                  </a:lnTo>
                  <a:cubicBezTo>
                    <a:pt x="2406" y="3206"/>
                    <a:pt x="2377" y="3035"/>
                    <a:pt x="2370" y="2883"/>
                  </a:cubicBezTo>
                  <a:lnTo>
                    <a:pt x="2370" y="2883"/>
                  </a:lnTo>
                  <a:lnTo>
                    <a:pt x="2669" y="2584"/>
                  </a:lnTo>
                  <a:lnTo>
                    <a:pt x="2702" y="2551"/>
                  </a:lnTo>
                  <a:lnTo>
                    <a:pt x="2669" y="2451"/>
                  </a:lnTo>
                  <a:cubicBezTo>
                    <a:pt x="2435" y="2051"/>
                    <a:pt x="2402" y="1550"/>
                    <a:pt x="2602" y="1117"/>
                  </a:cubicBezTo>
                  <a:cubicBezTo>
                    <a:pt x="2861" y="495"/>
                    <a:pt x="3442" y="177"/>
                    <a:pt x="4025" y="177"/>
                  </a:cubicBezTo>
                  <a:cubicBezTo>
                    <a:pt x="4569" y="177"/>
                    <a:pt x="5115" y="453"/>
                    <a:pt x="5404" y="1017"/>
                  </a:cubicBezTo>
                  <a:cubicBezTo>
                    <a:pt x="5604" y="1484"/>
                    <a:pt x="5604" y="1984"/>
                    <a:pt x="5404" y="2451"/>
                  </a:cubicBezTo>
                  <a:cubicBezTo>
                    <a:pt x="5304" y="2618"/>
                    <a:pt x="5204" y="2751"/>
                    <a:pt x="5104" y="2918"/>
                  </a:cubicBezTo>
                  <a:cubicBezTo>
                    <a:pt x="5237" y="2785"/>
                    <a:pt x="5371" y="2651"/>
                    <a:pt x="5471" y="2484"/>
                  </a:cubicBezTo>
                  <a:cubicBezTo>
                    <a:pt x="5704" y="2017"/>
                    <a:pt x="5738" y="1450"/>
                    <a:pt x="5504" y="983"/>
                  </a:cubicBezTo>
                  <a:cubicBezTo>
                    <a:pt x="5337" y="616"/>
                    <a:pt x="5071" y="350"/>
                    <a:pt x="4737" y="183"/>
                  </a:cubicBezTo>
                  <a:cubicBezTo>
                    <a:pt x="4490" y="59"/>
                    <a:pt x="4228" y="1"/>
                    <a:pt x="396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34"/>
            <p:cNvSpPr/>
            <p:nvPr/>
          </p:nvSpPr>
          <p:spPr>
            <a:xfrm>
              <a:off x="4003225" y="3327000"/>
              <a:ext cx="31525" cy="27825"/>
            </a:xfrm>
            <a:custGeom>
              <a:rect b="b" l="l" r="r" t="t"/>
              <a:pathLst>
                <a:path extrusionOk="0" h="1113" w="1261">
                  <a:moveTo>
                    <a:pt x="759" y="162"/>
                  </a:moveTo>
                  <a:cubicBezTo>
                    <a:pt x="907" y="162"/>
                    <a:pt x="1026" y="239"/>
                    <a:pt x="1054" y="239"/>
                  </a:cubicBezTo>
                  <a:cubicBezTo>
                    <a:pt x="1054" y="239"/>
                    <a:pt x="1054" y="239"/>
                    <a:pt x="1055" y="239"/>
                  </a:cubicBezTo>
                  <a:lnTo>
                    <a:pt x="1055" y="239"/>
                  </a:lnTo>
                  <a:cubicBezTo>
                    <a:pt x="1055" y="266"/>
                    <a:pt x="1152" y="394"/>
                    <a:pt x="1093" y="601"/>
                  </a:cubicBezTo>
                  <a:cubicBezTo>
                    <a:pt x="1060" y="734"/>
                    <a:pt x="993" y="834"/>
                    <a:pt x="860" y="867"/>
                  </a:cubicBezTo>
                  <a:cubicBezTo>
                    <a:pt x="813" y="888"/>
                    <a:pt x="766" y="898"/>
                    <a:pt x="721" y="898"/>
                  </a:cubicBezTo>
                  <a:cubicBezTo>
                    <a:pt x="477" y="898"/>
                    <a:pt x="280" y="620"/>
                    <a:pt x="393" y="367"/>
                  </a:cubicBezTo>
                  <a:cubicBezTo>
                    <a:pt x="460" y="267"/>
                    <a:pt x="560" y="167"/>
                    <a:pt x="693" y="167"/>
                  </a:cubicBezTo>
                  <a:cubicBezTo>
                    <a:pt x="716" y="163"/>
                    <a:pt x="738" y="162"/>
                    <a:pt x="759" y="162"/>
                  </a:cubicBezTo>
                  <a:close/>
                  <a:moveTo>
                    <a:pt x="660" y="0"/>
                  </a:moveTo>
                  <a:cubicBezTo>
                    <a:pt x="460" y="0"/>
                    <a:pt x="293" y="100"/>
                    <a:pt x="226" y="267"/>
                  </a:cubicBezTo>
                  <a:cubicBezTo>
                    <a:pt x="1" y="690"/>
                    <a:pt x="323" y="1113"/>
                    <a:pt x="710" y="1113"/>
                  </a:cubicBezTo>
                  <a:cubicBezTo>
                    <a:pt x="781" y="1113"/>
                    <a:pt x="854" y="1099"/>
                    <a:pt x="927" y="1068"/>
                  </a:cubicBezTo>
                  <a:cubicBezTo>
                    <a:pt x="1093" y="967"/>
                    <a:pt x="1227" y="834"/>
                    <a:pt x="1260" y="634"/>
                  </a:cubicBezTo>
                  <a:cubicBezTo>
                    <a:pt x="1260" y="340"/>
                    <a:pt x="1131" y="228"/>
                    <a:pt x="1077" y="228"/>
                  </a:cubicBezTo>
                  <a:cubicBezTo>
                    <a:pt x="1073" y="228"/>
                    <a:pt x="1069" y="228"/>
                    <a:pt x="1065" y="230"/>
                  </a:cubicBezTo>
                  <a:lnTo>
                    <a:pt x="1065" y="230"/>
                  </a:lnTo>
                  <a:cubicBezTo>
                    <a:pt x="1077" y="200"/>
                    <a:pt x="969" y="0"/>
                    <a:pt x="66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34"/>
            <p:cNvSpPr/>
            <p:nvPr/>
          </p:nvSpPr>
          <p:spPr>
            <a:xfrm>
              <a:off x="3908800" y="3309925"/>
              <a:ext cx="143450" cy="140500"/>
            </a:xfrm>
            <a:custGeom>
              <a:rect b="b" l="l" r="r" t="t"/>
              <a:pathLst>
                <a:path extrusionOk="0" h="5620" w="5738">
                  <a:moveTo>
                    <a:pt x="3969" y="1"/>
                  </a:moveTo>
                  <a:cubicBezTo>
                    <a:pt x="3317" y="1"/>
                    <a:pt x="2689" y="372"/>
                    <a:pt x="2402" y="1017"/>
                  </a:cubicBezTo>
                  <a:cubicBezTo>
                    <a:pt x="2214" y="1486"/>
                    <a:pt x="2232" y="2015"/>
                    <a:pt x="2456" y="2464"/>
                  </a:cubicBezTo>
                  <a:lnTo>
                    <a:pt x="2456" y="2464"/>
                  </a:lnTo>
                  <a:lnTo>
                    <a:pt x="2169" y="2751"/>
                  </a:lnTo>
                  <a:lnTo>
                    <a:pt x="2135" y="2785"/>
                  </a:lnTo>
                  <a:lnTo>
                    <a:pt x="2135" y="2851"/>
                  </a:lnTo>
                  <a:cubicBezTo>
                    <a:pt x="2158" y="2966"/>
                    <a:pt x="2181" y="3082"/>
                    <a:pt x="2193" y="3208"/>
                  </a:cubicBezTo>
                  <a:lnTo>
                    <a:pt x="2193" y="3208"/>
                  </a:lnTo>
                  <a:lnTo>
                    <a:pt x="1835" y="3118"/>
                  </a:lnTo>
                  <a:lnTo>
                    <a:pt x="1768" y="3118"/>
                  </a:lnTo>
                  <a:lnTo>
                    <a:pt x="1735" y="3152"/>
                  </a:lnTo>
                  <a:lnTo>
                    <a:pt x="1435" y="3452"/>
                  </a:lnTo>
                  <a:lnTo>
                    <a:pt x="1335" y="3552"/>
                  </a:lnTo>
                  <a:lnTo>
                    <a:pt x="1268" y="3585"/>
                  </a:lnTo>
                  <a:lnTo>
                    <a:pt x="1268" y="3652"/>
                  </a:lnTo>
                  <a:cubicBezTo>
                    <a:pt x="1292" y="3771"/>
                    <a:pt x="1315" y="3906"/>
                    <a:pt x="1339" y="4035"/>
                  </a:cubicBezTo>
                  <a:lnTo>
                    <a:pt x="1339" y="4035"/>
                  </a:lnTo>
                  <a:lnTo>
                    <a:pt x="968" y="3919"/>
                  </a:lnTo>
                  <a:lnTo>
                    <a:pt x="934" y="3919"/>
                  </a:lnTo>
                  <a:lnTo>
                    <a:pt x="868" y="3952"/>
                  </a:lnTo>
                  <a:lnTo>
                    <a:pt x="534" y="4286"/>
                  </a:lnTo>
                  <a:lnTo>
                    <a:pt x="467" y="4319"/>
                  </a:lnTo>
                  <a:lnTo>
                    <a:pt x="467" y="4386"/>
                  </a:lnTo>
                  <a:lnTo>
                    <a:pt x="503" y="4564"/>
                  </a:lnTo>
                  <a:lnTo>
                    <a:pt x="503" y="4564"/>
                  </a:lnTo>
                  <a:lnTo>
                    <a:pt x="367" y="4519"/>
                  </a:lnTo>
                  <a:lnTo>
                    <a:pt x="301" y="4519"/>
                  </a:lnTo>
                  <a:lnTo>
                    <a:pt x="267" y="4553"/>
                  </a:lnTo>
                  <a:lnTo>
                    <a:pt x="34" y="4753"/>
                  </a:lnTo>
                  <a:lnTo>
                    <a:pt x="0" y="4786"/>
                  </a:lnTo>
                  <a:lnTo>
                    <a:pt x="0" y="4819"/>
                  </a:lnTo>
                  <a:cubicBezTo>
                    <a:pt x="0" y="5020"/>
                    <a:pt x="0" y="5186"/>
                    <a:pt x="0" y="5353"/>
                  </a:cubicBezTo>
                  <a:lnTo>
                    <a:pt x="0" y="5420"/>
                  </a:lnTo>
                  <a:lnTo>
                    <a:pt x="67" y="5420"/>
                  </a:lnTo>
                  <a:lnTo>
                    <a:pt x="834" y="5620"/>
                  </a:lnTo>
                  <a:lnTo>
                    <a:pt x="868" y="5620"/>
                  </a:lnTo>
                  <a:lnTo>
                    <a:pt x="934" y="5587"/>
                  </a:lnTo>
                  <a:lnTo>
                    <a:pt x="3348" y="3272"/>
                  </a:lnTo>
                  <a:lnTo>
                    <a:pt x="3348" y="3272"/>
                  </a:lnTo>
                  <a:cubicBezTo>
                    <a:pt x="3544" y="3355"/>
                    <a:pt x="3752" y="3398"/>
                    <a:pt x="3963" y="3398"/>
                  </a:cubicBezTo>
                  <a:cubicBezTo>
                    <a:pt x="4210" y="3398"/>
                    <a:pt x="4461" y="3340"/>
                    <a:pt x="4704" y="3218"/>
                  </a:cubicBezTo>
                  <a:cubicBezTo>
                    <a:pt x="4804" y="3152"/>
                    <a:pt x="4904" y="3085"/>
                    <a:pt x="5004" y="3018"/>
                  </a:cubicBezTo>
                  <a:cubicBezTo>
                    <a:pt x="5071" y="2951"/>
                    <a:pt x="5104" y="2918"/>
                    <a:pt x="5104" y="2918"/>
                  </a:cubicBezTo>
                  <a:lnTo>
                    <a:pt x="5104" y="2918"/>
                  </a:lnTo>
                  <a:cubicBezTo>
                    <a:pt x="4971" y="2985"/>
                    <a:pt x="4804" y="3051"/>
                    <a:pt x="4670" y="3118"/>
                  </a:cubicBezTo>
                  <a:cubicBezTo>
                    <a:pt x="4470" y="3218"/>
                    <a:pt x="4245" y="3268"/>
                    <a:pt x="4020" y="3268"/>
                  </a:cubicBezTo>
                  <a:cubicBezTo>
                    <a:pt x="3795" y="3268"/>
                    <a:pt x="3570" y="3218"/>
                    <a:pt x="3369" y="3118"/>
                  </a:cubicBezTo>
                  <a:lnTo>
                    <a:pt x="3303" y="3118"/>
                  </a:lnTo>
                  <a:lnTo>
                    <a:pt x="3269" y="3152"/>
                  </a:lnTo>
                  <a:lnTo>
                    <a:pt x="817" y="5375"/>
                  </a:lnTo>
                  <a:lnTo>
                    <a:pt x="203" y="5242"/>
                  </a:lnTo>
                  <a:lnTo>
                    <a:pt x="203" y="5242"/>
                  </a:lnTo>
                  <a:cubicBezTo>
                    <a:pt x="209" y="5120"/>
                    <a:pt x="228" y="4995"/>
                    <a:pt x="233" y="4854"/>
                  </a:cubicBezTo>
                  <a:lnTo>
                    <a:pt x="233" y="4854"/>
                  </a:lnTo>
                  <a:lnTo>
                    <a:pt x="376" y="4711"/>
                  </a:lnTo>
                  <a:lnTo>
                    <a:pt x="376" y="4711"/>
                  </a:lnTo>
                  <a:lnTo>
                    <a:pt x="601" y="4786"/>
                  </a:lnTo>
                  <a:lnTo>
                    <a:pt x="768" y="4819"/>
                  </a:lnTo>
                  <a:lnTo>
                    <a:pt x="734" y="4686"/>
                  </a:lnTo>
                  <a:cubicBezTo>
                    <a:pt x="734" y="4597"/>
                    <a:pt x="708" y="4482"/>
                    <a:pt x="702" y="4388"/>
                  </a:cubicBezTo>
                  <a:lnTo>
                    <a:pt x="702" y="4388"/>
                  </a:lnTo>
                  <a:lnTo>
                    <a:pt x="981" y="4134"/>
                  </a:lnTo>
                  <a:lnTo>
                    <a:pt x="981" y="4134"/>
                  </a:lnTo>
                  <a:lnTo>
                    <a:pt x="1435" y="4286"/>
                  </a:lnTo>
                  <a:lnTo>
                    <a:pt x="1601" y="4319"/>
                  </a:lnTo>
                  <a:lnTo>
                    <a:pt x="1601" y="4152"/>
                  </a:lnTo>
                  <a:cubicBezTo>
                    <a:pt x="1572" y="4004"/>
                    <a:pt x="1542" y="3829"/>
                    <a:pt x="1513" y="3652"/>
                  </a:cubicBezTo>
                  <a:lnTo>
                    <a:pt x="1513" y="3652"/>
                  </a:lnTo>
                  <a:lnTo>
                    <a:pt x="1601" y="3585"/>
                  </a:lnTo>
                  <a:lnTo>
                    <a:pt x="1874" y="3343"/>
                  </a:lnTo>
                  <a:lnTo>
                    <a:pt x="1874" y="3343"/>
                  </a:lnTo>
                  <a:lnTo>
                    <a:pt x="2302" y="3485"/>
                  </a:lnTo>
                  <a:lnTo>
                    <a:pt x="2469" y="3518"/>
                  </a:lnTo>
                  <a:lnTo>
                    <a:pt x="2435" y="3352"/>
                  </a:lnTo>
                  <a:cubicBezTo>
                    <a:pt x="2406" y="3206"/>
                    <a:pt x="2377" y="3035"/>
                    <a:pt x="2370" y="2883"/>
                  </a:cubicBezTo>
                  <a:lnTo>
                    <a:pt x="2370" y="2883"/>
                  </a:lnTo>
                  <a:lnTo>
                    <a:pt x="2669" y="2584"/>
                  </a:lnTo>
                  <a:lnTo>
                    <a:pt x="2702" y="2551"/>
                  </a:lnTo>
                  <a:lnTo>
                    <a:pt x="2669" y="2451"/>
                  </a:lnTo>
                  <a:cubicBezTo>
                    <a:pt x="2435" y="2051"/>
                    <a:pt x="2402" y="1550"/>
                    <a:pt x="2602" y="1117"/>
                  </a:cubicBezTo>
                  <a:cubicBezTo>
                    <a:pt x="2861" y="495"/>
                    <a:pt x="3442" y="177"/>
                    <a:pt x="4025" y="177"/>
                  </a:cubicBezTo>
                  <a:cubicBezTo>
                    <a:pt x="4569" y="177"/>
                    <a:pt x="5115" y="453"/>
                    <a:pt x="5404" y="1017"/>
                  </a:cubicBezTo>
                  <a:cubicBezTo>
                    <a:pt x="5604" y="1484"/>
                    <a:pt x="5604" y="1984"/>
                    <a:pt x="5404" y="2451"/>
                  </a:cubicBezTo>
                  <a:cubicBezTo>
                    <a:pt x="5304" y="2618"/>
                    <a:pt x="5204" y="2751"/>
                    <a:pt x="5104" y="2918"/>
                  </a:cubicBezTo>
                  <a:cubicBezTo>
                    <a:pt x="5237" y="2785"/>
                    <a:pt x="5371" y="2651"/>
                    <a:pt x="5471" y="2484"/>
                  </a:cubicBezTo>
                  <a:cubicBezTo>
                    <a:pt x="5704" y="2017"/>
                    <a:pt x="5738" y="1450"/>
                    <a:pt x="5504" y="983"/>
                  </a:cubicBezTo>
                  <a:cubicBezTo>
                    <a:pt x="5337" y="616"/>
                    <a:pt x="5071" y="350"/>
                    <a:pt x="4737" y="183"/>
                  </a:cubicBezTo>
                  <a:cubicBezTo>
                    <a:pt x="4490" y="59"/>
                    <a:pt x="4228" y="1"/>
                    <a:pt x="396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34"/>
            <p:cNvSpPr/>
            <p:nvPr/>
          </p:nvSpPr>
          <p:spPr>
            <a:xfrm>
              <a:off x="3660275" y="3513800"/>
              <a:ext cx="351950" cy="350825"/>
            </a:xfrm>
            <a:custGeom>
              <a:rect b="b" l="l" r="r" t="t"/>
              <a:pathLst>
                <a:path extrusionOk="0" h="14033" w="14078">
                  <a:moveTo>
                    <a:pt x="13844" y="0"/>
                  </a:moveTo>
                  <a:cubicBezTo>
                    <a:pt x="13811" y="67"/>
                    <a:pt x="13811" y="167"/>
                    <a:pt x="13811" y="234"/>
                  </a:cubicBezTo>
                  <a:lnTo>
                    <a:pt x="13811" y="1034"/>
                  </a:lnTo>
                  <a:cubicBezTo>
                    <a:pt x="13811" y="1735"/>
                    <a:pt x="13844" y="2669"/>
                    <a:pt x="13844" y="3870"/>
                  </a:cubicBezTo>
                  <a:cubicBezTo>
                    <a:pt x="13877" y="5070"/>
                    <a:pt x="13877" y="6505"/>
                    <a:pt x="13844" y="8106"/>
                  </a:cubicBezTo>
                  <a:cubicBezTo>
                    <a:pt x="13844" y="8907"/>
                    <a:pt x="13811" y="9740"/>
                    <a:pt x="13811" y="10608"/>
                  </a:cubicBezTo>
                  <a:cubicBezTo>
                    <a:pt x="13811" y="11041"/>
                    <a:pt x="13777" y="11475"/>
                    <a:pt x="13711" y="11875"/>
                  </a:cubicBezTo>
                  <a:cubicBezTo>
                    <a:pt x="13644" y="12309"/>
                    <a:pt x="13410" y="12709"/>
                    <a:pt x="13077" y="12976"/>
                  </a:cubicBezTo>
                  <a:cubicBezTo>
                    <a:pt x="12710" y="13210"/>
                    <a:pt x="12310" y="13343"/>
                    <a:pt x="11876" y="13376"/>
                  </a:cubicBezTo>
                  <a:cubicBezTo>
                    <a:pt x="11442" y="13443"/>
                    <a:pt x="10975" y="13510"/>
                    <a:pt x="10575" y="13543"/>
                  </a:cubicBezTo>
                  <a:cubicBezTo>
                    <a:pt x="9708" y="13643"/>
                    <a:pt x="8874" y="13710"/>
                    <a:pt x="8073" y="13743"/>
                  </a:cubicBezTo>
                  <a:cubicBezTo>
                    <a:pt x="6897" y="13818"/>
                    <a:pt x="5797" y="13856"/>
                    <a:pt x="4813" y="13856"/>
                  </a:cubicBezTo>
                  <a:cubicBezTo>
                    <a:pt x="4485" y="13856"/>
                    <a:pt x="4171" y="13852"/>
                    <a:pt x="3870" y="13843"/>
                  </a:cubicBezTo>
                  <a:cubicBezTo>
                    <a:pt x="2669" y="13843"/>
                    <a:pt x="1702" y="13777"/>
                    <a:pt x="1035" y="13743"/>
                  </a:cubicBezTo>
                  <a:lnTo>
                    <a:pt x="268" y="13677"/>
                  </a:lnTo>
                  <a:lnTo>
                    <a:pt x="1" y="13677"/>
                  </a:lnTo>
                  <a:cubicBezTo>
                    <a:pt x="68" y="13710"/>
                    <a:pt x="168" y="13743"/>
                    <a:pt x="268" y="13743"/>
                  </a:cubicBezTo>
                  <a:cubicBezTo>
                    <a:pt x="435" y="13777"/>
                    <a:pt x="701" y="13810"/>
                    <a:pt x="1035" y="13810"/>
                  </a:cubicBezTo>
                  <a:cubicBezTo>
                    <a:pt x="1702" y="13877"/>
                    <a:pt x="2669" y="13977"/>
                    <a:pt x="3870" y="14010"/>
                  </a:cubicBezTo>
                  <a:cubicBezTo>
                    <a:pt x="4368" y="14024"/>
                    <a:pt x="4905" y="14032"/>
                    <a:pt x="5478" y="14032"/>
                  </a:cubicBezTo>
                  <a:cubicBezTo>
                    <a:pt x="6288" y="14032"/>
                    <a:pt x="7169" y="14016"/>
                    <a:pt x="8107" y="13977"/>
                  </a:cubicBezTo>
                  <a:cubicBezTo>
                    <a:pt x="8907" y="13910"/>
                    <a:pt x="9741" y="13843"/>
                    <a:pt x="10608" y="13777"/>
                  </a:cubicBezTo>
                  <a:cubicBezTo>
                    <a:pt x="11042" y="13710"/>
                    <a:pt x="11476" y="13677"/>
                    <a:pt x="11909" y="13610"/>
                  </a:cubicBezTo>
                  <a:cubicBezTo>
                    <a:pt x="12376" y="13577"/>
                    <a:pt x="12843" y="13410"/>
                    <a:pt x="13210" y="13143"/>
                  </a:cubicBezTo>
                  <a:cubicBezTo>
                    <a:pt x="13611" y="12843"/>
                    <a:pt x="13844" y="12409"/>
                    <a:pt x="13911" y="11942"/>
                  </a:cubicBezTo>
                  <a:cubicBezTo>
                    <a:pt x="14011" y="11475"/>
                    <a:pt x="14044" y="11041"/>
                    <a:pt x="14011" y="10608"/>
                  </a:cubicBezTo>
                  <a:cubicBezTo>
                    <a:pt x="14078" y="9707"/>
                    <a:pt x="14078" y="8873"/>
                    <a:pt x="14078" y="8106"/>
                  </a:cubicBezTo>
                  <a:cubicBezTo>
                    <a:pt x="14078" y="6505"/>
                    <a:pt x="14044" y="5070"/>
                    <a:pt x="14044" y="3870"/>
                  </a:cubicBezTo>
                  <a:cubicBezTo>
                    <a:pt x="14011" y="2669"/>
                    <a:pt x="13978" y="1701"/>
                    <a:pt x="13944" y="1034"/>
                  </a:cubicBezTo>
                  <a:cubicBezTo>
                    <a:pt x="13911" y="701"/>
                    <a:pt x="13877" y="467"/>
                    <a:pt x="13877" y="234"/>
                  </a:cubicBezTo>
                  <a:cubicBezTo>
                    <a:pt x="13877" y="167"/>
                    <a:pt x="13877" y="67"/>
                    <a:pt x="1384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34"/>
            <p:cNvSpPr/>
            <p:nvPr/>
          </p:nvSpPr>
          <p:spPr>
            <a:xfrm>
              <a:off x="3635275" y="3794825"/>
              <a:ext cx="86750" cy="120100"/>
            </a:xfrm>
            <a:custGeom>
              <a:rect b="b" l="l" r="r" t="t"/>
              <a:pathLst>
                <a:path extrusionOk="0" h="4804" w="3470">
                  <a:moveTo>
                    <a:pt x="3469" y="1"/>
                  </a:moveTo>
                  <a:lnTo>
                    <a:pt x="3469" y="1"/>
                  </a:lnTo>
                  <a:cubicBezTo>
                    <a:pt x="3136" y="234"/>
                    <a:pt x="2802" y="468"/>
                    <a:pt x="2502" y="734"/>
                  </a:cubicBezTo>
                  <a:cubicBezTo>
                    <a:pt x="1968" y="1235"/>
                    <a:pt x="1168" y="1902"/>
                    <a:pt x="334" y="2636"/>
                  </a:cubicBezTo>
                  <a:lnTo>
                    <a:pt x="134" y="2836"/>
                  </a:lnTo>
                  <a:lnTo>
                    <a:pt x="0" y="2936"/>
                  </a:lnTo>
                  <a:lnTo>
                    <a:pt x="134" y="3003"/>
                  </a:lnTo>
                  <a:cubicBezTo>
                    <a:pt x="968" y="3370"/>
                    <a:pt x="1735" y="3803"/>
                    <a:pt x="2502" y="4270"/>
                  </a:cubicBezTo>
                  <a:cubicBezTo>
                    <a:pt x="2802" y="4470"/>
                    <a:pt x="3136" y="4637"/>
                    <a:pt x="3469" y="4804"/>
                  </a:cubicBezTo>
                  <a:cubicBezTo>
                    <a:pt x="3202" y="4537"/>
                    <a:pt x="2902" y="4304"/>
                    <a:pt x="2602" y="4103"/>
                  </a:cubicBezTo>
                  <a:cubicBezTo>
                    <a:pt x="1881" y="3633"/>
                    <a:pt x="1160" y="3222"/>
                    <a:pt x="384" y="2869"/>
                  </a:cubicBezTo>
                  <a:lnTo>
                    <a:pt x="384" y="2869"/>
                  </a:lnTo>
                  <a:lnTo>
                    <a:pt x="501" y="2769"/>
                  </a:lnTo>
                  <a:cubicBezTo>
                    <a:pt x="1334" y="2035"/>
                    <a:pt x="2102" y="1335"/>
                    <a:pt x="2635" y="834"/>
                  </a:cubicBezTo>
                  <a:cubicBezTo>
                    <a:pt x="2936" y="601"/>
                    <a:pt x="3202" y="301"/>
                    <a:pt x="34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34"/>
            <p:cNvSpPr/>
            <p:nvPr/>
          </p:nvSpPr>
          <p:spPr>
            <a:xfrm>
              <a:off x="3384250" y="1560725"/>
              <a:ext cx="251875" cy="228625"/>
            </a:xfrm>
            <a:custGeom>
              <a:rect b="b" l="l" r="r" t="t"/>
              <a:pathLst>
                <a:path extrusionOk="0" h="9145" w="10075">
                  <a:moveTo>
                    <a:pt x="4070" y="1"/>
                  </a:moveTo>
                  <a:cubicBezTo>
                    <a:pt x="3603" y="1"/>
                    <a:pt x="3136" y="67"/>
                    <a:pt x="2703" y="234"/>
                  </a:cubicBezTo>
                  <a:cubicBezTo>
                    <a:pt x="2136" y="434"/>
                    <a:pt x="1602" y="768"/>
                    <a:pt x="1168" y="1235"/>
                  </a:cubicBezTo>
                  <a:cubicBezTo>
                    <a:pt x="668" y="1768"/>
                    <a:pt x="301" y="2436"/>
                    <a:pt x="167" y="3169"/>
                  </a:cubicBezTo>
                  <a:cubicBezTo>
                    <a:pt x="1" y="4003"/>
                    <a:pt x="101" y="4871"/>
                    <a:pt x="368" y="5671"/>
                  </a:cubicBezTo>
                  <a:cubicBezTo>
                    <a:pt x="701" y="6572"/>
                    <a:pt x="1235" y="7372"/>
                    <a:pt x="1969" y="7940"/>
                  </a:cubicBezTo>
                  <a:cubicBezTo>
                    <a:pt x="2769" y="8573"/>
                    <a:pt x="3737" y="8974"/>
                    <a:pt x="4737" y="9107"/>
                  </a:cubicBezTo>
                  <a:cubicBezTo>
                    <a:pt x="4930" y="9132"/>
                    <a:pt x="5122" y="9144"/>
                    <a:pt x="5312" y="9144"/>
                  </a:cubicBezTo>
                  <a:cubicBezTo>
                    <a:pt x="6141" y="9144"/>
                    <a:pt x="6940" y="8914"/>
                    <a:pt x="7673" y="8507"/>
                  </a:cubicBezTo>
                  <a:cubicBezTo>
                    <a:pt x="8874" y="7806"/>
                    <a:pt x="9708" y="6605"/>
                    <a:pt x="9974" y="5238"/>
                  </a:cubicBezTo>
                  <a:cubicBezTo>
                    <a:pt x="10041" y="4804"/>
                    <a:pt x="10075" y="4404"/>
                    <a:pt x="10041" y="3970"/>
                  </a:cubicBezTo>
                  <a:cubicBezTo>
                    <a:pt x="9941" y="3236"/>
                    <a:pt x="9641" y="2536"/>
                    <a:pt x="9207" y="1935"/>
                  </a:cubicBezTo>
                  <a:cubicBezTo>
                    <a:pt x="8540" y="1101"/>
                    <a:pt x="7573" y="501"/>
                    <a:pt x="6505" y="301"/>
                  </a:cubicBezTo>
                  <a:cubicBezTo>
                    <a:pt x="6322" y="267"/>
                    <a:pt x="6130" y="251"/>
                    <a:pt x="5938" y="251"/>
                  </a:cubicBezTo>
                  <a:cubicBezTo>
                    <a:pt x="5746" y="251"/>
                    <a:pt x="5555" y="267"/>
                    <a:pt x="5371" y="301"/>
                  </a:cubicBezTo>
                  <a:cubicBezTo>
                    <a:pt x="5738" y="301"/>
                    <a:pt x="6138" y="367"/>
                    <a:pt x="6505" y="434"/>
                  </a:cubicBezTo>
                  <a:cubicBezTo>
                    <a:pt x="7539" y="634"/>
                    <a:pt x="8440" y="1235"/>
                    <a:pt x="9074" y="2069"/>
                  </a:cubicBezTo>
                  <a:cubicBezTo>
                    <a:pt x="9507" y="2636"/>
                    <a:pt x="9808" y="3303"/>
                    <a:pt x="9874" y="4037"/>
                  </a:cubicBezTo>
                  <a:cubicBezTo>
                    <a:pt x="9908" y="4437"/>
                    <a:pt x="9908" y="4837"/>
                    <a:pt x="9808" y="5204"/>
                  </a:cubicBezTo>
                  <a:cubicBezTo>
                    <a:pt x="9741" y="5638"/>
                    <a:pt x="9608" y="6038"/>
                    <a:pt x="9407" y="6405"/>
                  </a:cubicBezTo>
                  <a:cubicBezTo>
                    <a:pt x="9007" y="7206"/>
                    <a:pt x="8373" y="7906"/>
                    <a:pt x="7573" y="8340"/>
                  </a:cubicBezTo>
                  <a:cubicBezTo>
                    <a:pt x="6892" y="8748"/>
                    <a:pt x="6099" y="8935"/>
                    <a:pt x="5305" y="8935"/>
                  </a:cubicBezTo>
                  <a:cubicBezTo>
                    <a:pt x="5127" y="8935"/>
                    <a:pt x="4948" y="8925"/>
                    <a:pt x="4771" y="8907"/>
                  </a:cubicBezTo>
                  <a:cubicBezTo>
                    <a:pt x="3803" y="8807"/>
                    <a:pt x="2869" y="8407"/>
                    <a:pt x="2102" y="7806"/>
                  </a:cubicBezTo>
                  <a:cubicBezTo>
                    <a:pt x="1402" y="7239"/>
                    <a:pt x="868" y="6472"/>
                    <a:pt x="568" y="5638"/>
                  </a:cubicBezTo>
                  <a:cubicBezTo>
                    <a:pt x="268" y="4871"/>
                    <a:pt x="201" y="4037"/>
                    <a:pt x="334" y="3203"/>
                  </a:cubicBezTo>
                  <a:cubicBezTo>
                    <a:pt x="468" y="2502"/>
                    <a:pt x="801" y="1835"/>
                    <a:pt x="1302" y="1335"/>
                  </a:cubicBezTo>
                  <a:cubicBezTo>
                    <a:pt x="1702" y="901"/>
                    <a:pt x="2202" y="568"/>
                    <a:pt x="2736" y="334"/>
                  </a:cubicBezTo>
                  <a:cubicBezTo>
                    <a:pt x="3170" y="167"/>
                    <a:pt x="3603" y="101"/>
                    <a:pt x="4037" y="101"/>
                  </a:cubicBezTo>
                  <a:cubicBezTo>
                    <a:pt x="4437" y="101"/>
                    <a:pt x="4804" y="134"/>
                    <a:pt x="5171" y="267"/>
                  </a:cubicBezTo>
                  <a:cubicBezTo>
                    <a:pt x="5104" y="201"/>
                    <a:pt x="5004" y="167"/>
                    <a:pt x="4904" y="134"/>
                  </a:cubicBezTo>
                  <a:cubicBezTo>
                    <a:pt x="4637" y="67"/>
                    <a:pt x="4337" y="1"/>
                    <a:pt x="4070"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34"/>
            <p:cNvSpPr/>
            <p:nvPr/>
          </p:nvSpPr>
          <p:spPr>
            <a:xfrm>
              <a:off x="3581900" y="1430625"/>
              <a:ext cx="205175" cy="157225"/>
            </a:xfrm>
            <a:custGeom>
              <a:rect b="b" l="l" r="r" t="t"/>
              <a:pathLst>
                <a:path extrusionOk="0" h="6289" w="8207">
                  <a:moveTo>
                    <a:pt x="8206" y="1"/>
                  </a:moveTo>
                  <a:cubicBezTo>
                    <a:pt x="8173" y="1"/>
                    <a:pt x="8073" y="635"/>
                    <a:pt x="7672" y="1569"/>
                  </a:cubicBezTo>
                  <a:cubicBezTo>
                    <a:pt x="6605" y="4037"/>
                    <a:pt x="4303" y="5772"/>
                    <a:pt x="1635" y="6105"/>
                  </a:cubicBezTo>
                  <a:cubicBezTo>
                    <a:pt x="1201" y="6163"/>
                    <a:pt x="837" y="6177"/>
                    <a:pt x="563" y="6177"/>
                  </a:cubicBezTo>
                  <a:cubicBezTo>
                    <a:pt x="306" y="6177"/>
                    <a:pt x="128" y="6165"/>
                    <a:pt x="48" y="6165"/>
                  </a:cubicBezTo>
                  <a:cubicBezTo>
                    <a:pt x="17" y="6165"/>
                    <a:pt x="0" y="6167"/>
                    <a:pt x="0" y="6172"/>
                  </a:cubicBezTo>
                  <a:cubicBezTo>
                    <a:pt x="134" y="6205"/>
                    <a:pt x="267" y="6239"/>
                    <a:pt x="434" y="6239"/>
                  </a:cubicBezTo>
                  <a:cubicBezTo>
                    <a:pt x="634" y="6272"/>
                    <a:pt x="834" y="6289"/>
                    <a:pt x="1034" y="6289"/>
                  </a:cubicBezTo>
                  <a:cubicBezTo>
                    <a:pt x="1235" y="6289"/>
                    <a:pt x="1435" y="6272"/>
                    <a:pt x="1635" y="6239"/>
                  </a:cubicBezTo>
                  <a:cubicBezTo>
                    <a:pt x="4403" y="6005"/>
                    <a:pt x="6805" y="4204"/>
                    <a:pt x="7806" y="1602"/>
                  </a:cubicBezTo>
                  <a:cubicBezTo>
                    <a:pt x="7973" y="1235"/>
                    <a:pt x="8073" y="835"/>
                    <a:pt x="8173" y="434"/>
                  </a:cubicBezTo>
                  <a:cubicBezTo>
                    <a:pt x="8206" y="301"/>
                    <a:pt x="8206" y="134"/>
                    <a:pt x="8206"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34"/>
            <p:cNvSpPr/>
            <p:nvPr/>
          </p:nvSpPr>
          <p:spPr>
            <a:xfrm>
              <a:off x="3762025" y="1415625"/>
              <a:ext cx="45050" cy="32550"/>
            </a:xfrm>
            <a:custGeom>
              <a:rect b="b" l="l" r="r" t="t"/>
              <a:pathLst>
                <a:path extrusionOk="0" h="1302" w="1802">
                  <a:moveTo>
                    <a:pt x="1068" y="0"/>
                  </a:moveTo>
                  <a:lnTo>
                    <a:pt x="968" y="100"/>
                  </a:lnTo>
                  <a:lnTo>
                    <a:pt x="901" y="134"/>
                  </a:lnTo>
                  <a:cubicBezTo>
                    <a:pt x="568" y="467"/>
                    <a:pt x="234" y="834"/>
                    <a:pt x="0" y="1235"/>
                  </a:cubicBezTo>
                  <a:cubicBezTo>
                    <a:pt x="383" y="979"/>
                    <a:pt x="736" y="694"/>
                    <a:pt x="1028" y="348"/>
                  </a:cubicBezTo>
                  <a:lnTo>
                    <a:pt x="1028" y="348"/>
                  </a:lnTo>
                  <a:cubicBezTo>
                    <a:pt x="1226" y="704"/>
                    <a:pt x="1500" y="1030"/>
                    <a:pt x="1802" y="1301"/>
                  </a:cubicBezTo>
                  <a:cubicBezTo>
                    <a:pt x="1635" y="868"/>
                    <a:pt x="1401" y="467"/>
                    <a:pt x="1135" y="100"/>
                  </a:cubicBezTo>
                  <a:lnTo>
                    <a:pt x="1068"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34"/>
            <p:cNvSpPr/>
            <p:nvPr/>
          </p:nvSpPr>
          <p:spPr>
            <a:xfrm>
              <a:off x="3907125" y="1570725"/>
              <a:ext cx="171825" cy="171000"/>
            </a:xfrm>
            <a:custGeom>
              <a:rect b="b" l="l" r="r" t="t"/>
              <a:pathLst>
                <a:path extrusionOk="0" h="6840" w="6873">
                  <a:moveTo>
                    <a:pt x="1" y="1"/>
                  </a:moveTo>
                  <a:lnTo>
                    <a:pt x="1" y="6839"/>
                  </a:lnTo>
                  <a:lnTo>
                    <a:pt x="6872" y="6839"/>
                  </a:lnTo>
                  <a:lnTo>
                    <a:pt x="6872"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34"/>
            <p:cNvSpPr/>
            <p:nvPr/>
          </p:nvSpPr>
          <p:spPr>
            <a:xfrm>
              <a:off x="3899625" y="1373925"/>
              <a:ext cx="192650" cy="192675"/>
            </a:xfrm>
            <a:custGeom>
              <a:rect b="b" l="l" r="r" t="t"/>
              <a:pathLst>
                <a:path extrusionOk="0" h="7707" w="7706">
                  <a:moveTo>
                    <a:pt x="6805" y="1"/>
                  </a:moveTo>
                  <a:lnTo>
                    <a:pt x="0" y="901"/>
                  </a:lnTo>
                  <a:lnTo>
                    <a:pt x="901" y="7706"/>
                  </a:lnTo>
                  <a:lnTo>
                    <a:pt x="7706" y="6805"/>
                  </a:lnTo>
                  <a:lnTo>
                    <a:pt x="6805"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34"/>
            <p:cNvSpPr/>
            <p:nvPr/>
          </p:nvSpPr>
          <p:spPr>
            <a:xfrm>
              <a:off x="3872925" y="1190450"/>
              <a:ext cx="192675" cy="191850"/>
            </a:xfrm>
            <a:custGeom>
              <a:rect b="b" l="l" r="r" t="t"/>
              <a:pathLst>
                <a:path extrusionOk="0" h="7674" w="7707">
                  <a:moveTo>
                    <a:pt x="6806" y="1"/>
                  </a:moveTo>
                  <a:lnTo>
                    <a:pt x="1" y="902"/>
                  </a:lnTo>
                  <a:lnTo>
                    <a:pt x="902" y="7673"/>
                  </a:lnTo>
                  <a:lnTo>
                    <a:pt x="7706" y="6772"/>
                  </a:lnTo>
                  <a:lnTo>
                    <a:pt x="6806"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34"/>
            <p:cNvSpPr/>
            <p:nvPr/>
          </p:nvSpPr>
          <p:spPr>
            <a:xfrm>
              <a:off x="3614425" y="1189625"/>
              <a:ext cx="193500" cy="193500"/>
            </a:xfrm>
            <a:custGeom>
              <a:rect b="b" l="l" r="r" t="t"/>
              <a:pathLst>
                <a:path extrusionOk="0" h="7740" w="7740">
                  <a:moveTo>
                    <a:pt x="968" y="1"/>
                  </a:moveTo>
                  <a:lnTo>
                    <a:pt x="0" y="6772"/>
                  </a:lnTo>
                  <a:lnTo>
                    <a:pt x="6805" y="7739"/>
                  </a:lnTo>
                  <a:lnTo>
                    <a:pt x="7739" y="968"/>
                  </a:lnTo>
                  <a:lnTo>
                    <a:pt x="968"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34"/>
            <p:cNvSpPr/>
            <p:nvPr/>
          </p:nvSpPr>
          <p:spPr>
            <a:xfrm>
              <a:off x="3795375" y="1301350"/>
              <a:ext cx="88425" cy="6750"/>
            </a:xfrm>
            <a:custGeom>
              <a:rect b="b" l="l" r="r" t="t"/>
              <a:pathLst>
                <a:path extrusionOk="0" h="270" w="3537">
                  <a:moveTo>
                    <a:pt x="2397" y="0"/>
                  </a:moveTo>
                  <a:cubicBezTo>
                    <a:pt x="2190" y="0"/>
                    <a:pt x="1981" y="11"/>
                    <a:pt x="1769" y="35"/>
                  </a:cubicBezTo>
                  <a:cubicBezTo>
                    <a:pt x="1662" y="29"/>
                    <a:pt x="1556" y="26"/>
                    <a:pt x="1450" y="26"/>
                  </a:cubicBezTo>
                  <a:cubicBezTo>
                    <a:pt x="957" y="26"/>
                    <a:pt x="467" y="86"/>
                    <a:pt x="1" y="168"/>
                  </a:cubicBezTo>
                  <a:cubicBezTo>
                    <a:pt x="367" y="233"/>
                    <a:pt x="747" y="270"/>
                    <a:pt x="1132" y="270"/>
                  </a:cubicBezTo>
                  <a:cubicBezTo>
                    <a:pt x="1343" y="270"/>
                    <a:pt x="1556" y="259"/>
                    <a:pt x="1769" y="235"/>
                  </a:cubicBezTo>
                  <a:cubicBezTo>
                    <a:pt x="1875" y="241"/>
                    <a:pt x="1981" y="244"/>
                    <a:pt x="2088" y="244"/>
                  </a:cubicBezTo>
                  <a:cubicBezTo>
                    <a:pt x="2581" y="244"/>
                    <a:pt x="3070" y="184"/>
                    <a:pt x="3537" y="102"/>
                  </a:cubicBezTo>
                  <a:cubicBezTo>
                    <a:pt x="3149" y="37"/>
                    <a:pt x="2775" y="0"/>
                    <a:pt x="2397"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34"/>
            <p:cNvSpPr/>
            <p:nvPr/>
          </p:nvSpPr>
          <p:spPr>
            <a:xfrm>
              <a:off x="2531975" y="1572050"/>
              <a:ext cx="247700" cy="225550"/>
            </a:xfrm>
            <a:custGeom>
              <a:rect b="b" l="l" r="r" t="t"/>
              <a:pathLst>
                <a:path extrusionOk="0" h="9022" w="9908">
                  <a:moveTo>
                    <a:pt x="6906" y="715"/>
                  </a:moveTo>
                  <a:cubicBezTo>
                    <a:pt x="6930" y="727"/>
                    <a:pt x="6959" y="739"/>
                    <a:pt x="6990" y="750"/>
                  </a:cubicBezTo>
                  <a:lnTo>
                    <a:pt x="6990" y="750"/>
                  </a:lnTo>
                  <a:cubicBezTo>
                    <a:pt x="6962" y="738"/>
                    <a:pt x="6934" y="726"/>
                    <a:pt x="6906" y="715"/>
                  </a:cubicBezTo>
                  <a:close/>
                  <a:moveTo>
                    <a:pt x="5205" y="1"/>
                  </a:moveTo>
                  <a:cubicBezTo>
                    <a:pt x="5127" y="1"/>
                    <a:pt x="5049" y="5"/>
                    <a:pt x="4971" y="15"/>
                  </a:cubicBezTo>
                  <a:cubicBezTo>
                    <a:pt x="3970" y="15"/>
                    <a:pt x="3003" y="315"/>
                    <a:pt x="2169" y="848"/>
                  </a:cubicBezTo>
                  <a:cubicBezTo>
                    <a:pt x="1568" y="1215"/>
                    <a:pt x="1068" y="1716"/>
                    <a:pt x="701" y="2316"/>
                  </a:cubicBezTo>
                  <a:cubicBezTo>
                    <a:pt x="268" y="2983"/>
                    <a:pt x="34" y="3784"/>
                    <a:pt x="34" y="4584"/>
                  </a:cubicBezTo>
                  <a:cubicBezTo>
                    <a:pt x="1" y="5452"/>
                    <a:pt x="234" y="6319"/>
                    <a:pt x="701" y="7086"/>
                  </a:cubicBezTo>
                  <a:cubicBezTo>
                    <a:pt x="1202" y="7920"/>
                    <a:pt x="1969" y="8521"/>
                    <a:pt x="2903" y="8787"/>
                  </a:cubicBezTo>
                  <a:cubicBezTo>
                    <a:pt x="3381" y="8947"/>
                    <a:pt x="3879" y="9022"/>
                    <a:pt x="4375" y="9022"/>
                  </a:cubicBezTo>
                  <a:cubicBezTo>
                    <a:pt x="4813" y="9022"/>
                    <a:pt x="5249" y="8964"/>
                    <a:pt x="5671" y="8854"/>
                  </a:cubicBezTo>
                  <a:cubicBezTo>
                    <a:pt x="6539" y="8654"/>
                    <a:pt x="7339" y="8220"/>
                    <a:pt x="7973" y="7620"/>
                  </a:cubicBezTo>
                  <a:cubicBezTo>
                    <a:pt x="8573" y="7086"/>
                    <a:pt x="9007" y="6419"/>
                    <a:pt x="9307" y="5652"/>
                  </a:cubicBezTo>
                  <a:cubicBezTo>
                    <a:pt x="9908" y="4017"/>
                    <a:pt x="9307" y="2149"/>
                    <a:pt x="7873" y="1149"/>
                  </a:cubicBezTo>
                  <a:cubicBezTo>
                    <a:pt x="7673" y="1015"/>
                    <a:pt x="7439" y="882"/>
                    <a:pt x="7172" y="782"/>
                  </a:cubicBezTo>
                  <a:cubicBezTo>
                    <a:pt x="7109" y="782"/>
                    <a:pt x="7045" y="768"/>
                    <a:pt x="6990" y="750"/>
                  </a:cubicBezTo>
                  <a:lnTo>
                    <a:pt x="6990" y="750"/>
                  </a:lnTo>
                  <a:cubicBezTo>
                    <a:pt x="7290" y="877"/>
                    <a:pt x="7565" y="1035"/>
                    <a:pt x="7840" y="1249"/>
                  </a:cubicBezTo>
                  <a:cubicBezTo>
                    <a:pt x="8607" y="1816"/>
                    <a:pt x="9141" y="2683"/>
                    <a:pt x="9307" y="3650"/>
                  </a:cubicBezTo>
                  <a:cubicBezTo>
                    <a:pt x="9441" y="4318"/>
                    <a:pt x="9374" y="4985"/>
                    <a:pt x="9141" y="5619"/>
                  </a:cubicBezTo>
                  <a:cubicBezTo>
                    <a:pt x="8840" y="6319"/>
                    <a:pt x="8407" y="6953"/>
                    <a:pt x="7840" y="7487"/>
                  </a:cubicBezTo>
                  <a:cubicBezTo>
                    <a:pt x="7206" y="8054"/>
                    <a:pt x="6439" y="8454"/>
                    <a:pt x="5638" y="8654"/>
                  </a:cubicBezTo>
                  <a:cubicBezTo>
                    <a:pt x="5233" y="8759"/>
                    <a:pt x="4827" y="8810"/>
                    <a:pt x="4422" y="8810"/>
                  </a:cubicBezTo>
                  <a:cubicBezTo>
                    <a:pt x="3927" y="8810"/>
                    <a:pt x="3431" y="8734"/>
                    <a:pt x="2936" y="8587"/>
                  </a:cubicBezTo>
                  <a:cubicBezTo>
                    <a:pt x="2102" y="8320"/>
                    <a:pt x="1335" y="7753"/>
                    <a:pt x="868" y="6986"/>
                  </a:cubicBezTo>
                  <a:cubicBezTo>
                    <a:pt x="434" y="6252"/>
                    <a:pt x="201" y="5418"/>
                    <a:pt x="234" y="4584"/>
                  </a:cubicBezTo>
                  <a:cubicBezTo>
                    <a:pt x="234" y="3817"/>
                    <a:pt x="468" y="3050"/>
                    <a:pt x="868" y="2416"/>
                  </a:cubicBezTo>
                  <a:cubicBezTo>
                    <a:pt x="1202" y="1849"/>
                    <a:pt x="1669" y="1349"/>
                    <a:pt x="2236" y="982"/>
                  </a:cubicBezTo>
                  <a:cubicBezTo>
                    <a:pt x="3036" y="448"/>
                    <a:pt x="4004" y="148"/>
                    <a:pt x="4971" y="81"/>
                  </a:cubicBezTo>
                  <a:cubicBezTo>
                    <a:pt x="5073" y="76"/>
                    <a:pt x="5169" y="74"/>
                    <a:pt x="5257" y="74"/>
                  </a:cubicBezTo>
                  <a:cubicBezTo>
                    <a:pt x="5683" y="74"/>
                    <a:pt x="5939" y="122"/>
                    <a:pt x="6015" y="122"/>
                  </a:cubicBezTo>
                  <a:cubicBezTo>
                    <a:pt x="6030" y="122"/>
                    <a:pt x="6038" y="119"/>
                    <a:pt x="6038" y="115"/>
                  </a:cubicBezTo>
                  <a:cubicBezTo>
                    <a:pt x="5972" y="81"/>
                    <a:pt x="5872" y="48"/>
                    <a:pt x="5771" y="48"/>
                  </a:cubicBezTo>
                  <a:cubicBezTo>
                    <a:pt x="5583" y="24"/>
                    <a:pt x="5394" y="1"/>
                    <a:pt x="520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34"/>
            <p:cNvSpPr/>
            <p:nvPr/>
          </p:nvSpPr>
          <p:spPr>
            <a:xfrm>
              <a:off x="2762150" y="1329725"/>
              <a:ext cx="338600" cy="338600"/>
            </a:xfrm>
            <a:custGeom>
              <a:rect b="b" l="l" r="r" t="t"/>
              <a:pathLst>
                <a:path extrusionOk="0" h="13544" w="13544">
                  <a:moveTo>
                    <a:pt x="13477" y="1"/>
                  </a:moveTo>
                  <a:cubicBezTo>
                    <a:pt x="13477" y="267"/>
                    <a:pt x="13477" y="568"/>
                    <a:pt x="13477" y="835"/>
                  </a:cubicBezTo>
                  <a:cubicBezTo>
                    <a:pt x="13443" y="1602"/>
                    <a:pt x="13343" y="2369"/>
                    <a:pt x="13176" y="3103"/>
                  </a:cubicBezTo>
                  <a:cubicBezTo>
                    <a:pt x="12676" y="5571"/>
                    <a:pt x="11442" y="7873"/>
                    <a:pt x="9674" y="9674"/>
                  </a:cubicBezTo>
                  <a:cubicBezTo>
                    <a:pt x="7305" y="11976"/>
                    <a:pt x="4170" y="13343"/>
                    <a:pt x="834" y="13444"/>
                  </a:cubicBezTo>
                  <a:cubicBezTo>
                    <a:pt x="567" y="13460"/>
                    <a:pt x="359" y="13460"/>
                    <a:pt x="217" y="13460"/>
                  </a:cubicBezTo>
                  <a:cubicBezTo>
                    <a:pt x="75" y="13460"/>
                    <a:pt x="0" y="13460"/>
                    <a:pt x="0" y="13477"/>
                  </a:cubicBezTo>
                  <a:cubicBezTo>
                    <a:pt x="67" y="13477"/>
                    <a:pt x="167" y="13510"/>
                    <a:pt x="234" y="13510"/>
                  </a:cubicBezTo>
                  <a:cubicBezTo>
                    <a:pt x="434" y="13510"/>
                    <a:pt x="634" y="13544"/>
                    <a:pt x="868" y="13544"/>
                  </a:cubicBezTo>
                  <a:cubicBezTo>
                    <a:pt x="1635" y="13544"/>
                    <a:pt x="2402" y="13477"/>
                    <a:pt x="3169" y="13310"/>
                  </a:cubicBezTo>
                  <a:cubicBezTo>
                    <a:pt x="4270" y="13110"/>
                    <a:pt x="5371" y="12743"/>
                    <a:pt x="6405" y="12243"/>
                  </a:cubicBezTo>
                  <a:cubicBezTo>
                    <a:pt x="8973" y="11008"/>
                    <a:pt x="11008" y="8940"/>
                    <a:pt x="12242" y="6405"/>
                  </a:cubicBezTo>
                  <a:cubicBezTo>
                    <a:pt x="12743" y="5371"/>
                    <a:pt x="13110" y="4270"/>
                    <a:pt x="13343" y="3136"/>
                  </a:cubicBezTo>
                  <a:cubicBezTo>
                    <a:pt x="13477" y="2369"/>
                    <a:pt x="13543" y="1602"/>
                    <a:pt x="13543" y="835"/>
                  </a:cubicBezTo>
                  <a:cubicBezTo>
                    <a:pt x="13543" y="568"/>
                    <a:pt x="13510" y="368"/>
                    <a:pt x="13510" y="201"/>
                  </a:cubicBezTo>
                  <a:cubicBezTo>
                    <a:pt x="13510" y="134"/>
                    <a:pt x="13510" y="67"/>
                    <a:pt x="13477"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34"/>
            <p:cNvSpPr/>
            <p:nvPr/>
          </p:nvSpPr>
          <p:spPr>
            <a:xfrm>
              <a:off x="3065700" y="1310550"/>
              <a:ext cx="79250" cy="72575"/>
            </a:xfrm>
            <a:custGeom>
              <a:rect b="b" l="l" r="r" t="t"/>
              <a:pathLst>
                <a:path extrusionOk="0" h="2903" w="3170">
                  <a:moveTo>
                    <a:pt x="1535" y="0"/>
                  </a:moveTo>
                  <a:lnTo>
                    <a:pt x="1435" y="167"/>
                  </a:lnTo>
                  <a:lnTo>
                    <a:pt x="1368" y="301"/>
                  </a:lnTo>
                  <a:cubicBezTo>
                    <a:pt x="834" y="1135"/>
                    <a:pt x="367" y="2002"/>
                    <a:pt x="0" y="2902"/>
                  </a:cubicBezTo>
                  <a:cubicBezTo>
                    <a:pt x="567" y="2103"/>
                    <a:pt x="1100" y="1269"/>
                    <a:pt x="1534" y="403"/>
                  </a:cubicBezTo>
                  <a:lnTo>
                    <a:pt x="1534" y="403"/>
                  </a:lnTo>
                  <a:cubicBezTo>
                    <a:pt x="2038" y="1091"/>
                    <a:pt x="2574" y="1778"/>
                    <a:pt x="3169" y="2435"/>
                  </a:cubicBezTo>
                  <a:cubicBezTo>
                    <a:pt x="2702" y="1635"/>
                    <a:pt x="2202" y="868"/>
                    <a:pt x="1635" y="134"/>
                  </a:cubicBezTo>
                  <a:lnTo>
                    <a:pt x="1535"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34"/>
            <p:cNvSpPr/>
            <p:nvPr/>
          </p:nvSpPr>
          <p:spPr>
            <a:xfrm>
              <a:off x="4483375" y="1766050"/>
              <a:ext cx="700525" cy="620100"/>
            </a:xfrm>
            <a:custGeom>
              <a:rect b="b" l="l" r="r" t="t"/>
              <a:pathLst>
                <a:path extrusionOk="0" h="24804" w="28021">
                  <a:moveTo>
                    <a:pt x="13994" y="1"/>
                  </a:moveTo>
                  <a:cubicBezTo>
                    <a:pt x="8982" y="1"/>
                    <a:pt x="4266" y="3063"/>
                    <a:pt x="2402" y="8033"/>
                  </a:cubicBezTo>
                  <a:cubicBezTo>
                    <a:pt x="0" y="14470"/>
                    <a:pt x="3236" y="21609"/>
                    <a:pt x="9641" y="24011"/>
                  </a:cubicBezTo>
                  <a:cubicBezTo>
                    <a:pt x="11082" y="24548"/>
                    <a:pt x="12558" y="24803"/>
                    <a:pt x="14008" y="24803"/>
                  </a:cubicBezTo>
                  <a:cubicBezTo>
                    <a:pt x="19037" y="24803"/>
                    <a:pt x="23755" y="21736"/>
                    <a:pt x="25619" y="16739"/>
                  </a:cubicBezTo>
                  <a:cubicBezTo>
                    <a:pt x="28020" y="10334"/>
                    <a:pt x="24785" y="3196"/>
                    <a:pt x="18347" y="794"/>
                  </a:cubicBezTo>
                  <a:cubicBezTo>
                    <a:pt x="16912" y="256"/>
                    <a:pt x="15441" y="1"/>
                    <a:pt x="13994"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34"/>
            <p:cNvSpPr/>
            <p:nvPr/>
          </p:nvSpPr>
          <p:spPr>
            <a:xfrm>
              <a:off x="4701850" y="2065800"/>
              <a:ext cx="226025" cy="156250"/>
            </a:xfrm>
            <a:custGeom>
              <a:rect b="b" l="l" r="r" t="t"/>
              <a:pathLst>
                <a:path extrusionOk="0" h="6250" w="9041">
                  <a:moveTo>
                    <a:pt x="4370" y="1"/>
                  </a:moveTo>
                  <a:cubicBezTo>
                    <a:pt x="2431" y="1"/>
                    <a:pt x="693" y="1338"/>
                    <a:pt x="234" y="3314"/>
                  </a:cubicBezTo>
                  <a:lnTo>
                    <a:pt x="1" y="4315"/>
                  </a:lnTo>
                  <a:lnTo>
                    <a:pt x="8274" y="6250"/>
                  </a:lnTo>
                  <a:lnTo>
                    <a:pt x="8507" y="5249"/>
                  </a:lnTo>
                  <a:cubicBezTo>
                    <a:pt x="9041" y="2947"/>
                    <a:pt x="7640" y="646"/>
                    <a:pt x="5338" y="112"/>
                  </a:cubicBezTo>
                  <a:cubicBezTo>
                    <a:pt x="5013" y="37"/>
                    <a:pt x="4689" y="1"/>
                    <a:pt x="437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34"/>
            <p:cNvSpPr/>
            <p:nvPr/>
          </p:nvSpPr>
          <p:spPr>
            <a:xfrm>
              <a:off x="4767925" y="1952650"/>
              <a:ext cx="148275" cy="125425"/>
            </a:xfrm>
            <a:custGeom>
              <a:rect b="b" l="l" r="r" t="t"/>
              <a:pathLst>
                <a:path extrusionOk="0" h="5017" w="5931">
                  <a:moveTo>
                    <a:pt x="3177" y="0"/>
                  </a:moveTo>
                  <a:cubicBezTo>
                    <a:pt x="1305" y="0"/>
                    <a:pt x="1" y="2111"/>
                    <a:pt x="1061" y="3838"/>
                  </a:cubicBezTo>
                  <a:cubicBezTo>
                    <a:pt x="1569" y="4642"/>
                    <a:pt x="2376" y="5017"/>
                    <a:pt x="3175" y="5017"/>
                  </a:cubicBezTo>
                  <a:cubicBezTo>
                    <a:pt x="4265" y="5017"/>
                    <a:pt x="5342" y="4321"/>
                    <a:pt x="5631" y="3070"/>
                  </a:cubicBezTo>
                  <a:cubicBezTo>
                    <a:pt x="5931" y="1736"/>
                    <a:pt x="5097" y="402"/>
                    <a:pt x="3763" y="68"/>
                  </a:cubicBezTo>
                  <a:cubicBezTo>
                    <a:pt x="3563" y="22"/>
                    <a:pt x="3367" y="0"/>
                    <a:pt x="31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34"/>
            <p:cNvSpPr/>
            <p:nvPr/>
          </p:nvSpPr>
          <p:spPr>
            <a:xfrm>
              <a:off x="4527575" y="2187850"/>
              <a:ext cx="244350" cy="313575"/>
            </a:xfrm>
            <a:custGeom>
              <a:rect b="b" l="l" r="r" t="t"/>
              <a:pathLst>
                <a:path extrusionOk="0" h="12543" w="9774">
                  <a:moveTo>
                    <a:pt x="434" y="0"/>
                  </a:moveTo>
                  <a:cubicBezTo>
                    <a:pt x="200" y="434"/>
                    <a:pt x="200" y="968"/>
                    <a:pt x="434" y="1401"/>
                  </a:cubicBezTo>
                  <a:cubicBezTo>
                    <a:pt x="725" y="2010"/>
                    <a:pt x="701" y="2073"/>
                    <a:pt x="679" y="2073"/>
                  </a:cubicBezTo>
                  <a:cubicBezTo>
                    <a:pt x="673" y="2073"/>
                    <a:pt x="667" y="2068"/>
                    <a:pt x="667" y="2068"/>
                  </a:cubicBezTo>
                  <a:cubicBezTo>
                    <a:pt x="667" y="2068"/>
                    <a:pt x="67" y="2302"/>
                    <a:pt x="234" y="2836"/>
                  </a:cubicBezTo>
                  <a:cubicBezTo>
                    <a:pt x="401" y="3236"/>
                    <a:pt x="567" y="3636"/>
                    <a:pt x="768" y="4003"/>
                  </a:cubicBezTo>
                  <a:cubicBezTo>
                    <a:pt x="467" y="4303"/>
                    <a:pt x="267" y="4704"/>
                    <a:pt x="301" y="5137"/>
                  </a:cubicBezTo>
                  <a:cubicBezTo>
                    <a:pt x="100" y="5504"/>
                    <a:pt x="0" y="5904"/>
                    <a:pt x="0" y="6305"/>
                  </a:cubicBezTo>
                  <a:cubicBezTo>
                    <a:pt x="0" y="7005"/>
                    <a:pt x="1034" y="8540"/>
                    <a:pt x="1034" y="8540"/>
                  </a:cubicBezTo>
                  <a:lnTo>
                    <a:pt x="6705" y="12542"/>
                  </a:lnTo>
                  <a:lnTo>
                    <a:pt x="9774" y="8606"/>
                  </a:lnTo>
                  <a:lnTo>
                    <a:pt x="7572" y="6905"/>
                  </a:lnTo>
                  <a:cubicBezTo>
                    <a:pt x="7572" y="6905"/>
                    <a:pt x="6972" y="4503"/>
                    <a:pt x="6505" y="4103"/>
                  </a:cubicBezTo>
                  <a:cubicBezTo>
                    <a:pt x="6038" y="3669"/>
                    <a:pt x="4937" y="2502"/>
                    <a:pt x="4670" y="1568"/>
                  </a:cubicBezTo>
                  <a:cubicBezTo>
                    <a:pt x="4553" y="1122"/>
                    <a:pt x="4287" y="1056"/>
                    <a:pt x="4140" y="1056"/>
                  </a:cubicBezTo>
                  <a:cubicBezTo>
                    <a:pt x="4078" y="1056"/>
                    <a:pt x="4037" y="1068"/>
                    <a:pt x="4037" y="1068"/>
                  </a:cubicBezTo>
                  <a:lnTo>
                    <a:pt x="4437" y="3436"/>
                  </a:lnTo>
                  <a:lnTo>
                    <a:pt x="4437" y="3436"/>
                  </a:lnTo>
                  <a:lnTo>
                    <a:pt x="434" y="0"/>
                  </a:ln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34"/>
            <p:cNvSpPr/>
            <p:nvPr/>
          </p:nvSpPr>
          <p:spPr>
            <a:xfrm>
              <a:off x="4605125" y="2245375"/>
              <a:ext cx="60075" cy="52575"/>
            </a:xfrm>
            <a:custGeom>
              <a:rect b="b" l="l" r="r" t="t"/>
              <a:pathLst>
                <a:path extrusionOk="0" h="2103" w="2403">
                  <a:moveTo>
                    <a:pt x="1" y="1"/>
                  </a:moveTo>
                  <a:lnTo>
                    <a:pt x="1" y="1"/>
                  </a:lnTo>
                  <a:cubicBezTo>
                    <a:pt x="334" y="401"/>
                    <a:pt x="734" y="768"/>
                    <a:pt x="1135" y="1102"/>
                  </a:cubicBezTo>
                  <a:cubicBezTo>
                    <a:pt x="1535" y="1469"/>
                    <a:pt x="1935" y="1802"/>
                    <a:pt x="2402" y="2102"/>
                  </a:cubicBezTo>
                  <a:cubicBezTo>
                    <a:pt x="1668" y="1302"/>
                    <a:pt x="868" y="601"/>
                    <a:pt x="1" y="1"/>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34"/>
            <p:cNvSpPr/>
            <p:nvPr/>
          </p:nvSpPr>
          <p:spPr>
            <a:xfrm>
              <a:off x="4543425" y="2232050"/>
              <a:ext cx="50050" cy="70075"/>
            </a:xfrm>
            <a:custGeom>
              <a:rect b="b" l="l" r="r" t="t"/>
              <a:pathLst>
                <a:path extrusionOk="0" h="2803" w="2002">
                  <a:moveTo>
                    <a:pt x="0" y="0"/>
                  </a:moveTo>
                  <a:lnTo>
                    <a:pt x="0" y="33"/>
                  </a:lnTo>
                  <a:cubicBezTo>
                    <a:pt x="267" y="534"/>
                    <a:pt x="601" y="1001"/>
                    <a:pt x="934" y="1468"/>
                  </a:cubicBezTo>
                  <a:cubicBezTo>
                    <a:pt x="1268" y="1935"/>
                    <a:pt x="1601" y="2402"/>
                    <a:pt x="2002" y="2802"/>
                  </a:cubicBezTo>
                  <a:cubicBezTo>
                    <a:pt x="1434" y="1801"/>
                    <a:pt x="767" y="867"/>
                    <a:pt x="0"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34"/>
            <p:cNvSpPr/>
            <p:nvPr/>
          </p:nvSpPr>
          <p:spPr>
            <a:xfrm>
              <a:off x="4543425" y="2281250"/>
              <a:ext cx="24200" cy="40050"/>
            </a:xfrm>
            <a:custGeom>
              <a:rect b="b" l="l" r="r" t="t"/>
              <a:pathLst>
                <a:path extrusionOk="0" h="1602" w="968">
                  <a:moveTo>
                    <a:pt x="0" y="0"/>
                  </a:moveTo>
                  <a:cubicBezTo>
                    <a:pt x="100" y="300"/>
                    <a:pt x="234" y="567"/>
                    <a:pt x="434" y="834"/>
                  </a:cubicBezTo>
                  <a:cubicBezTo>
                    <a:pt x="567" y="1134"/>
                    <a:pt x="734" y="1368"/>
                    <a:pt x="967" y="1601"/>
                  </a:cubicBezTo>
                  <a:cubicBezTo>
                    <a:pt x="867" y="1301"/>
                    <a:pt x="734" y="1034"/>
                    <a:pt x="567" y="767"/>
                  </a:cubicBezTo>
                  <a:cubicBezTo>
                    <a:pt x="400" y="501"/>
                    <a:pt x="234" y="234"/>
                    <a:pt x="0"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34"/>
            <p:cNvSpPr/>
            <p:nvPr/>
          </p:nvSpPr>
          <p:spPr>
            <a:xfrm>
              <a:off x="4534250" y="2313675"/>
              <a:ext cx="14200" cy="25200"/>
            </a:xfrm>
            <a:custGeom>
              <a:rect b="b" l="l" r="r" t="t"/>
              <a:pathLst>
                <a:path extrusionOk="0" h="1008" w="568">
                  <a:moveTo>
                    <a:pt x="49" y="0"/>
                  </a:moveTo>
                  <a:cubicBezTo>
                    <a:pt x="44" y="0"/>
                    <a:pt x="38" y="2"/>
                    <a:pt x="34" y="4"/>
                  </a:cubicBezTo>
                  <a:cubicBezTo>
                    <a:pt x="0" y="4"/>
                    <a:pt x="100" y="238"/>
                    <a:pt x="234" y="538"/>
                  </a:cubicBezTo>
                  <a:cubicBezTo>
                    <a:pt x="359" y="788"/>
                    <a:pt x="454" y="1008"/>
                    <a:pt x="493" y="1008"/>
                  </a:cubicBezTo>
                  <a:cubicBezTo>
                    <a:pt x="496" y="1008"/>
                    <a:pt x="498" y="1007"/>
                    <a:pt x="501" y="1005"/>
                  </a:cubicBezTo>
                  <a:cubicBezTo>
                    <a:pt x="567" y="1005"/>
                    <a:pt x="501" y="738"/>
                    <a:pt x="367" y="471"/>
                  </a:cubicBezTo>
                  <a:cubicBezTo>
                    <a:pt x="243" y="193"/>
                    <a:pt x="120" y="0"/>
                    <a:pt x="49"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34"/>
            <p:cNvSpPr/>
            <p:nvPr/>
          </p:nvSpPr>
          <p:spPr>
            <a:xfrm>
              <a:off x="5162200" y="1656625"/>
              <a:ext cx="54225" cy="120950"/>
            </a:xfrm>
            <a:custGeom>
              <a:rect b="b" l="l" r="r" t="t"/>
              <a:pathLst>
                <a:path extrusionOk="0" h="4838" w="2169">
                  <a:moveTo>
                    <a:pt x="945" y="1"/>
                  </a:moveTo>
                  <a:cubicBezTo>
                    <a:pt x="827" y="1"/>
                    <a:pt x="723" y="45"/>
                    <a:pt x="634" y="134"/>
                  </a:cubicBezTo>
                  <a:cubicBezTo>
                    <a:pt x="434" y="334"/>
                    <a:pt x="267" y="601"/>
                    <a:pt x="200" y="868"/>
                  </a:cubicBezTo>
                  <a:cubicBezTo>
                    <a:pt x="100" y="1235"/>
                    <a:pt x="33" y="1602"/>
                    <a:pt x="33" y="2002"/>
                  </a:cubicBezTo>
                  <a:cubicBezTo>
                    <a:pt x="0" y="2135"/>
                    <a:pt x="33" y="2302"/>
                    <a:pt x="67" y="2436"/>
                  </a:cubicBezTo>
                  <a:cubicBezTo>
                    <a:pt x="134" y="1902"/>
                    <a:pt x="234" y="1402"/>
                    <a:pt x="367" y="935"/>
                  </a:cubicBezTo>
                  <a:cubicBezTo>
                    <a:pt x="434" y="701"/>
                    <a:pt x="567" y="468"/>
                    <a:pt x="767" y="301"/>
                  </a:cubicBezTo>
                  <a:cubicBezTo>
                    <a:pt x="823" y="245"/>
                    <a:pt x="886" y="219"/>
                    <a:pt x="951" y="219"/>
                  </a:cubicBezTo>
                  <a:cubicBezTo>
                    <a:pt x="1082" y="219"/>
                    <a:pt x="1223" y="323"/>
                    <a:pt x="1334" y="501"/>
                  </a:cubicBezTo>
                  <a:cubicBezTo>
                    <a:pt x="1901" y="1735"/>
                    <a:pt x="1901" y="3136"/>
                    <a:pt x="1334" y="4370"/>
                  </a:cubicBezTo>
                  <a:cubicBezTo>
                    <a:pt x="1246" y="4524"/>
                    <a:pt x="1100" y="4635"/>
                    <a:pt x="963" y="4635"/>
                  </a:cubicBezTo>
                  <a:cubicBezTo>
                    <a:pt x="893" y="4635"/>
                    <a:pt x="824" y="4605"/>
                    <a:pt x="767" y="4537"/>
                  </a:cubicBezTo>
                  <a:cubicBezTo>
                    <a:pt x="567" y="4370"/>
                    <a:pt x="434" y="4170"/>
                    <a:pt x="367" y="3937"/>
                  </a:cubicBezTo>
                  <a:cubicBezTo>
                    <a:pt x="234" y="3436"/>
                    <a:pt x="134" y="2936"/>
                    <a:pt x="67" y="2436"/>
                  </a:cubicBezTo>
                  <a:cubicBezTo>
                    <a:pt x="33" y="2569"/>
                    <a:pt x="0" y="2703"/>
                    <a:pt x="33" y="2836"/>
                  </a:cubicBezTo>
                  <a:cubicBezTo>
                    <a:pt x="33" y="3236"/>
                    <a:pt x="100" y="3603"/>
                    <a:pt x="200" y="3970"/>
                  </a:cubicBezTo>
                  <a:cubicBezTo>
                    <a:pt x="267" y="4270"/>
                    <a:pt x="434" y="4504"/>
                    <a:pt x="634" y="4704"/>
                  </a:cubicBezTo>
                  <a:cubicBezTo>
                    <a:pt x="723" y="4793"/>
                    <a:pt x="827" y="4837"/>
                    <a:pt x="945" y="4837"/>
                  </a:cubicBezTo>
                  <a:cubicBezTo>
                    <a:pt x="1005" y="4837"/>
                    <a:pt x="1068" y="4826"/>
                    <a:pt x="1134" y="4804"/>
                  </a:cubicBezTo>
                  <a:cubicBezTo>
                    <a:pt x="1301" y="4771"/>
                    <a:pt x="1434" y="4637"/>
                    <a:pt x="1535" y="4470"/>
                  </a:cubicBezTo>
                  <a:cubicBezTo>
                    <a:pt x="2168" y="3170"/>
                    <a:pt x="2168" y="1668"/>
                    <a:pt x="1535" y="368"/>
                  </a:cubicBezTo>
                  <a:cubicBezTo>
                    <a:pt x="1434" y="201"/>
                    <a:pt x="1301" y="101"/>
                    <a:pt x="1134" y="34"/>
                  </a:cubicBezTo>
                  <a:cubicBezTo>
                    <a:pt x="1068" y="12"/>
                    <a:pt x="1005" y="1"/>
                    <a:pt x="94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34"/>
            <p:cNvSpPr/>
            <p:nvPr/>
          </p:nvSpPr>
          <p:spPr>
            <a:xfrm>
              <a:off x="5191375" y="1499500"/>
              <a:ext cx="338600" cy="695375"/>
            </a:xfrm>
            <a:custGeom>
              <a:rect b="b" l="l" r="r" t="t"/>
              <a:pathLst>
                <a:path extrusionOk="0" h="27815" w="13544">
                  <a:moveTo>
                    <a:pt x="6106" y="1"/>
                  </a:moveTo>
                  <a:cubicBezTo>
                    <a:pt x="4054" y="1"/>
                    <a:pt x="1997" y="479"/>
                    <a:pt x="101" y="1449"/>
                  </a:cubicBezTo>
                  <a:cubicBezTo>
                    <a:pt x="101" y="1449"/>
                    <a:pt x="1" y="10255"/>
                    <a:pt x="267" y="14058"/>
                  </a:cubicBezTo>
                  <a:cubicBezTo>
                    <a:pt x="568" y="17894"/>
                    <a:pt x="4437" y="18228"/>
                    <a:pt x="4437" y="18228"/>
                  </a:cubicBezTo>
                  <a:cubicBezTo>
                    <a:pt x="4437" y="18228"/>
                    <a:pt x="4504" y="20796"/>
                    <a:pt x="4637" y="23365"/>
                  </a:cubicBezTo>
                  <a:cubicBezTo>
                    <a:pt x="4733" y="25878"/>
                    <a:pt x="6801" y="27815"/>
                    <a:pt x="9307" y="27815"/>
                  </a:cubicBezTo>
                  <a:cubicBezTo>
                    <a:pt x="9428" y="27815"/>
                    <a:pt x="9551" y="27810"/>
                    <a:pt x="9674" y="27801"/>
                  </a:cubicBezTo>
                  <a:cubicBezTo>
                    <a:pt x="12076" y="27601"/>
                    <a:pt x="13343" y="25333"/>
                    <a:pt x="13343" y="22931"/>
                  </a:cubicBezTo>
                  <a:lnTo>
                    <a:pt x="13343" y="15692"/>
                  </a:lnTo>
                  <a:lnTo>
                    <a:pt x="13544" y="2283"/>
                  </a:lnTo>
                  <a:cubicBezTo>
                    <a:pt x="11304" y="771"/>
                    <a:pt x="8710" y="1"/>
                    <a:pt x="6106" y="1"/>
                  </a:cubicBez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34"/>
            <p:cNvSpPr/>
            <p:nvPr/>
          </p:nvSpPr>
          <p:spPr>
            <a:xfrm>
              <a:off x="5309175" y="1747450"/>
              <a:ext cx="38175" cy="55975"/>
            </a:xfrm>
            <a:custGeom>
              <a:rect b="b" l="l" r="r" t="t"/>
              <a:pathLst>
                <a:path extrusionOk="0" h="2239" w="1527">
                  <a:moveTo>
                    <a:pt x="345" y="0"/>
                  </a:moveTo>
                  <a:cubicBezTo>
                    <a:pt x="121" y="0"/>
                    <a:pt x="1" y="79"/>
                    <a:pt x="25" y="104"/>
                  </a:cubicBezTo>
                  <a:cubicBezTo>
                    <a:pt x="25" y="137"/>
                    <a:pt x="259" y="104"/>
                    <a:pt x="559" y="204"/>
                  </a:cubicBezTo>
                  <a:cubicBezTo>
                    <a:pt x="959" y="337"/>
                    <a:pt x="1260" y="737"/>
                    <a:pt x="1226" y="1171"/>
                  </a:cubicBezTo>
                  <a:cubicBezTo>
                    <a:pt x="1226" y="1571"/>
                    <a:pt x="926" y="1938"/>
                    <a:pt x="526" y="2038"/>
                  </a:cubicBezTo>
                  <a:cubicBezTo>
                    <a:pt x="326" y="2038"/>
                    <a:pt x="159" y="1972"/>
                    <a:pt x="59" y="1838"/>
                  </a:cubicBezTo>
                  <a:lnTo>
                    <a:pt x="59" y="1838"/>
                  </a:lnTo>
                  <a:cubicBezTo>
                    <a:pt x="59" y="1838"/>
                    <a:pt x="59" y="1938"/>
                    <a:pt x="92" y="2005"/>
                  </a:cubicBezTo>
                  <a:cubicBezTo>
                    <a:pt x="192" y="2138"/>
                    <a:pt x="359" y="2205"/>
                    <a:pt x="526" y="2238"/>
                  </a:cubicBezTo>
                  <a:cubicBezTo>
                    <a:pt x="1059" y="2205"/>
                    <a:pt x="1493" y="1738"/>
                    <a:pt x="1493" y="1171"/>
                  </a:cubicBezTo>
                  <a:cubicBezTo>
                    <a:pt x="1526" y="871"/>
                    <a:pt x="1426" y="571"/>
                    <a:pt x="1226" y="370"/>
                  </a:cubicBezTo>
                  <a:cubicBezTo>
                    <a:pt x="1059" y="204"/>
                    <a:pt x="859" y="70"/>
                    <a:pt x="626" y="37"/>
                  </a:cubicBezTo>
                  <a:cubicBezTo>
                    <a:pt x="520" y="10"/>
                    <a:pt x="426" y="0"/>
                    <a:pt x="345"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34"/>
            <p:cNvSpPr/>
            <p:nvPr/>
          </p:nvSpPr>
          <p:spPr>
            <a:xfrm>
              <a:off x="5163850" y="1712075"/>
              <a:ext cx="129300" cy="22125"/>
            </a:xfrm>
            <a:custGeom>
              <a:rect b="b" l="l" r="r" t="t"/>
              <a:pathLst>
                <a:path extrusionOk="0" h="885" w="5172">
                  <a:moveTo>
                    <a:pt x="102" y="0"/>
                  </a:moveTo>
                  <a:cubicBezTo>
                    <a:pt x="36" y="0"/>
                    <a:pt x="1" y="6"/>
                    <a:pt x="1" y="18"/>
                  </a:cubicBezTo>
                  <a:cubicBezTo>
                    <a:pt x="835" y="284"/>
                    <a:pt x="1669" y="485"/>
                    <a:pt x="2569" y="585"/>
                  </a:cubicBezTo>
                  <a:cubicBezTo>
                    <a:pt x="3403" y="751"/>
                    <a:pt x="4271" y="851"/>
                    <a:pt x="5171" y="885"/>
                  </a:cubicBezTo>
                  <a:cubicBezTo>
                    <a:pt x="4337" y="618"/>
                    <a:pt x="3470" y="418"/>
                    <a:pt x="2603" y="318"/>
                  </a:cubicBezTo>
                  <a:cubicBezTo>
                    <a:pt x="1418" y="125"/>
                    <a:pt x="416" y="0"/>
                    <a:pt x="10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34"/>
            <p:cNvSpPr/>
            <p:nvPr/>
          </p:nvSpPr>
          <p:spPr>
            <a:xfrm>
              <a:off x="5111325" y="1419300"/>
              <a:ext cx="606275" cy="547425"/>
            </a:xfrm>
            <a:custGeom>
              <a:rect b="b" l="l" r="r" t="t"/>
              <a:pathLst>
                <a:path extrusionOk="0" h="21897" w="24251">
                  <a:moveTo>
                    <a:pt x="7466" y="1"/>
                  </a:moveTo>
                  <a:cubicBezTo>
                    <a:pt x="6982" y="1"/>
                    <a:pt x="6510" y="95"/>
                    <a:pt x="6071" y="320"/>
                  </a:cubicBezTo>
                  <a:cubicBezTo>
                    <a:pt x="5171" y="787"/>
                    <a:pt x="4570" y="1655"/>
                    <a:pt x="3703" y="2155"/>
                  </a:cubicBezTo>
                  <a:cubicBezTo>
                    <a:pt x="2469" y="2856"/>
                    <a:pt x="801" y="2722"/>
                    <a:pt x="200" y="4523"/>
                  </a:cubicBezTo>
                  <a:cubicBezTo>
                    <a:pt x="0" y="5157"/>
                    <a:pt x="34" y="5858"/>
                    <a:pt x="234" y="6458"/>
                  </a:cubicBezTo>
                  <a:cubicBezTo>
                    <a:pt x="844" y="8264"/>
                    <a:pt x="2650" y="9284"/>
                    <a:pt x="4437" y="9284"/>
                  </a:cubicBezTo>
                  <a:cubicBezTo>
                    <a:pt x="5093" y="9284"/>
                    <a:pt x="5747" y="9146"/>
                    <a:pt x="6338" y="8860"/>
                  </a:cubicBezTo>
                  <a:lnTo>
                    <a:pt x="6338" y="8860"/>
                  </a:lnTo>
                  <a:cubicBezTo>
                    <a:pt x="6372" y="9260"/>
                    <a:pt x="5971" y="10194"/>
                    <a:pt x="6405" y="11528"/>
                  </a:cubicBezTo>
                  <a:cubicBezTo>
                    <a:pt x="6572" y="11929"/>
                    <a:pt x="6605" y="12596"/>
                    <a:pt x="7239" y="12596"/>
                  </a:cubicBezTo>
                  <a:cubicBezTo>
                    <a:pt x="7672" y="12054"/>
                    <a:pt x="8274" y="11738"/>
                    <a:pt x="8890" y="11738"/>
                  </a:cubicBezTo>
                  <a:cubicBezTo>
                    <a:pt x="9222" y="11738"/>
                    <a:pt x="9558" y="11830"/>
                    <a:pt x="9874" y="12029"/>
                  </a:cubicBezTo>
                  <a:cubicBezTo>
                    <a:pt x="10741" y="12629"/>
                    <a:pt x="11075" y="13797"/>
                    <a:pt x="10608" y="14797"/>
                  </a:cubicBezTo>
                  <a:cubicBezTo>
                    <a:pt x="10208" y="15498"/>
                    <a:pt x="9540" y="16032"/>
                    <a:pt x="8740" y="16198"/>
                  </a:cubicBezTo>
                  <a:cubicBezTo>
                    <a:pt x="8006" y="16365"/>
                    <a:pt x="7506" y="17066"/>
                    <a:pt x="7606" y="17800"/>
                  </a:cubicBezTo>
                  <a:cubicBezTo>
                    <a:pt x="7706" y="18767"/>
                    <a:pt x="9307" y="19100"/>
                    <a:pt x="10007" y="19868"/>
                  </a:cubicBezTo>
                  <a:cubicBezTo>
                    <a:pt x="11142" y="21102"/>
                    <a:pt x="13610" y="21636"/>
                    <a:pt x="15245" y="21802"/>
                  </a:cubicBezTo>
                  <a:cubicBezTo>
                    <a:pt x="15698" y="21856"/>
                    <a:pt x="16012" y="21896"/>
                    <a:pt x="16249" y="21896"/>
                  </a:cubicBezTo>
                  <a:cubicBezTo>
                    <a:pt x="16745" y="21896"/>
                    <a:pt x="16907" y="21722"/>
                    <a:pt x="17313" y="21135"/>
                  </a:cubicBezTo>
                  <a:cubicBezTo>
                    <a:pt x="17385" y="21141"/>
                    <a:pt x="17457" y="21144"/>
                    <a:pt x="17530" y="21144"/>
                  </a:cubicBezTo>
                  <a:cubicBezTo>
                    <a:pt x="17891" y="21144"/>
                    <a:pt x="18252" y="21074"/>
                    <a:pt x="18614" y="20935"/>
                  </a:cubicBezTo>
                  <a:cubicBezTo>
                    <a:pt x="20682" y="20168"/>
                    <a:pt x="21883" y="18000"/>
                    <a:pt x="21449" y="15831"/>
                  </a:cubicBezTo>
                  <a:cubicBezTo>
                    <a:pt x="22950" y="15498"/>
                    <a:pt x="24118" y="14197"/>
                    <a:pt x="24218" y="12663"/>
                  </a:cubicBezTo>
                  <a:cubicBezTo>
                    <a:pt x="24251" y="11095"/>
                    <a:pt x="23250" y="9694"/>
                    <a:pt x="21749" y="9227"/>
                  </a:cubicBezTo>
                  <a:cubicBezTo>
                    <a:pt x="22616" y="7993"/>
                    <a:pt x="21883" y="6258"/>
                    <a:pt x="20382" y="5991"/>
                  </a:cubicBezTo>
                  <a:cubicBezTo>
                    <a:pt x="20248" y="5958"/>
                    <a:pt x="20115" y="5958"/>
                    <a:pt x="19981" y="5958"/>
                  </a:cubicBezTo>
                  <a:cubicBezTo>
                    <a:pt x="19915" y="5858"/>
                    <a:pt x="19814" y="5791"/>
                    <a:pt x="19748" y="5724"/>
                  </a:cubicBezTo>
                  <a:cubicBezTo>
                    <a:pt x="18580" y="4657"/>
                    <a:pt x="18447" y="3022"/>
                    <a:pt x="17079" y="2222"/>
                  </a:cubicBezTo>
                  <a:cubicBezTo>
                    <a:pt x="16405" y="1801"/>
                    <a:pt x="15638" y="1592"/>
                    <a:pt x="14871" y="1592"/>
                  </a:cubicBezTo>
                  <a:cubicBezTo>
                    <a:pt x="14120" y="1592"/>
                    <a:pt x="13370" y="1792"/>
                    <a:pt x="12709" y="2188"/>
                  </a:cubicBezTo>
                  <a:cubicBezTo>
                    <a:pt x="11809" y="1755"/>
                    <a:pt x="10975" y="1154"/>
                    <a:pt x="10074" y="721"/>
                  </a:cubicBezTo>
                  <a:cubicBezTo>
                    <a:pt x="9257" y="312"/>
                    <a:pt x="8343" y="1"/>
                    <a:pt x="746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34"/>
            <p:cNvSpPr/>
            <p:nvPr/>
          </p:nvSpPr>
          <p:spPr>
            <a:xfrm>
              <a:off x="5314800" y="1590750"/>
              <a:ext cx="206000" cy="184950"/>
            </a:xfrm>
            <a:custGeom>
              <a:rect b="b" l="l" r="r" t="t"/>
              <a:pathLst>
                <a:path extrusionOk="0" h="7398" w="8240">
                  <a:moveTo>
                    <a:pt x="8240" y="7272"/>
                  </a:moveTo>
                  <a:cubicBezTo>
                    <a:pt x="8238" y="7273"/>
                    <a:pt x="8071" y="7339"/>
                    <a:pt x="7739" y="7372"/>
                  </a:cubicBezTo>
                  <a:cubicBezTo>
                    <a:pt x="7906" y="7372"/>
                    <a:pt x="8073" y="7339"/>
                    <a:pt x="8240" y="7272"/>
                  </a:cubicBezTo>
                  <a:close/>
                  <a:moveTo>
                    <a:pt x="34" y="0"/>
                  </a:moveTo>
                  <a:cubicBezTo>
                    <a:pt x="0" y="167"/>
                    <a:pt x="0" y="334"/>
                    <a:pt x="0" y="501"/>
                  </a:cubicBezTo>
                  <a:cubicBezTo>
                    <a:pt x="67" y="1001"/>
                    <a:pt x="234" y="1435"/>
                    <a:pt x="534" y="1835"/>
                  </a:cubicBezTo>
                  <a:cubicBezTo>
                    <a:pt x="968" y="2402"/>
                    <a:pt x="1568" y="2802"/>
                    <a:pt x="2269" y="3003"/>
                  </a:cubicBezTo>
                  <a:cubicBezTo>
                    <a:pt x="2845" y="3141"/>
                    <a:pt x="3452" y="3215"/>
                    <a:pt x="4059" y="3215"/>
                  </a:cubicBezTo>
                  <a:cubicBezTo>
                    <a:pt x="4295" y="3215"/>
                    <a:pt x="4531" y="3204"/>
                    <a:pt x="4765" y="3181"/>
                  </a:cubicBezTo>
                  <a:lnTo>
                    <a:pt x="4765" y="3181"/>
                  </a:lnTo>
                  <a:cubicBezTo>
                    <a:pt x="4403" y="3979"/>
                    <a:pt x="4372" y="4908"/>
                    <a:pt x="4771" y="5738"/>
                  </a:cubicBezTo>
                  <a:cubicBezTo>
                    <a:pt x="5071" y="6405"/>
                    <a:pt x="5604" y="6905"/>
                    <a:pt x="6305" y="7172"/>
                  </a:cubicBezTo>
                  <a:cubicBezTo>
                    <a:pt x="6630" y="7322"/>
                    <a:pt x="6993" y="7397"/>
                    <a:pt x="7365" y="7397"/>
                  </a:cubicBezTo>
                  <a:cubicBezTo>
                    <a:pt x="7489" y="7397"/>
                    <a:pt x="7614" y="7389"/>
                    <a:pt x="7739" y="7372"/>
                  </a:cubicBezTo>
                  <a:lnTo>
                    <a:pt x="7739" y="7372"/>
                  </a:lnTo>
                  <a:cubicBezTo>
                    <a:pt x="7658" y="7378"/>
                    <a:pt x="7578" y="7381"/>
                    <a:pt x="7498" y="7381"/>
                  </a:cubicBezTo>
                  <a:cubicBezTo>
                    <a:pt x="7088" y="7381"/>
                    <a:pt x="6702" y="7307"/>
                    <a:pt x="6338" y="7139"/>
                  </a:cubicBezTo>
                  <a:cubicBezTo>
                    <a:pt x="5671" y="6872"/>
                    <a:pt x="5137" y="6372"/>
                    <a:pt x="4837" y="5704"/>
                  </a:cubicBezTo>
                  <a:cubicBezTo>
                    <a:pt x="4470" y="4904"/>
                    <a:pt x="4470" y="4003"/>
                    <a:pt x="4871" y="3203"/>
                  </a:cubicBezTo>
                  <a:lnTo>
                    <a:pt x="4904" y="3136"/>
                  </a:lnTo>
                  <a:lnTo>
                    <a:pt x="4937" y="3069"/>
                  </a:lnTo>
                  <a:lnTo>
                    <a:pt x="4871" y="3069"/>
                  </a:lnTo>
                  <a:cubicBezTo>
                    <a:pt x="4571" y="3104"/>
                    <a:pt x="4272" y="3122"/>
                    <a:pt x="3974" y="3122"/>
                  </a:cubicBezTo>
                  <a:cubicBezTo>
                    <a:pt x="3409" y="3122"/>
                    <a:pt x="2848" y="3055"/>
                    <a:pt x="2302" y="2902"/>
                  </a:cubicBezTo>
                  <a:cubicBezTo>
                    <a:pt x="1602" y="2736"/>
                    <a:pt x="1001" y="2335"/>
                    <a:pt x="568" y="1802"/>
                  </a:cubicBezTo>
                  <a:cubicBezTo>
                    <a:pt x="301" y="1435"/>
                    <a:pt x="101" y="968"/>
                    <a:pt x="34" y="501"/>
                  </a:cubicBezTo>
                  <a:cubicBezTo>
                    <a:pt x="34" y="334"/>
                    <a:pt x="34" y="167"/>
                    <a:pt x="34"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34"/>
            <p:cNvSpPr/>
            <p:nvPr/>
          </p:nvSpPr>
          <p:spPr>
            <a:xfrm>
              <a:off x="5413200" y="1510575"/>
              <a:ext cx="215175" cy="182775"/>
            </a:xfrm>
            <a:custGeom>
              <a:rect b="b" l="l" r="r" t="t"/>
              <a:pathLst>
                <a:path extrusionOk="0" h="7311" w="8607">
                  <a:moveTo>
                    <a:pt x="1726" y="1"/>
                  </a:moveTo>
                  <a:cubicBezTo>
                    <a:pt x="1674" y="1"/>
                    <a:pt x="1621" y="2"/>
                    <a:pt x="1568" y="5"/>
                  </a:cubicBezTo>
                  <a:cubicBezTo>
                    <a:pt x="1135" y="38"/>
                    <a:pt x="734" y="139"/>
                    <a:pt x="368" y="339"/>
                  </a:cubicBezTo>
                  <a:cubicBezTo>
                    <a:pt x="234" y="405"/>
                    <a:pt x="101" y="472"/>
                    <a:pt x="1" y="572"/>
                  </a:cubicBezTo>
                  <a:cubicBezTo>
                    <a:pt x="1" y="577"/>
                    <a:pt x="3" y="579"/>
                    <a:pt x="8" y="579"/>
                  </a:cubicBezTo>
                  <a:cubicBezTo>
                    <a:pt x="38" y="579"/>
                    <a:pt x="169" y="488"/>
                    <a:pt x="401" y="372"/>
                  </a:cubicBezTo>
                  <a:cubicBezTo>
                    <a:pt x="768" y="172"/>
                    <a:pt x="1168" y="72"/>
                    <a:pt x="1568" y="72"/>
                  </a:cubicBezTo>
                  <a:cubicBezTo>
                    <a:pt x="1618" y="69"/>
                    <a:pt x="1669" y="68"/>
                    <a:pt x="1719" y="68"/>
                  </a:cubicBezTo>
                  <a:cubicBezTo>
                    <a:pt x="2274" y="68"/>
                    <a:pt x="2844" y="236"/>
                    <a:pt x="3303" y="572"/>
                  </a:cubicBezTo>
                  <a:cubicBezTo>
                    <a:pt x="3903" y="1039"/>
                    <a:pt x="4304" y="1706"/>
                    <a:pt x="4437" y="2474"/>
                  </a:cubicBezTo>
                  <a:lnTo>
                    <a:pt x="4437" y="2540"/>
                  </a:lnTo>
                  <a:lnTo>
                    <a:pt x="4470" y="2507"/>
                  </a:lnTo>
                  <a:cubicBezTo>
                    <a:pt x="4804" y="2373"/>
                    <a:pt x="5171" y="2307"/>
                    <a:pt x="5538" y="2307"/>
                  </a:cubicBezTo>
                  <a:cubicBezTo>
                    <a:pt x="6472" y="2307"/>
                    <a:pt x="7306" y="2740"/>
                    <a:pt x="7873" y="3441"/>
                  </a:cubicBezTo>
                  <a:cubicBezTo>
                    <a:pt x="8307" y="4041"/>
                    <a:pt x="8507" y="4775"/>
                    <a:pt x="8440" y="5509"/>
                  </a:cubicBezTo>
                  <a:cubicBezTo>
                    <a:pt x="8373" y="6009"/>
                    <a:pt x="8206" y="6476"/>
                    <a:pt x="7906" y="6877"/>
                  </a:cubicBezTo>
                  <a:cubicBezTo>
                    <a:pt x="7806" y="7010"/>
                    <a:pt x="7706" y="7177"/>
                    <a:pt x="7573" y="7310"/>
                  </a:cubicBezTo>
                  <a:cubicBezTo>
                    <a:pt x="7706" y="7177"/>
                    <a:pt x="7840" y="7043"/>
                    <a:pt x="7973" y="6910"/>
                  </a:cubicBezTo>
                  <a:cubicBezTo>
                    <a:pt x="8240" y="6476"/>
                    <a:pt x="8440" y="6009"/>
                    <a:pt x="8507" y="5509"/>
                  </a:cubicBezTo>
                  <a:cubicBezTo>
                    <a:pt x="8607" y="4742"/>
                    <a:pt x="8407" y="4008"/>
                    <a:pt x="7940" y="3374"/>
                  </a:cubicBezTo>
                  <a:cubicBezTo>
                    <a:pt x="7373" y="2640"/>
                    <a:pt x="6505" y="2240"/>
                    <a:pt x="5571" y="2240"/>
                  </a:cubicBezTo>
                  <a:cubicBezTo>
                    <a:pt x="5505" y="2234"/>
                    <a:pt x="5439" y="2232"/>
                    <a:pt x="5374" y="2232"/>
                  </a:cubicBezTo>
                  <a:cubicBezTo>
                    <a:pt x="5069" y="2232"/>
                    <a:pt x="4782" y="2293"/>
                    <a:pt x="4496" y="2414"/>
                  </a:cubicBezTo>
                  <a:lnTo>
                    <a:pt x="4496" y="2414"/>
                  </a:lnTo>
                  <a:cubicBezTo>
                    <a:pt x="4382" y="1638"/>
                    <a:pt x="3954" y="961"/>
                    <a:pt x="3336" y="505"/>
                  </a:cubicBezTo>
                  <a:cubicBezTo>
                    <a:pt x="2847" y="169"/>
                    <a:pt x="2302" y="1"/>
                    <a:pt x="1726"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34"/>
            <p:cNvSpPr/>
            <p:nvPr/>
          </p:nvSpPr>
          <p:spPr>
            <a:xfrm>
              <a:off x="5359000" y="1814250"/>
              <a:ext cx="150125" cy="36175"/>
            </a:xfrm>
            <a:custGeom>
              <a:rect b="b" l="l" r="r" t="t"/>
              <a:pathLst>
                <a:path extrusionOk="0" h="1447" w="6005">
                  <a:moveTo>
                    <a:pt x="0" y="0"/>
                  </a:moveTo>
                  <a:lnTo>
                    <a:pt x="0" y="0"/>
                  </a:lnTo>
                  <a:cubicBezTo>
                    <a:pt x="34" y="100"/>
                    <a:pt x="67" y="167"/>
                    <a:pt x="134" y="234"/>
                  </a:cubicBezTo>
                  <a:cubicBezTo>
                    <a:pt x="501" y="767"/>
                    <a:pt x="1034" y="1134"/>
                    <a:pt x="1668" y="1268"/>
                  </a:cubicBezTo>
                  <a:cubicBezTo>
                    <a:pt x="1844" y="1306"/>
                    <a:pt x="2024" y="1325"/>
                    <a:pt x="2204" y="1325"/>
                  </a:cubicBezTo>
                  <a:cubicBezTo>
                    <a:pt x="2787" y="1325"/>
                    <a:pt x="3369" y="1125"/>
                    <a:pt x="3825" y="739"/>
                  </a:cubicBezTo>
                  <a:lnTo>
                    <a:pt x="3825" y="739"/>
                  </a:lnTo>
                  <a:cubicBezTo>
                    <a:pt x="3993" y="1021"/>
                    <a:pt x="4251" y="1239"/>
                    <a:pt x="4570" y="1334"/>
                  </a:cubicBezTo>
                  <a:cubicBezTo>
                    <a:pt x="4770" y="1409"/>
                    <a:pt x="4971" y="1447"/>
                    <a:pt x="5171" y="1447"/>
                  </a:cubicBezTo>
                  <a:cubicBezTo>
                    <a:pt x="5237" y="1447"/>
                    <a:pt x="5304" y="1443"/>
                    <a:pt x="5371" y="1434"/>
                  </a:cubicBezTo>
                  <a:cubicBezTo>
                    <a:pt x="5538" y="1401"/>
                    <a:pt x="5704" y="1368"/>
                    <a:pt x="5871" y="1268"/>
                  </a:cubicBezTo>
                  <a:cubicBezTo>
                    <a:pt x="5905" y="1234"/>
                    <a:pt x="5971" y="1201"/>
                    <a:pt x="6005" y="1168"/>
                  </a:cubicBezTo>
                  <a:lnTo>
                    <a:pt x="6005" y="1168"/>
                  </a:lnTo>
                  <a:cubicBezTo>
                    <a:pt x="5805" y="1268"/>
                    <a:pt x="5604" y="1334"/>
                    <a:pt x="5371" y="1368"/>
                  </a:cubicBezTo>
                  <a:cubicBezTo>
                    <a:pt x="5304" y="1376"/>
                    <a:pt x="5237" y="1380"/>
                    <a:pt x="5171" y="1380"/>
                  </a:cubicBezTo>
                  <a:cubicBezTo>
                    <a:pt x="4973" y="1380"/>
                    <a:pt x="4779" y="1343"/>
                    <a:pt x="4604" y="1268"/>
                  </a:cubicBezTo>
                  <a:cubicBezTo>
                    <a:pt x="4303" y="1134"/>
                    <a:pt x="4037" y="934"/>
                    <a:pt x="3870" y="634"/>
                  </a:cubicBezTo>
                  <a:lnTo>
                    <a:pt x="3870" y="601"/>
                  </a:lnTo>
                  <a:lnTo>
                    <a:pt x="3803" y="634"/>
                  </a:lnTo>
                  <a:cubicBezTo>
                    <a:pt x="3570" y="834"/>
                    <a:pt x="3303" y="1001"/>
                    <a:pt x="2969" y="1101"/>
                  </a:cubicBezTo>
                  <a:cubicBezTo>
                    <a:pt x="2702" y="1190"/>
                    <a:pt x="2406" y="1234"/>
                    <a:pt x="2109" y="1234"/>
                  </a:cubicBezTo>
                  <a:cubicBezTo>
                    <a:pt x="1961" y="1234"/>
                    <a:pt x="1813" y="1223"/>
                    <a:pt x="1668" y="1201"/>
                  </a:cubicBezTo>
                  <a:cubicBezTo>
                    <a:pt x="1301" y="1101"/>
                    <a:pt x="968" y="967"/>
                    <a:pt x="701" y="734"/>
                  </a:cubicBezTo>
                  <a:cubicBezTo>
                    <a:pt x="401" y="534"/>
                    <a:pt x="167" y="300"/>
                    <a:pt x="0"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34"/>
            <p:cNvSpPr/>
            <p:nvPr/>
          </p:nvSpPr>
          <p:spPr>
            <a:xfrm>
              <a:off x="5492425" y="1696250"/>
              <a:ext cx="182550" cy="159675"/>
            </a:xfrm>
            <a:custGeom>
              <a:rect b="b" l="l" r="r" t="t"/>
              <a:pathLst>
                <a:path extrusionOk="0" h="6387" w="7302">
                  <a:moveTo>
                    <a:pt x="5051" y="1"/>
                  </a:moveTo>
                  <a:cubicBezTo>
                    <a:pt x="4329" y="1"/>
                    <a:pt x="3236" y="617"/>
                    <a:pt x="3236" y="617"/>
                  </a:cubicBezTo>
                  <a:cubicBezTo>
                    <a:pt x="3103" y="417"/>
                    <a:pt x="2936" y="284"/>
                    <a:pt x="2736" y="250"/>
                  </a:cubicBezTo>
                  <a:cubicBezTo>
                    <a:pt x="2632" y="233"/>
                    <a:pt x="2531" y="225"/>
                    <a:pt x="2433" y="225"/>
                  </a:cubicBezTo>
                  <a:cubicBezTo>
                    <a:pt x="975" y="225"/>
                    <a:pt x="106" y="1994"/>
                    <a:pt x="1168" y="3119"/>
                  </a:cubicBezTo>
                  <a:cubicBezTo>
                    <a:pt x="167" y="3719"/>
                    <a:pt x="1" y="5120"/>
                    <a:pt x="868" y="5921"/>
                  </a:cubicBezTo>
                  <a:cubicBezTo>
                    <a:pt x="1210" y="6237"/>
                    <a:pt x="1630" y="6386"/>
                    <a:pt x="2046" y="6386"/>
                  </a:cubicBezTo>
                  <a:cubicBezTo>
                    <a:pt x="2684" y="6386"/>
                    <a:pt x="3313" y="6034"/>
                    <a:pt x="3636" y="5387"/>
                  </a:cubicBezTo>
                  <a:cubicBezTo>
                    <a:pt x="4022" y="5799"/>
                    <a:pt x="4477" y="5974"/>
                    <a:pt x="4918" y="5974"/>
                  </a:cubicBezTo>
                  <a:cubicBezTo>
                    <a:pt x="6159" y="5974"/>
                    <a:pt x="7301" y="4596"/>
                    <a:pt x="6539" y="3219"/>
                  </a:cubicBezTo>
                  <a:cubicBezTo>
                    <a:pt x="7072" y="2752"/>
                    <a:pt x="7239" y="1951"/>
                    <a:pt x="6905" y="1318"/>
                  </a:cubicBezTo>
                  <a:cubicBezTo>
                    <a:pt x="6605" y="617"/>
                    <a:pt x="5971" y="150"/>
                    <a:pt x="5238" y="17"/>
                  </a:cubicBezTo>
                  <a:cubicBezTo>
                    <a:pt x="5179" y="6"/>
                    <a:pt x="5117" y="1"/>
                    <a:pt x="5051"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34"/>
            <p:cNvSpPr/>
            <p:nvPr/>
          </p:nvSpPr>
          <p:spPr>
            <a:xfrm>
              <a:off x="5511600" y="1732525"/>
              <a:ext cx="47575" cy="29200"/>
            </a:xfrm>
            <a:custGeom>
              <a:rect b="b" l="l" r="r" t="t"/>
              <a:pathLst>
                <a:path extrusionOk="0" h="1168" w="1903">
                  <a:moveTo>
                    <a:pt x="1" y="0"/>
                  </a:moveTo>
                  <a:cubicBezTo>
                    <a:pt x="1" y="33"/>
                    <a:pt x="134" y="0"/>
                    <a:pt x="334" y="67"/>
                  </a:cubicBezTo>
                  <a:cubicBezTo>
                    <a:pt x="601" y="100"/>
                    <a:pt x="835" y="200"/>
                    <a:pt x="1068" y="367"/>
                  </a:cubicBezTo>
                  <a:cubicBezTo>
                    <a:pt x="1368" y="567"/>
                    <a:pt x="1669" y="834"/>
                    <a:pt x="1902" y="1168"/>
                  </a:cubicBezTo>
                  <a:cubicBezTo>
                    <a:pt x="1869" y="1068"/>
                    <a:pt x="1802" y="967"/>
                    <a:pt x="1702" y="867"/>
                  </a:cubicBezTo>
                  <a:cubicBezTo>
                    <a:pt x="1535" y="667"/>
                    <a:pt x="1335" y="467"/>
                    <a:pt x="1102" y="300"/>
                  </a:cubicBezTo>
                  <a:cubicBezTo>
                    <a:pt x="868" y="167"/>
                    <a:pt x="601" y="67"/>
                    <a:pt x="3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34"/>
            <p:cNvSpPr/>
            <p:nvPr/>
          </p:nvSpPr>
          <p:spPr>
            <a:xfrm>
              <a:off x="5558300" y="1702500"/>
              <a:ext cx="19200" cy="54225"/>
            </a:xfrm>
            <a:custGeom>
              <a:rect b="b" l="l" r="r" t="t"/>
              <a:pathLst>
                <a:path extrusionOk="0" h="2169" w="768">
                  <a:moveTo>
                    <a:pt x="1" y="0"/>
                  </a:moveTo>
                  <a:cubicBezTo>
                    <a:pt x="201" y="334"/>
                    <a:pt x="368" y="667"/>
                    <a:pt x="501" y="1034"/>
                  </a:cubicBezTo>
                  <a:cubicBezTo>
                    <a:pt x="635" y="1401"/>
                    <a:pt x="668" y="1768"/>
                    <a:pt x="668" y="2168"/>
                  </a:cubicBezTo>
                  <a:cubicBezTo>
                    <a:pt x="768" y="1768"/>
                    <a:pt x="735" y="1368"/>
                    <a:pt x="601" y="1001"/>
                  </a:cubicBezTo>
                  <a:cubicBezTo>
                    <a:pt x="501" y="734"/>
                    <a:pt x="368" y="467"/>
                    <a:pt x="201" y="267"/>
                  </a:cubicBezTo>
                  <a:cubicBezTo>
                    <a:pt x="168" y="167"/>
                    <a:pt x="67" y="67"/>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34"/>
            <p:cNvSpPr/>
            <p:nvPr/>
          </p:nvSpPr>
          <p:spPr>
            <a:xfrm>
              <a:off x="5590825" y="1699150"/>
              <a:ext cx="15050" cy="42575"/>
            </a:xfrm>
            <a:custGeom>
              <a:rect b="b" l="l" r="r" t="t"/>
              <a:pathLst>
                <a:path extrusionOk="0" h="1703" w="602">
                  <a:moveTo>
                    <a:pt x="401" y="1"/>
                  </a:moveTo>
                  <a:lnTo>
                    <a:pt x="401" y="1"/>
                  </a:lnTo>
                  <a:cubicBezTo>
                    <a:pt x="468" y="301"/>
                    <a:pt x="468" y="601"/>
                    <a:pt x="434" y="901"/>
                  </a:cubicBezTo>
                  <a:cubicBezTo>
                    <a:pt x="334" y="1168"/>
                    <a:pt x="201" y="1469"/>
                    <a:pt x="1" y="1702"/>
                  </a:cubicBezTo>
                  <a:cubicBezTo>
                    <a:pt x="268" y="1502"/>
                    <a:pt x="434" y="1235"/>
                    <a:pt x="501" y="901"/>
                  </a:cubicBezTo>
                  <a:cubicBezTo>
                    <a:pt x="601" y="601"/>
                    <a:pt x="568" y="268"/>
                    <a:pt x="4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34"/>
            <p:cNvSpPr/>
            <p:nvPr/>
          </p:nvSpPr>
          <p:spPr>
            <a:xfrm>
              <a:off x="5615025" y="1700000"/>
              <a:ext cx="24200" cy="42550"/>
            </a:xfrm>
            <a:custGeom>
              <a:rect b="b" l="l" r="r" t="t"/>
              <a:pathLst>
                <a:path extrusionOk="0" h="1702" w="968">
                  <a:moveTo>
                    <a:pt x="867" y="0"/>
                  </a:moveTo>
                  <a:cubicBezTo>
                    <a:pt x="867" y="0"/>
                    <a:pt x="867" y="134"/>
                    <a:pt x="867" y="300"/>
                  </a:cubicBezTo>
                  <a:cubicBezTo>
                    <a:pt x="867" y="534"/>
                    <a:pt x="801" y="767"/>
                    <a:pt x="701" y="1001"/>
                  </a:cubicBezTo>
                  <a:cubicBezTo>
                    <a:pt x="534" y="1301"/>
                    <a:pt x="300" y="1535"/>
                    <a:pt x="0" y="1701"/>
                  </a:cubicBezTo>
                  <a:cubicBezTo>
                    <a:pt x="100" y="1668"/>
                    <a:pt x="200" y="1635"/>
                    <a:pt x="267" y="1601"/>
                  </a:cubicBezTo>
                  <a:cubicBezTo>
                    <a:pt x="500" y="1468"/>
                    <a:pt x="667" y="1268"/>
                    <a:pt x="801" y="1034"/>
                  </a:cubicBezTo>
                  <a:cubicBezTo>
                    <a:pt x="934" y="734"/>
                    <a:pt x="967" y="334"/>
                    <a:pt x="86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34"/>
            <p:cNvSpPr/>
            <p:nvPr/>
          </p:nvSpPr>
          <p:spPr>
            <a:xfrm>
              <a:off x="5506600" y="1782325"/>
              <a:ext cx="40050" cy="6100"/>
            </a:xfrm>
            <a:custGeom>
              <a:rect b="b" l="l" r="r" t="t"/>
              <a:pathLst>
                <a:path extrusionOk="0" h="244" w="1602">
                  <a:moveTo>
                    <a:pt x="946" y="1"/>
                  </a:moveTo>
                  <a:cubicBezTo>
                    <a:pt x="897" y="1"/>
                    <a:pt x="848" y="4"/>
                    <a:pt x="801" y="10"/>
                  </a:cubicBezTo>
                  <a:cubicBezTo>
                    <a:pt x="534" y="10"/>
                    <a:pt x="234" y="76"/>
                    <a:pt x="1" y="243"/>
                  </a:cubicBezTo>
                  <a:cubicBezTo>
                    <a:pt x="267" y="176"/>
                    <a:pt x="534" y="110"/>
                    <a:pt x="801" y="110"/>
                  </a:cubicBezTo>
                  <a:cubicBezTo>
                    <a:pt x="1068" y="110"/>
                    <a:pt x="1335" y="110"/>
                    <a:pt x="1602" y="143"/>
                  </a:cubicBezTo>
                  <a:cubicBezTo>
                    <a:pt x="1410" y="61"/>
                    <a:pt x="1172" y="1"/>
                    <a:pt x="946"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34"/>
            <p:cNvSpPr/>
            <p:nvPr/>
          </p:nvSpPr>
          <p:spPr>
            <a:xfrm>
              <a:off x="5506600" y="1808100"/>
              <a:ext cx="36725" cy="27025"/>
            </a:xfrm>
            <a:custGeom>
              <a:rect b="b" l="l" r="r" t="t"/>
              <a:pathLst>
                <a:path extrusionOk="0" h="1081" w="1469">
                  <a:moveTo>
                    <a:pt x="1160" y="0"/>
                  </a:moveTo>
                  <a:cubicBezTo>
                    <a:pt x="931" y="0"/>
                    <a:pt x="708" y="75"/>
                    <a:pt x="501" y="213"/>
                  </a:cubicBezTo>
                  <a:cubicBezTo>
                    <a:pt x="334" y="380"/>
                    <a:pt x="167" y="580"/>
                    <a:pt x="101" y="780"/>
                  </a:cubicBezTo>
                  <a:cubicBezTo>
                    <a:pt x="34" y="880"/>
                    <a:pt x="1" y="980"/>
                    <a:pt x="1" y="1080"/>
                  </a:cubicBezTo>
                  <a:cubicBezTo>
                    <a:pt x="67" y="980"/>
                    <a:pt x="101" y="913"/>
                    <a:pt x="134" y="813"/>
                  </a:cubicBezTo>
                  <a:cubicBezTo>
                    <a:pt x="234" y="613"/>
                    <a:pt x="401" y="446"/>
                    <a:pt x="568" y="279"/>
                  </a:cubicBezTo>
                  <a:cubicBezTo>
                    <a:pt x="835" y="113"/>
                    <a:pt x="1168" y="46"/>
                    <a:pt x="1468" y="46"/>
                  </a:cubicBezTo>
                  <a:cubicBezTo>
                    <a:pt x="1365" y="15"/>
                    <a:pt x="1262" y="0"/>
                    <a:pt x="116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34"/>
            <p:cNvSpPr/>
            <p:nvPr/>
          </p:nvSpPr>
          <p:spPr>
            <a:xfrm>
              <a:off x="5631700" y="1701700"/>
              <a:ext cx="175975" cy="110900"/>
            </a:xfrm>
            <a:custGeom>
              <a:rect b="b" l="l" r="r" t="t"/>
              <a:pathLst>
                <a:path extrusionOk="0" h="4436" w="7039">
                  <a:moveTo>
                    <a:pt x="3923" y="0"/>
                  </a:moveTo>
                  <a:cubicBezTo>
                    <a:pt x="3682" y="0"/>
                    <a:pt x="3441" y="22"/>
                    <a:pt x="3202" y="66"/>
                  </a:cubicBezTo>
                  <a:cubicBezTo>
                    <a:pt x="2602" y="166"/>
                    <a:pt x="2002" y="366"/>
                    <a:pt x="1468" y="599"/>
                  </a:cubicBezTo>
                  <a:cubicBezTo>
                    <a:pt x="1001" y="833"/>
                    <a:pt x="634" y="1033"/>
                    <a:pt x="367" y="1166"/>
                  </a:cubicBezTo>
                  <a:lnTo>
                    <a:pt x="67" y="1333"/>
                  </a:lnTo>
                  <a:cubicBezTo>
                    <a:pt x="0" y="1367"/>
                    <a:pt x="0" y="1400"/>
                    <a:pt x="0" y="1400"/>
                  </a:cubicBezTo>
                  <a:lnTo>
                    <a:pt x="100" y="1333"/>
                  </a:lnTo>
                  <a:lnTo>
                    <a:pt x="400" y="1200"/>
                  </a:lnTo>
                  <a:cubicBezTo>
                    <a:pt x="634" y="1066"/>
                    <a:pt x="1001" y="866"/>
                    <a:pt x="1468" y="666"/>
                  </a:cubicBezTo>
                  <a:cubicBezTo>
                    <a:pt x="2035" y="433"/>
                    <a:pt x="2602" y="232"/>
                    <a:pt x="3202" y="132"/>
                  </a:cubicBezTo>
                  <a:cubicBezTo>
                    <a:pt x="3416" y="103"/>
                    <a:pt x="3630" y="88"/>
                    <a:pt x="3843" y="88"/>
                  </a:cubicBezTo>
                  <a:cubicBezTo>
                    <a:pt x="4359" y="88"/>
                    <a:pt x="4865" y="177"/>
                    <a:pt x="5337" y="366"/>
                  </a:cubicBezTo>
                  <a:cubicBezTo>
                    <a:pt x="6038" y="666"/>
                    <a:pt x="6538" y="1200"/>
                    <a:pt x="6805" y="1900"/>
                  </a:cubicBezTo>
                  <a:cubicBezTo>
                    <a:pt x="7005" y="2467"/>
                    <a:pt x="6938" y="3101"/>
                    <a:pt x="6605" y="3601"/>
                  </a:cubicBezTo>
                  <a:cubicBezTo>
                    <a:pt x="6371" y="3935"/>
                    <a:pt x="6038" y="4202"/>
                    <a:pt x="5671" y="4335"/>
                  </a:cubicBezTo>
                  <a:cubicBezTo>
                    <a:pt x="5537" y="4369"/>
                    <a:pt x="5404" y="4402"/>
                    <a:pt x="5271" y="4435"/>
                  </a:cubicBezTo>
                  <a:cubicBezTo>
                    <a:pt x="5404" y="4435"/>
                    <a:pt x="5537" y="4402"/>
                    <a:pt x="5671" y="4369"/>
                  </a:cubicBezTo>
                  <a:cubicBezTo>
                    <a:pt x="6071" y="4235"/>
                    <a:pt x="6405" y="3968"/>
                    <a:pt x="6638" y="3635"/>
                  </a:cubicBezTo>
                  <a:cubicBezTo>
                    <a:pt x="6805" y="3401"/>
                    <a:pt x="6938" y="3134"/>
                    <a:pt x="6972" y="2834"/>
                  </a:cubicBezTo>
                  <a:cubicBezTo>
                    <a:pt x="7039" y="2534"/>
                    <a:pt x="7005" y="2200"/>
                    <a:pt x="6872" y="1867"/>
                  </a:cubicBezTo>
                  <a:cubicBezTo>
                    <a:pt x="6638" y="1166"/>
                    <a:pt x="6071" y="599"/>
                    <a:pt x="5371" y="299"/>
                  </a:cubicBezTo>
                  <a:cubicBezTo>
                    <a:pt x="4920" y="96"/>
                    <a:pt x="4424" y="0"/>
                    <a:pt x="3923"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34"/>
            <p:cNvSpPr/>
            <p:nvPr/>
          </p:nvSpPr>
          <p:spPr>
            <a:xfrm>
              <a:off x="5500075" y="1702175"/>
              <a:ext cx="311775" cy="292850"/>
            </a:xfrm>
            <a:custGeom>
              <a:rect b="b" l="l" r="r" t="t"/>
              <a:pathLst>
                <a:path extrusionOk="0" h="11714" w="12471">
                  <a:moveTo>
                    <a:pt x="9078" y="1"/>
                  </a:moveTo>
                  <a:cubicBezTo>
                    <a:pt x="8974" y="1"/>
                    <a:pt x="8871" y="5"/>
                    <a:pt x="8768" y="13"/>
                  </a:cubicBezTo>
                  <a:cubicBezTo>
                    <a:pt x="7533" y="113"/>
                    <a:pt x="6399" y="680"/>
                    <a:pt x="5365" y="1348"/>
                  </a:cubicBezTo>
                  <a:cubicBezTo>
                    <a:pt x="5140" y="1256"/>
                    <a:pt x="4905" y="1212"/>
                    <a:pt x="4671" y="1212"/>
                  </a:cubicBezTo>
                  <a:cubicBezTo>
                    <a:pt x="3971" y="1212"/>
                    <a:pt x="3289" y="1606"/>
                    <a:pt x="2964" y="2282"/>
                  </a:cubicBezTo>
                  <a:cubicBezTo>
                    <a:pt x="2855" y="2266"/>
                    <a:pt x="2750" y="2259"/>
                    <a:pt x="2648" y="2259"/>
                  </a:cubicBezTo>
                  <a:cubicBezTo>
                    <a:pt x="508" y="2259"/>
                    <a:pt x="0" y="5476"/>
                    <a:pt x="2230" y="6018"/>
                  </a:cubicBezTo>
                  <a:cubicBezTo>
                    <a:pt x="595" y="7318"/>
                    <a:pt x="662" y="9820"/>
                    <a:pt x="2330" y="11088"/>
                  </a:cubicBezTo>
                  <a:cubicBezTo>
                    <a:pt x="2906" y="11514"/>
                    <a:pt x="3570" y="11714"/>
                    <a:pt x="4225" y="11714"/>
                  </a:cubicBezTo>
                  <a:cubicBezTo>
                    <a:pt x="5466" y="11714"/>
                    <a:pt x="6676" y="10998"/>
                    <a:pt x="7200" y="9754"/>
                  </a:cubicBezTo>
                  <a:cubicBezTo>
                    <a:pt x="7685" y="10024"/>
                    <a:pt x="8216" y="10154"/>
                    <a:pt x="8742" y="10154"/>
                  </a:cubicBezTo>
                  <a:cubicBezTo>
                    <a:pt x="9772" y="10154"/>
                    <a:pt x="10785" y="9658"/>
                    <a:pt x="11403" y="8753"/>
                  </a:cubicBezTo>
                  <a:cubicBezTo>
                    <a:pt x="12337" y="7352"/>
                    <a:pt x="12037" y="5484"/>
                    <a:pt x="10702" y="4483"/>
                  </a:cubicBezTo>
                  <a:cubicBezTo>
                    <a:pt x="11937" y="4216"/>
                    <a:pt x="12470" y="2615"/>
                    <a:pt x="11903" y="1514"/>
                  </a:cubicBezTo>
                  <a:cubicBezTo>
                    <a:pt x="11383" y="505"/>
                    <a:pt x="10219" y="1"/>
                    <a:pt x="907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34"/>
            <p:cNvSpPr/>
            <p:nvPr/>
          </p:nvSpPr>
          <p:spPr>
            <a:xfrm>
              <a:off x="5503400" y="1758025"/>
              <a:ext cx="294275" cy="169875"/>
            </a:xfrm>
            <a:custGeom>
              <a:rect b="b" l="l" r="r" t="t"/>
              <a:pathLst>
                <a:path extrusionOk="0" h="6795" w="11771">
                  <a:moveTo>
                    <a:pt x="2555" y="0"/>
                  </a:moveTo>
                  <a:cubicBezTo>
                    <a:pt x="2511" y="0"/>
                    <a:pt x="2469" y="4"/>
                    <a:pt x="2430" y="14"/>
                  </a:cubicBezTo>
                  <a:cubicBezTo>
                    <a:pt x="1963" y="48"/>
                    <a:pt x="1530" y="248"/>
                    <a:pt x="1196" y="581"/>
                  </a:cubicBezTo>
                  <a:cubicBezTo>
                    <a:pt x="1" y="1838"/>
                    <a:pt x="974" y="3798"/>
                    <a:pt x="2536" y="3798"/>
                  </a:cubicBezTo>
                  <a:cubicBezTo>
                    <a:pt x="2639" y="3798"/>
                    <a:pt x="2745" y="3790"/>
                    <a:pt x="2852" y="3772"/>
                  </a:cubicBezTo>
                  <a:lnTo>
                    <a:pt x="2852" y="3772"/>
                  </a:lnTo>
                  <a:cubicBezTo>
                    <a:pt x="2704" y="3959"/>
                    <a:pt x="2630" y="4193"/>
                    <a:pt x="2630" y="4451"/>
                  </a:cubicBezTo>
                  <a:cubicBezTo>
                    <a:pt x="2630" y="4751"/>
                    <a:pt x="2697" y="5018"/>
                    <a:pt x="2831" y="5285"/>
                  </a:cubicBezTo>
                  <a:cubicBezTo>
                    <a:pt x="3097" y="5818"/>
                    <a:pt x="3531" y="6252"/>
                    <a:pt x="4065" y="6519"/>
                  </a:cubicBezTo>
                  <a:cubicBezTo>
                    <a:pt x="4382" y="6702"/>
                    <a:pt x="4740" y="6794"/>
                    <a:pt x="5099" y="6794"/>
                  </a:cubicBezTo>
                  <a:cubicBezTo>
                    <a:pt x="5457" y="6794"/>
                    <a:pt x="5816" y="6702"/>
                    <a:pt x="6133" y="6519"/>
                  </a:cubicBezTo>
                  <a:cubicBezTo>
                    <a:pt x="6700" y="6235"/>
                    <a:pt x="7088" y="5685"/>
                    <a:pt x="7158" y="5035"/>
                  </a:cubicBezTo>
                  <a:lnTo>
                    <a:pt x="7158" y="5035"/>
                  </a:lnTo>
                  <a:cubicBezTo>
                    <a:pt x="7624" y="5689"/>
                    <a:pt x="8301" y="6125"/>
                    <a:pt x="9102" y="6285"/>
                  </a:cubicBezTo>
                  <a:cubicBezTo>
                    <a:pt x="9281" y="6325"/>
                    <a:pt x="9466" y="6344"/>
                    <a:pt x="9653" y="6344"/>
                  </a:cubicBezTo>
                  <a:cubicBezTo>
                    <a:pt x="10091" y="6344"/>
                    <a:pt x="10539" y="6239"/>
                    <a:pt x="10936" y="6052"/>
                  </a:cubicBezTo>
                  <a:cubicBezTo>
                    <a:pt x="11337" y="5885"/>
                    <a:pt x="11603" y="5551"/>
                    <a:pt x="11737" y="5118"/>
                  </a:cubicBezTo>
                  <a:cubicBezTo>
                    <a:pt x="11770" y="4984"/>
                    <a:pt x="11770" y="4818"/>
                    <a:pt x="11737" y="4684"/>
                  </a:cubicBezTo>
                  <a:cubicBezTo>
                    <a:pt x="11737" y="4851"/>
                    <a:pt x="11737" y="4984"/>
                    <a:pt x="11704" y="5151"/>
                  </a:cubicBezTo>
                  <a:cubicBezTo>
                    <a:pt x="11603" y="5551"/>
                    <a:pt x="11303" y="5852"/>
                    <a:pt x="10936" y="6018"/>
                  </a:cubicBezTo>
                  <a:cubicBezTo>
                    <a:pt x="10558" y="6196"/>
                    <a:pt x="10151" y="6300"/>
                    <a:pt x="9733" y="6300"/>
                  </a:cubicBezTo>
                  <a:cubicBezTo>
                    <a:pt x="9524" y="6300"/>
                    <a:pt x="9313" y="6274"/>
                    <a:pt x="9102" y="6219"/>
                  </a:cubicBezTo>
                  <a:cubicBezTo>
                    <a:pt x="8334" y="6085"/>
                    <a:pt x="7634" y="5618"/>
                    <a:pt x="7167" y="4951"/>
                  </a:cubicBezTo>
                  <a:lnTo>
                    <a:pt x="7165" y="4948"/>
                  </a:lnTo>
                  <a:lnTo>
                    <a:pt x="7165" y="4948"/>
                  </a:lnTo>
                  <a:cubicBezTo>
                    <a:pt x="7166" y="4938"/>
                    <a:pt x="7167" y="4928"/>
                    <a:pt x="7167" y="4918"/>
                  </a:cubicBezTo>
                  <a:lnTo>
                    <a:pt x="7167" y="4918"/>
                  </a:lnTo>
                  <a:lnTo>
                    <a:pt x="7154" y="4924"/>
                  </a:lnTo>
                  <a:lnTo>
                    <a:pt x="7100" y="4818"/>
                  </a:lnTo>
                  <a:lnTo>
                    <a:pt x="7100" y="4951"/>
                  </a:lnTo>
                  <a:cubicBezTo>
                    <a:pt x="7067" y="5618"/>
                    <a:pt x="6667" y="6185"/>
                    <a:pt x="6100" y="6485"/>
                  </a:cubicBezTo>
                  <a:cubicBezTo>
                    <a:pt x="5799" y="6652"/>
                    <a:pt x="5457" y="6736"/>
                    <a:pt x="5116" y="6736"/>
                  </a:cubicBezTo>
                  <a:cubicBezTo>
                    <a:pt x="4774" y="6736"/>
                    <a:pt x="4432" y="6652"/>
                    <a:pt x="4131" y="6485"/>
                  </a:cubicBezTo>
                  <a:cubicBezTo>
                    <a:pt x="3598" y="6219"/>
                    <a:pt x="3164" y="5785"/>
                    <a:pt x="2897" y="5251"/>
                  </a:cubicBezTo>
                  <a:cubicBezTo>
                    <a:pt x="2630" y="4784"/>
                    <a:pt x="2664" y="4184"/>
                    <a:pt x="2997" y="3750"/>
                  </a:cubicBezTo>
                  <a:lnTo>
                    <a:pt x="3097" y="3650"/>
                  </a:lnTo>
                  <a:lnTo>
                    <a:pt x="2964" y="3650"/>
                  </a:lnTo>
                  <a:cubicBezTo>
                    <a:pt x="2816" y="3684"/>
                    <a:pt x="2672" y="3699"/>
                    <a:pt x="2534" y="3699"/>
                  </a:cubicBezTo>
                  <a:cubicBezTo>
                    <a:pt x="1012" y="3699"/>
                    <a:pt x="98" y="1807"/>
                    <a:pt x="1229" y="615"/>
                  </a:cubicBezTo>
                  <a:cubicBezTo>
                    <a:pt x="1563" y="281"/>
                    <a:pt x="1963" y="81"/>
                    <a:pt x="2430" y="48"/>
                  </a:cubicBezTo>
                  <a:cubicBezTo>
                    <a:pt x="2497" y="31"/>
                    <a:pt x="2572" y="23"/>
                    <a:pt x="2651" y="23"/>
                  </a:cubicBezTo>
                  <a:cubicBezTo>
                    <a:pt x="2730" y="23"/>
                    <a:pt x="2814" y="31"/>
                    <a:pt x="2897" y="48"/>
                  </a:cubicBezTo>
                  <a:cubicBezTo>
                    <a:pt x="2779" y="24"/>
                    <a:pt x="2661" y="0"/>
                    <a:pt x="2555"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34"/>
            <p:cNvSpPr/>
            <p:nvPr/>
          </p:nvSpPr>
          <p:spPr>
            <a:xfrm>
              <a:off x="5571650" y="1733475"/>
              <a:ext cx="213500" cy="69125"/>
            </a:xfrm>
            <a:custGeom>
              <a:rect b="b" l="l" r="r" t="t"/>
              <a:pathLst>
                <a:path extrusionOk="0" h="2765" w="8540">
                  <a:moveTo>
                    <a:pt x="234" y="763"/>
                  </a:moveTo>
                  <a:cubicBezTo>
                    <a:pt x="134" y="863"/>
                    <a:pt x="67" y="963"/>
                    <a:pt x="0" y="1096"/>
                  </a:cubicBezTo>
                  <a:cubicBezTo>
                    <a:pt x="0" y="1096"/>
                    <a:pt x="67" y="963"/>
                    <a:pt x="234" y="763"/>
                  </a:cubicBezTo>
                  <a:close/>
                  <a:moveTo>
                    <a:pt x="1844" y="0"/>
                  </a:moveTo>
                  <a:cubicBezTo>
                    <a:pt x="1604" y="0"/>
                    <a:pt x="1363" y="43"/>
                    <a:pt x="1135" y="129"/>
                  </a:cubicBezTo>
                  <a:cubicBezTo>
                    <a:pt x="768" y="262"/>
                    <a:pt x="467" y="462"/>
                    <a:pt x="234" y="763"/>
                  </a:cubicBezTo>
                  <a:cubicBezTo>
                    <a:pt x="501" y="496"/>
                    <a:pt x="801" y="296"/>
                    <a:pt x="1168" y="162"/>
                  </a:cubicBezTo>
                  <a:cubicBezTo>
                    <a:pt x="1370" y="95"/>
                    <a:pt x="1582" y="60"/>
                    <a:pt x="1797" y="60"/>
                  </a:cubicBezTo>
                  <a:cubicBezTo>
                    <a:pt x="2115" y="60"/>
                    <a:pt x="2437" y="136"/>
                    <a:pt x="2736" y="296"/>
                  </a:cubicBezTo>
                  <a:cubicBezTo>
                    <a:pt x="3336" y="663"/>
                    <a:pt x="3703" y="1263"/>
                    <a:pt x="3770" y="1964"/>
                  </a:cubicBezTo>
                  <a:lnTo>
                    <a:pt x="3770" y="2097"/>
                  </a:lnTo>
                  <a:lnTo>
                    <a:pt x="3837" y="1964"/>
                  </a:lnTo>
                  <a:cubicBezTo>
                    <a:pt x="4338" y="1061"/>
                    <a:pt x="5262" y="580"/>
                    <a:pt x="6202" y="580"/>
                  </a:cubicBezTo>
                  <a:cubicBezTo>
                    <a:pt x="6825" y="580"/>
                    <a:pt x="7454" y="791"/>
                    <a:pt x="7973" y="1230"/>
                  </a:cubicBezTo>
                  <a:cubicBezTo>
                    <a:pt x="8306" y="1497"/>
                    <a:pt x="8473" y="1930"/>
                    <a:pt x="8406" y="2330"/>
                  </a:cubicBezTo>
                  <a:cubicBezTo>
                    <a:pt x="8373" y="2497"/>
                    <a:pt x="8306" y="2631"/>
                    <a:pt x="8240" y="2764"/>
                  </a:cubicBezTo>
                  <a:cubicBezTo>
                    <a:pt x="8273" y="2731"/>
                    <a:pt x="8306" y="2697"/>
                    <a:pt x="8340" y="2664"/>
                  </a:cubicBezTo>
                  <a:cubicBezTo>
                    <a:pt x="8373" y="2564"/>
                    <a:pt x="8440" y="2464"/>
                    <a:pt x="8473" y="2364"/>
                  </a:cubicBezTo>
                  <a:cubicBezTo>
                    <a:pt x="8540" y="1930"/>
                    <a:pt x="8373" y="1463"/>
                    <a:pt x="8006" y="1196"/>
                  </a:cubicBezTo>
                  <a:cubicBezTo>
                    <a:pt x="7491" y="728"/>
                    <a:pt x="6845" y="501"/>
                    <a:pt x="6197" y="501"/>
                  </a:cubicBezTo>
                  <a:cubicBezTo>
                    <a:pt x="5460" y="501"/>
                    <a:pt x="4720" y="795"/>
                    <a:pt x="4170" y="1363"/>
                  </a:cubicBezTo>
                  <a:cubicBezTo>
                    <a:pt x="4033" y="1501"/>
                    <a:pt x="3918" y="1661"/>
                    <a:pt x="3826" y="1825"/>
                  </a:cubicBezTo>
                  <a:lnTo>
                    <a:pt x="3826" y="1825"/>
                  </a:lnTo>
                  <a:cubicBezTo>
                    <a:pt x="3751" y="1150"/>
                    <a:pt x="3363" y="573"/>
                    <a:pt x="2769" y="229"/>
                  </a:cubicBezTo>
                  <a:cubicBezTo>
                    <a:pt x="2483" y="76"/>
                    <a:pt x="2165" y="0"/>
                    <a:pt x="1844"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34"/>
            <p:cNvSpPr/>
            <p:nvPr/>
          </p:nvSpPr>
          <p:spPr>
            <a:xfrm>
              <a:off x="5513275" y="1854750"/>
              <a:ext cx="263550" cy="139650"/>
            </a:xfrm>
            <a:custGeom>
              <a:rect b="b" l="l" r="r" t="t"/>
              <a:pathLst>
                <a:path extrusionOk="0" h="5586" w="10542">
                  <a:moveTo>
                    <a:pt x="1922" y="1"/>
                  </a:moveTo>
                  <a:cubicBezTo>
                    <a:pt x="1804" y="1"/>
                    <a:pt x="1686" y="24"/>
                    <a:pt x="1568" y="48"/>
                  </a:cubicBezTo>
                  <a:cubicBezTo>
                    <a:pt x="934" y="248"/>
                    <a:pt x="434" y="715"/>
                    <a:pt x="267" y="1349"/>
                  </a:cubicBezTo>
                  <a:cubicBezTo>
                    <a:pt x="0" y="2283"/>
                    <a:pt x="201" y="3250"/>
                    <a:pt x="768" y="4051"/>
                  </a:cubicBezTo>
                  <a:cubicBezTo>
                    <a:pt x="1435" y="4985"/>
                    <a:pt x="2536" y="5585"/>
                    <a:pt x="3736" y="5585"/>
                  </a:cubicBezTo>
                  <a:cubicBezTo>
                    <a:pt x="5065" y="5552"/>
                    <a:pt x="6261" y="4792"/>
                    <a:pt x="6864" y="3633"/>
                  </a:cubicBezTo>
                  <a:lnTo>
                    <a:pt x="6864" y="3633"/>
                  </a:lnTo>
                  <a:cubicBezTo>
                    <a:pt x="7249" y="3875"/>
                    <a:pt x="7707" y="3996"/>
                    <a:pt x="8169" y="3996"/>
                  </a:cubicBezTo>
                  <a:cubicBezTo>
                    <a:pt x="8383" y="3996"/>
                    <a:pt x="8598" y="3970"/>
                    <a:pt x="8807" y="3917"/>
                  </a:cubicBezTo>
                  <a:cubicBezTo>
                    <a:pt x="9307" y="3751"/>
                    <a:pt x="9774" y="3450"/>
                    <a:pt x="10074" y="3017"/>
                  </a:cubicBezTo>
                  <a:cubicBezTo>
                    <a:pt x="10274" y="2717"/>
                    <a:pt x="10408" y="2416"/>
                    <a:pt x="10508" y="2083"/>
                  </a:cubicBezTo>
                  <a:cubicBezTo>
                    <a:pt x="10508" y="1949"/>
                    <a:pt x="10541" y="1849"/>
                    <a:pt x="10541" y="1716"/>
                  </a:cubicBezTo>
                  <a:lnTo>
                    <a:pt x="10541" y="1716"/>
                  </a:lnTo>
                  <a:cubicBezTo>
                    <a:pt x="10508" y="1716"/>
                    <a:pt x="10508" y="1849"/>
                    <a:pt x="10475" y="2083"/>
                  </a:cubicBezTo>
                  <a:cubicBezTo>
                    <a:pt x="10408" y="2416"/>
                    <a:pt x="10241" y="2717"/>
                    <a:pt x="10041" y="2983"/>
                  </a:cubicBezTo>
                  <a:cubicBezTo>
                    <a:pt x="9741" y="3417"/>
                    <a:pt x="9307" y="3717"/>
                    <a:pt x="8807" y="3851"/>
                  </a:cubicBezTo>
                  <a:cubicBezTo>
                    <a:pt x="8598" y="3903"/>
                    <a:pt x="8387" y="3929"/>
                    <a:pt x="8177" y="3929"/>
                  </a:cubicBezTo>
                  <a:cubicBezTo>
                    <a:pt x="7715" y="3929"/>
                    <a:pt x="7262" y="3803"/>
                    <a:pt x="6872" y="3551"/>
                  </a:cubicBezTo>
                  <a:lnTo>
                    <a:pt x="6839" y="3551"/>
                  </a:lnTo>
                  <a:lnTo>
                    <a:pt x="6839" y="3584"/>
                  </a:lnTo>
                  <a:cubicBezTo>
                    <a:pt x="6238" y="4718"/>
                    <a:pt x="5037" y="5452"/>
                    <a:pt x="3770" y="5485"/>
                  </a:cubicBezTo>
                  <a:cubicBezTo>
                    <a:pt x="2602" y="5485"/>
                    <a:pt x="1502" y="4918"/>
                    <a:pt x="834" y="3984"/>
                  </a:cubicBezTo>
                  <a:cubicBezTo>
                    <a:pt x="267" y="3250"/>
                    <a:pt x="67" y="2283"/>
                    <a:pt x="334" y="1349"/>
                  </a:cubicBezTo>
                  <a:cubicBezTo>
                    <a:pt x="501" y="748"/>
                    <a:pt x="968" y="281"/>
                    <a:pt x="1568" y="81"/>
                  </a:cubicBezTo>
                  <a:cubicBezTo>
                    <a:pt x="1705" y="42"/>
                    <a:pt x="1842" y="26"/>
                    <a:pt x="1979" y="26"/>
                  </a:cubicBezTo>
                  <a:cubicBezTo>
                    <a:pt x="2075" y="26"/>
                    <a:pt x="2172" y="34"/>
                    <a:pt x="2269" y="48"/>
                  </a:cubicBezTo>
                  <a:cubicBezTo>
                    <a:pt x="2202" y="15"/>
                    <a:pt x="2135" y="15"/>
                    <a:pt x="2069" y="15"/>
                  </a:cubicBezTo>
                  <a:cubicBezTo>
                    <a:pt x="2020" y="5"/>
                    <a:pt x="1971" y="1"/>
                    <a:pt x="192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34"/>
            <p:cNvSpPr/>
            <p:nvPr/>
          </p:nvSpPr>
          <p:spPr>
            <a:xfrm>
              <a:off x="5568325" y="1769200"/>
              <a:ext cx="149275" cy="78450"/>
            </a:xfrm>
            <a:custGeom>
              <a:rect b="b" l="l" r="r" t="t"/>
              <a:pathLst>
                <a:path extrusionOk="0" h="3138" w="5971">
                  <a:moveTo>
                    <a:pt x="33" y="1"/>
                  </a:moveTo>
                  <a:cubicBezTo>
                    <a:pt x="0" y="101"/>
                    <a:pt x="0" y="234"/>
                    <a:pt x="0" y="334"/>
                  </a:cubicBezTo>
                  <a:cubicBezTo>
                    <a:pt x="33" y="601"/>
                    <a:pt x="100" y="901"/>
                    <a:pt x="234" y="1168"/>
                  </a:cubicBezTo>
                  <a:cubicBezTo>
                    <a:pt x="400" y="1535"/>
                    <a:pt x="734" y="1869"/>
                    <a:pt x="1101" y="2069"/>
                  </a:cubicBezTo>
                  <a:cubicBezTo>
                    <a:pt x="1408" y="2213"/>
                    <a:pt x="1729" y="2280"/>
                    <a:pt x="2054" y="2280"/>
                  </a:cubicBezTo>
                  <a:cubicBezTo>
                    <a:pt x="2258" y="2280"/>
                    <a:pt x="2463" y="2254"/>
                    <a:pt x="2669" y="2202"/>
                  </a:cubicBezTo>
                  <a:lnTo>
                    <a:pt x="2822" y="2141"/>
                  </a:lnTo>
                  <a:lnTo>
                    <a:pt x="2822" y="2141"/>
                  </a:lnTo>
                  <a:cubicBezTo>
                    <a:pt x="3058" y="2588"/>
                    <a:pt x="3450" y="2908"/>
                    <a:pt x="3936" y="3070"/>
                  </a:cubicBezTo>
                  <a:cubicBezTo>
                    <a:pt x="4096" y="3113"/>
                    <a:pt x="4269" y="3138"/>
                    <a:pt x="4447" y="3138"/>
                  </a:cubicBezTo>
                  <a:cubicBezTo>
                    <a:pt x="4675" y="3138"/>
                    <a:pt x="4912" y="3097"/>
                    <a:pt x="5137" y="3003"/>
                  </a:cubicBezTo>
                  <a:cubicBezTo>
                    <a:pt x="5371" y="2903"/>
                    <a:pt x="5604" y="2736"/>
                    <a:pt x="5804" y="2536"/>
                  </a:cubicBezTo>
                  <a:cubicBezTo>
                    <a:pt x="5871" y="2469"/>
                    <a:pt x="5938" y="2369"/>
                    <a:pt x="5971" y="2302"/>
                  </a:cubicBezTo>
                  <a:lnTo>
                    <a:pt x="5971" y="2302"/>
                  </a:lnTo>
                  <a:cubicBezTo>
                    <a:pt x="5737" y="2603"/>
                    <a:pt x="5437" y="2836"/>
                    <a:pt x="5104" y="2970"/>
                  </a:cubicBezTo>
                  <a:cubicBezTo>
                    <a:pt x="4907" y="3041"/>
                    <a:pt x="4691" y="3074"/>
                    <a:pt x="4477" y="3074"/>
                  </a:cubicBezTo>
                  <a:cubicBezTo>
                    <a:pt x="4291" y="3074"/>
                    <a:pt x="4107" y="3049"/>
                    <a:pt x="3936" y="3003"/>
                  </a:cubicBezTo>
                  <a:cubicBezTo>
                    <a:pt x="3469" y="2836"/>
                    <a:pt x="3069" y="2503"/>
                    <a:pt x="2869" y="2069"/>
                  </a:cubicBezTo>
                  <a:lnTo>
                    <a:pt x="2869" y="2036"/>
                  </a:lnTo>
                  <a:lnTo>
                    <a:pt x="2802" y="2036"/>
                  </a:lnTo>
                  <a:cubicBezTo>
                    <a:pt x="2769" y="2069"/>
                    <a:pt x="2702" y="2102"/>
                    <a:pt x="2635" y="2102"/>
                  </a:cubicBezTo>
                  <a:cubicBezTo>
                    <a:pt x="2440" y="2167"/>
                    <a:pt x="2240" y="2197"/>
                    <a:pt x="2043" y="2197"/>
                  </a:cubicBezTo>
                  <a:cubicBezTo>
                    <a:pt x="1734" y="2197"/>
                    <a:pt x="1432" y="2124"/>
                    <a:pt x="1168" y="2002"/>
                  </a:cubicBezTo>
                  <a:cubicBezTo>
                    <a:pt x="767" y="1802"/>
                    <a:pt x="467" y="1502"/>
                    <a:pt x="267" y="1135"/>
                  </a:cubicBezTo>
                  <a:cubicBezTo>
                    <a:pt x="100" y="768"/>
                    <a:pt x="33" y="401"/>
                    <a:pt x="33"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34"/>
            <p:cNvSpPr/>
            <p:nvPr/>
          </p:nvSpPr>
          <p:spPr>
            <a:xfrm>
              <a:off x="5618350" y="4494500"/>
              <a:ext cx="243525" cy="608775"/>
            </a:xfrm>
            <a:custGeom>
              <a:rect b="b" l="l" r="r" t="t"/>
              <a:pathLst>
                <a:path extrusionOk="0" h="24351" w="9741">
                  <a:moveTo>
                    <a:pt x="8540" y="0"/>
                  </a:moveTo>
                  <a:lnTo>
                    <a:pt x="0" y="2469"/>
                  </a:lnTo>
                  <a:lnTo>
                    <a:pt x="1635" y="24351"/>
                  </a:lnTo>
                  <a:lnTo>
                    <a:pt x="9741" y="22383"/>
                  </a:lnTo>
                  <a:lnTo>
                    <a:pt x="8540" y="0"/>
                  </a:ln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34"/>
            <p:cNvSpPr/>
            <p:nvPr/>
          </p:nvSpPr>
          <p:spPr>
            <a:xfrm>
              <a:off x="5659200" y="5049050"/>
              <a:ext cx="243550" cy="152650"/>
            </a:xfrm>
            <a:custGeom>
              <a:rect b="b" l="l" r="r" t="t"/>
              <a:pathLst>
                <a:path extrusionOk="0" h="6106" w="9742">
                  <a:moveTo>
                    <a:pt x="8340" y="1"/>
                  </a:moveTo>
                  <a:lnTo>
                    <a:pt x="1" y="2136"/>
                  </a:lnTo>
                  <a:lnTo>
                    <a:pt x="401" y="6105"/>
                  </a:lnTo>
                  <a:lnTo>
                    <a:pt x="9741" y="6105"/>
                  </a:lnTo>
                  <a:lnTo>
                    <a:pt x="8340"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34"/>
            <p:cNvSpPr/>
            <p:nvPr/>
          </p:nvSpPr>
          <p:spPr>
            <a:xfrm>
              <a:off x="5664225" y="5171325"/>
              <a:ext cx="231850" cy="9850"/>
            </a:xfrm>
            <a:custGeom>
              <a:rect b="b" l="l" r="r" t="t"/>
              <a:pathLst>
                <a:path extrusionOk="0" h="394" w="9274">
                  <a:moveTo>
                    <a:pt x="8281" y="0"/>
                  </a:moveTo>
                  <a:cubicBezTo>
                    <a:pt x="8156" y="0"/>
                    <a:pt x="8031" y="4"/>
                    <a:pt x="7906" y="13"/>
                  </a:cubicBezTo>
                  <a:cubicBezTo>
                    <a:pt x="7072" y="13"/>
                    <a:pt x="5904" y="13"/>
                    <a:pt x="4637" y="80"/>
                  </a:cubicBezTo>
                  <a:lnTo>
                    <a:pt x="1368" y="213"/>
                  </a:lnTo>
                  <a:cubicBezTo>
                    <a:pt x="901" y="213"/>
                    <a:pt x="434" y="247"/>
                    <a:pt x="0" y="313"/>
                  </a:cubicBezTo>
                  <a:cubicBezTo>
                    <a:pt x="318" y="362"/>
                    <a:pt x="653" y="393"/>
                    <a:pt x="993" y="393"/>
                  </a:cubicBezTo>
                  <a:cubicBezTo>
                    <a:pt x="1118" y="393"/>
                    <a:pt x="1243" y="389"/>
                    <a:pt x="1368" y="380"/>
                  </a:cubicBezTo>
                  <a:cubicBezTo>
                    <a:pt x="2202" y="380"/>
                    <a:pt x="3369" y="380"/>
                    <a:pt x="4637" y="347"/>
                  </a:cubicBezTo>
                  <a:lnTo>
                    <a:pt x="7906" y="180"/>
                  </a:lnTo>
                  <a:cubicBezTo>
                    <a:pt x="8373" y="180"/>
                    <a:pt x="8840" y="147"/>
                    <a:pt x="9273" y="80"/>
                  </a:cubicBezTo>
                  <a:cubicBezTo>
                    <a:pt x="8956" y="31"/>
                    <a:pt x="8621" y="0"/>
                    <a:pt x="828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34"/>
            <p:cNvSpPr/>
            <p:nvPr/>
          </p:nvSpPr>
          <p:spPr>
            <a:xfrm>
              <a:off x="5761775" y="5079075"/>
              <a:ext cx="10050" cy="97625"/>
            </a:xfrm>
            <a:custGeom>
              <a:rect b="b" l="l" r="r" t="t"/>
              <a:pathLst>
                <a:path extrusionOk="0" h="3905" w="402">
                  <a:moveTo>
                    <a:pt x="68" y="1"/>
                  </a:moveTo>
                  <a:cubicBezTo>
                    <a:pt x="1" y="1"/>
                    <a:pt x="1" y="901"/>
                    <a:pt x="68" y="1969"/>
                  </a:cubicBezTo>
                  <a:cubicBezTo>
                    <a:pt x="133" y="3017"/>
                    <a:pt x="231" y="3904"/>
                    <a:pt x="298" y="3904"/>
                  </a:cubicBezTo>
                  <a:cubicBezTo>
                    <a:pt x="299" y="3904"/>
                    <a:pt x="300" y="3904"/>
                    <a:pt x="301" y="3903"/>
                  </a:cubicBezTo>
                  <a:cubicBezTo>
                    <a:pt x="401" y="3903"/>
                    <a:pt x="401" y="3036"/>
                    <a:pt x="301" y="1935"/>
                  </a:cubicBezTo>
                  <a:cubicBezTo>
                    <a:pt x="234" y="868"/>
                    <a:pt x="134" y="1"/>
                    <a:pt x="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34"/>
            <p:cNvSpPr/>
            <p:nvPr/>
          </p:nvSpPr>
          <p:spPr>
            <a:xfrm>
              <a:off x="5666725" y="5173300"/>
              <a:ext cx="236025" cy="28400"/>
            </a:xfrm>
            <a:custGeom>
              <a:rect b="b" l="l" r="r" t="t"/>
              <a:pathLst>
                <a:path extrusionOk="0" h="1136" w="9441">
                  <a:moveTo>
                    <a:pt x="9274" y="1"/>
                  </a:moveTo>
                  <a:lnTo>
                    <a:pt x="0" y="234"/>
                  </a:lnTo>
                  <a:lnTo>
                    <a:pt x="100" y="1135"/>
                  </a:lnTo>
                  <a:lnTo>
                    <a:pt x="9440" y="1135"/>
                  </a:lnTo>
                  <a:lnTo>
                    <a:pt x="9440" y="1035"/>
                  </a:lnTo>
                  <a:lnTo>
                    <a:pt x="927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34"/>
            <p:cNvSpPr/>
            <p:nvPr/>
          </p:nvSpPr>
          <p:spPr>
            <a:xfrm>
              <a:off x="4832800" y="4766350"/>
              <a:ext cx="228500" cy="371125"/>
            </a:xfrm>
            <a:custGeom>
              <a:rect b="b" l="l" r="r" t="t"/>
              <a:pathLst>
                <a:path extrusionOk="0" h="14845" w="9140">
                  <a:moveTo>
                    <a:pt x="9140" y="1"/>
                  </a:moveTo>
                  <a:lnTo>
                    <a:pt x="1501" y="735"/>
                  </a:lnTo>
                  <a:lnTo>
                    <a:pt x="0" y="14344"/>
                  </a:lnTo>
                  <a:lnTo>
                    <a:pt x="7172" y="14845"/>
                  </a:lnTo>
                  <a:lnTo>
                    <a:pt x="9140" y="1"/>
                  </a:ln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34"/>
            <p:cNvSpPr/>
            <p:nvPr/>
          </p:nvSpPr>
          <p:spPr>
            <a:xfrm>
              <a:off x="4625975" y="5084925"/>
              <a:ext cx="388625" cy="115925"/>
            </a:xfrm>
            <a:custGeom>
              <a:rect b="b" l="l" r="r" t="t"/>
              <a:pathLst>
                <a:path extrusionOk="0" h="4637" w="15545">
                  <a:moveTo>
                    <a:pt x="8206" y="0"/>
                  </a:moveTo>
                  <a:cubicBezTo>
                    <a:pt x="8206" y="0"/>
                    <a:pt x="134" y="2735"/>
                    <a:pt x="0" y="4203"/>
                  </a:cubicBezTo>
                  <a:lnTo>
                    <a:pt x="15411" y="4637"/>
                  </a:lnTo>
                  <a:lnTo>
                    <a:pt x="15545" y="601"/>
                  </a:lnTo>
                  <a:lnTo>
                    <a:pt x="14978" y="701"/>
                  </a:lnTo>
                  <a:cubicBezTo>
                    <a:pt x="14240" y="853"/>
                    <a:pt x="13491" y="927"/>
                    <a:pt x="12743" y="927"/>
                  </a:cubicBezTo>
                  <a:cubicBezTo>
                    <a:pt x="11193" y="927"/>
                    <a:pt x="9647" y="608"/>
                    <a:pt x="8206"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34"/>
            <p:cNvSpPr/>
            <p:nvPr/>
          </p:nvSpPr>
          <p:spPr>
            <a:xfrm>
              <a:off x="4949550" y="5117100"/>
              <a:ext cx="32500" cy="29875"/>
            </a:xfrm>
            <a:custGeom>
              <a:rect b="b" l="l" r="r" t="t"/>
              <a:pathLst>
                <a:path extrusionOk="0" h="1195" w="1300">
                  <a:moveTo>
                    <a:pt x="827" y="23"/>
                  </a:moveTo>
                  <a:lnTo>
                    <a:pt x="901" y="47"/>
                  </a:lnTo>
                  <a:cubicBezTo>
                    <a:pt x="876" y="38"/>
                    <a:pt x="852" y="30"/>
                    <a:pt x="827" y="23"/>
                  </a:cubicBezTo>
                  <a:close/>
                  <a:moveTo>
                    <a:pt x="661" y="1"/>
                  </a:moveTo>
                  <a:cubicBezTo>
                    <a:pt x="408" y="1"/>
                    <a:pt x="176" y="152"/>
                    <a:pt x="100" y="381"/>
                  </a:cubicBezTo>
                  <a:cubicBezTo>
                    <a:pt x="0" y="715"/>
                    <a:pt x="200" y="1048"/>
                    <a:pt x="500" y="1182"/>
                  </a:cubicBezTo>
                  <a:cubicBezTo>
                    <a:pt x="544" y="1190"/>
                    <a:pt x="587" y="1194"/>
                    <a:pt x="629" y="1194"/>
                  </a:cubicBezTo>
                  <a:cubicBezTo>
                    <a:pt x="909" y="1194"/>
                    <a:pt x="1147" y="1009"/>
                    <a:pt x="1234" y="748"/>
                  </a:cubicBezTo>
                  <a:cubicBezTo>
                    <a:pt x="1299" y="455"/>
                    <a:pt x="1110" y="129"/>
                    <a:pt x="821" y="21"/>
                  </a:cubicBezTo>
                  <a:lnTo>
                    <a:pt x="821" y="21"/>
                  </a:lnTo>
                  <a:cubicBezTo>
                    <a:pt x="823" y="22"/>
                    <a:pt x="825" y="22"/>
                    <a:pt x="827" y="23"/>
                  </a:cubicBezTo>
                  <a:lnTo>
                    <a:pt x="827" y="23"/>
                  </a:lnTo>
                  <a:lnTo>
                    <a:pt x="801" y="14"/>
                  </a:lnTo>
                  <a:lnTo>
                    <a:pt x="801" y="14"/>
                  </a:lnTo>
                  <a:cubicBezTo>
                    <a:pt x="808" y="16"/>
                    <a:pt x="814" y="19"/>
                    <a:pt x="821" y="21"/>
                  </a:cubicBezTo>
                  <a:lnTo>
                    <a:pt x="821" y="21"/>
                  </a:lnTo>
                  <a:cubicBezTo>
                    <a:pt x="768" y="7"/>
                    <a:pt x="714" y="1"/>
                    <a:pt x="66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34"/>
            <p:cNvSpPr/>
            <p:nvPr/>
          </p:nvSpPr>
          <p:spPr>
            <a:xfrm>
              <a:off x="4624300" y="5169975"/>
              <a:ext cx="386975" cy="30875"/>
            </a:xfrm>
            <a:custGeom>
              <a:rect b="b" l="l" r="r" t="t"/>
              <a:pathLst>
                <a:path extrusionOk="0" h="1235" w="15479">
                  <a:moveTo>
                    <a:pt x="15478" y="1"/>
                  </a:moveTo>
                  <a:lnTo>
                    <a:pt x="701" y="34"/>
                  </a:lnTo>
                  <a:cubicBezTo>
                    <a:pt x="701" y="34"/>
                    <a:pt x="1" y="301"/>
                    <a:pt x="67" y="801"/>
                  </a:cubicBezTo>
                  <a:lnTo>
                    <a:pt x="15478" y="1235"/>
                  </a:lnTo>
                  <a:lnTo>
                    <a:pt x="154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34"/>
            <p:cNvSpPr/>
            <p:nvPr/>
          </p:nvSpPr>
          <p:spPr>
            <a:xfrm>
              <a:off x="4824450" y="5081000"/>
              <a:ext cx="35875" cy="24850"/>
            </a:xfrm>
            <a:custGeom>
              <a:rect b="b" l="l" r="r" t="t"/>
              <a:pathLst>
                <a:path extrusionOk="0" h="994" w="1435">
                  <a:moveTo>
                    <a:pt x="216" y="0"/>
                  </a:moveTo>
                  <a:cubicBezTo>
                    <a:pt x="85" y="0"/>
                    <a:pt x="0" y="29"/>
                    <a:pt x="0" y="57"/>
                  </a:cubicBezTo>
                  <a:cubicBezTo>
                    <a:pt x="0" y="124"/>
                    <a:pt x="367" y="190"/>
                    <a:pt x="734" y="424"/>
                  </a:cubicBezTo>
                  <a:cubicBezTo>
                    <a:pt x="1084" y="678"/>
                    <a:pt x="1282" y="993"/>
                    <a:pt x="1358" y="993"/>
                  </a:cubicBezTo>
                  <a:cubicBezTo>
                    <a:pt x="1362" y="993"/>
                    <a:pt x="1365" y="993"/>
                    <a:pt x="1368" y="991"/>
                  </a:cubicBezTo>
                  <a:cubicBezTo>
                    <a:pt x="1435" y="958"/>
                    <a:pt x="1335" y="524"/>
                    <a:pt x="901" y="224"/>
                  </a:cubicBezTo>
                  <a:cubicBezTo>
                    <a:pt x="652" y="52"/>
                    <a:pt x="393" y="0"/>
                    <a:pt x="21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34"/>
            <p:cNvSpPr/>
            <p:nvPr/>
          </p:nvSpPr>
          <p:spPr>
            <a:xfrm>
              <a:off x="4782750" y="5097450"/>
              <a:ext cx="27550" cy="30850"/>
            </a:xfrm>
            <a:custGeom>
              <a:rect b="b" l="l" r="r" t="t"/>
              <a:pathLst>
                <a:path extrusionOk="0" h="1234" w="1102">
                  <a:moveTo>
                    <a:pt x="125" y="1"/>
                  </a:moveTo>
                  <a:cubicBezTo>
                    <a:pt x="68" y="1"/>
                    <a:pt x="34" y="14"/>
                    <a:pt x="34" y="33"/>
                  </a:cubicBezTo>
                  <a:cubicBezTo>
                    <a:pt x="1" y="100"/>
                    <a:pt x="334" y="233"/>
                    <a:pt x="601" y="567"/>
                  </a:cubicBezTo>
                  <a:cubicBezTo>
                    <a:pt x="835" y="900"/>
                    <a:pt x="901" y="1234"/>
                    <a:pt x="968" y="1234"/>
                  </a:cubicBezTo>
                  <a:cubicBezTo>
                    <a:pt x="1035" y="1234"/>
                    <a:pt x="1101" y="800"/>
                    <a:pt x="801" y="400"/>
                  </a:cubicBezTo>
                  <a:cubicBezTo>
                    <a:pt x="562" y="88"/>
                    <a:pt x="270" y="1"/>
                    <a:pt x="12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34"/>
            <p:cNvSpPr/>
            <p:nvPr/>
          </p:nvSpPr>
          <p:spPr>
            <a:xfrm>
              <a:off x="4744400" y="5112925"/>
              <a:ext cx="19200" cy="32900"/>
            </a:xfrm>
            <a:custGeom>
              <a:rect b="b" l="l" r="r" t="t"/>
              <a:pathLst>
                <a:path extrusionOk="0" h="1316" w="768">
                  <a:moveTo>
                    <a:pt x="64" y="0"/>
                  </a:moveTo>
                  <a:cubicBezTo>
                    <a:pt x="49" y="0"/>
                    <a:pt x="38" y="5"/>
                    <a:pt x="34" y="14"/>
                  </a:cubicBezTo>
                  <a:cubicBezTo>
                    <a:pt x="0" y="81"/>
                    <a:pt x="200" y="314"/>
                    <a:pt x="334" y="648"/>
                  </a:cubicBezTo>
                  <a:cubicBezTo>
                    <a:pt x="501" y="982"/>
                    <a:pt x="534" y="1315"/>
                    <a:pt x="601" y="1315"/>
                  </a:cubicBezTo>
                  <a:cubicBezTo>
                    <a:pt x="667" y="1315"/>
                    <a:pt x="767" y="948"/>
                    <a:pt x="601" y="548"/>
                  </a:cubicBezTo>
                  <a:cubicBezTo>
                    <a:pt x="429" y="176"/>
                    <a:pt x="159" y="0"/>
                    <a:pt x="6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34"/>
            <p:cNvSpPr/>
            <p:nvPr/>
          </p:nvSpPr>
          <p:spPr>
            <a:xfrm>
              <a:off x="4828625" y="5051200"/>
              <a:ext cx="60050" cy="31650"/>
            </a:xfrm>
            <a:custGeom>
              <a:rect b="b" l="l" r="r" t="t"/>
              <a:pathLst>
                <a:path extrusionOk="0" h="1266" w="2402">
                  <a:moveTo>
                    <a:pt x="1954" y="260"/>
                  </a:moveTo>
                  <a:cubicBezTo>
                    <a:pt x="2028" y="260"/>
                    <a:pt x="2082" y="276"/>
                    <a:pt x="2102" y="315"/>
                  </a:cubicBezTo>
                  <a:cubicBezTo>
                    <a:pt x="2168" y="382"/>
                    <a:pt x="2102" y="348"/>
                    <a:pt x="2102" y="415"/>
                  </a:cubicBezTo>
                  <a:cubicBezTo>
                    <a:pt x="2035" y="448"/>
                    <a:pt x="1968" y="482"/>
                    <a:pt x="1902" y="515"/>
                  </a:cubicBezTo>
                  <a:cubicBezTo>
                    <a:pt x="1768" y="615"/>
                    <a:pt x="1635" y="682"/>
                    <a:pt x="1501" y="749"/>
                  </a:cubicBezTo>
                  <a:cubicBezTo>
                    <a:pt x="1268" y="849"/>
                    <a:pt x="1001" y="949"/>
                    <a:pt x="734" y="1016"/>
                  </a:cubicBezTo>
                  <a:cubicBezTo>
                    <a:pt x="547" y="1069"/>
                    <a:pt x="338" y="1101"/>
                    <a:pt x="142" y="1163"/>
                  </a:cubicBezTo>
                  <a:lnTo>
                    <a:pt x="142" y="1163"/>
                  </a:lnTo>
                  <a:cubicBezTo>
                    <a:pt x="235" y="1080"/>
                    <a:pt x="392" y="943"/>
                    <a:pt x="634" y="782"/>
                  </a:cubicBezTo>
                  <a:cubicBezTo>
                    <a:pt x="834" y="615"/>
                    <a:pt x="1068" y="482"/>
                    <a:pt x="1335" y="415"/>
                  </a:cubicBezTo>
                  <a:cubicBezTo>
                    <a:pt x="1468" y="348"/>
                    <a:pt x="1601" y="315"/>
                    <a:pt x="1768" y="282"/>
                  </a:cubicBezTo>
                  <a:cubicBezTo>
                    <a:pt x="1837" y="268"/>
                    <a:pt x="1901" y="260"/>
                    <a:pt x="1954" y="260"/>
                  </a:cubicBezTo>
                  <a:close/>
                  <a:moveTo>
                    <a:pt x="1902" y="0"/>
                  </a:moveTo>
                  <a:cubicBezTo>
                    <a:pt x="1835" y="0"/>
                    <a:pt x="1768" y="15"/>
                    <a:pt x="1701" y="15"/>
                  </a:cubicBezTo>
                  <a:cubicBezTo>
                    <a:pt x="1535" y="48"/>
                    <a:pt x="1401" y="115"/>
                    <a:pt x="1234" y="182"/>
                  </a:cubicBezTo>
                  <a:cubicBezTo>
                    <a:pt x="968" y="282"/>
                    <a:pt x="734" y="448"/>
                    <a:pt x="501" y="615"/>
                  </a:cubicBezTo>
                  <a:cubicBezTo>
                    <a:pt x="208" y="881"/>
                    <a:pt x="64" y="1105"/>
                    <a:pt x="34" y="1202"/>
                  </a:cubicBezTo>
                  <a:lnTo>
                    <a:pt x="34" y="1202"/>
                  </a:lnTo>
                  <a:cubicBezTo>
                    <a:pt x="23" y="1206"/>
                    <a:pt x="12" y="1211"/>
                    <a:pt x="0" y="1216"/>
                  </a:cubicBezTo>
                  <a:cubicBezTo>
                    <a:pt x="10" y="1218"/>
                    <a:pt x="20" y="1220"/>
                    <a:pt x="29" y="1223"/>
                  </a:cubicBezTo>
                  <a:lnTo>
                    <a:pt x="29" y="1223"/>
                  </a:lnTo>
                  <a:cubicBezTo>
                    <a:pt x="28" y="1236"/>
                    <a:pt x="29" y="1244"/>
                    <a:pt x="34" y="1249"/>
                  </a:cubicBezTo>
                  <a:cubicBezTo>
                    <a:pt x="40" y="1249"/>
                    <a:pt x="50" y="1243"/>
                    <a:pt x="65" y="1231"/>
                  </a:cubicBezTo>
                  <a:lnTo>
                    <a:pt x="65" y="1231"/>
                  </a:lnTo>
                  <a:cubicBezTo>
                    <a:pt x="177" y="1254"/>
                    <a:pt x="288" y="1266"/>
                    <a:pt x="396" y="1266"/>
                  </a:cubicBezTo>
                  <a:cubicBezTo>
                    <a:pt x="526" y="1266"/>
                    <a:pt x="651" y="1249"/>
                    <a:pt x="767" y="1216"/>
                  </a:cubicBezTo>
                  <a:cubicBezTo>
                    <a:pt x="1068" y="1182"/>
                    <a:pt x="1335" y="1116"/>
                    <a:pt x="1601" y="982"/>
                  </a:cubicBezTo>
                  <a:cubicBezTo>
                    <a:pt x="1735" y="915"/>
                    <a:pt x="1902" y="849"/>
                    <a:pt x="2035" y="782"/>
                  </a:cubicBezTo>
                  <a:cubicBezTo>
                    <a:pt x="2135" y="715"/>
                    <a:pt x="2202" y="682"/>
                    <a:pt x="2302" y="582"/>
                  </a:cubicBezTo>
                  <a:cubicBezTo>
                    <a:pt x="2402" y="482"/>
                    <a:pt x="2402" y="315"/>
                    <a:pt x="2335" y="182"/>
                  </a:cubicBezTo>
                  <a:cubicBezTo>
                    <a:pt x="2269" y="82"/>
                    <a:pt x="2135" y="15"/>
                    <a:pt x="2002" y="15"/>
                  </a:cubicBezTo>
                  <a:cubicBezTo>
                    <a:pt x="1968" y="4"/>
                    <a:pt x="1935" y="0"/>
                    <a:pt x="190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34"/>
            <p:cNvSpPr/>
            <p:nvPr/>
          </p:nvSpPr>
          <p:spPr>
            <a:xfrm>
              <a:off x="4806925" y="5022375"/>
              <a:ext cx="30050" cy="61725"/>
            </a:xfrm>
            <a:custGeom>
              <a:rect b="b" l="l" r="r" t="t"/>
              <a:pathLst>
                <a:path extrusionOk="0" h="2469" w="1202">
                  <a:moveTo>
                    <a:pt x="435" y="0"/>
                  </a:moveTo>
                  <a:cubicBezTo>
                    <a:pt x="301" y="0"/>
                    <a:pt x="168" y="100"/>
                    <a:pt x="134" y="234"/>
                  </a:cubicBezTo>
                  <a:cubicBezTo>
                    <a:pt x="68" y="301"/>
                    <a:pt x="34" y="401"/>
                    <a:pt x="34" y="501"/>
                  </a:cubicBezTo>
                  <a:cubicBezTo>
                    <a:pt x="1" y="667"/>
                    <a:pt x="1" y="834"/>
                    <a:pt x="34" y="1034"/>
                  </a:cubicBezTo>
                  <a:cubicBezTo>
                    <a:pt x="68" y="1301"/>
                    <a:pt x="168" y="1601"/>
                    <a:pt x="335" y="1835"/>
                  </a:cubicBezTo>
                  <a:cubicBezTo>
                    <a:pt x="600" y="2189"/>
                    <a:pt x="865" y="2308"/>
                    <a:pt x="923" y="2308"/>
                  </a:cubicBezTo>
                  <a:cubicBezTo>
                    <a:pt x="931" y="2308"/>
                    <a:pt x="935" y="2306"/>
                    <a:pt x="935" y="2302"/>
                  </a:cubicBezTo>
                  <a:cubicBezTo>
                    <a:pt x="968" y="2269"/>
                    <a:pt x="735" y="2135"/>
                    <a:pt x="501" y="1735"/>
                  </a:cubicBezTo>
                  <a:cubicBezTo>
                    <a:pt x="368" y="1501"/>
                    <a:pt x="301" y="1268"/>
                    <a:pt x="268" y="1001"/>
                  </a:cubicBezTo>
                  <a:cubicBezTo>
                    <a:pt x="268" y="834"/>
                    <a:pt x="268" y="701"/>
                    <a:pt x="301" y="567"/>
                  </a:cubicBezTo>
                  <a:cubicBezTo>
                    <a:pt x="335" y="401"/>
                    <a:pt x="401" y="267"/>
                    <a:pt x="468" y="267"/>
                  </a:cubicBezTo>
                  <a:cubicBezTo>
                    <a:pt x="501" y="301"/>
                    <a:pt x="668" y="401"/>
                    <a:pt x="735" y="534"/>
                  </a:cubicBezTo>
                  <a:cubicBezTo>
                    <a:pt x="902" y="901"/>
                    <a:pt x="1035" y="1335"/>
                    <a:pt x="1035" y="1735"/>
                  </a:cubicBezTo>
                  <a:cubicBezTo>
                    <a:pt x="1035" y="2202"/>
                    <a:pt x="935" y="2469"/>
                    <a:pt x="968" y="2469"/>
                  </a:cubicBezTo>
                  <a:cubicBezTo>
                    <a:pt x="1135" y="2269"/>
                    <a:pt x="1202" y="2002"/>
                    <a:pt x="1202" y="1735"/>
                  </a:cubicBezTo>
                  <a:cubicBezTo>
                    <a:pt x="1202" y="1468"/>
                    <a:pt x="1202" y="1168"/>
                    <a:pt x="1102" y="901"/>
                  </a:cubicBezTo>
                  <a:cubicBezTo>
                    <a:pt x="1068" y="734"/>
                    <a:pt x="1002" y="567"/>
                    <a:pt x="935" y="434"/>
                  </a:cubicBezTo>
                  <a:cubicBezTo>
                    <a:pt x="868" y="200"/>
                    <a:pt x="668" y="67"/>
                    <a:pt x="4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34"/>
            <p:cNvSpPr/>
            <p:nvPr/>
          </p:nvSpPr>
          <p:spPr>
            <a:xfrm>
              <a:off x="4815275" y="2888350"/>
              <a:ext cx="1044100" cy="2170750"/>
            </a:xfrm>
            <a:custGeom>
              <a:rect b="b" l="l" r="r" t="t"/>
              <a:pathLst>
                <a:path extrusionOk="0" h="86830" w="41764">
                  <a:moveTo>
                    <a:pt x="34659" y="0"/>
                  </a:moveTo>
                  <a:lnTo>
                    <a:pt x="12409" y="334"/>
                  </a:lnTo>
                  <a:lnTo>
                    <a:pt x="1" y="85395"/>
                  </a:lnTo>
                  <a:cubicBezTo>
                    <a:pt x="1" y="85395"/>
                    <a:pt x="8173" y="86829"/>
                    <a:pt x="8740" y="86829"/>
                  </a:cubicBezTo>
                  <a:cubicBezTo>
                    <a:pt x="9274" y="86829"/>
                    <a:pt x="25886" y="18914"/>
                    <a:pt x="25886" y="18914"/>
                  </a:cubicBezTo>
                  <a:lnTo>
                    <a:pt x="32757" y="86662"/>
                  </a:lnTo>
                  <a:lnTo>
                    <a:pt x="41764" y="84527"/>
                  </a:lnTo>
                  <a:lnTo>
                    <a:pt x="40363" y="15211"/>
                  </a:lnTo>
                  <a:cubicBezTo>
                    <a:pt x="40363" y="9507"/>
                    <a:pt x="34659" y="0"/>
                    <a:pt x="3465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34"/>
            <p:cNvSpPr/>
            <p:nvPr/>
          </p:nvSpPr>
          <p:spPr>
            <a:xfrm>
              <a:off x="5592500" y="3314475"/>
              <a:ext cx="173475" cy="1687900"/>
            </a:xfrm>
            <a:custGeom>
              <a:rect b="b" l="l" r="r" t="t"/>
              <a:pathLst>
                <a:path extrusionOk="0" h="67516" w="6939">
                  <a:moveTo>
                    <a:pt x="34" y="1"/>
                  </a:moveTo>
                  <a:cubicBezTo>
                    <a:pt x="0" y="67"/>
                    <a:pt x="0" y="134"/>
                    <a:pt x="34" y="201"/>
                  </a:cubicBezTo>
                  <a:cubicBezTo>
                    <a:pt x="34" y="301"/>
                    <a:pt x="67" y="468"/>
                    <a:pt x="100" y="701"/>
                  </a:cubicBezTo>
                  <a:cubicBezTo>
                    <a:pt x="167" y="1168"/>
                    <a:pt x="267" y="1802"/>
                    <a:pt x="401" y="2636"/>
                  </a:cubicBezTo>
                  <a:cubicBezTo>
                    <a:pt x="701" y="4337"/>
                    <a:pt x="1068" y="6806"/>
                    <a:pt x="1535" y="9841"/>
                  </a:cubicBezTo>
                  <a:cubicBezTo>
                    <a:pt x="2435" y="15912"/>
                    <a:pt x="3603" y="24318"/>
                    <a:pt x="4537" y="33658"/>
                  </a:cubicBezTo>
                  <a:cubicBezTo>
                    <a:pt x="5504" y="42998"/>
                    <a:pt x="6071" y="51471"/>
                    <a:pt x="6405" y="57575"/>
                  </a:cubicBezTo>
                  <a:cubicBezTo>
                    <a:pt x="6572" y="60644"/>
                    <a:pt x="6705" y="63146"/>
                    <a:pt x="6772" y="64847"/>
                  </a:cubicBezTo>
                  <a:cubicBezTo>
                    <a:pt x="6805" y="65681"/>
                    <a:pt x="6839" y="66382"/>
                    <a:pt x="6872" y="66849"/>
                  </a:cubicBezTo>
                  <a:cubicBezTo>
                    <a:pt x="6872" y="67049"/>
                    <a:pt x="6905" y="67216"/>
                    <a:pt x="6905" y="67349"/>
                  </a:cubicBezTo>
                  <a:lnTo>
                    <a:pt x="6905" y="66849"/>
                  </a:lnTo>
                  <a:cubicBezTo>
                    <a:pt x="6905" y="66382"/>
                    <a:pt x="6905" y="65714"/>
                    <a:pt x="6872" y="64847"/>
                  </a:cubicBezTo>
                  <a:cubicBezTo>
                    <a:pt x="6839" y="63146"/>
                    <a:pt x="6739" y="60644"/>
                    <a:pt x="6605" y="57575"/>
                  </a:cubicBezTo>
                  <a:cubicBezTo>
                    <a:pt x="6305" y="51438"/>
                    <a:pt x="5771" y="42965"/>
                    <a:pt x="4804" y="33625"/>
                  </a:cubicBezTo>
                  <a:cubicBezTo>
                    <a:pt x="3836" y="24285"/>
                    <a:pt x="2669" y="15879"/>
                    <a:pt x="1702" y="9808"/>
                  </a:cubicBezTo>
                  <a:cubicBezTo>
                    <a:pt x="1235" y="6772"/>
                    <a:pt x="801" y="4337"/>
                    <a:pt x="501" y="2636"/>
                  </a:cubicBezTo>
                  <a:cubicBezTo>
                    <a:pt x="367" y="1802"/>
                    <a:pt x="234" y="1135"/>
                    <a:pt x="134" y="701"/>
                  </a:cubicBezTo>
                  <a:lnTo>
                    <a:pt x="34" y="168"/>
                  </a:lnTo>
                  <a:cubicBezTo>
                    <a:pt x="34" y="134"/>
                    <a:pt x="34" y="67"/>
                    <a:pt x="34" y="1"/>
                  </a:cubicBezTo>
                  <a:close/>
                  <a:moveTo>
                    <a:pt x="6905" y="67349"/>
                  </a:moveTo>
                  <a:cubicBezTo>
                    <a:pt x="6905" y="67416"/>
                    <a:pt x="6905" y="67449"/>
                    <a:pt x="6905" y="67516"/>
                  </a:cubicBezTo>
                  <a:cubicBezTo>
                    <a:pt x="6939" y="67449"/>
                    <a:pt x="6939" y="67416"/>
                    <a:pt x="6905" y="67349"/>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34"/>
            <p:cNvSpPr/>
            <p:nvPr/>
          </p:nvSpPr>
          <p:spPr>
            <a:xfrm>
              <a:off x="4934525" y="3343675"/>
              <a:ext cx="304400" cy="1700400"/>
            </a:xfrm>
            <a:custGeom>
              <a:rect b="b" l="l" r="r" t="t"/>
              <a:pathLst>
                <a:path extrusionOk="0" h="68016" w="12176">
                  <a:moveTo>
                    <a:pt x="12109" y="0"/>
                  </a:moveTo>
                  <a:lnTo>
                    <a:pt x="12109" y="0"/>
                  </a:lnTo>
                  <a:cubicBezTo>
                    <a:pt x="12043" y="0"/>
                    <a:pt x="9274" y="15178"/>
                    <a:pt x="5972" y="33958"/>
                  </a:cubicBezTo>
                  <a:cubicBezTo>
                    <a:pt x="2636" y="52738"/>
                    <a:pt x="1" y="68016"/>
                    <a:pt x="67" y="68016"/>
                  </a:cubicBezTo>
                  <a:cubicBezTo>
                    <a:pt x="134" y="68016"/>
                    <a:pt x="2903" y="52805"/>
                    <a:pt x="6205" y="34025"/>
                  </a:cubicBezTo>
                  <a:cubicBezTo>
                    <a:pt x="9541" y="15245"/>
                    <a:pt x="12176" y="0"/>
                    <a:pt x="12109"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34"/>
            <p:cNvSpPr/>
            <p:nvPr/>
          </p:nvSpPr>
          <p:spPr>
            <a:xfrm>
              <a:off x="5446550" y="2891675"/>
              <a:ext cx="69250" cy="467025"/>
            </a:xfrm>
            <a:custGeom>
              <a:rect b="b" l="l" r="r" t="t"/>
              <a:pathLst>
                <a:path extrusionOk="0" h="18681" w="2770">
                  <a:moveTo>
                    <a:pt x="1" y="1"/>
                  </a:moveTo>
                  <a:cubicBezTo>
                    <a:pt x="34" y="67"/>
                    <a:pt x="34" y="134"/>
                    <a:pt x="68" y="201"/>
                  </a:cubicBezTo>
                  <a:cubicBezTo>
                    <a:pt x="101" y="368"/>
                    <a:pt x="168" y="534"/>
                    <a:pt x="234" y="735"/>
                  </a:cubicBezTo>
                  <a:cubicBezTo>
                    <a:pt x="401" y="1235"/>
                    <a:pt x="601" y="1902"/>
                    <a:pt x="868" y="2703"/>
                  </a:cubicBezTo>
                  <a:cubicBezTo>
                    <a:pt x="1135" y="3503"/>
                    <a:pt x="1435" y="4504"/>
                    <a:pt x="1735" y="5605"/>
                  </a:cubicBezTo>
                  <a:cubicBezTo>
                    <a:pt x="1902" y="6172"/>
                    <a:pt x="2036" y="6739"/>
                    <a:pt x="2169" y="7373"/>
                  </a:cubicBezTo>
                  <a:cubicBezTo>
                    <a:pt x="2269" y="7973"/>
                    <a:pt x="2336" y="8607"/>
                    <a:pt x="2403" y="9274"/>
                  </a:cubicBezTo>
                  <a:cubicBezTo>
                    <a:pt x="2569" y="11542"/>
                    <a:pt x="2369" y="13811"/>
                    <a:pt x="1836" y="15979"/>
                  </a:cubicBezTo>
                  <a:cubicBezTo>
                    <a:pt x="1602" y="16813"/>
                    <a:pt x="1369" y="17480"/>
                    <a:pt x="1235" y="17947"/>
                  </a:cubicBezTo>
                  <a:cubicBezTo>
                    <a:pt x="1102" y="18180"/>
                    <a:pt x="1035" y="18414"/>
                    <a:pt x="968" y="18681"/>
                  </a:cubicBezTo>
                  <a:cubicBezTo>
                    <a:pt x="1002" y="18614"/>
                    <a:pt x="1035" y="18547"/>
                    <a:pt x="1068" y="18481"/>
                  </a:cubicBezTo>
                  <a:cubicBezTo>
                    <a:pt x="1102" y="18380"/>
                    <a:pt x="1202" y="18214"/>
                    <a:pt x="1268" y="17980"/>
                  </a:cubicBezTo>
                  <a:cubicBezTo>
                    <a:pt x="1535" y="17346"/>
                    <a:pt x="1769" y="16679"/>
                    <a:pt x="1969" y="16045"/>
                  </a:cubicBezTo>
                  <a:cubicBezTo>
                    <a:pt x="2536" y="13811"/>
                    <a:pt x="2770" y="11542"/>
                    <a:pt x="2603" y="9274"/>
                  </a:cubicBezTo>
                  <a:cubicBezTo>
                    <a:pt x="2536" y="8607"/>
                    <a:pt x="2469" y="7940"/>
                    <a:pt x="2369" y="7339"/>
                  </a:cubicBezTo>
                  <a:cubicBezTo>
                    <a:pt x="2236" y="6739"/>
                    <a:pt x="2102" y="6138"/>
                    <a:pt x="1936" y="5571"/>
                  </a:cubicBezTo>
                  <a:cubicBezTo>
                    <a:pt x="1635" y="4471"/>
                    <a:pt x="1302" y="3470"/>
                    <a:pt x="1002" y="2636"/>
                  </a:cubicBezTo>
                  <a:cubicBezTo>
                    <a:pt x="735" y="1802"/>
                    <a:pt x="468" y="1168"/>
                    <a:pt x="301" y="701"/>
                  </a:cubicBezTo>
                  <a:lnTo>
                    <a:pt x="101" y="201"/>
                  </a:lnTo>
                  <a:cubicBezTo>
                    <a:pt x="68" y="134"/>
                    <a:pt x="34" y="67"/>
                    <a:pt x="1"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p34"/>
            <p:cNvSpPr/>
            <p:nvPr/>
          </p:nvSpPr>
          <p:spPr>
            <a:xfrm>
              <a:off x="5224725" y="3065975"/>
              <a:ext cx="181825" cy="207675"/>
            </a:xfrm>
            <a:custGeom>
              <a:rect b="b" l="l" r="r" t="t"/>
              <a:pathLst>
                <a:path extrusionOk="0" h="8307" w="7273">
                  <a:moveTo>
                    <a:pt x="1" y="0"/>
                  </a:moveTo>
                  <a:lnTo>
                    <a:pt x="1" y="100"/>
                  </a:lnTo>
                  <a:cubicBezTo>
                    <a:pt x="168" y="1935"/>
                    <a:pt x="334" y="4103"/>
                    <a:pt x="535" y="6372"/>
                  </a:cubicBezTo>
                  <a:lnTo>
                    <a:pt x="535" y="6438"/>
                  </a:lnTo>
                  <a:lnTo>
                    <a:pt x="601" y="6472"/>
                  </a:lnTo>
                  <a:lnTo>
                    <a:pt x="768" y="6572"/>
                  </a:lnTo>
                  <a:lnTo>
                    <a:pt x="3603" y="8273"/>
                  </a:lnTo>
                  <a:lnTo>
                    <a:pt x="3637" y="8306"/>
                  </a:lnTo>
                  <a:lnTo>
                    <a:pt x="3670" y="8306"/>
                  </a:lnTo>
                  <a:lnTo>
                    <a:pt x="7139" y="6872"/>
                  </a:lnTo>
                  <a:lnTo>
                    <a:pt x="7206" y="6872"/>
                  </a:lnTo>
                  <a:lnTo>
                    <a:pt x="7206" y="6805"/>
                  </a:lnTo>
                  <a:cubicBezTo>
                    <a:pt x="7239" y="4804"/>
                    <a:pt x="7239" y="3103"/>
                    <a:pt x="7273" y="1902"/>
                  </a:cubicBezTo>
                  <a:lnTo>
                    <a:pt x="7273" y="567"/>
                  </a:lnTo>
                  <a:cubicBezTo>
                    <a:pt x="7273" y="556"/>
                    <a:pt x="7273" y="545"/>
                    <a:pt x="7273" y="534"/>
                  </a:cubicBezTo>
                  <a:cubicBezTo>
                    <a:pt x="7273" y="901"/>
                    <a:pt x="7239" y="1368"/>
                    <a:pt x="7239" y="1902"/>
                  </a:cubicBezTo>
                  <a:cubicBezTo>
                    <a:pt x="7173" y="3094"/>
                    <a:pt x="7140" y="4747"/>
                    <a:pt x="7041" y="6698"/>
                  </a:cubicBezTo>
                  <a:lnTo>
                    <a:pt x="7041" y="6698"/>
                  </a:lnTo>
                  <a:lnTo>
                    <a:pt x="3697" y="8048"/>
                  </a:lnTo>
                  <a:lnTo>
                    <a:pt x="935" y="6338"/>
                  </a:lnTo>
                  <a:lnTo>
                    <a:pt x="795" y="6268"/>
                  </a:lnTo>
                  <a:lnTo>
                    <a:pt x="795" y="6268"/>
                  </a:lnTo>
                  <a:cubicBezTo>
                    <a:pt x="600" y="4034"/>
                    <a:pt x="374" y="1958"/>
                    <a:pt x="210" y="133"/>
                  </a:cubicBezTo>
                  <a:lnTo>
                    <a:pt x="210" y="133"/>
                  </a:lnTo>
                  <a:lnTo>
                    <a:pt x="5305" y="100"/>
                  </a:lnTo>
                  <a:lnTo>
                    <a:pt x="6772" y="67"/>
                  </a:lnTo>
                  <a:lnTo>
                    <a:pt x="6806" y="67"/>
                  </a:lnTo>
                  <a:lnTo>
                    <a:pt x="5371" y="34"/>
                  </a:lnTo>
                  <a:lnTo>
                    <a:pt x="134"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34"/>
            <p:cNvSpPr/>
            <p:nvPr/>
          </p:nvSpPr>
          <p:spPr>
            <a:xfrm>
              <a:off x="5565800" y="3020950"/>
              <a:ext cx="196000" cy="206000"/>
            </a:xfrm>
            <a:custGeom>
              <a:rect b="b" l="l" r="r" t="t"/>
              <a:pathLst>
                <a:path extrusionOk="0" h="8240" w="7840">
                  <a:moveTo>
                    <a:pt x="6672" y="0"/>
                  </a:moveTo>
                  <a:cubicBezTo>
                    <a:pt x="6506" y="33"/>
                    <a:pt x="6372" y="67"/>
                    <a:pt x="6205" y="100"/>
                  </a:cubicBezTo>
                  <a:lnTo>
                    <a:pt x="4871" y="367"/>
                  </a:lnTo>
                  <a:lnTo>
                    <a:pt x="101" y="1434"/>
                  </a:lnTo>
                  <a:lnTo>
                    <a:pt x="1" y="1434"/>
                  </a:lnTo>
                  <a:lnTo>
                    <a:pt x="34" y="1534"/>
                  </a:lnTo>
                  <a:cubicBezTo>
                    <a:pt x="501" y="3202"/>
                    <a:pt x="1068" y="5170"/>
                    <a:pt x="1669" y="7239"/>
                  </a:cubicBezTo>
                  <a:lnTo>
                    <a:pt x="1669" y="7305"/>
                  </a:lnTo>
                  <a:lnTo>
                    <a:pt x="1736" y="7305"/>
                  </a:lnTo>
                  <a:lnTo>
                    <a:pt x="1902" y="7372"/>
                  </a:lnTo>
                  <a:lnTo>
                    <a:pt x="5071" y="8239"/>
                  </a:lnTo>
                  <a:lnTo>
                    <a:pt x="5138" y="8239"/>
                  </a:lnTo>
                  <a:lnTo>
                    <a:pt x="5171" y="8206"/>
                  </a:lnTo>
                  <a:lnTo>
                    <a:pt x="7773" y="6238"/>
                  </a:lnTo>
                  <a:lnTo>
                    <a:pt x="7840" y="6204"/>
                  </a:lnTo>
                  <a:lnTo>
                    <a:pt x="7840" y="6138"/>
                  </a:lnTo>
                  <a:cubicBezTo>
                    <a:pt x="7473" y="4303"/>
                    <a:pt x="7206" y="2769"/>
                    <a:pt x="7006" y="1635"/>
                  </a:cubicBezTo>
                  <a:cubicBezTo>
                    <a:pt x="6906" y="1134"/>
                    <a:pt x="6806" y="734"/>
                    <a:pt x="6739" y="400"/>
                  </a:cubicBezTo>
                  <a:cubicBezTo>
                    <a:pt x="6739" y="267"/>
                    <a:pt x="6706" y="133"/>
                    <a:pt x="6672" y="33"/>
                  </a:cubicBezTo>
                  <a:lnTo>
                    <a:pt x="6672" y="33"/>
                  </a:lnTo>
                  <a:cubicBezTo>
                    <a:pt x="6672" y="33"/>
                    <a:pt x="6672" y="200"/>
                    <a:pt x="6739" y="500"/>
                  </a:cubicBezTo>
                  <a:cubicBezTo>
                    <a:pt x="6772" y="767"/>
                    <a:pt x="6839" y="1234"/>
                    <a:pt x="6906" y="1735"/>
                  </a:cubicBezTo>
                  <a:lnTo>
                    <a:pt x="7629" y="6137"/>
                  </a:lnTo>
                  <a:lnTo>
                    <a:pt x="7629" y="6137"/>
                  </a:lnTo>
                  <a:lnTo>
                    <a:pt x="5089" y="8026"/>
                  </a:lnTo>
                  <a:lnTo>
                    <a:pt x="1969" y="7172"/>
                  </a:lnTo>
                  <a:lnTo>
                    <a:pt x="1856" y="7126"/>
                  </a:lnTo>
                  <a:lnTo>
                    <a:pt x="1856" y="7126"/>
                  </a:lnTo>
                  <a:lnTo>
                    <a:pt x="224" y="1580"/>
                  </a:lnTo>
                  <a:lnTo>
                    <a:pt x="224" y="1580"/>
                  </a:lnTo>
                  <a:lnTo>
                    <a:pt x="4838" y="467"/>
                  </a:lnTo>
                  <a:lnTo>
                    <a:pt x="6172" y="133"/>
                  </a:lnTo>
                  <a:cubicBezTo>
                    <a:pt x="6506" y="67"/>
                    <a:pt x="6672" y="33"/>
                    <a:pt x="6672"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34"/>
            <p:cNvSpPr/>
            <p:nvPr/>
          </p:nvSpPr>
          <p:spPr>
            <a:xfrm>
              <a:off x="5278100" y="3324500"/>
              <a:ext cx="192675" cy="41700"/>
            </a:xfrm>
            <a:custGeom>
              <a:rect b="b" l="l" r="r" t="t"/>
              <a:pathLst>
                <a:path extrusionOk="0" h="1668" w="7707">
                  <a:moveTo>
                    <a:pt x="1" y="0"/>
                  </a:moveTo>
                  <a:cubicBezTo>
                    <a:pt x="1235" y="400"/>
                    <a:pt x="2536" y="701"/>
                    <a:pt x="3837" y="967"/>
                  </a:cubicBezTo>
                  <a:cubicBezTo>
                    <a:pt x="5104" y="1268"/>
                    <a:pt x="6405" y="1501"/>
                    <a:pt x="7706" y="1668"/>
                  </a:cubicBezTo>
                  <a:cubicBezTo>
                    <a:pt x="6439" y="1301"/>
                    <a:pt x="5171" y="967"/>
                    <a:pt x="3870" y="734"/>
                  </a:cubicBezTo>
                  <a:cubicBezTo>
                    <a:pt x="2603" y="434"/>
                    <a:pt x="1302" y="167"/>
                    <a:pt x="1"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34"/>
            <p:cNvSpPr/>
            <p:nvPr/>
          </p:nvSpPr>
          <p:spPr>
            <a:xfrm>
              <a:off x="5558300" y="3295300"/>
              <a:ext cx="161825" cy="37975"/>
            </a:xfrm>
            <a:custGeom>
              <a:rect b="b" l="l" r="r" t="t"/>
              <a:pathLst>
                <a:path extrusionOk="0" h="1519" w="6473">
                  <a:moveTo>
                    <a:pt x="6472" y="1"/>
                  </a:moveTo>
                  <a:lnTo>
                    <a:pt x="6472" y="1"/>
                  </a:lnTo>
                  <a:cubicBezTo>
                    <a:pt x="6138" y="67"/>
                    <a:pt x="5838" y="167"/>
                    <a:pt x="5538" y="267"/>
                  </a:cubicBezTo>
                  <a:cubicBezTo>
                    <a:pt x="4938" y="468"/>
                    <a:pt x="4170" y="701"/>
                    <a:pt x="3270" y="901"/>
                  </a:cubicBezTo>
                  <a:cubicBezTo>
                    <a:pt x="2369" y="1101"/>
                    <a:pt x="1535" y="1235"/>
                    <a:pt x="935" y="1335"/>
                  </a:cubicBezTo>
                  <a:cubicBezTo>
                    <a:pt x="635" y="1335"/>
                    <a:pt x="301" y="1402"/>
                    <a:pt x="1" y="1468"/>
                  </a:cubicBezTo>
                  <a:cubicBezTo>
                    <a:pt x="151" y="1502"/>
                    <a:pt x="309" y="1518"/>
                    <a:pt x="472" y="1518"/>
                  </a:cubicBezTo>
                  <a:cubicBezTo>
                    <a:pt x="635" y="1518"/>
                    <a:pt x="801" y="1502"/>
                    <a:pt x="968" y="1468"/>
                  </a:cubicBezTo>
                  <a:cubicBezTo>
                    <a:pt x="1769" y="1402"/>
                    <a:pt x="2536" y="1301"/>
                    <a:pt x="3303" y="1101"/>
                  </a:cubicBezTo>
                  <a:cubicBezTo>
                    <a:pt x="4070" y="935"/>
                    <a:pt x="4838" y="701"/>
                    <a:pt x="5571" y="401"/>
                  </a:cubicBezTo>
                  <a:cubicBezTo>
                    <a:pt x="5872" y="334"/>
                    <a:pt x="6172" y="167"/>
                    <a:pt x="647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34"/>
            <p:cNvSpPr/>
            <p:nvPr/>
          </p:nvSpPr>
          <p:spPr>
            <a:xfrm>
              <a:off x="5278950" y="1985200"/>
              <a:ext cx="273550" cy="65900"/>
            </a:xfrm>
            <a:custGeom>
              <a:rect b="b" l="l" r="r" t="t"/>
              <a:pathLst>
                <a:path extrusionOk="0" h="2636" w="10942">
                  <a:moveTo>
                    <a:pt x="9607" y="0"/>
                  </a:moveTo>
                  <a:lnTo>
                    <a:pt x="967" y="334"/>
                  </a:lnTo>
                  <a:lnTo>
                    <a:pt x="0" y="2369"/>
                  </a:lnTo>
                  <a:lnTo>
                    <a:pt x="134" y="2636"/>
                  </a:lnTo>
                  <a:lnTo>
                    <a:pt x="10941" y="2636"/>
                  </a:lnTo>
                  <a:lnTo>
                    <a:pt x="9607"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34"/>
            <p:cNvSpPr/>
            <p:nvPr/>
          </p:nvSpPr>
          <p:spPr>
            <a:xfrm>
              <a:off x="4642650" y="2377975"/>
              <a:ext cx="351950" cy="346100"/>
            </a:xfrm>
            <a:custGeom>
              <a:rect b="b" l="l" r="r" t="t"/>
              <a:pathLst>
                <a:path extrusionOk="0" h="13844" w="14078">
                  <a:moveTo>
                    <a:pt x="4237" y="1"/>
                  </a:moveTo>
                  <a:lnTo>
                    <a:pt x="1" y="4104"/>
                  </a:lnTo>
                  <a:lnTo>
                    <a:pt x="10908" y="13844"/>
                  </a:lnTo>
                  <a:lnTo>
                    <a:pt x="14077" y="6338"/>
                  </a:lnTo>
                  <a:lnTo>
                    <a:pt x="4237"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34"/>
            <p:cNvSpPr/>
            <p:nvPr/>
          </p:nvSpPr>
          <p:spPr>
            <a:xfrm>
              <a:off x="5602500" y="2433850"/>
              <a:ext cx="215175" cy="254375"/>
            </a:xfrm>
            <a:custGeom>
              <a:rect b="b" l="l" r="r" t="t"/>
              <a:pathLst>
                <a:path extrusionOk="0" h="10175" w="8607">
                  <a:moveTo>
                    <a:pt x="1835" y="1"/>
                  </a:moveTo>
                  <a:lnTo>
                    <a:pt x="1" y="6872"/>
                  </a:lnTo>
                  <a:lnTo>
                    <a:pt x="8307" y="10174"/>
                  </a:lnTo>
                  <a:lnTo>
                    <a:pt x="8607" y="2302"/>
                  </a:lnTo>
                  <a:lnTo>
                    <a:pt x="1835"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34"/>
            <p:cNvSpPr/>
            <p:nvPr/>
          </p:nvSpPr>
          <p:spPr>
            <a:xfrm>
              <a:off x="4866150" y="2038575"/>
              <a:ext cx="1110825" cy="857300"/>
            </a:xfrm>
            <a:custGeom>
              <a:rect b="b" l="l" r="r" t="t"/>
              <a:pathLst>
                <a:path extrusionOk="0" h="34292" w="44433">
                  <a:moveTo>
                    <a:pt x="26519" y="0"/>
                  </a:moveTo>
                  <a:lnTo>
                    <a:pt x="17546" y="267"/>
                  </a:lnTo>
                  <a:cubicBezTo>
                    <a:pt x="17307" y="249"/>
                    <a:pt x="17068" y="240"/>
                    <a:pt x="16831" y="240"/>
                  </a:cubicBezTo>
                  <a:cubicBezTo>
                    <a:pt x="14483" y="240"/>
                    <a:pt x="12231" y="1127"/>
                    <a:pt x="10474" y="2702"/>
                  </a:cubicBezTo>
                  <a:cubicBezTo>
                    <a:pt x="10074" y="3002"/>
                    <a:pt x="9774" y="3403"/>
                    <a:pt x="9607" y="3870"/>
                  </a:cubicBezTo>
                  <a:lnTo>
                    <a:pt x="1001" y="22249"/>
                  </a:lnTo>
                  <a:cubicBezTo>
                    <a:pt x="0" y="24318"/>
                    <a:pt x="501" y="26786"/>
                    <a:pt x="2569" y="27820"/>
                  </a:cubicBezTo>
                  <a:cubicBezTo>
                    <a:pt x="3161" y="28116"/>
                    <a:pt x="3794" y="28256"/>
                    <a:pt x="4420" y="28256"/>
                  </a:cubicBezTo>
                  <a:cubicBezTo>
                    <a:pt x="5979" y="28256"/>
                    <a:pt x="7492" y="27385"/>
                    <a:pt x="8206" y="25885"/>
                  </a:cubicBezTo>
                  <a:lnTo>
                    <a:pt x="12709" y="16579"/>
                  </a:lnTo>
                  <a:lnTo>
                    <a:pt x="12176" y="23951"/>
                  </a:lnTo>
                  <a:lnTo>
                    <a:pt x="10474" y="34291"/>
                  </a:lnTo>
                  <a:lnTo>
                    <a:pt x="32724" y="33958"/>
                  </a:lnTo>
                  <a:lnTo>
                    <a:pt x="30055" y="26252"/>
                  </a:lnTo>
                  <a:lnTo>
                    <a:pt x="31890" y="16879"/>
                  </a:lnTo>
                  <a:lnTo>
                    <a:pt x="34825" y="23417"/>
                  </a:lnTo>
                  <a:cubicBezTo>
                    <a:pt x="35596" y="25139"/>
                    <a:pt x="37278" y="26168"/>
                    <a:pt x="39063" y="26168"/>
                  </a:cubicBezTo>
                  <a:cubicBezTo>
                    <a:pt x="39594" y="26168"/>
                    <a:pt x="40135" y="26077"/>
                    <a:pt x="40663" y="25885"/>
                  </a:cubicBezTo>
                  <a:cubicBezTo>
                    <a:pt x="43265" y="24918"/>
                    <a:pt x="44432" y="21916"/>
                    <a:pt x="43198" y="19447"/>
                  </a:cubicBezTo>
                  <a:cubicBezTo>
                    <a:pt x="40496" y="14110"/>
                    <a:pt x="36393" y="5971"/>
                    <a:pt x="36193" y="5571"/>
                  </a:cubicBezTo>
                  <a:cubicBezTo>
                    <a:pt x="33558" y="0"/>
                    <a:pt x="26519" y="0"/>
                    <a:pt x="26519"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34"/>
            <p:cNvSpPr/>
            <p:nvPr/>
          </p:nvSpPr>
          <p:spPr>
            <a:xfrm>
              <a:off x="5282275" y="2521925"/>
              <a:ext cx="324425" cy="189775"/>
            </a:xfrm>
            <a:custGeom>
              <a:rect b="b" l="l" r="r" t="t"/>
              <a:pathLst>
                <a:path extrusionOk="0" h="7591" w="12977">
                  <a:moveTo>
                    <a:pt x="1684" y="0"/>
                  </a:moveTo>
                  <a:cubicBezTo>
                    <a:pt x="827" y="0"/>
                    <a:pt x="96" y="845"/>
                    <a:pt x="34" y="1748"/>
                  </a:cubicBezTo>
                  <a:cubicBezTo>
                    <a:pt x="1" y="2682"/>
                    <a:pt x="367" y="3616"/>
                    <a:pt x="1035" y="4316"/>
                  </a:cubicBezTo>
                  <a:cubicBezTo>
                    <a:pt x="2436" y="5884"/>
                    <a:pt x="4370" y="6918"/>
                    <a:pt x="6472" y="7252"/>
                  </a:cubicBezTo>
                  <a:cubicBezTo>
                    <a:pt x="7472" y="7413"/>
                    <a:pt x="8574" y="7590"/>
                    <a:pt x="9634" y="7590"/>
                  </a:cubicBezTo>
                  <a:cubicBezTo>
                    <a:pt x="10765" y="7590"/>
                    <a:pt x="11849" y="7389"/>
                    <a:pt x="12710" y="6752"/>
                  </a:cubicBezTo>
                  <a:cubicBezTo>
                    <a:pt x="12976" y="6518"/>
                    <a:pt x="12676" y="6351"/>
                    <a:pt x="12676" y="6351"/>
                  </a:cubicBezTo>
                  <a:cubicBezTo>
                    <a:pt x="12192" y="6435"/>
                    <a:pt x="11708" y="6476"/>
                    <a:pt x="11228" y="6476"/>
                  </a:cubicBezTo>
                  <a:cubicBezTo>
                    <a:pt x="8272" y="6476"/>
                    <a:pt x="5496" y="4922"/>
                    <a:pt x="4003" y="2282"/>
                  </a:cubicBezTo>
                  <a:cubicBezTo>
                    <a:pt x="3470" y="1348"/>
                    <a:pt x="2969" y="113"/>
                    <a:pt x="1869" y="13"/>
                  </a:cubicBezTo>
                  <a:cubicBezTo>
                    <a:pt x="1806" y="5"/>
                    <a:pt x="1745" y="0"/>
                    <a:pt x="168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34"/>
            <p:cNvSpPr/>
            <p:nvPr/>
          </p:nvSpPr>
          <p:spPr>
            <a:xfrm>
              <a:off x="5167200" y="2328775"/>
              <a:ext cx="88425" cy="345275"/>
            </a:xfrm>
            <a:custGeom>
              <a:rect b="b" l="l" r="r" t="t"/>
              <a:pathLst>
                <a:path extrusionOk="0" h="13811" w="3537">
                  <a:moveTo>
                    <a:pt x="3536" y="1"/>
                  </a:moveTo>
                  <a:lnTo>
                    <a:pt x="701" y="5004"/>
                  </a:lnTo>
                  <a:lnTo>
                    <a:pt x="0" y="13810"/>
                  </a:lnTo>
                  <a:cubicBezTo>
                    <a:pt x="1401" y="12276"/>
                    <a:pt x="1935" y="10141"/>
                    <a:pt x="2369" y="8073"/>
                  </a:cubicBezTo>
                  <a:cubicBezTo>
                    <a:pt x="3236" y="3903"/>
                    <a:pt x="3002" y="4237"/>
                    <a:pt x="3536"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34"/>
            <p:cNvSpPr/>
            <p:nvPr/>
          </p:nvSpPr>
          <p:spPr>
            <a:xfrm>
              <a:off x="5113000" y="2772425"/>
              <a:ext cx="587100" cy="123450"/>
            </a:xfrm>
            <a:custGeom>
              <a:rect b="b" l="l" r="r" t="t"/>
              <a:pathLst>
                <a:path extrusionOk="0" h="4938" w="23484">
                  <a:moveTo>
                    <a:pt x="1434" y="1"/>
                  </a:moveTo>
                  <a:lnTo>
                    <a:pt x="0" y="2703"/>
                  </a:lnTo>
                  <a:lnTo>
                    <a:pt x="634" y="4937"/>
                  </a:lnTo>
                  <a:lnTo>
                    <a:pt x="22850" y="4637"/>
                  </a:lnTo>
                  <a:lnTo>
                    <a:pt x="23483" y="2769"/>
                  </a:lnTo>
                  <a:lnTo>
                    <a:pt x="21849" y="1668"/>
                  </a:lnTo>
                  <a:lnTo>
                    <a:pt x="1434"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34"/>
            <p:cNvSpPr/>
            <p:nvPr/>
          </p:nvSpPr>
          <p:spPr>
            <a:xfrm>
              <a:off x="5665875" y="2483050"/>
              <a:ext cx="98425" cy="166825"/>
            </a:xfrm>
            <a:custGeom>
              <a:rect b="b" l="l" r="r" t="t"/>
              <a:pathLst>
                <a:path extrusionOk="0" h="6673" w="3937">
                  <a:moveTo>
                    <a:pt x="1" y="1"/>
                  </a:moveTo>
                  <a:lnTo>
                    <a:pt x="1" y="1"/>
                  </a:lnTo>
                  <a:cubicBezTo>
                    <a:pt x="101" y="368"/>
                    <a:pt x="268" y="734"/>
                    <a:pt x="434" y="1068"/>
                  </a:cubicBezTo>
                  <a:cubicBezTo>
                    <a:pt x="735" y="1668"/>
                    <a:pt x="1202" y="2536"/>
                    <a:pt x="1735" y="3470"/>
                  </a:cubicBezTo>
                  <a:cubicBezTo>
                    <a:pt x="2302" y="4404"/>
                    <a:pt x="2836" y="5204"/>
                    <a:pt x="3236" y="5771"/>
                  </a:cubicBezTo>
                  <a:cubicBezTo>
                    <a:pt x="3437" y="6105"/>
                    <a:pt x="3670" y="6405"/>
                    <a:pt x="3937" y="6672"/>
                  </a:cubicBezTo>
                  <a:cubicBezTo>
                    <a:pt x="3770" y="6338"/>
                    <a:pt x="3570" y="6005"/>
                    <a:pt x="3370" y="5671"/>
                  </a:cubicBezTo>
                  <a:cubicBezTo>
                    <a:pt x="3003" y="5104"/>
                    <a:pt x="2469" y="4270"/>
                    <a:pt x="1936" y="3370"/>
                  </a:cubicBezTo>
                  <a:cubicBezTo>
                    <a:pt x="1368" y="2436"/>
                    <a:pt x="901" y="1602"/>
                    <a:pt x="568" y="968"/>
                  </a:cubicBezTo>
                  <a:cubicBezTo>
                    <a:pt x="401" y="634"/>
                    <a:pt x="201" y="301"/>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34"/>
            <p:cNvSpPr/>
            <p:nvPr/>
          </p:nvSpPr>
          <p:spPr>
            <a:xfrm>
              <a:off x="5711750" y="2571450"/>
              <a:ext cx="26700" cy="71750"/>
            </a:xfrm>
            <a:custGeom>
              <a:rect b="b" l="l" r="r" t="t"/>
              <a:pathLst>
                <a:path extrusionOk="0" h="2870" w="1068">
                  <a:moveTo>
                    <a:pt x="101" y="0"/>
                  </a:moveTo>
                  <a:cubicBezTo>
                    <a:pt x="0" y="534"/>
                    <a:pt x="34" y="1068"/>
                    <a:pt x="234" y="1535"/>
                  </a:cubicBezTo>
                  <a:cubicBezTo>
                    <a:pt x="367" y="2035"/>
                    <a:pt x="634" y="2502"/>
                    <a:pt x="1035" y="2869"/>
                  </a:cubicBezTo>
                  <a:cubicBezTo>
                    <a:pt x="1068" y="2836"/>
                    <a:pt x="701" y="2269"/>
                    <a:pt x="467" y="1468"/>
                  </a:cubicBezTo>
                  <a:cubicBezTo>
                    <a:pt x="201" y="701"/>
                    <a:pt x="167" y="0"/>
                    <a:pt x="1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34"/>
            <p:cNvSpPr/>
            <p:nvPr/>
          </p:nvSpPr>
          <p:spPr>
            <a:xfrm>
              <a:off x="5164700" y="2109450"/>
              <a:ext cx="95925" cy="141800"/>
            </a:xfrm>
            <a:custGeom>
              <a:rect b="b" l="l" r="r" t="t"/>
              <a:pathLst>
                <a:path extrusionOk="0" h="5672" w="3837">
                  <a:moveTo>
                    <a:pt x="0" y="1"/>
                  </a:moveTo>
                  <a:cubicBezTo>
                    <a:pt x="0" y="34"/>
                    <a:pt x="367" y="167"/>
                    <a:pt x="934" y="501"/>
                  </a:cubicBezTo>
                  <a:cubicBezTo>
                    <a:pt x="1668" y="968"/>
                    <a:pt x="2268" y="1535"/>
                    <a:pt x="2735" y="2269"/>
                  </a:cubicBezTo>
                  <a:cubicBezTo>
                    <a:pt x="3202" y="2969"/>
                    <a:pt x="3503" y="3770"/>
                    <a:pt x="3636" y="4604"/>
                  </a:cubicBezTo>
                  <a:cubicBezTo>
                    <a:pt x="3736" y="5271"/>
                    <a:pt x="3703" y="5671"/>
                    <a:pt x="3736" y="5671"/>
                  </a:cubicBezTo>
                  <a:cubicBezTo>
                    <a:pt x="3836" y="5304"/>
                    <a:pt x="3836" y="4937"/>
                    <a:pt x="3770" y="4604"/>
                  </a:cubicBezTo>
                  <a:cubicBezTo>
                    <a:pt x="3603" y="2803"/>
                    <a:pt x="2569" y="1235"/>
                    <a:pt x="1001" y="368"/>
                  </a:cubicBezTo>
                  <a:cubicBezTo>
                    <a:pt x="701" y="167"/>
                    <a:pt x="367" y="34"/>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34"/>
            <p:cNvSpPr/>
            <p:nvPr/>
          </p:nvSpPr>
          <p:spPr>
            <a:xfrm>
              <a:off x="5617525" y="2220375"/>
              <a:ext cx="109250" cy="477025"/>
            </a:xfrm>
            <a:custGeom>
              <a:rect b="b" l="l" r="r" t="t"/>
              <a:pathLst>
                <a:path extrusionOk="0" h="19081" w="4370">
                  <a:moveTo>
                    <a:pt x="4303" y="0"/>
                  </a:moveTo>
                  <a:cubicBezTo>
                    <a:pt x="4236" y="0"/>
                    <a:pt x="3236" y="4236"/>
                    <a:pt x="2068" y="9507"/>
                  </a:cubicBezTo>
                  <a:cubicBezTo>
                    <a:pt x="901" y="14777"/>
                    <a:pt x="0" y="19080"/>
                    <a:pt x="33" y="19080"/>
                  </a:cubicBezTo>
                  <a:cubicBezTo>
                    <a:pt x="100" y="19080"/>
                    <a:pt x="1101" y="14844"/>
                    <a:pt x="2268" y="9574"/>
                  </a:cubicBezTo>
                  <a:cubicBezTo>
                    <a:pt x="3469" y="4303"/>
                    <a:pt x="4370" y="33"/>
                    <a:pt x="430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34"/>
            <p:cNvSpPr/>
            <p:nvPr/>
          </p:nvSpPr>
          <p:spPr>
            <a:xfrm>
              <a:off x="4880325" y="2513075"/>
              <a:ext cx="48400" cy="46725"/>
            </a:xfrm>
            <a:custGeom>
              <a:rect b="b" l="l" r="r" t="t"/>
              <a:pathLst>
                <a:path extrusionOk="0" h="1869" w="1936">
                  <a:moveTo>
                    <a:pt x="1935" y="0"/>
                  </a:moveTo>
                  <a:lnTo>
                    <a:pt x="1935" y="0"/>
                  </a:lnTo>
                  <a:cubicBezTo>
                    <a:pt x="1501" y="167"/>
                    <a:pt x="1135" y="434"/>
                    <a:pt x="834" y="801"/>
                  </a:cubicBezTo>
                  <a:cubicBezTo>
                    <a:pt x="467" y="1068"/>
                    <a:pt x="201" y="1468"/>
                    <a:pt x="0" y="1868"/>
                  </a:cubicBezTo>
                  <a:cubicBezTo>
                    <a:pt x="367" y="1602"/>
                    <a:pt x="668" y="1301"/>
                    <a:pt x="968" y="968"/>
                  </a:cubicBezTo>
                  <a:cubicBezTo>
                    <a:pt x="1335" y="668"/>
                    <a:pt x="1635" y="334"/>
                    <a:pt x="19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34"/>
            <p:cNvSpPr/>
            <p:nvPr/>
          </p:nvSpPr>
          <p:spPr>
            <a:xfrm>
              <a:off x="5067950" y="2322100"/>
              <a:ext cx="190175" cy="372800"/>
            </a:xfrm>
            <a:custGeom>
              <a:rect b="b" l="l" r="r" t="t"/>
              <a:pathLst>
                <a:path extrusionOk="0" h="14912" w="7607">
                  <a:moveTo>
                    <a:pt x="7606" y="1"/>
                  </a:moveTo>
                  <a:lnTo>
                    <a:pt x="7606" y="1"/>
                  </a:lnTo>
                  <a:cubicBezTo>
                    <a:pt x="7473" y="167"/>
                    <a:pt x="7373" y="368"/>
                    <a:pt x="7273" y="568"/>
                  </a:cubicBezTo>
                  <a:cubicBezTo>
                    <a:pt x="7039" y="935"/>
                    <a:pt x="6739" y="1468"/>
                    <a:pt x="6372" y="2102"/>
                  </a:cubicBezTo>
                  <a:cubicBezTo>
                    <a:pt x="5638" y="3436"/>
                    <a:pt x="4671" y="5304"/>
                    <a:pt x="3670" y="7373"/>
                  </a:cubicBezTo>
                  <a:lnTo>
                    <a:pt x="1035" y="12676"/>
                  </a:lnTo>
                  <a:cubicBezTo>
                    <a:pt x="735" y="13344"/>
                    <a:pt x="468" y="13877"/>
                    <a:pt x="268" y="14311"/>
                  </a:cubicBezTo>
                  <a:cubicBezTo>
                    <a:pt x="168" y="14478"/>
                    <a:pt x="67" y="14678"/>
                    <a:pt x="1" y="14911"/>
                  </a:cubicBezTo>
                  <a:cubicBezTo>
                    <a:pt x="134" y="14711"/>
                    <a:pt x="234" y="14544"/>
                    <a:pt x="334" y="14344"/>
                  </a:cubicBezTo>
                  <a:cubicBezTo>
                    <a:pt x="568" y="13977"/>
                    <a:pt x="835" y="13410"/>
                    <a:pt x="1168" y="12743"/>
                  </a:cubicBezTo>
                  <a:cubicBezTo>
                    <a:pt x="1869" y="11409"/>
                    <a:pt x="2803" y="9541"/>
                    <a:pt x="3837" y="7473"/>
                  </a:cubicBezTo>
                  <a:cubicBezTo>
                    <a:pt x="4871" y="5405"/>
                    <a:pt x="5805" y="3537"/>
                    <a:pt x="6505" y="2202"/>
                  </a:cubicBezTo>
                  <a:lnTo>
                    <a:pt x="7339" y="601"/>
                  </a:lnTo>
                  <a:cubicBezTo>
                    <a:pt x="7439" y="401"/>
                    <a:pt x="7539" y="201"/>
                    <a:pt x="760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34"/>
            <p:cNvSpPr/>
            <p:nvPr/>
          </p:nvSpPr>
          <p:spPr>
            <a:xfrm>
              <a:off x="5268100" y="2552275"/>
              <a:ext cx="283550" cy="167650"/>
            </a:xfrm>
            <a:custGeom>
              <a:rect b="b" l="l" r="r" t="t"/>
              <a:pathLst>
                <a:path extrusionOk="0" h="6706" w="11342">
                  <a:moveTo>
                    <a:pt x="0" y="0"/>
                  </a:moveTo>
                  <a:lnTo>
                    <a:pt x="0" y="134"/>
                  </a:lnTo>
                  <a:cubicBezTo>
                    <a:pt x="0" y="300"/>
                    <a:pt x="34" y="434"/>
                    <a:pt x="67" y="567"/>
                  </a:cubicBezTo>
                  <a:cubicBezTo>
                    <a:pt x="167" y="1068"/>
                    <a:pt x="367" y="1535"/>
                    <a:pt x="601" y="2002"/>
                  </a:cubicBezTo>
                  <a:cubicBezTo>
                    <a:pt x="1468" y="3469"/>
                    <a:pt x="2802" y="4637"/>
                    <a:pt x="4370" y="5337"/>
                  </a:cubicBezTo>
                  <a:cubicBezTo>
                    <a:pt x="5938" y="6005"/>
                    <a:pt x="7573" y="6405"/>
                    <a:pt x="9274" y="6572"/>
                  </a:cubicBezTo>
                  <a:cubicBezTo>
                    <a:pt x="9908" y="6638"/>
                    <a:pt x="10441" y="6672"/>
                    <a:pt x="10775" y="6705"/>
                  </a:cubicBezTo>
                  <a:lnTo>
                    <a:pt x="11342" y="6705"/>
                  </a:lnTo>
                  <a:cubicBezTo>
                    <a:pt x="11175" y="6638"/>
                    <a:pt x="10975" y="6605"/>
                    <a:pt x="10808" y="6605"/>
                  </a:cubicBezTo>
                  <a:lnTo>
                    <a:pt x="9274" y="6405"/>
                  </a:lnTo>
                  <a:cubicBezTo>
                    <a:pt x="7606" y="6205"/>
                    <a:pt x="6005" y="5771"/>
                    <a:pt x="4470" y="5137"/>
                  </a:cubicBezTo>
                  <a:cubicBezTo>
                    <a:pt x="2936" y="4470"/>
                    <a:pt x="1635" y="3336"/>
                    <a:pt x="734" y="1935"/>
                  </a:cubicBezTo>
                  <a:cubicBezTo>
                    <a:pt x="401" y="1335"/>
                    <a:pt x="167" y="667"/>
                    <a:pt x="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34"/>
            <p:cNvSpPr/>
            <p:nvPr/>
          </p:nvSpPr>
          <p:spPr>
            <a:xfrm>
              <a:off x="5379850" y="2821500"/>
              <a:ext cx="308575" cy="22275"/>
            </a:xfrm>
            <a:custGeom>
              <a:rect b="b" l="l" r="r" t="t"/>
              <a:pathLst>
                <a:path extrusionOk="0" h="891" w="12343">
                  <a:moveTo>
                    <a:pt x="85" y="1"/>
                  </a:moveTo>
                  <a:cubicBezTo>
                    <a:pt x="29" y="1"/>
                    <a:pt x="0" y="2"/>
                    <a:pt x="0" y="6"/>
                  </a:cubicBezTo>
                  <a:cubicBezTo>
                    <a:pt x="0" y="72"/>
                    <a:pt x="2736" y="339"/>
                    <a:pt x="6138" y="573"/>
                  </a:cubicBezTo>
                  <a:cubicBezTo>
                    <a:pt x="8948" y="766"/>
                    <a:pt x="11325" y="890"/>
                    <a:pt x="12068" y="890"/>
                  </a:cubicBezTo>
                  <a:cubicBezTo>
                    <a:pt x="12225" y="890"/>
                    <a:pt x="12309" y="885"/>
                    <a:pt x="12309" y="873"/>
                  </a:cubicBezTo>
                  <a:cubicBezTo>
                    <a:pt x="12342" y="806"/>
                    <a:pt x="9574" y="573"/>
                    <a:pt x="6171" y="339"/>
                  </a:cubicBezTo>
                  <a:cubicBezTo>
                    <a:pt x="3116" y="130"/>
                    <a:pt x="572" y="1"/>
                    <a:pt x="8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34"/>
            <p:cNvSpPr/>
            <p:nvPr/>
          </p:nvSpPr>
          <p:spPr>
            <a:xfrm>
              <a:off x="5275600" y="2780775"/>
              <a:ext cx="16700" cy="105100"/>
            </a:xfrm>
            <a:custGeom>
              <a:rect b="b" l="l" r="r" t="t"/>
              <a:pathLst>
                <a:path extrusionOk="0" h="4204" w="668">
                  <a:moveTo>
                    <a:pt x="601" y="0"/>
                  </a:moveTo>
                  <a:cubicBezTo>
                    <a:pt x="167" y="1334"/>
                    <a:pt x="1" y="2769"/>
                    <a:pt x="167" y="4203"/>
                  </a:cubicBezTo>
                  <a:cubicBezTo>
                    <a:pt x="234" y="4203"/>
                    <a:pt x="268" y="3269"/>
                    <a:pt x="368" y="2102"/>
                  </a:cubicBezTo>
                  <a:cubicBezTo>
                    <a:pt x="501" y="934"/>
                    <a:pt x="668" y="0"/>
                    <a:pt x="6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34"/>
            <p:cNvSpPr/>
            <p:nvPr/>
          </p:nvSpPr>
          <p:spPr>
            <a:xfrm>
              <a:off x="5247250" y="2747400"/>
              <a:ext cx="19200" cy="144300"/>
            </a:xfrm>
            <a:custGeom>
              <a:rect b="b" l="l" r="r" t="t"/>
              <a:pathLst>
                <a:path extrusionOk="0" h="5772" w="768">
                  <a:moveTo>
                    <a:pt x="301" y="1"/>
                  </a:moveTo>
                  <a:cubicBezTo>
                    <a:pt x="201" y="268"/>
                    <a:pt x="134" y="535"/>
                    <a:pt x="134" y="835"/>
                  </a:cubicBezTo>
                  <a:cubicBezTo>
                    <a:pt x="34" y="1535"/>
                    <a:pt x="1" y="2236"/>
                    <a:pt x="67" y="2903"/>
                  </a:cubicBezTo>
                  <a:cubicBezTo>
                    <a:pt x="101" y="3603"/>
                    <a:pt x="234" y="4304"/>
                    <a:pt x="401" y="4971"/>
                  </a:cubicBezTo>
                  <a:cubicBezTo>
                    <a:pt x="468" y="5238"/>
                    <a:pt x="568" y="5538"/>
                    <a:pt x="701" y="5772"/>
                  </a:cubicBezTo>
                  <a:cubicBezTo>
                    <a:pt x="768" y="5772"/>
                    <a:pt x="401" y="4504"/>
                    <a:pt x="301" y="2903"/>
                  </a:cubicBezTo>
                  <a:cubicBezTo>
                    <a:pt x="201" y="1302"/>
                    <a:pt x="367" y="1"/>
                    <a:pt x="3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34"/>
            <p:cNvSpPr/>
            <p:nvPr/>
          </p:nvSpPr>
          <p:spPr>
            <a:xfrm>
              <a:off x="5278100" y="2035025"/>
              <a:ext cx="221850" cy="12950"/>
            </a:xfrm>
            <a:custGeom>
              <a:rect b="b" l="l" r="r" t="t"/>
              <a:pathLst>
                <a:path extrusionOk="0" h="518" w="8874">
                  <a:moveTo>
                    <a:pt x="8091" y="0"/>
                  </a:moveTo>
                  <a:cubicBezTo>
                    <a:pt x="6875" y="0"/>
                    <a:pt x="5645" y="60"/>
                    <a:pt x="4437" y="142"/>
                  </a:cubicBezTo>
                  <a:cubicBezTo>
                    <a:pt x="1969" y="276"/>
                    <a:pt x="1" y="442"/>
                    <a:pt x="1" y="509"/>
                  </a:cubicBezTo>
                  <a:cubicBezTo>
                    <a:pt x="261" y="515"/>
                    <a:pt x="522" y="518"/>
                    <a:pt x="783" y="518"/>
                  </a:cubicBezTo>
                  <a:cubicBezTo>
                    <a:pt x="1999" y="518"/>
                    <a:pt x="3230" y="458"/>
                    <a:pt x="4437" y="376"/>
                  </a:cubicBezTo>
                  <a:cubicBezTo>
                    <a:pt x="6906" y="242"/>
                    <a:pt x="8874" y="76"/>
                    <a:pt x="8874" y="9"/>
                  </a:cubicBezTo>
                  <a:cubicBezTo>
                    <a:pt x="8614" y="3"/>
                    <a:pt x="8353" y="0"/>
                    <a:pt x="809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34"/>
            <p:cNvSpPr/>
            <p:nvPr/>
          </p:nvSpPr>
          <p:spPr>
            <a:xfrm>
              <a:off x="4891175" y="2043775"/>
              <a:ext cx="400300" cy="551050"/>
            </a:xfrm>
            <a:custGeom>
              <a:rect b="b" l="l" r="r" t="t"/>
              <a:pathLst>
                <a:path extrusionOk="0" h="22042" w="16012">
                  <a:moveTo>
                    <a:pt x="15849" y="1"/>
                  </a:moveTo>
                  <a:cubicBezTo>
                    <a:pt x="15795" y="1"/>
                    <a:pt x="15745" y="9"/>
                    <a:pt x="15711" y="26"/>
                  </a:cubicBezTo>
                  <a:cubicBezTo>
                    <a:pt x="15511" y="26"/>
                    <a:pt x="15211" y="59"/>
                    <a:pt x="14877" y="126"/>
                  </a:cubicBezTo>
                  <a:cubicBezTo>
                    <a:pt x="14510" y="159"/>
                    <a:pt x="14043" y="226"/>
                    <a:pt x="13543" y="293"/>
                  </a:cubicBezTo>
                  <a:cubicBezTo>
                    <a:pt x="12943" y="393"/>
                    <a:pt x="12376" y="559"/>
                    <a:pt x="11842" y="793"/>
                  </a:cubicBezTo>
                  <a:cubicBezTo>
                    <a:pt x="11175" y="1093"/>
                    <a:pt x="10574" y="1493"/>
                    <a:pt x="10041" y="1960"/>
                  </a:cubicBezTo>
                  <a:cubicBezTo>
                    <a:pt x="9407" y="2494"/>
                    <a:pt x="8873" y="3128"/>
                    <a:pt x="8473" y="3862"/>
                  </a:cubicBezTo>
                  <a:cubicBezTo>
                    <a:pt x="7672" y="5430"/>
                    <a:pt x="6905" y="7131"/>
                    <a:pt x="6038" y="8932"/>
                  </a:cubicBezTo>
                  <a:cubicBezTo>
                    <a:pt x="4336" y="12535"/>
                    <a:pt x="2802" y="15804"/>
                    <a:pt x="1701" y="18205"/>
                  </a:cubicBezTo>
                  <a:lnTo>
                    <a:pt x="434" y="21007"/>
                  </a:lnTo>
                  <a:cubicBezTo>
                    <a:pt x="300" y="21341"/>
                    <a:pt x="200" y="21574"/>
                    <a:pt x="100" y="21775"/>
                  </a:cubicBezTo>
                  <a:cubicBezTo>
                    <a:pt x="67" y="21875"/>
                    <a:pt x="33" y="21941"/>
                    <a:pt x="0" y="22041"/>
                  </a:cubicBezTo>
                  <a:cubicBezTo>
                    <a:pt x="67" y="21975"/>
                    <a:pt x="100" y="21875"/>
                    <a:pt x="133" y="21808"/>
                  </a:cubicBezTo>
                  <a:cubicBezTo>
                    <a:pt x="234" y="21608"/>
                    <a:pt x="367" y="21341"/>
                    <a:pt x="500" y="21041"/>
                  </a:cubicBezTo>
                  <a:cubicBezTo>
                    <a:pt x="834" y="20340"/>
                    <a:pt x="1301" y="19406"/>
                    <a:pt x="1868" y="18272"/>
                  </a:cubicBezTo>
                  <a:lnTo>
                    <a:pt x="6204" y="9032"/>
                  </a:lnTo>
                  <a:cubicBezTo>
                    <a:pt x="7072" y="7231"/>
                    <a:pt x="7872" y="5496"/>
                    <a:pt x="8606" y="3962"/>
                  </a:cubicBezTo>
                  <a:cubicBezTo>
                    <a:pt x="9006" y="3261"/>
                    <a:pt x="9507" y="2628"/>
                    <a:pt x="10141" y="2094"/>
                  </a:cubicBezTo>
                  <a:cubicBezTo>
                    <a:pt x="10674" y="1627"/>
                    <a:pt x="11275" y="1227"/>
                    <a:pt x="11909" y="926"/>
                  </a:cubicBezTo>
                  <a:cubicBezTo>
                    <a:pt x="12409" y="693"/>
                    <a:pt x="12976" y="493"/>
                    <a:pt x="13576" y="426"/>
                  </a:cubicBezTo>
                  <a:lnTo>
                    <a:pt x="14877" y="193"/>
                  </a:lnTo>
                  <a:lnTo>
                    <a:pt x="15711" y="59"/>
                  </a:lnTo>
                  <a:cubicBezTo>
                    <a:pt x="15811" y="59"/>
                    <a:pt x="15911" y="26"/>
                    <a:pt x="16011" y="26"/>
                  </a:cubicBezTo>
                  <a:cubicBezTo>
                    <a:pt x="15961" y="9"/>
                    <a:pt x="15903" y="1"/>
                    <a:pt x="1584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34"/>
            <p:cNvSpPr/>
            <p:nvPr/>
          </p:nvSpPr>
          <p:spPr>
            <a:xfrm>
              <a:off x="4940375" y="2495550"/>
              <a:ext cx="185150" cy="105950"/>
            </a:xfrm>
            <a:custGeom>
              <a:rect b="b" l="l" r="r" t="t"/>
              <a:pathLst>
                <a:path extrusionOk="0" h="4238" w="7406">
                  <a:moveTo>
                    <a:pt x="0" y="1"/>
                  </a:moveTo>
                  <a:cubicBezTo>
                    <a:pt x="0" y="1"/>
                    <a:pt x="9" y="37"/>
                    <a:pt x="32" y="100"/>
                  </a:cubicBezTo>
                  <a:lnTo>
                    <a:pt x="32" y="100"/>
                  </a:lnTo>
                  <a:cubicBezTo>
                    <a:pt x="21" y="67"/>
                    <a:pt x="10" y="34"/>
                    <a:pt x="0" y="1"/>
                  </a:cubicBezTo>
                  <a:close/>
                  <a:moveTo>
                    <a:pt x="32" y="100"/>
                  </a:moveTo>
                  <a:lnTo>
                    <a:pt x="32" y="100"/>
                  </a:lnTo>
                  <a:cubicBezTo>
                    <a:pt x="165" y="496"/>
                    <a:pt x="354" y="863"/>
                    <a:pt x="601" y="1202"/>
                  </a:cubicBezTo>
                  <a:cubicBezTo>
                    <a:pt x="1268" y="2036"/>
                    <a:pt x="2135" y="2703"/>
                    <a:pt x="3102" y="3137"/>
                  </a:cubicBezTo>
                  <a:cubicBezTo>
                    <a:pt x="4103" y="3570"/>
                    <a:pt x="5104" y="3870"/>
                    <a:pt x="6171" y="4037"/>
                  </a:cubicBezTo>
                  <a:cubicBezTo>
                    <a:pt x="6571" y="4137"/>
                    <a:pt x="6905" y="4171"/>
                    <a:pt x="7139" y="4204"/>
                  </a:cubicBezTo>
                  <a:lnTo>
                    <a:pt x="7372" y="4237"/>
                  </a:lnTo>
                  <a:lnTo>
                    <a:pt x="7405" y="4237"/>
                  </a:lnTo>
                  <a:lnTo>
                    <a:pt x="7139" y="4171"/>
                  </a:lnTo>
                  <a:lnTo>
                    <a:pt x="6205" y="4004"/>
                  </a:lnTo>
                  <a:cubicBezTo>
                    <a:pt x="5137" y="3804"/>
                    <a:pt x="4136" y="3470"/>
                    <a:pt x="3169" y="3070"/>
                  </a:cubicBezTo>
                  <a:cubicBezTo>
                    <a:pt x="2168" y="2636"/>
                    <a:pt x="1334" y="1969"/>
                    <a:pt x="667" y="1135"/>
                  </a:cubicBezTo>
                  <a:cubicBezTo>
                    <a:pt x="467" y="902"/>
                    <a:pt x="300" y="635"/>
                    <a:pt x="134" y="335"/>
                  </a:cubicBezTo>
                  <a:cubicBezTo>
                    <a:pt x="86" y="239"/>
                    <a:pt x="53" y="158"/>
                    <a:pt x="32" y="10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34"/>
            <p:cNvSpPr/>
            <p:nvPr/>
          </p:nvSpPr>
          <p:spPr>
            <a:xfrm>
              <a:off x="4765250" y="2478875"/>
              <a:ext cx="122600" cy="92600"/>
            </a:xfrm>
            <a:custGeom>
              <a:rect b="b" l="l" r="r" t="t"/>
              <a:pathLst>
                <a:path extrusionOk="0" h="3704" w="4904">
                  <a:moveTo>
                    <a:pt x="4904" y="1"/>
                  </a:moveTo>
                  <a:cubicBezTo>
                    <a:pt x="4804" y="1"/>
                    <a:pt x="4737" y="1"/>
                    <a:pt x="4637" y="34"/>
                  </a:cubicBezTo>
                  <a:cubicBezTo>
                    <a:pt x="4437" y="68"/>
                    <a:pt x="4203" y="134"/>
                    <a:pt x="4003" y="201"/>
                  </a:cubicBezTo>
                  <a:cubicBezTo>
                    <a:pt x="3269" y="434"/>
                    <a:pt x="2602" y="801"/>
                    <a:pt x="2002" y="1235"/>
                  </a:cubicBezTo>
                  <a:cubicBezTo>
                    <a:pt x="1401" y="1702"/>
                    <a:pt x="867" y="2269"/>
                    <a:pt x="467" y="2903"/>
                  </a:cubicBezTo>
                  <a:cubicBezTo>
                    <a:pt x="334" y="3070"/>
                    <a:pt x="200" y="3270"/>
                    <a:pt x="134" y="3470"/>
                  </a:cubicBezTo>
                  <a:cubicBezTo>
                    <a:pt x="67" y="3570"/>
                    <a:pt x="33" y="3637"/>
                    <a:pt x="0" y="3703"/>
                  </a:cubicBezTo>
                  <a:cubicBezTo>
                    <a:pt x="67" y="3637"/>
                    <a:pt x="100" y="3570"/>
                    <a:pt x="134" y="3503"/>
                  </a:cubicBezTo>
                  <a:cubicBezTo>
                    <a:pt x="267" y="3303"/>
                    <a:pt x="367" y="3103"/>
                    <a:pt x="500" y="2936"/>
                  </a:cubicBezTo>
                  <a:cubicBezTo>
                    <a:pt x="1368" y="1702"/>
                    <a:pt x="2602" y="768"/>
                    <a:pt x="4003" y="268"/>
                  </a:cubicBezTo>
                  <a:cubicBezTo>
                    <a:pt x="4270" y="168"/>
                    <a:pt x="4503" y="101"/>
                    <a:pt x="4670" y="68"/>
                  </a:cubicBezTo>
                  <a:cubicBezTo>
                    <a:pt x="4737" y="34"/>
                    <a:pt x="4837" y="34"/>
                    <a:pt x="4904"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34"/>
            <p:cNvSpPr/>
            <p:nvPr/>
          </p:nvSpPr>
          <p:spPr>
            <a:xfrm>
              <a:off x="5052950" y="2270400"/>
              <a:ext cx="185975" cy="73400"/>
            </a:xfrm>
            <a:custGeom>
              <a:rect b="b" l="l" r="r" t="t"/>
              <a:pathLst>
                <a:path extrusionOk="0" h="2936" w="7439">
                  <a:moveTo>
                    <a:pt x="0" y="1"/>
                  </a:moveTo>
                  <a:lnTo>
                    <a:pt x="34" y="17"/>
                  </a:lnTo>
                  <a:cubicBezTo>
                    <a:pt x="25" y="9"/>
                    <a:pt x="17" y="1"/>
                    <a:pt x="0" y="1"/>
                  </a:cubicBezTo>
                  <a:close/>
                  <a:moveTo>
                    <a:pt x="34" y="17"/>
                  </a:moveTo>
                  <a:cubicBezTo>
                    <a:pt x="42" y="26"/>
                    <a:pt x="50" y="34"/>
                    <a:pt x="67" y="34"/>
                  </a:cubicBezTo>
                  <a:lnTo>
                    <a:pt x="34" y="17"/>
                  </a:lnTo>
                  <a:close/>
                  <a:moveTo>
                    <a:pt x="67" y="34"/>
                  </a:moveTo>
                  <a:lnTo>
                    <a:pt x="267" y="201"/>
                  </a:lnTo>
                  <a:cubicBezTo>
                    <a:pt x="401" y="301"/>
                    <a:pt x="634" y="501"/>
                    <a:pt x="968" y="701"/>
                  </a:cubicBezTo>
                  <a:cubicBezTo>
                    <a:pt x="2569" y="1768"/>
                    <a:pt x="4370" y="2469"/>
                    <a:pt x="6271" y="2803"/>
                  </a:cubicBezTo>
                  <a:cubicBezTo>
                    <a:pt x="6638" y="2869"/>
                    <a:pt x="6905" y="2903"/>
                    <a:pt x="7139" y="2903"/>
                  </a:cubicBezTo>
                  <a:lnTo>
                    <a:pt x="7372" y="2936"/>
                  </a:lnTo>
                  <a:lnTo>
                    <a:pt x="7439" y="2936"/>
                  </a:lnTo>
                  <a:cubicBezTo>
                    <a:pt x="7406" y="2936"/>
                    <a:pt x="7372" y="2903"/>
                    <a:pt x="7372" y="2903"/>
                  </a:cubicBezTo>
                  <a:lnTo>
                    <a:pt x="7139" y="2869"/>
                  </a:lnTo>
                  <a:cubicBezTo>
                    <a:pt x="6939" y="2869"/>
                    <a:pt x="6638" y="2803"/>
                    <a:pt x="6271" y="2736"/>
                  </a:cubicBezTo>
                  <a:cubicBezTo>
                    <a:pt x="5337" y="2569"/>
                    <a:pt x="4403" y="2302"/>
                    <a:pt x="3536" y="1935"/>
                  </a:cubicBezTo>
                  <a:cubicBezTo>
                    <a:pt x="2636" y="1602"/>
                    <a:pt x="1802" y="1168"/>
                    <a:pt x="1001" y="634"/>
                  </a:cubicBezTo>
                  <a:cubicBezTo>
                    <a:pt x="701" y="468"/>
                    <a:pt x="434" y="301"/>
                    <a:pt x="267" y="167"/>
                  </a:cubicBezTo>
                  <a:lnTo>
                    <a:pt x="67" y="34"/>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34"/>
            <p:cNvSpPr/>
            <p:nvPr/>
          </p:nvSpPr>
          <p:spPr>
            <a:xfrm>
              <a:off x="5214725" y="2106950"/>
              <a:ext cx="496225" cy="29650"/>
            </a:xfrm>
            <a:custGeom>
              <a:rect b="b" l="l" r="r" t="t"/>
              <a:pathLst>
                <a:path extrusionOk="0" h="1186" w="19849">
                  <a:moveTo>
                    <a:pt x="19641" y="99"/>
                  </a:moveTo>
                  <a:cubicBezTo>
                    <a:pt x="19643" y="100"/>
                    <a:pt x="19646" y="100"/>
                    <a:pt x="19648" y="101"/>
                  </a:cubicBezTo>
                  <a:cubicBezTo>
                    <a:pt x="19649" y="101"/>
                    <a:pt x="19651" y="101"/>
                    <a:pt x="19652" y="101"/>
                  </a:cubicBezTo>
                  <a:lnTo>
                    <a:pt x="19652" y="101"/>
                  </a:lnTo>
                  <a:cubicBezTo>
                    <a:pt x="19648" y="100"/>
                    <a:pt x="19645" y="100"/>
                    <a:pt x="19641" y="99"/>
                  </a:cubicBezTo>
                  <a:close/>
                  <a:moveTo>
                    <a:pt x="19652" y="101"/>
                  </a:moveTo>
                  <a:cubicBezTo>
                    <a:pt x="19781" y="117"/>
                    <a:pt x="19848" y="134"/>
                    <a:pt x="19848" y="134"/>
                  </a:cubicBezTo>
                  <a:cubicBezTo>
                    <a:pt x="19848" y="134"/>
                    <a:pt x="19783" y="101"/>
                    <a:pt x="19652" y="101"/>
                  </a:cubicBezTo>
                  <a:close/>
                  <a:moveTo>
                    <a:pt x="171" y="1044"/>
                  </a:moveTo>
                  <a:lnTo>
                    <a:pt x="1" y="1068"/>
                  </a:lnTo>
                  <a:cubicBezTo>
                    <a:pt x="1" y="1068"/>
                    <a:pt x="82" y="1068"/>
                    <a:pt x="171" y="1044"/>
                  </a:cubicBezTo>
                  <a:close/>
                  <a:moveTo>
                    <a:pt x="18357" y="1"/>
                  </a:moveTo>
                  <a:cubicBezTo>
                    <a:pt x="17880" y="1"/>
                    <a:pt x="17413" y="45"/>
                    <a:pt x="16946" y="134"/>
                  </a:cubicBezTo>
                  <a:cubicBezTo>
                    <a:pt x="16045" y="267"/>
                    <a:pt x="14978" y="534"/>
                    <a:pt x="13810" y="768"/>
                  </a:cubicBezTo>
                  <a:cubicBezTo>
                    <a:pt x="12796" y="981"/>
                    <a:pt x="11761" y="1088"/>
                    <a:pt x="10738" y="1088"/>
                  </a:cubicBezTo>
                  <a:cubicBezTo>
                    <a:pt x="10483" y="1088"/>
                    <a:pt x="10228" y="1081"/>
                    <a:pt x="9974" y="1068"/>
                  </a:cubicBezTo>
                  <a:cubicBezTo>
                    <a:pt x="8573" y="1001"/>
                    <a:pt x="7272" y="868"/>
                    <a:pt x="6072" y="734"/>
                  </a:cubicBezTo>
                  <a:cubicBezTo>
                    <a:pt x="5296" y="659"/>
                    <a:pt x="4502" y="622"/>
                    <a:pt x="3703" y="622"/>
                  </a:cubicBezTo>
                  <a:cubicBezTo>
                    <a:pt x="3436" y="622"/>
                    <a:pt x="3170" y="626"/>
                    <a:pt x="2903" y="634"/>
                  </a:cubicBezTo>
                  <a:cubicBezTo>
                    <a:pt x="2202" y="634"/>
                    <a:pt x="1468" y="734"/>
                    <a:pt x="768" y="868"/>
                  </a:cubicBezTo>
                  <a:lnTo>
                    <a:pt x="201" y="1035"/>
                  </a:lnTo>
                  <a:cubicBezTo>
                    <a:pt x="191" y="1038"/>
                    <a:pt x="181" y="1041"/>
                    <a:pt x="171" y="1044"/>
                  </a:cubicBezTo>
                  <a:lnTo>
                    <a:pt x="171" y="1044"/>
                  </a:lnTo>
                  <a:lnTo>
                    <a:pt x="234" y="1035"/>
                  </a:lnTo>
                  <a:lnTo>
                    <a:pt x="801" y="901"/>
                  </a:lnTo>
                  <a:cubicBezTo>
                    <a:pt x="1468" y="768"/>
                    <a:pt x="2202" y="701"/>
                    <a:pt x="2903" y="668"/>
                  </a:cubicBezTo>
                  <a:cubicBezTo>
                    <a:pt x="3970" y="668"/>
                    <a:pt x="5038" y="701"/>
                    <a:pt x="6072" y="834"/>
                  </a:cubicBezTo>
                  <a:cubicBezTo>
                    <a:pt x="7272" y="935"/>
                    <a:pt x="8573" y="1101"/>
                    <a:pt x="9974" y="1168"/>
                  </a:cubicBezTo>
                  <a:cubicBezTo>
                    <a:pt x="10198" y="1179"/>
                    <a:pt x="10421" y="1185"/>
                    <a:pt x="10644" y="1185"/>
                  </a:cubicBezTo>
                  <a:cubicBezTo>
                    <a:pt x="11721" y="1185"/>
                    <a:pt x="12794" y="1056"/>
                    <a:pt x="13844" y="834"/>
                  </a:cubicBezTo>
                  <a:cubicBezTo>
                    <a:pt x="15011" y="601"/>
                    <a:pt x="16045" y="334"/>
                    <a:pt x="16946" y="201"/>
                  </a:cubicBezTo>
                  <a:cubicBezTo>
                    <a:pt x="17481" y="99"/>
                    <a:pt x="18016" y="55"/>
                    <a:pt x="18566" y="55"/>
                  </a:cubicBezTo>
                  <a:cubicBezTo>
                    <a:pt x="18736" y="55"/>
                    <a:pt x="18908" y="59"/>
                    <a:pt x="19081" y="67"/>
                  </a:cubicBezTo>
                  <a:cubicBezTo>
                    <a:pt x="19324" y="67"/>
                    <a:pt x="19512" y="83"/>
                    <a:pt x="19641" y="99"/>
                  </a:cubicBezTo>
                  <a:lnTo>
                    <a:pt x="19641" y="99"/>
                  </a:lnTo>
                  <a:cubicBezTo>
                    <a:pt x="19475" y="66"/>
                    <a:pt x="19278" y="34"/>
                    <a:pt x="19081" y="34"/>
                  </a:cubicBezTo>
                  <a:cubicBezTo>
                    <a:pt x="18836" y="12"/>
                    <a:pt x="18595" y="1"/>
                    <a:pt x="18357"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34"/>
            <p:cNvSpPr/>
            <p:nvPr/>
          </p:nvSpPr>
          <p:spPr>
            <a:xfrm>
              <a:off x="5236400" y="2364625"/>
              <a:ext cx="445350" cy="27125"/>
            </a:xfrm>
            <a:custGeom>
              <a:rect b="b" l="l" r="r" t="t"/>
              <a:pathLst>
                <a:path extrusionOk="0" h="1085" w="17814">
                  <a:moveTo>
                    <a:pt x="1" y="1"/>
                  </a:moveTo>
                  <a:cubicBezTo>
                    <a:pt x="835" y="268"/>
                    <a:pt x="1702" y="501"/>
                    <a:pt x="2569" y="635"/>
                  </a:cubicBezTo>
                  <a:cubicBezTo>
                    <a:pt x="4325" y="941"/>
                    <a:pt x="6105" y="1085"/>
                    <a:pt x="7888" y="1085"/>
                  </a:cubicBezTo>
                  <a:cubicBezTo>
                    <a:pt x="8239" y="1085"/>
                    <a:pt x="8590" y="1079"/>
                    <a:pt x="8941" y="1068"/>
                  </a:cubicBezTo>
                  <a:cubicBezTo>
                    <a:pt x="11442" y="1002"/>
                    <a:pt x="13711" y="835"/>
                    <a:pt x="15345" y="735"/>
                  </a:cubicBezTo>
                  <a:lnTo>
                    <a:pt x="17280" y="601"/>
                  </a:lnTo>
                  <a:lnTo>
                    <a:pt x="17814" y="535"/>
                  </a:lnTo>
                  <a:lnTo>
                    <a:pt x="17814" y="535"/>
                  </a:lnTo>
                  <a:lnTo>
                    <a:pt x="17280" y="568"/>
                  </a:lnTo>
                  <a:lnTo>
                    <a:pt x="15345" y="668"/>
                  </a:lnTo>
                  <a:cubicBezTo>
                    <a:pt x="13711" y="768"/>
                    <a:pt x="11442" y="935"/>
                    <a:pt x="8941" y="1002"/>
                  </a:cubicBezTo>
                  <a:cubicBezTo>
                    <a:pt x="8585" y="1013"/>
                    <a:pt x="8229" y="1018"/>
                    <a:pt x="7873" y="1018"/>
                  </a:cubicBezTo>
                  <a:cubicBezTo>
                    <a:pt x="6095" y="1018"/>
                    <a:pt x="4321" y="879"/>
                    <a:pt x="2569" y="601"/>
                  </a:cubicBezTo>
                  <a:cubicBezTo>
                    <a:pt x="1769" y="435"/>
                    <a:pt x="1135" y="301"/>
                    <a:pt x="668" y="168"/>
                  </a:cubicBezTo>
                  <a:lnTo>
                    <a:pt x="168" y="34"/>
                  </a:lnTo>
                  <a:lnTo>
                    <a:pt x="1"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34"/>
            <p:cNvSpPr/>
            <p:nvPr/>
          </p:nvSpPr>
          <p:spPr>
            <a:xfrm>
              <a:off x="5689225" y="2403825"/>
              <a:ext cx="193500" cy="101775"/>
            </a:xfrm>
            <a:custGeom>
              <a:rect b="b" l="l" r="r" t="t"/>
              <a:pathLst>
                <a:path extrusionOk="0" h="4071" w="7740">
                  <a:moveTo>
                    <a:pt x="7740" y="1"/>
                  </a:moveTo>
                  <a:lnTo>
                    <a:pt x="7673" y="34"/>
                  </a:lnTo>
                  <a:lnTo>
                    <a:pt x="7473" y="201"/>
                  </a:lnTo>
                  <a:cubicBezTo>
                    <a:pt x="7306" y="368"/>
                    <a:pt x="7073" y="601"/>
                    <a:pt x="6772" y="868"/>
                  </a:cubicBezTo>
                  <a:cubicBezTo>
                    <a:pt x="5205" y="2236"/>
                    <a:pt x="3303" y="3236"/>
                    <a:pt x="1268" y="3770"/>
                  </a:cubicBezTo>
                  <a:cubicBezTo>
                    <a:pt x="901" y="3870"/>
                    <a:pt x="568" y="3970"/>
                    <a:pt x="368" y="4004"/>
                  </a:cubicBezTo>
                  <a:lnTo>
                    <a:pt x="101" y="4037"/>
                  </a:lnTo>
                  <a:cubicBezTo>
                    <a:pt x="68" y="4037"/>
                    <a:pt x="34" y="4070"/>
                    <a:pt x="1" y="4070"/>
                  </a:cubicBezTo>
                  <a:lnTo>
                    <a:pt x="101" y="4070"/>
                  </a:lnTo>
                  <a:lnTo>
                    <a:pt x="368" y="4037"/>
                  </a:lnTo>
                  <a:cubicBezTo>
                    <a:pt x="601" y="4004"/>
                    <a:pt x="901" y="3937"/>
                    <a:pt x="1302" y="3837"/>
                  </a:cubicBezTo>
                  <a:cubicBezTo>
                    <a:pt x="3337" y="3336"/>
                    <a:pt x="5238" y="2336"/>
                    <a:pt x="6806" y="935"/>
                  </a:cubicBezTo>
                  <a:cubicBezTo>
                    <a:pt x="7106" y="668"/>
                    <a:pt x="7339" y="434"/>
                    <a:pt x="7506" y="268"/>
                  </a:cubicBezTo>
                  <a:lnTo>
                    <a:pt x="7673" y="67"/>
                  </a:lnTo>
                  <a:cubicBezTo>
                    <a:pt x="7740" y="34"/>
                    <a:pt x="7740" y="1"/>
                    <a:pt x="7740"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34"/>
            <p:cNvSpPr/>
            <p:nvPr/>
          </p:nvSpPr>
          <p:spPr>
            <a:xfrm>
              <a:off x="5705075" y="2242050"/>
              <a:ext cx="85100" cy="39225"/>
            </a:xfrm>
            <a:custGeom>
              <a:rect b="b" l="l" r="r" t="t"/>
              <a:pathLst>
                <a:path extrusionOk="0" h="1569" w="3404">
                  <a:moveTo>
                    <a:pt x="3403" y="0"/>
                  </a:moveTo>
                  <a:cubicBezTo>
                    <a:pt x="3403" y="0"/>
                    <a:pt x="3236" y="134"/>
                    <a:pt x="2936" y="334"/>
                  </a:cubicBezTo>
                  <a:cubicBezTo>
                    <a:pt x="2602" y="601"/>
                    <a:pt x="2202" y="834"/>
                    <a:pt x="1802" y="1001"/>
                  </a:cubicBezTo>
                  <a:cubicBezTo>
                    <a:pt x="1402" y="1201"/>
                    <a:pt x="1001" y="1335"/>
                    <a:pt x="568" y="1468"/>
                  </a:cubicBezTo>
                  <a:cubicBezTo>
                    <a:pt x="234" y="1535"/>
                    <a:pt x="1" y="1568"/>
                    <a:pt x="1" y="1568"/>
                  </a:cubicBezTo>
                  <a:lnTo>
                    <a:pt x="167" y="1568"/>
                  </a:lnTo>
                  <a:cubicBezTo>
                    <a:pt x="301" y="1568"/>
                    <a:pt x="434" y="1535"/>
                    <a:pt x="568" y="1501"/>
                  </a:cubicBezTo>
                  <a:cubicBezTo>
                    <a:pt x="1035" y="1435"/>
                    <a:pt x="1468" y="1301"/>
                    <a:pt x="1869" y="1101"/>
                  </a:cubicBezTo>
                  <a:cubicBezTo>
                    <a:pt x="2269" y="901"/>
                    <a:pt x="2669" y="668"/>
                    <a:pt x="3003" y="401"/>
                  </a:cubicBezTo>
                  <a:cubicBezTo>
                    <a:pt x="3103" y="301"/>
                    <a:pt x="3203" y="201"/>
                    <a:pt x="3303" y="134"/>
                  </a:cubicBezTo>
                  <a:cubicBezTo>
                    <a:pt x="3336" y="67"/>
                    <a:pt x="3403" y="34"/>
                    <a:pt x="3403"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34"/>
            <p:cNvSpPr/>
            <p:nvPr/>
          </p:nvSpPr>
          <p:spPr>
            <a:xfrm>
              <a:off x="5762625" y="2572275"/>
              <a:ext cx="193500" cy="81750"/>
            </a:xfrm>
            <a:custGeom>
              <a:rect b="b" l="l" r="r" t="t"/>
              <a:pathLst>
                <a:path extrusionOk="0" h="3270" w="7740">
                  <a:moveTo>
                    <a:pt x="7739" y="1"/>
                  </a:moveTo>
                  <a:lnTo>
                    <a:pt x="7739" y="1"/>
                  </a:lnTo>
                  <a:cubicBezTo>
                    <a:pt x="7739" y="1"/>
                    <a:pt x="7706" y="34"/>
                    <a:pt x="7672" y="68"/>
                  </a:cubicBezTo>
                  <a:lnTo>
                    <a:pt x="7506" y="268"/>
                  </a:lnTo>
                  <a:cubicBezTo>
                    <a:pt x="7306" y="501"/>
                    <a:pt x="7105" y="701"/>
                    <a:pt x="6872" y="935"/>
                  </a:cubicBezTo>
                  <a:cubicBezTo>
                    <a:pt x="5337" y="2336"/>
                    <a:pt x="3369" y="3136"/>
                    <a:pt x="1301" y="3203"/>
                  </a:cubicBezTo>
                  <a:cubicBezTo>
                    <a:pt x="968" y="3203"/>
                    <a:pt x="667" y="3203"/>
                    <a:pt x="367" y="3170"/>
                  </a:cubicBezTo>
                  <a:lnTo>
                    <a:pt x="100" y="3136"/>
                  </a:lnTo>
                  <a:lnTo>
                    <a:pt x="0" y="3136"/>
                  </a:lnTo>
                  <a:cubicBezTo>
                    <a:pt x="434" y="3236"/>
                    <a:pt x="868" y="3270"/>
                    <a:pt x="1301" y="3270"/>
                  </a:cubicBezTo>
                  <a:cubicBezTo>
                    <a:pt x="1735" y="3270"/>
                    <a:pt x="2202" y="3203"/>
                    <a:pt x="2669" y="3136"/>
                  </a:cubicBezTo>
                  <a:cubicBezTo>
                    <a:pt x="3803" y="2936"/>
                    <a:pt x="4870" y="2503"/>
                    <a:pt x="5838" y="1835"/>
                  </a:cubicBezTo>
                  <a:cubicBezTo>
                    <a:pt x="6205" y="1602"/>
                    <a:pt x="6572" y="1302"/>
                    <a:pt x="6905" y="968"/>
                  </a:cubicBezTo>
                  <a:cubicBezTo>
                    <a:pt x="7205" y="668"/>
                    <a:pt x="7506" y="334"/>
                    <a:pt x="7739"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34"/>
            <p:cNvSpPr/>
            <p:nvPr/>
          </p:nvSpPr>
          <p:spPr>
            <a:xfrm>
              <a:off x="5289775" y="2002300"/>
              <a:ext cx="246050" cy="19625"/>
            </a:xfrm>
            <a:custGeom>
              <a:rect b="b" l="l" r="r" t="t"/>
              <a:pathLst>
                <a:path extrusionOk="0" h="785" w="9842">
                  <a:moveTo>
                    <a:pt x="6656" y="0"/>
                  </a:moveTo>
                  <a:cubicBezTo>
                    <a:pt x="6072" y="0"/>
                    <a:pt x="5488" y="17"/>
                    <a:pt x="4904" y="50"/>
                  </a:cubicBezTo>
                  <a:cubicBezTo>
                    <a:pt x="3737" y="150"/>
                    <a:pt x="2569" y="284"/>
                    <a:pt x="1402" y="484"/>
                  </a:cubicBezTo>
                  <a:cubicBezTo>
                    <a:pt x="968" y="551"/>
                    <a:pt x="601" y="617"/>
                    <a:pt x="368" y="684"/>
                  </a:cubicBezTo>
                  <a:lnTo>
                    <a:pt x="101" y="751"/>
                  </a:lnTo>
                  <a:lnTo>
                    <a:pt x="1" y="784"/>
                  </a:lnTo>
                  <a:lnTo>
                    <a:pt x="101" y="784"/>
                  </a:lnTo>
                  <a:lnTo>
                    <a:pt x="368" y="717"/>
                  </a:lnTo>
                  <a:lnTo>
                    <a:pt x="1435" y="551"/>
                  </a:lnTo>
                  <a:cubicBezTo>
                    <a:pt x="2302" y="417"/>
                    <a:pt x="3537" y="250"/>
                    <a:pt x="4904" y="184"/>
                  </a:cubicBezTo>
                  <a:cubicBezTo>
                    <a:pt x="5771" y="120"/>
                    <a:pt x="6585" y="97"/>
                    <a:pt x="7294" y="97"/>
                  </a:cubicBezTo>
                  <a:cubicBezTo>
                    <a:pt x="7703" y="97"/>
                    <a:pt x="8077" y="105"/>
                    <a:pt x="8407" y="117"/>
                  </a:cubicBezTo>
                  <a:lnTo>
                    <a:pt x="9441" y="184"/>
                  </a:lnTo>
                  <a:lnTo>
                    <a:pt x="9841" y="184"/>
                  </a:lnTo>
                  <a:lnTo>
                    <a:pt x="9741" y="150"/>
                  </a:lnTo>
                  <a:lnTo>
                    <a:pt x="9474" y="117"/>
                  </a:lnTo>
                  <a:cubicBezTo>
                    <a:pt x="9207" y="84"/>
                    <a:pt x="8840" y="50"/>
                    <a:pt x="8407" y="50"/>
                  </a:cubicBezTo>
                  <a:cubicBezTo>
                    <a:pt x="7823" y="17"/>
                    <a:pt x="7239" y="0"/>
                    <a:pt x="6656"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34"/>
            <p:cNvSpPr/>
            <p:nvPr/>
          </p:nvSpPr>
          <p:spPr>
            <a:xfrm>
              <a:off x="5178025" y="2560600"/>
              <a:ext cx="90925" cy="38400"/>
            </a:xfrm>
            <a:custGeom>
              <a:rect b="b" l="l" r="r" t="t"/>
              <a:pathLst>
                <a:path extrusionOk="0" h="1536" w="3637">
                  <a:moveTo>
                    <a:pt x="1" y="1"/>
                  </a:moveTo>
                  <a:cubicBezTo>
                    <a:pt x="1" y="1"/>
                    <a:pt x="34" y="68"/>
                    <a:pt x="101" y="134"/>
                  </a:cubicBezTo>
                  <a:cubicBezTo>
                    <a:pt x="234" y="201"/>
                    <a:pt x="334" y="301"/>
                    <a:pt x="468" y="368"/>
                  </a:cubicBezTo>
                  <a:cubicBezTo>
                    <a:pt x="835" y="668"/>
                    <a:pt x="1268" y="868"/>
                    <a:pt x="1702" y="1068"/>
                  </a:cubicBezTo>
                  <a:cubicBezTo>
                    <a:pt x="2136" y="1235"/>
                    <a:pt x="2603" y="1402"/>
                    <a:pt x="3070" y="1469"/>
                  </a:cubicBezTo>
                  <a:cubicBezTo>
                    <a:pt x="3237" y="1502"/>
                    <a:pt x="3370" y="1535"/>
                    <a:pt x="3470" y="1535"/>
                  </a:cubicBezTo>
                  <a:lnTo>
                    <a:pt x="3637" y="1535"/>
                  </a:lnTo>
                  <a:cubicBezTo>
                    <a:pt x="3637" y="1535"/>
                    <a:pt x="3437" y="1502"/>
                    <a:pt x="3070" y="1402"/>
                  </a:cubicBezTo>
                  <a:cubicBezTo>
                    <a:pt x="2603" y="1302"/>
                    <a:pt x="2169" y="1168"/>
                    <a:pt x="1735" y="968"/>
                  </a:cubicBezTo>
                  <a:cubicBezTo>
                    <a:pt x="1302" y="801"/>
                    <a:pt x="902" y="568"/>
                    <a:pt x="501" y="334"/>
                  </a:cubicBezTo>
                  <a:cubicBezTo>
                    <a:pt x="201" y="134"/>
                    <a:pt x="1" y="1"/>
                    <a:pt x="1"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34"/>
            <p:cNvSpPr/>
            <p:nvPr/>
          </p:nvSpPr>
          <p:spPr>
            <a:xfrm>
              <a:off x="5331475" y="2640050"/>
              <a:ext cx="296075" cy="11350"/>
            </a:xfrm>
            <a:custGeom>
              <a:rect b="b" l="l" r="r" t="t"/>
              <a:pathLst>
                <a:path extrusionOk="0" h="454" w="11843">
                  <a:moveTo>
                    <a:pt x="11792" y="0"/>
                  </a:moveTo>
                  <a:cubicBezTo>
                    <a:pt x="11776" y="0"/>
                    <a:pt x="11759" y="8"/>
                    <a:pt x="11742" y="25"/>
                  </a:cubicBezTo>
                  <a:lnTo>
                    <a:pt x="11842" y="25"/>
                  </a:lnTo>
                  <a:cubicBezTo>
                    <a:pt x="11826" y="8"/>
                    <a:pt x="11809" y="0"/>
                    <a:pt x="11792" y="0"/>
                  </a:cubicBezTo>
                  <a:close/>
                  <a:moveTo>
                    <a:pt x="11375" y="25"/>
                  </a:moveTo>
                  <a:lnTo>
                    <a:pt x="10041" y="125"/>
                  </a:lnTo>
                  <a:cubicBezTo>
                    <a:pt x="8940" y="225"/>
                    <a:pt x="7406" y="292"/>
                    <a:pt x="5705" y="359"/>
                  </a:cubicBezTo>
                  <a:cubicBezTo>
                    <a:pt x="4854" y="375"/>
                    <a:pt x="4045" y="384"/>
                    <a:pt x="3307" y="384"/>
                  </a:cubicBezTo>
                  <a:cubicBezTo>
                    <a:pt x="2569" y="384"/>
                    <a:pt x="1902" y="375"/>
                    <a:pt x="1335" y="359"/>
                  </a:cubicBezTo>
                  <a:lnTo>
                    <a:pt x="34" y="325"/>
                  </a:lnTo>
                  <a:lnTo>
                    <a:pt x="1" y="325"/>
                  </a:lnTo>
                  <a:cubicBezTo>
                    <a:pt x="334" y="359"/>
                    <a:pt x="768" y="392"/>
                    <a:pt x="1335" y="392"/>
                  </a:cubicBezTo>
                  <a:cubicBezTo>
                    <a:pt x="2117" y="415"/>
                    <a:pt x="3090" y="454"/>
                    <a:pt x="4177" y="454"/>
                  </a:cubicBezTo>
                  <a:cubicBezTo>
                    <a:pt x="4666" y="454"/>
                    <a:pt x="5177" y="446"/>
                    <a:pt x="5705" y="425"/>
                  </a:cubicBezTo>
                  <a:cubicBezTo>
                    <a:pt x="7406" y="392"/>
                    <a:pt x="8940" y="292"/>
                    <a:pt x="10041" y="192"/>
                  </a:cubicBezTo>
                  <a:cubicBezTo>
                    <a:pt x="10608" y="159"/>
                    <a:pt x="11075" y="125"/>
                    <a:pt x="11375" y="58"/>
                  </a:cubicBezTo>
                  <a:lnTo>
                    <a:pt x="11742" y="25"/>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34"/>
            <p:cNvSpPr/>
            <p:nvPr/>
          </p:nvSpPr>
          <p:spPr>
            <a:xfrm>
              <a:off x="5112150" y="2839150"/>
              <a:ext cx="134300" cy="8050"/>
            </a:xfrm>
            <a:custGeom>
              <a:rect b="b" l="l" r="r" t="t"/>
              <a:pathLst>
                <a:path extrusionOk="0" h="322" w="5372">
                  <a:moveTo>
                    <a:pt x="1" y="0"/>
                  </a:moveTo>
                  <a:cubicBezTo>
                    <a:pt x="67" y="34"/>
                    <a:pt x="134" y="34"/>
                    <a:pt x="201" y="67"/>
                  </a:cubicBezTo>
                  <a:cubicBezTo>
                    <a:pt x="368" y="100"/>
                    <a:pt x="534" y="134"/>
                    <a:pt x="768" y="167"/>
                  </a:cubicBezTo>
                  <a:cubicBezTo>
                    <a:pt x="1431" y="272"/>
                    <a:pt x="2102" y="321"/>
                    <a:pt x="2774" y="321"/>
                  </a:cubicBezTo>
                  <a:cubicBezTo>
                    <a:pt x="3387" y="321"/>
                    <a:pt x="3999" y="280"/>
                    <a:pt x="4604" y="200"/>
                  </a:cubicBezTo>
                  <a:lnTo>
                    <a:pt x="5171" y="100"/>
                  </a:lnTo>
                  <a:cubicBezTo>
                    <a:pt x="5238" y="67"/>
                    <a:pt x="5304" y="67"/>
                    <a:pt x="5371" y="34"/>
                  </a:cubicBezTo>
                  <a:cubicBezTo>
                    <a:pt x="5304" y="34"/>
                    <a:pt x="5238" y="34"/>
                    <a:pt x="5171" y="67"/>
                  </a:cubicBezTo>
                  <a:lnTo>
                    <a:pt x="4604" y="134"/>
                  </a:lnTo>
                  <a:cubicBezTo>
                    <a:pt x="3970" y="200"/>
                    <a:pt x="3336" y="234"/>
                    <a:pt x="2703" y="234"/>
                  </a:cubicBezTo>
                  <a:cubicBezTo>
                    <a:pt x="2035" y="234"/>
                    <a:pt x="1402" y="167"/>
                    <a:pt x="768" y="100"/>
                  </a:cubicBezTo>
                  <a:lnTo>
                    <a:pt x="201" y="34"/>
                  </a:lnTo>
                  <a:cubicBezTo>
                    <a:pt x="134" y="0"/>
                    <a:pt x="67" y="0"/>
                    <a:pt x="1"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34"/>
            <p:cNvSpPr/>
            <p:nvPr/>
          </p:nvSpPr>
          <p:spPr>
            <a:xfrm>
              <a:off x="5249750" y="2806400"/>
              <a:ext cx="30875" cy="12750"/>
            </a:xfrm>
            <a:custGeom>
              <a:rect b="b" l="l" r="r" t="t"/>
              <a:pathLst>
                <a:path extrusionOk="0" h="510" w="1235">
                  <a:moveTo>
                    <a:pt x="351" y="1"/>
                  </a:moveTo>
                  <a:cubicBezTo>
                    <a:pt x="234" y="1"/>
                    <a:pt x="117" y="26"/>
                    <a:pt x="1" y="76"/>
                  </a:cubicBezTo>
                  <a:cubicBezTo>
                    <a:pt x="234" y="76"/>
                    <a:pt x="468" y="109"/>
                    <a:pt x="668" y="176"/>
                  </a:cubicBezTo>
                  <a:cubicBezTo>
                    <a:pt x="868" y="243"/>
                    <a:pt x="1068" y="376"/>
                    <a:pt x="1235" y="510"/>
                  </a:cubicBezTo>
                  <a:cubicBezTo>
                    <a:pt x="1135" y="309"/>
                    <a:pt x="935" y="143"/>
                    <a:pt x="701" y="76"/>
                  </a:cubicBezTo>
                  <a:cubicBezTo>
                    <a:pt x="584" y="26"/>
                    <a:pt x="468" y="1"/>
                    <a:pt x="351"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34"/>
            <p:cNvSpPr/>
            <p:nvPr/>
          </p:nvSpPr>
          <p:spPr>
            <a:xfrm>
              <a:off x="5283100" y="2844150"/>
              <a:ext cx="332775" cy="20925"/>
            </a:xfrm>
            <a:custGeom>
              <a:rect b="b" l="l" r="r" t="t"/>
              <a:pathLst>
                <a:path extrusionOk="0" h="837" w="13311">
                  <a:moveTo>
                    <a:pt x="13177" y="0"/>
                  </a:moveTo>
                  <a:lnTo>
                    <a:pt x="12777" y="34"/>
                  </a:lnTo>
                  <a:cubicBezTo>
                    <a:pt x="12443" y="100"/>
                    <a:pt x="11976" y="167"/>
                    <a:pt x="11376" y="267"/>
                  </a:cubicBezTo>
                  <a:cubicBezTo>
                    <a:pt x="10141" y="401"/>
                    <a:pt x="8474" y="601"/>
                    <a:pt x="6606" y="667"/>
                  </a:cubicBezTo>
                  <a:cubicBezTo>
                    <a:pt x="5777" y="713"/>
                    <a:pt x="4976" y="731"/>
                    <a:pt x="4233" y="731"/>
                  </a:cubicBezTo>
                  <a:cubicBezTo>
                    <a:pt x="3330" y="731"/>
                    <a:pt x="2513" y="704"/>
                    <a:pt x="1836" y="667"/>
                  </a:cubicBezTo>
                  <a:cubicBezTo>
                    <a:pt x="1235" y="634"/>
                    <a:pt x="735" y="634"/>
                    <a:pt x="401" y="601"/>
                  </a:cubicBezTo>
                  <a:lnTo>
                    <a:pt x="1" y="601"/>
                  </a:lnTo>
                  <a:lnTo>
                    <a:pt x="401" y="667"/>
                  </a:lnTo>
                  <a:cubicBezTo>
                    <a:pt x="735" y="701"/>
                    <a:pt x="1235" y="734"/>
                    <a:pt x="1836" y="768"/>
                  </a:cubicBezTo>
                  <a:cubicBezTo>
                    <a:pt x="2712" y="813"/>
                    <a:pt x="3585" y="836"/>
                    <a:pt x="4457" y="836"/>
                  </a:cubicBezTo>
                  <a:cubicBezTo>
                    <a:pt x="6772" y="836"/>
                    <a:pt x="9074" y="673"/>
                    <a:pt x="11376" y="334"/>
                  </a:cubicBezTo>
                  <a:cubicBezTo>
                    <a:pt x="11976" y="267"/>
                    <a:pt x="12476" y="167"/>
                    <a:pt x="12810" y="100"/>
                  </a:cubicBezTo>
                  <a:lnTo>
                    <a:pt x="13177" y="34"/>
                  </a:lnTo>
                  <a:lnTo>
                    <a:pt x="13310"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34"/>
            <p:cNvSpPr/>
            <p:nvPr/>
          </p:nvSpPr>
          <p:spPr>
            <a:xfrm>
              <a:off x="2437750" y="4293000"/>
              <a:ext cx="378625" cy="232375"/>
            </a:xfrm>
            <a:custGeom>
              <a:rect b="b" l="l" r="r" t="t"/>
              <a:pathLst>
                <a:path extrusionOk="0" h="9295" w="15145">
                  <a:moveTo>
                    <a:pt x="7771" y="0"/>
                  </a:moveTo>
                  <a:cubicBezTo>
                    <a:pt x="4459" y="0"/>
                    <a:pt x="1226" y="1992"/>
                    <a:pt x="0" y="5525"/>
                  </a:cubicBezTo>
                  <a:lnTo>
                    <a:pt x="968" y="9294"/>
                  </a:lnTo>
                  <a:cubicBezTo>
                    <a:pt x="1335" y="7993"/>
                    <a:pt x="2135" y="6793"/>
                    <a:pt x="3369" y="6226"/>
                  </a:cubicBezTo>
                  <a:cubicBezTo>
                    <a:pt x="3817" y="6027"/>
                    <a:pt x="4311" y="5944"/>
                    <a:pt x="4822" y="5944"/>
                  </a:cubicBezTo>
                  <a:cubicBezTo>
                    <a:pt x="5682" y="5944"/>
                    <a:pt x="6590" y="6179"/>
                    <a:pt x="7406" y="6492"/>
                  </a:cubicBezTo>
                  <a:cubicBezTo>
                    <a:pt x="8707" y="6959"/>
                    <a:pt x="9974" y="7593"/>
                    <a:pt x="11375" y="7660"/>
                  </a:cubicBezTo>
                  <a:cubicBezTo>
                    <a:pt x="11467" y="7666"/>
                    <a:pt x="11559" y="7670"/>
                    <a:pt x="11652" y="7670"/>
                  </a:cubicBezTo>
                  <a:cubicBezTo>
                    <a:pt x="12973" y="7670"/>
                    <a:pt x="14339" y="7008"/>
                    <a:pt x="14744" y="5792"/>
                  </a:cubicBezTo>
                  <a:cubicBezTo>
                    <a:pt x="15144" y="4524"/>
                    <a:pt x="14377" y="3190"/>
                    <a:pt x="13443" y="2289"/>
                  </a:cubicBezTo>
                  <a:cubicBezTo>
                    <a:pt x="11808" y="730"/>
                    <a:pt x="9775" y="0"/>
                    <a:pt x="7771"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34"/>
            <p:cNvSpPr/>
            <p:nvPr/>
          </p:nvSpPr>
          <p:spPr>
            <a:xfrm>
              <a:off x="2437750" y="4293000"/>
              <a:ext cx="378625" cy="232375"/>
            </a:xfrm>
            <a:custGeom>
              <a:rect b="b" l="l" r="r" t="t"/>
              <a:pathLst>
                <a:path extrusionOk="0" h="9295" w="15145">
                  <a:moveTo>
                    <a:pt x="7771" y="0"/>
                  </a:moveTo>
                  <a:cubicBezTo>
                    <a:pt x="4459" y="0"/>
                    <a:pt x="1226" y="1992"/>
                    <a:pt x="0" y="5525"/>
                  </a:cubicBezTo>
                  <a:lnTo>
                    <a:pt x="968" y="9294"/>
                  </a:lnTo>
                  <a:cubicBezTo>
                    <a:pt x="1335" y="7993"/>
                    <a:pt x="2135" y="6793"/>
                    <a:pt x="3369" y="6226"/>
                  </a:cubicBezTo>
                  <a:cubicBezTo>
                    <a:pt x="3817" y="6027"/>
                    <a:pt x="4311" y="5944"/>
                    <a:pt x="4822" y="5944"/>
                  </a:cubicBezTo>
                  <a:cubicBezTo>
                    <a:pt x="5682" y="5944"/>
                    <a:pt x="6590" y="6179"/>
                    <a:pt x="7406" y="6492"/>
                  </a:cubicBezTo>
                  <a:cubicBezTo>
                    <a:pt x="8707" y="6959"/>
                    <a:pt x="9974" y="7593"/>
                    <a:pt x="11375" y="7660"/>
                  </a:cubicBezTo>
                  <a:cubicBezTo>
                    <a:pt x="11467" y="7666"/>
                    <a:pt x="11559" y="7670"/>
                    <a:pt x="11652" y="7670"/>
                  </a:cubicBezTo>
                  <a:cubicBezTo>
                    <a:pt x="12973" y="7670"/>
                    <a:pt x="14339" y="7008"/>
                    <a:pt x="14744" y="5792"/>
                  </a:cubicBezTo>
                  <a:cubicBezTo>
                    <a:pt x="15144" y="4524"/>
                    <a:pt x="14377" y="3190"/>
                    <a:pt x="13443" y="2289"/>
                  </a:cubicBezTo>
                  <a:cubicBezTo>
                    <a:pt x="11808" y="730"/>
                    <a:pt x="9775" y="0"/>
                    <a:pt x="7771"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34"/>
            <p:cNvSpPr/>
            <p:nvPr/>
          </p:nvSpPr>
          <p:spPr>
            <a:xfrm>
              <a:off x="2137525" y="4265875"/>
              <a:ext cx="562925" cy="415775"/>
            </a:xfrm>
            <a:custGeom>
              <a:rect b="b" l="l" r="r" t="t"/>
              <a:pathLst>
                <a:path extrusionOk="0" h="16631" w="22517">
                  <a:moveTo>
                    <a:pt x="15183" y="0"/>
                  </a:moveTo>
                  <a:cubicBezTo>
                    <a:pt x="12297" y="0"/>
                    <a:pt x="9417" y="696"/>
                    <a:pt x="6806" y="2073"/>
                  </a:cubicBezTo>
                  <a:cubicBezTo>
                    <a:pt x="4337" y="3408"/>
                    <a:pt x="2102" y="5376"/>
                    <a:pt x="1102" y="8011"/>
                  </a:cubicBezTo>
                  <a:cubicBezTo>
                    <a:pt x="101" y="10646"/>
                    <a:pt x="1" y="14015"/>
                    <a:pt x="2036" y="15950"/>
                  </a:cubicBezTo>
                  <a:cubicBezTo>
                    <a:pt x="3188" y="16411"/>
                    <a:pt x="4381" y="16630"/>
                    <a:pt x="5558" y="16630"/>
                  </a:cubicBezTo>
                  <a:cubicBezTo>
                    <a:pt x="9147" y="16630"/>
                    <a:pt x="12578" y="14589"/>
                    <a:pt x="14211" y="11147"/>
                  </a:cubicBezTo>
                  <a:cubicBezTo>
                    <a:pt x="15112" y="9212"/>
                    <a:pt x="15378" y="6944"/>
                    <a:pt x="16479" y="5109"/>
                  </a:cubicBezTo>
                  <a:cubicBezTo>
                    <a:pt x="17780" y="3007"/>
                    <a:pt x="20048" y="1673"/>
                    <a:pt x="22517" y="1573"/>
                  </a:cubicBezTo>
                  <a:cubicBezTo>
                    <a:pt x="20181" y="521"/>
                    <a:pt x="17679" y="0"/>
                    <a:pt x="15183"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34"/>
            <p:cNvSpPr/>
            <p:nvPr/>
          </p:nvSpPr>
          <p:spPr>
            <a:xfrm>
              <a:off x="2081650" y="3538175"/>
              <a:ext cx="368625" cy="836250"/>
            </a:xfrm>
            <a:custGeom>
              <a:rect b="b" l="l" r="r" t="t"/>
              <a:pathLst>
                <a:path extrusionOk="0" h="33450" w="14745">
                  <a:moveTo>
                    <a:pt x="4845" y="1"/>
                  </a:moveTo>
                  <a:cubicBezTo>
                    <a:pt x="3794" y="1"/>
                    <a:pt x="2775" y="307"/>
                    <a:pt x="1969" y="993"/>
                  </a:cubicBezTo>
                  <a:cubicBezTo>
                    <a:pt x="368" y="2294"/>
                    <a:pt x="1" y="4629"/>
                    <a:pt x="268" y="6664"/>
                  </a:cubicBezTo>
                  <a:cubicBezTo>
                    <a:pt x="535" y="8699"/>
                    <a:pt x="1335" y="10667"/>
                    <a:pt x="1635" y="12702"/>
                  </a:cubicBezTo>
                  <a:cubicBezTo>
                    <a:pt x="2202" y="16137"/>
                    <a:pt x="1402" y="19607"/>
                    <a:pt x="1068" y="23076"/>
                  </a:cubicBezTo>
                  <a:cubicBezTo>
                    <a:pt x="735" y="26545"/>
                    <a:pt x="1035" y="30781"/>
                    <a:pt x="3270" y="33450"/>
                  </a:cubicBezTo>
                  <a:lnTo>
                    <a:pt x="3470" y="33450"/>
                  </a:lnTo>
                  <a:cubicBezTo>
                    <a:pt x="8440" y="31949"/>
                    <a:pt x="11843" y="27479"/>
                    <a:pt x="13310" y="22475"/>
                  </a:cubicBezTo>
                  <a:cubicBezTo>
                    <a:pt x="14745" y="17472"/>
                    <a:pt x="14111" y="12034"/>
                    <a:pt x="12343" y="7131"/>
                  </a:cubicBezTo>
                  <a:cubicBezTo>
                    <a:pt x="11542" y="4896"/>
                    <a:pt x="10442" y="2661"/>
                    <a:pt x="8540" y="1260"/>
                  </a:cubicBezTo>
                  <a:cubicBezTo>
                    <a:pt x="7490" y="467"/>
                    <a:pt x="6143" y="1"/>
                    <a:pt x="484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34"/>
            <p:cNvSpPr/>
            <p:nvPr/>
          </p:nvSpPr>
          <p:spPr>
            <a:xfrm>
              <a:off x="2136700" y="4310200"/>
              <a:ext cx="359450" cy="608800"/>
            </a:xfrm>
            <a:custGeom>
              <a:rect b="b" l="l" r="r" t="t"/>
              <a:pathLst>
                <a:path extrusionOk="0" h="24352" w="14378">
                  <a:moveTo>
                    <a:pt x="14377" y="0"/>
                  </a:moveTo>
                  <a:lnTo>
                    <a:pt x="14377" y="0"/>
                  </a:lnTo>
                  <a:cubicBezTo>
                    <a:pt x="14277" y="34"/>
                    <a:pt x="14211" y="67"/>
                    <a:pt x="14110" y="100"/>
                  </a:cubicBezTo>
                  <a:lnTo>
                    <a:pt x="13310" y="434"/>
                  </a:lnTo>
                  <a:cubicBezTo>
                    <a:pt x="12943" y="601"/>
                    <a:pt x="12509" y="801"/>
                    <a:pt x="12042" y="1068"/>
                  </a:cubicBezTo>
                  <a:cubicBezTo>
                    <a:pt x="11575" y="1335"/>
                    <a:pt x="11042" y="1635"/>
                    <a:pt x="10475" y="2035"/>
                  </a:cubicBezTo>
                  <a:cubicBezTo>
                    <a:pt x="9140" y="2902"/>
                    <a:pt x="7906" y="3936"/>
                    <a:pt x="6805" y="5071"/>
                  </a:cubicBezTo>
                  <a:cubicBezTo>
                    <a:pt x="5438" y="6505"/>
                    <a:pt x="4237" y="8073"/>
                    <a:pt x="3269" y="9774"/>
                  </a:cubicBezTo>
                  <a:cubicBezTo>
                    <a:pt x="2335" y="11475"/>
                    <a:pt x="1602" y="13310"/>
                    <a:pt x="1135" y="15245"/>
                  </a:cubicBezTo>
                  <a:cubicBezTo>
                    <a:pt x="768" y="16779"/>
                    <a:pt x="467" y="18347"/>
                    <a:pt x="267" y="19948"/>
                  </a:cubicBezTo>
                  <a:cubicBezTo>
                    <a:pt x="100" y="21282"/>
                    <a:pt x="34" y="22383"/>
                    <a:pt x="0" y="23150"/>
                  </a:cubicBezTo>
                  <a:lnTo>
                    <a:pt x="0" y="24017"/>
                  </a:lnTo>
                  <a:cubicBezTo>
                    <a:pt x="0" y="24118"/>
                    <a:pt x="0" y="24218"/>
                    <a:pt x="0" y="24351"/>
                  </a:cubicBezTo>
                  <a:cubicBezTo>
                    <a:pt x="0" y="24218"/>
                    <a:pt x="34" y="24118"/>
                    <a:pt x="34" y="24017"/>
                  </a:cubicBezTo>
                  <a:cubicBezTo>
                    <a:pt x="34" y="23817"/>
                    <a:pt x="67" y="23517"/>
                    <a:pt x="67" y="23150"/>
                  </a:cubicBezTo>
                  <a:cubicBezTo>
                    <a:pt x="134" y="22383"/>
                    <a:pt x="201" y="21316"/>
                    <a:pt x="401" y="19948"/>
                  </a:cubicBezTo>
                  <a:cubicBezTo>
                    <a:pt x="801" y="17279"/>
                    <a:pt x="1368" y="13477"/>
                    <a:pt x="3436" y="9874"/>
                  </a:cubicBezTo>
                  <a:cubicBezTo>
                    <a:pt x="4404" y="8173"/>
                    <a:pt x="5571" y="6605"/>
                    <a:pt x="6905" y="5204"/>
                  </a:cubicBezTo>
                  <a:cubicBezTo>
                    <a:pt x="8006" y="4070"/>
                    <a:pt x="9240" y="3036"/>
                    <a:pt x="10541" y="2135"/>
                  </a:cubicBezTo>
                  <a:cubicBezTo>
                    <a:pt x="11108" y="1735"/>
                    <a:pt x="11609" y="1435"/>
                    <a:pt x="12109" y="1168"/>
                  </a:cubicBezTo>
                  <a:cubicBezTo>
                    <a:pt x="12576" y="901"/>
                    <a:pt x="12976" y="701"/>
                    <a:pt x="13310" y="501"/>
                  </a:cubicBezTo>
                  <a:lnTo>
                    <a:pt x="14110" y="134"/>
                  </a:lnTo>
                  <a:cubicBezTo>
                    <a:pt x="14211" y="100"/>
                    <a:pt x="14311" y="34"/>
                    <a:pt x="1437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34"/>
            <p:cNvSpPr/>
            <p:nvPr/>
          </p:nvSpPr>
          <p:spPr>
            <a:xfrm>
              <a:off x="1547100" y="4112550"/>
              <a:ext cx="373625" cy="250675"/>
            </a:xfrm>
            <a:custGeom>
              <a:rect b="b" l="l" r="r" t="t"/>
              <a:pathLst>
                <a:path extrusionOk="0" h="10027" w="14945">
                  <a:moveTo>
                    <a:pt x="13869" y="3634"/>
                  </a:moveTo>
                  <a:lnTo>
                    <a:pt x="14945" y="4037"/>
                  </a:lnTo>
                  <a:cubicBezTo>
                    <a:pt x="14622" y="3808"/>
                    <a:pt x="14254" y="3679"/>
                    <a:pt x="13869" y="3634"/>
                  </a:cubicBezTo>
                  <a:close/>
                  <a:moveTo>
                    <a:pt x="4171" y="1"/>
                  </a:moveTo>
                  <a:cubicBezTo>
                    <a:pt x="1" y="2502"/>
                    <a:pt x="34" y="4804"/>
                    <a:pt x="735" y="6972"/>
                  </a:cubicBezTo>
                  <a:cubicBezTo>
                    <a:pt x="1277" y="8709"/>
                    <a:pt x="3078" y="10026"/>
                    <a:pt x="4881" y="10026"/>
                  </a:cubicBezTo>
                  <a:cubicBezTo>
                    <a:pt x="5294" y="10026"/>
                    <a:pt x="5707" y="9957"/>
                    <a:pt x="6105" y="9808"/>
                  </a:cubicBezTo>
                  <a:cubicBezTo>
                    <a:pt x="7273" y="9341"/>
                    <a:pt x="8173" y="8307"/>
                    <a:pt x="8907" y="7272"/>
                  </a:cubicBezTo>
                  <a:cubicBezTo>
                    <a:pt x="9641" y="6205"/>
                    <a:pt x="10342" y="5104"/>
                    <a:pt x="11376" y="4337"/>
                  </a:cubicBezTo>
                  <a:cubicBezTo>
                    <a:pt x="11994" y="3898"/>
                    <a:pt x="12780" y="3614"/>
                    <a:pt x="13533" y="3614"/>
                  </a:cubicBezTo>
                  <a:cubicBezTo>
                    <a:pt x="13646" y="3614"/>
                    <a:pt x="13758" y="3620"/>
                    <a:pt x="13869" y="3634"/>
                  </a:cubicBezTo>
                  <a:lnTo>
                    <a:pt x="13869" y="3634"/>
                  </a:lnTo>
                  <a:lnTo>
                    <a:pt x="4171"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34"/>
            <p:cNvSpPr/>
            <p:nvPr/>
          </p:nvSpPr>
          <p:spPr>
            <a:xfrm>
              <a:off x="1547100" y="4112550"/>
              <a:ext cx="373625" cy="250675"/>
            </a:xfrm>
            <a:custGeom>
              <a:rect b="b" l="l" r="r" t="t"/>
              <a:pathLst>
                <a:path extrusionOk="0" h="10027" w="14945">
                  <a:moveTo>
                    <a:pt x="13869" y="3634"/>
                  </a:moveTo>
                  <a:lnTo>
                    <a:pt x="14945" y="4037"/>
                  </a:lnTo>
                  <a:cubicBezTo>
                    <a:pt x="14622" y="3808"/>
                    <a:pt x="14254" y="3679"/>
                    <a:pt x="13869" y="3634"/>
                  </a:cubicBezTo>
                  <a:close/>
                  <a:moveTo>
                    <a:pt x="4171" y="1"/>
                  </a:moveTo>
                  <a:cubicBezTo>
                    <a:pt x="1" y="2502"/>
                    <a:pt x="34" y="4804"/>
                    <a:pt x="735" y="6972"/>
                  </a:cubicBezTo>
                  <a:cubicBezTo>
                    <a:pt x="1277" y="8709"/>
                    <a:pt x="3078" y="10026"/>
                    <a:pt x="4881" y="10026"/>
                  </a:cubicBezTo>
                  <a:cubicBezTo>
                    <a:pt x="5294" y="10026"/>
                    <a:pt x="5707" y="9957"/>
                    <a:pt x="6105" y="9808"/>
                  </a:cubicBezTo>
                  <a:cubicBezTo>
                    <a:pt x="7273" y="9341"/>
                    <a:pt x="8173" y="8307"/>
                    <a:pt x="8907" y="7272"/>
                  </a:cubicBezTo>
                  <a:cubicBezTo>
                    <a:pt x="9641" y="6205"/>
                    <a:pt x="10342" y="5104"/>
                    <a:pt x="11376" y="4337"/>
                  </a:cubicBezTo>
                  <a:cubicBezTo>
                    <a:pt x="11994" y="3898"/>
                    <a:pt x="12780" y="3614"/>
                    <a:pt x="13533" y="3614"/>
                  </a:cubicBezTo>
                  <a:cubicBezTo>
                    <a:pt x="13646" y="3614"/>
                    <a:pt x="13758" y="3620"/>
                    <a:pt x="13869" y="3634"/>
                  </a:cubicBezTo>
                  <a:lnTo>
                    <a:pt x="13869" y="3634"/>
                  </a:lnTo>
                  <a:lnTo>
                    <a:pt x="4171"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34"/>
            <p:cNvSpPr/>
            <p:nvPr/>
          </p:nvSpPr>
          <p:spPr>
            <a:xfrm>
              <a:off x="1573800" y="4040350"/>
              <a:ext cx="510375" cy="331125"/>
            </a:xfrm>
            <a:custGeom>
              <a:rect b="b" l="l" r="r" t="t"/>
              <a:pathLst>
                <a:path extrusionOk="0" h="13245" w="20415">
                  <a:moveTo>
                    <a:pt x="13003" y="0"/>
                  </a:moveTo>
                  <a:cubicBezTo>
                    <a:pt x="12659" y="0"/>
                    <a:pt x="12315" y="9"/>
                    <a:pt x="11976" y="20"/>
                  </a:cubicBezTo>
                  <a:cubicBezTo>
                    <a:pt x="9707" y="87"/>
                    <a:pt x="7406" y="253"/>
                    <a:pt x="5237" y="1054"/>
                  </a:cubicBezTo>
                  <a:cubicBezTo>
                    <a:pt x="3103" y="1855"/>
                    <a:pt x="934" y="3556"/>
                    <a:pt x="0" y="5657"/>
                  </a:cubicBezTo>
                  <a:cubicBezTo>
                    <a:pt x="745" y="4620"/>
                    <a:pt x="2206" y="4085"/>
                    <a:pt x="3600" y="4085"/>
                  </a:cubicBezTo>
                  <a:cubicBezTo>
                    <a:pt x="4268" y="4085"/>
                    <a:pt x="4920" y="4208"/>
                    <a:pt x="5471" y="4456"/>
                  </a:cubicBezTo>
                  <a:cubicBezTo>
                    <a:pt x="7172" y="5190"/>
                    <a:pt x="8406" y="6691"/>
                    <a:pt x="9540" y="8159"/>
                  </a:cubicBezTo>
                  <a:cubicBezTo>
                    <a:pt x="10675" y="9660"/>
                    <a:pt x="11709" y="11228"/>
                    <a:pt x="13276" y="12262"/>
                  </a:cubicBezTo>
                  <a:cubicBezTo>
                    <a:pt x="14195" y="12868"/>
                    <a:pt x="15309" y="13245"/>
                    <a:pt x="16382" y="13245"/>
                  </a:cubicBezTo>
                  <a:cubicBezTo>
                    <a:pt x="17140" y="13245"/>
                    <a:pt x="17878" y="13057"/>
                    <a:pt x="18514" y="12629"/>
                  </a:cubicBezTo>
                  <a:cubicBezTo>
                    <a:pt x="19514" y="11895"/>
                    <a:pt x="20148" y="10794"/>
                    <a:pt x="20281" y="9560"/>
                  </a:cubicBezTo>
                  <a:cubicBezTo>
                    <a:pt x="20415" y="8326"/>
                    <a:pt x="20348" y="7125"/>
                    <a:pt x="20048" y="5924"/>
                  </a:cubicBezTo>
                  <a:cubicBezTo>
                    <a:pt x="19681" y="4190"/>
                    <a:pt x="19081" y="2355"/>
                    <a:pt x="17680" y="1254"/>
                  </a:cubicBezTo>
                  <a:cubicBezTo>
                    <a:pt x="16378" y="202"/>
                    <a:pt x="14686" y="0"/>
                    <a:pt x="13003"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34"/>
            <p:cNvSpPr/>
            <p:nvPr/>
          </p:nvSpPr>
          <p:spPr>
            <a:xfrm>
              <a:off x="1790625" y="4055000"/>
              <a:ext cx="260200" cy="780600"/>
            </a:xfrm>
            <a:custGeom>
              <a:rect b="b" l="l" r="r" t="t"/>
              <a:pathLst>
                <a:path extrusionOk="0" h="31224" w="10408">
                  <a:moveTo>
                    <a:pt x="0" y="1"/>
                  </a:moveTo>
                  <a:lnTo>
                    <a:pt x="434" y="168"/>
                  </a:lnTo>
                  <a:cubicBezTo>
                    <a:pt x="567" y="234"/>
                    <a:pt x="767" y="301"/>
                    <a:pt x="968" y="401"/>
                  </a:cubicBezTo>
                  <a:cubicBezTo>
                    <a:pt x="2102" y="968"/>
                    <a:pt x="3136" y="1669"/>
                    <a:pt x="4070" y="2536"/>
                  </a:cubicBezTo>
                  <a:cubicBezTo>
                    <a:pt x="4704" y="3137"/>
                    <a:pt x="5304" y="3770"/>
                    <a:pt x="5838" y="4471"/>
                  </a:cubicBezTo>
                  <a:cubicBezTo>
                    <a:pt x="7105" y="6139"/>
                    <a:pt x="8073" y="8040"/>
                    <a:pt x="8706" y="10041"/>
                  </a:cubicBezTo>
                  <a:cubicBezTo>
                    <a:pt x="9040" y="11176"/>
                    <a:pt x="9273" y="12343"/>
                    <a:pt x="9407" y="13511"/>
                  </a:cubicBezTo>
                  <a:cubicBezTo>
                    <a:pt x="9740" y="15946"/>
                    <a:pt x="9874" y="18281"/>
                    <a:pt x="10007" y="20382"/>
                  </a:cubicBezTo>
                  <a:cubicBezTo>
                    <a:pt x="10107" y="22517"/>
                    <a:pt x="10174" y="24418"/>
                    <a:pt x="10241" y="26020"/>
                  </a:cubicBezTo>
                  <a:cubicBezTo>
                    <a:pt x="10274" y="27621"/>
                    <a:pt x="10308" y="28888"/>
                    <a:pt x="10341" y="29822"/>
                  </a:cubicBezTo>
                  <a:cubicBezTo>
                    <a:pt x="10374" y="30256"/>
                    <a:pt x="10374" y="30590"/>
                    <a:pt x="10374" y="30856"/>
                  </a:cubicBezTo>
                  <a:lnTo>
                    <a:pt x="10374" y="31123"/>
                  </a:lnTo>
                  <a:lnTo>
                    <a:pt x="10374" y="31223"/>
                  </a:lnTo>
                  <a:cubicBezTo>
                    <a:pt x="10374" y="31223"/>
                    <a:pt x="10408" y="31223"/>
                    <a:pt x="10408" y="31157"/>
                  </a:cubicBezTo>
                  <a:lnTo>
                    <a:pt x="10408" y="30890"/>
                  </a:lnTo>
                  <a:lnTo>
                    <a:pt x="10408" y="29856"/>
                  </a:lnTo>
                  <a:cubicBezTo>
                    <a:pt x="10408" y="28955"/>
                    <a:pt x="10374" y="27654"/>
                    <a:pt x="10341" y="26053"/>
                  </a:cubicBezTo>
                  <a:cubicBezTo>
                    <a:pt x="10308" y="24452"/>
                    <a:pt x="10274" y="22517"/>
                    <a:pt x="10174" y="20416"/>
                  </a:cubicBezTo>
                  <a:cubicBezTo>
                    <a:pt x="10041" y="18281"/>
                    <a:pt x="9907" y="15946"/>
                    <a:pt x="9574" y="13511"/>
                  </a:cubicBezTo>
                  <a:cubicBezTo>
                    <a:pt x="9440" y="12343"/>
                    <a:pt x="9207" y="11176"/>
                    <a:pt x="8873" y="10008"/>
                  </a:cubicBezTo>
                  <a:cubicBezTo>
                    <a:pt x="8540" y="8941"/>
                    <a:pt x="8106" y="7907"/>
                    <a:pt x="7572" y="6939"/>
                  </a:cubicBezTo>
                  <a:cubicBezTo>
                    <a:pt x="7105" y="6039"/>
                    <a:pt x="6572" y="5205"/>
                    <a:pt x="5938" y="4404"/>
                  </a:cubicBezTo>
                  <a:cubicBezTo>
                    <a:pt x="5404" y="3704"/>
                    <a:pt x="4804" y="3070"/>
                    <a:pt x="4170" y="2469"/>
                  </a:cubicBezTo>
                  <a:cubicBezTo>
                    <a:pt x="3202" y="1602"/>
                    <a:pt x="2135" y="902"/>
                    <a:pt x="968" y="368"/>
                  </a:cubicBezTo>
                  <a:cubicBezTo>
                    <a:pt x="767" y="301"/>
                    <a:pt x="601" y="201"/>
                    <a:pt x="434" y="134"/>
                  </a:cubicBezTo>
                  <a:lnTo>
                    <a:pt x="0"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34"/>
            <p:cNvSpPr/>
            <p:nvPr/>
          </p:nvSpPr>
          <p:spPr>
            <a:xfrm>
              <a:off x="2067475" y="3738125"/>
              <a:ext cx="172650" cy="1144175"/>
            </a:xfrm>
            <a:custGeom>
              <a:rect b="b" l="l" r="r" t="t"/>
              <a:pathLst>
                <a:path extrusionOk="0" h="45767" w="6906">
                  <a:moveTo>
                    <a:pt x="6339" y="0"/>
                  </a:moveTo>
                  <a:lnTo>
                    <a:pt x="6339" y="367"/>
                  </a:lnTo>
                  <a:cubicBezTo>
                    <a:pt x="6339" y="701"/>
                    <a:pt x="6372" y="1168"/>
                    <a:pt x="6405" y="1735"/>
                  </a:cubicBezTo>
                  <a:cubicBezTo>
                    <a:pt x="6472" y="2902"/>
                    <a:pt x="6605" y="4637"/>
                    <a:pt x="6672" y="6738"/>
                  </a:cubicBezTo>
                  <a:cubicBezTo>
                    <a:pt x="6772" y="9207"/>
                    <a:pt x="6739" y="11709"/>
                    <a:pt x="6539" y="14177"/>
                  </a:cubicBezTo>
                  <a:cubicBezTo>
                    <a:pt x="6405" y="15645"/>
                    <a:pt x="6205" y="17079"/>
                    <a:pt x="5938" y="18513"/>
                  </a:cubicBezTo>
                  <a:cubicBezTo>
                    <a:pt x="5638" y="20081"/>
                    <a:pt x="5238" y="21582"/>
                    <a:pt x="4737" y="23083"/>
                  </a:cubicBezTo>
                  <a:cubicBezTo>
                    <a:pt x="3770" y="26152"/>
                    <a:pt x="2569" y="29021"/>
                    <a:pt x="1735" y="31690"/>
                  </a:cubicBezTo>
                  <a:cubicBezTo>
                    <a:pt x="935" y="34058"/>
                    <a:pt x="401" y="36526"/>
                    <a:pt x="168" y="38995"/>
                  </a:cubicBezTo>
                  <a:cubicBezTo>
                    <a:pt x="1" y="40663"/>
                    <a:pt x="67" y="42331"/>
                    <a:pt x="368" y="43998"/>
                  </a:cubicBezTo>
                  <a:cubicBezTo>
                    <a:pt x="468" y="44599"/>
                    <a:pt x="601" y="45199"/>
                    <a:pt x="801" y="45766"/>
                  </a:cubicBezTo>
                  <a:cubicBezTo>
                    <a:pt x="801" y="45733"/>
                    <a:pt x="801" y="45700"/>
                    <a:pt x="768" y="45666"/>
                  </a:cubicBezTo>
                  <a:cubicBezTo>
                    <a:pt x="768" y="45600"/>
                    <a:pt x="735" y="45466"/>
                    <a:pt x="701" y="45333"/>
                  </a:cubicBezTo>
                  <a:cubicBezTo>
                    <a:pt x="601" y="45032"/>
                    <a:pt x="501" y="44599"/>
                    <a:pt x="401" y="43998"/>
                  </a:cubicBezTo>
                  <a:cubicBezTo>
                    <a:pt x="168" y="42364"/>
                    <a:pt x="101" y="40663"/>
                    <a:pt x="301" y="38995"/>
                  </a:cubicBezTo>
                  <a:cubicBezTo>
                    <a:pt x="568" y="36526"/>
                    <a:pt x="1102" y="34091"/>
                    <a:pt x="1902" y="31756"/>
                  </a:cubicBezTo>
                  <a:cubicBezTo>
                    <a:pt x="2769" y="29088"/>
                    <a:pt x="3937" y="26219"/>
                    <a:pt x="4904" y="23150"/>
                  </a:cubicBezTo>
                  <a:cubicBezTo>
                    <a:pt x="5405" y="21649"/>
                    <a:pt x="5805" y="20115"/>
                    <a:pt x="6105" y="18547"/>
                  </a:cubicBezTo>
                  <a:cubicBezTo>
                    <a:pt x="6405" y="17112"/>
                    <a:pt x="6572" y="15645"/>
                    <a:pt x="6706" y="14177"/>
                  </a:cubicBezTo>
                  <a:cubicBezTo>
                    <a:pt x="6872" y="11709"/>
                    <a:pt x="6906" y="9207"/>
                    <a:pt x="6806" y="6738"/>
                  </a:cubicBezTo>
                  <a:cubicBezTo>
                    <a:pt x="6706" y="4637"/>
                    <a:pt x="6572" y="2902"/>
                    <a:pt x="6472" y="1735"/>
                  </a:cubicBezTo>
                  <a:cubicBezTo>
                    <a:pt x="6439" y="1168"/>
                    <a:pt x="6405" y="701"/>
                    <a:pt x="6372" y="367"/>
                  </a:cubicBezTo>
                  <a:cubicBezTo>
                    <a:pt x="6339" y="234"/>
                    <a:pt x="6339" y="100"/>
                    <a:pt x="633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34"/>
            <p:cNvSpPr/>
            <p:nvPr/>
          </p:nvSpPr>
          <p:spPr>
            <a:xfrm>
              <a:off x="1845650" y="4835575"/>
              <a:ext cx="499550" cy="94250"/>
            </a:xfrm>
            <a:custGeom>
              <a:rect b="b" l="l" r="r" t="t"/>
              <a:pathLst>
                <a:path extrusionOk="0" h="3770" w="19982">
                  <a:moveTo>
                    <a:pt x="1" y="0"/>
                  </a:moveTo>
                  <a:lnTo>
                    <a:pt x="468" y="3770"/>
                  </a:lnTo>
                  <a:lnTo>
                    <a:pt x="19982" y="3770"/>
                  </a:lnTo>
                  <a:lnTo>
                    <a:pt x="19982"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34"/>
            <p:cNvSpPr/>
            <p:nvPr/>
          </p:nvSpPr>
          <p:spPr>
            <a:xfrm>
              <a:off x="1909025" y="4918975"/>
              <a:ext cx="383650" cy="281875"/>
            </a:xfrm>
            <a:custGeom>
              <a:rect b="b" l="l" r="r" t="t"/>
              <a:pathLst>
                <a:path extrusionOk="0" h="11275" w="15346">
                  <a:moveTo>
                    <a:pt x="1" y="0"/>
                  </a:moveTo>
                  <a:lnTo>
                    <a:pt x="2469" y="11275"/>
                  </a:lnTo>
                  <a:lnTo>
                    <a:pt x="13077" y="11275"/>
                  </a:lnTo>
                  <a:lnTo>
                    <a:pt x="15345"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34"/>
            <p:cNvSpPr/>
            <p:nvPr/>
          </p:nvSpPr>
          <p:spPr>
            <a:xfrm>
              <a:off x="1865675" y="4926475"/>
              <a:ext cx="479525" cy="5025"/>
            </a:xfrm>
            <a:custGeom>
              <a:rect b="b" l="l" r="r" t="t"/>
              <a:pathLst>
                <a:path extrusionOk="0" h="201" w="19181">
                  <a:moveTo>
                    <a:pt x="9607" y="0"/>
                  </a:moveTo>
                  <a:cubicBezTo>
                    <a:pt x="4303" y="0"/>
                    <a:pt x="0" y="34"/>
                    <a:pt x="0" y="67"/>
                  </a:cubicBezTo>
                  <a:cubicBezTo>
                    <a:pt x="0" y="134"/>
                    <a:pt x="4303" y="167"/>
                    <a:pt x="9607" y="200"/>
                  </a:cubicBezTo>
                  <a:cubicBezTo>
                    <a:pt x="14911" y="200"/>
                    <a:pt x="19181" y="167"/>
                    <a:pt x="19181" y="134"/>
                  </a:cubicBezTo>
                  <a:cubicBezTo>
                    <a:pt x="19181" y="67"/>
                    <a:pt x="14911" y="0"/>
                    <a:pt x="9607"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34"/>
            <p:cNvSpPr/>
            <p:nvPr/>
          </p:nvSpPr>
          <p:spPr>
            <a:xfrm>
              <a:off x="1938225" y="5029050"/>
              <a:ext cx="323575" cy="40675"/>
            </a:xfrm>
            <a:custGeom>
              <a:rect b="b" l="l" r="r" t="t"/>
              <a:pathLst>
                <a:path extrusionOk="0" h="1627" w="12943">
                  <a:moveTo>
                    <a:pt x="9140" y="0"/>
                  </a:moveTo>
                  <a:cubicBezTo>
                    <a:pt x="8240" y="0"/>
                    <a:pt x="7339" y="167"/>
                    <a:pt x="6505" y="467"/>
                  </a:cubicBezTo>
                  <a:cubicBezTo>
                    <a:pt x="5604" y="767"/>
                    <a:pt x="4770" y="1134"/>
                    <a:pt x="4003" y="1334"/>
                  </a:cubicBezTo>
                  <a:cubicBezTo>
                    <a:pt x="3536" y="1423"/>
                    <a:pt x="3054" y="1483"/>
                    <a:pt x="2578" y="1483"/>
                  </a:cubicBezTo>
                  <a:cubicBezTo>
                    <a:pt x="2339" y="1483"/>
                    <a:pt x="2102" y="1468"/>
                    <a:pt x="1868" y="1435"/>
                  </a:cubicBezTo>
                  <a:cubicBezTo>
                    <a:pt x="1368" y="1368"/>
                    <a:pt x="901" y="1234"/>
                    <a:pt x="467" y="1034"/>
                  </a:cubicBezTo>
                  <a:cubicBezTo>
                    <a:pt x="167" y="901"/>
                    <a:pt x="0" y="801"/>
                    <a:pt x="0" y="801"/>
                  </a:cubicBezTo>
                  <a:lnTo>
                    <a:pt x="0" y="801"/>
                  </a:lnTo>
                  <a:cubicBezTo>
                    <a:pt x="0" y="834"/>
                    <a:pt x="67" y="867"/>
                    <a:pt x="100" y="901"/>
                  </a:cubicBezTo>
                  <a:cubicBezTo>
                    <a:pt x="201" y="968"/>
                    <a:pt x="301" y="1034"/>
                    <a:pt x="434" y="1101"/>
                  </a:cubicBezTo>
                  <a:cubicBezTo>
                    <a:pt x="868" y="1334"/>
                    <a:pt x="1335" y="1501"/>
                    <a:pt x="1835" y="1568"/>
                  </a:cubicBezTo>
                  <a:cubicBezTo>
                    <a:pt x="2124" y="1607"/>
                    <a:pt x="2414" y="1626"/>
                    <a:pt x="2703" y="1626"/>
                  </a:cubicBezTo>
                  <a:cubicBezTo>
                    <a:pt x="3148" y="1626"/>
                    <a:pt x="3592" y="1582"/>
                    <a:pt x="4037" y="1501"/>
                  </a:cubicBezTo>
                  <a:cubicBezTo>
                    <a:pt x="4837" y="1301"/>
                    <a:pt x="5671" y="968"/>
                    <a:pt x="6572" y="667"/>
                  </a:cubicBezTo>
                  <a:cubicBezTo>
                    <a:pt x="7372" y="367"/>
                    <a:pt x="8240" y="200"/>
                    <a:pt x="9140" y="200"/>
                  </a:cubicBezTo>
                  <a:cubicBezTo>
                    <a:pt x="9841" y="200"/>
                    <a:pt x="10541" y="334"/>
                    <a:pt x="11208" y="601"/>
                  </a:cubicBezTo>
                  <a:cubicBezTo>
                    <a:pt x="11809" y="867"/>
                    <a:pt x="12409" y="1201"/>
                    <a:pt x="12943" y="1601"/>
                  </a:cubicBezTo>
                  <a:cubicBezTo>
                    <a:pt x="12943" y="1601"/>
                    <a:pt x="12910" y="1568"/>
                    <a:pt x="12843" y="1468"/>
                  </a:cubicBezTo>
                  <a:cubicBezTo>
                    <a:pt x="12743" y="1401"/>
                    <a:pt x="12643" y="1301"/>
                    <a:pt x="12543" y="1234"/>
                  </a:cubicBezTo>
                  <a:cubicBezTo>
                    <a:pt x="12142" y="901"/>
                    <a:pt x="11709" y="667"/>
                    <a:pt x="11275" y="467"/>
                  </a:cubicBezTo>
                  <a:cubicBezTo>
                    <a:pt x="10575" y="200"/>
                    <a:pt x="9874" y="34"/>
                    <a:pt x="914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34"/>
            <p:cNvSpPr/>
            <p:nvPr/>
          </p:nvSpPr>
          <p:spPr>
            <a:xfrm>
              <a:off x="1944900" y="5049050"/>
              <a:ext cx="312750" cy="41925"/>
            </a:xfrm>
            <a:custGeom>
              <a:rect b="b" l="l" r="r" t="t"/>
              <a:pathLst>
                <a:path extrusionOk="0" h="1677" w="12510">
                  <a:moveTo>
                    <a:pt x="8840" y="1"/>
                  </a:moveTo>
                  <a:cubicBezTo>
                    <a:pt x="7973" y="1"/>
                    <a:pt x="7105" y="134"/>
                    <a:pt x="6271" y="434"/>
                  </a:cubicBezTo>
                  <a:cubicBezTo>
                    <a:pt x="5437" y="735"/>
                    <a:pt x="4604" y="1068"/>
                    <a:pt x="3870" y="1268"/>
                  </a:cubicBezTo>
                  <a:cubicBezTo>
                    <a:pt x="3287" y="1443"/>
                    <a:pt x="2679" y="1542"/>
                    <a:pt x="2068" y="1542"/>
                  </a:cubicBezTo>
                  <a:cubicBezTo>
                    <a:pt x="1979" y="1542"/>
                    <a:pt x="1890" y="1539"/>
                    <a:pt x="1802" y="1535"/>
                  </a:cubicBezTo>
                  <a:cubicBezTo>
                    <a:pt x="1335" y="1535"/>
                    <a:pt x="901" y="1435"/>
                    <a:pt x="467" y="1235"/>
                  </a:cubicBezTo>
                  <a:cubicBezTo>
                    <a:pt x="167" y="1102"/>
                    <a:pt x="0" y="1002"/>
                    <a:pt x="0" y="1001"/>
                  </a:cubicBezTo>
                  <a:lnTo>
                    <a:pt x="0" y="1001"/>
                  </a:lnTo>
                  <a:cubicBezTo>
                    <a:pt x="0" y="1001"/>
                    <a:pt x="34" y="1035"/>
                    <a:pt x="100" y="1102"/>
                  </a:cubicBezTo>
                  <a:cubicBezTo>
                    <a:pt x="200" y="1168"/>
                    <a:pt x="300" y="1235"/>
                    <a:pt x="434" y="1302"/>
                  </a:cubicBezTo>
                  <a:cubicBezTo>
                    <a:pt x="868" y="1535"/>
                    <a:pt x="1335" y="1635"/>
                    <a:pt x="1802" y="1669"/>
                  </a:cubicBezTo>
                  <a:cubicBezTo>
                    <a:pt x="1915" y="1674"/>
                    <a:pt x="2029" y="1677"/>
                    <a:pt x="2143" y="1677"/>
                  </a:cubicBezTo>
                  <a:cubicBezTo>
                    <a:pt x="2729" y="1677"/>
                    <a:pt x="3316" y="1603"/>
                    <a:pt x="3903" y="1435"/>
                  </a:cubicBezTo>
                  <a:cubicBezTo>
                    <a:pt x="4670" y="1235"/>
                    <a:pt x="5471" y="901"/>
                    <a:pt x="6338" y="601"/>
                  </a:cubicBezTo>
                  <a:cubicBezTo>
                    <a:pt x="7139" y="301"/>
                    <a:pt x="7973" y="168"/>
                    <a:pt x="8840" y="168"/>
                  </a:cubicBezTo>
                  <a:cubicBezTo>
                    <a:pt x="9540" y="168"/>
                    <a:pt x="10208" y="301"/>
                    <a:pt x="10841" y="568"/>
                  </a:cubicBezTo>
                  <a:cubicBezTo>
                    <a:pt x="11442" y="835"/>
                    <a:pt x="12009" y="1168"/>
                    <a:pt x="12509" y="1535"/>
                  </a:cubicBezTo>
                  <a:cubicBezTo>
                    <a:pt x="12509" y="1535"/>
                    <a:pt x="12509" y="1502"/>
                    <a:pt x="12442" y="1468"/>
                  </a:cubicBezTo>
                  <a:cubicBezTo>
                    <a:pt x="12342" y="1368"/>
                    <a:pt x="12242" y="1268"/>
                    <a:pt x="12142" y="1202"/>
                  </a:cubicBezTo>
                  <a:cubicBezTo>
                    <a:pt x="11775" y="901"/>
                    <a:pt x="11375" y="668"/>
                    <a:pt x="10941" y="468"/>
                  </a:cubicBezTo>
                  <a:cubicBezTo>
                    <a:pt x="10274" y="168"/>
                    <a:pt x="9574" y="1"/>
                    <a:pt x="884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34"/>
            <p:cNvSpPr/>
            <p:nvPr/>
          </p:nvSpPr>
          <p:spPr>
            <a:xfrm>
              <a:off x="1932375" y="5006425"/>
              <a:ext cx="334450" cy="43500"/>
            </a:xfrm>
            <a:custGeom>
              <a:rect b="b" l="l" r="r" t="t"/>
              <a:pathLst>
                <a:path extrusionOk="0" h="1740" w="13378">
                  <a:moveTo>
                    <a:pt x="9239" y="0"/>
                  </a:moveTo>
                  <a:cubicBezTo>
                    <a:pt x="8384" y="0"/>
                    <a:pt x="7534" y="166"/>
                    <a:pt x="6739" y="472"/>
                  </a:cubicBezTo>
                  <a:cubicBezTo>
                    <a:pt x="5872" y="805"/>
                    <a:pt x="5004" y="1105"/>
                    <a:pt x="4137" y="1339"/>
                  </a:cubicBezTo>
                  <a:cubicBezTo>
                    <a:pt x="3744" y="1410"/>
                    <a:pt x="3351" y="1444"/>
                    <a:pt x="2957" y="1444"/>
                  </a:cubicBezTo>
                  <a:cubicBezTo>
                    <a:pt x="2617" y="1444"/>
                    <a:pt x="2276" y="1419"/>
                    <a:pt x="1936" y="1372"/>
                  </a:cubicBezTo>
                  <a:cubicBezTo>
                    <a:pt x="1435" y="1305"/>
                    <a:pt x="968" y="1172"/>
                    <a:pt x="501" y="972"/>
                  </a:cubicBezTo>
                  <a:cubicBezTo>
                    <a:pt x="168" y="838"/>
                    <a:pt x="1" y="738"/>
                    <a:pt x="1" y="738"/>
                  </a:cubicBezTo>
                  <a:lnTo>
                    <a:pt x="1" y="738"/>
                  </a:lnTo>
                  <a:cubicBezTo>
                    <a:pt x="1" y="738"/>
                    <a:pt x="34" y="772"/>
                    <a:pt x="101" y="838"/>
                  </a:cubicBezTo>
                  <a:cubicBezTo>
                    <a:pt x="234" y="905"/>
                    <a:pt x="334" y="972"/>
                    <a:pt x="468" y="1039"/>
                  </a:cubicBezTo>
                  <a:cubicBezTo>
                    <a:pt x="935" y="1272"/>
                    <a:pt x="1402" y="1439"/>
                    <a:pt x="1902" y="1506"/>
                  </a:cubicBezTo>
                  <a:cubicBezTo>
                    <a:pt x="2286" y="1572"/>
                    <a:pt x="2669" y="1606"/>
                    <a:pt x="3049" y="1606"/>
                  </a:cubicBezTo>
                  <a:cubicBezTo>
                    <a:pt x="3428" y="1606"/>
                    <a:pt x="3804" y="1572"/>
                    <a:pt x="4171" y="1506"/>
                  </a:cubicBezTo>
                  <a:cubicBezTo>
                    <a:pt x="5071" y="1272"/>
                    <a:pt x="5938" y="1005"/>
                    <a:pt x="6806" y="672"/>
                  </a:cubicBezTo>
                  <a:cubicBezTo>
                    <a:pt x="7570" y="366"/>
                    <a:pt x="8390" y="200"/>
                    <a:pt x="9214" y="200"/>
                  </a:cubicBezTo>
                  <a:cubicBezTo>
                    <a:pt x="9290" y="200"/>
                    <a:pt x="9365" y="202"/>
                    <a:pt x="9441" y="205"/>
                  </a:cubicBezTo>
                  <a:cubicBezTo>
                    <a:pt x="10175" y="238"/>
                    <a:pt x="10909" y="405"/>
                    <a:pt x="11609" y="705"/>
                  </a:cubicBezTo>
                  <a:cubicBezTo>
                    <a:pt x="12210" y="972"/>
                    <a:pt x="12810" y="1339"/>
                    <a:pt x="13377" y="1739"/>
                  </a:cubicBezTo>
                  <a:cubicBezTo>
                    <a:pt x="13377" y="1739"/>
                    <a:pt x="13344" y="1706"/>
                    <a:pt x="13277" y="1639"/>
                  </a:cubicBezTo>
                  <a:cubicBezTo>
                    <a:pt x="13177" y="1539"/>
                    <a:pt x="13077" y="1439"/>
                    <a:pt x="12943" y="1372"/>
                  </a:cubicBezTo>
                  <a:cubicBezTo>
                    <a:pt x="11943" y="572"/>
                    <a:pt x="10742" y="105"/>
                    <a:pt x="9474" y="5"/>
                  </a:cubicBezTo>
                  <a:cubicBezTo>
                    <a:pt x="9396" y="2"/>
                    <a:pt x="9318" y="0"/>
                    <a:pt x="923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34"/>
            <p:cNvSpPr/>
            <p:nvPr/>
          </p:nvSpPr>
          <p:spPr>
            <a:xfrm>
              <a:off x="1859000" y="4928125"/>
              <a:ext cx="491200" cy="4200"/>
            </a:xfrm>
            <a:custGeom>
              <a:rect b="b" l="l" r="r" t="t"/>
              <a:pathLst>
                <a:path extrusionOk="0" h="168" w="19648">
                  <a:moveTo>
                    <a:pt x="9807" y="1"/>
                  </a:moveTo>
                  <a:cubicBezTo>
                    <a:pt x="4404" y="1"/>
                    <a:pt x="0" y="34"/>
                    <a:pt x="0" y="68"/>
                  </a:cubicBezTo>
                  <a:cubicBezTo>
                    <a:pt x="0" y="134"/>
                    <a:pt x="4404" y="168"/>
                    <a:pt x="9807" y="168"/>
                  </a:cubicBezTo>
                  <a:cubicBezTo>
                    <a:pt x="15245" y="168"/>
                    <a:pt x="19648" y="134"/>
                    <a:pt x="19648" y="68"/>
                  </a:cubicBezTo>
                  <a:cubicBezTo>
                    <a:pt x="19648" y="34"/>
                    <a:pt x="15245" y="1"/>
                    <a:pt x="980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34"/>
            <p:cNvSpPr/>
            <p:nvPr/>
          </p:nvSpPr>
          <p:spPr>
            <a:xfrm>
              <a:off x="1500400" y="5198325"/>
              <a:ext cx="4591650" cy="5025"/>
            </a:xfrm>
            <a:custGeom>
              <a:rect b="b" l="l" r="r" t="t"/>
              <a:pathLst>
                <a:path extrusionOk="0" h="201" w="183666">
                  <a:moveTo>
                    <a:pt x="91833" y="1"/>
                  </a:moveTo>
                  <a:cubicBezTo>
                    <a:pt x="41097" y="1"/>
                    <a:pt x="1" y="34"/>
                    <a:pt x="1" y="101"/>
                  </a:cubicBezTo>
                  <a:cubicBezTo>
                    <a:pt x="1" y="167"/>
                    <a:pt x="41130" y="201"/>
                    <a:pt x="91833" y="201"/>
                  </a:cubicBezTo>
                  <a:cubicBezTo>
                    <a:pt x="142536" y="201"/>
                    <a:pt x="183665" y="167"/>
                    <a:pt x="183665" y="101"/>
                  </a:cubicBezTo>
                  <a:cubicBezTo>
                    <a:pt x="183665" y="34"/>
                    <a:pt x="142569" y="1"/>
                    <a:pt x="9183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0" name="Shape 910"/>
        <p:cNvGrpSpPr/>
        <p:nvPr/>
      </p:nvGrpSpPr>
      <p:grpSpPr>
        <a:xfrm>
          <a:off x="0" y="0"/>
          <a:ext cx="0" cy="0"/>
          <a:chOff x="0" y="0"/>
          <a:chExt cx="0" cy="0"/>
        </a:xfrm>
      </p:grpSpPr>
      <p:sp>
        <p:nvSpPr>
          <p:cNvPr id="911" name="Google Shape;911;p35"/>
          <p:cNvSpPr txBox="1"/>
          <p:nvPr>
            <p:ph idx="1" type="subTitle"/>
          </p:nvPr>
        </p:nvSpPr>
        <p:spPr>
          <a:xfrm>
            <a:off x="495100" y="-64025"/>
            <a:ext cx="5928900" cy="47061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800">
                <a:solidFill>
                  <a:schemeClr val="accent5"/>
                </a:solidFill>
                <a:latin typeface="Arial"/>
                <a:ea typeface="Arial"/>
                <a:cs typeface="Arial"/>
                <a:sym typeface="Arial"/>
              </a:rPr>
              <a:t>Overview</a:t>
            </a:r>
            <a:r>
              <a:rPr lang="en" sz="1800">
                <a:solidFill>
                  <a:schemeClr val="accent5"/>
                </a:solidFill>
                <a:latin typeface="Arial"/>
                <a:ea typeface="Arial"/>
                <a:cs typeface="Arial"/>
                <a:sym typeface="Arial"/>
              </a:rPr>
              <a:t> </a:t>
            </a:r>
            <a:endParaRPr sz="1800">
              <a:solidFill>
                <a:schemeClr val="accent5"/>
              </a:solidFill>
              <a:latin typeface="Arial"/>
              <a:ea typeface="Arial"/>
              <a:cs typeface="Arial"/>
              <a:sym typeface="Arial"/>
            </a:endParaRPr>
          </a:p>
          <a:p>
            <a:pPr indent="0" lvl="0" marL="0" rtl="0" algn="ctr">
              <a:lnSpc>
                <a:spcPct val="115000"/>
              </a:lnSpc>
              <a:spcBef>
                <a:spcPts val="1200"/>
              </a:spcBef>
              <a:spcAft>
                <a:spcPts val="0"/>
              </a:spcAft>
              <a:buNone/>
            </a:pPr>
            <a:r>
              <a:t/>
            </a:r>
            <a:endParaRPr sz="1800">
              <a:solidFill>
                <a:schemeClr val="accent5"/>
              </a:solidFill>
              <a:latin typeface="Arial"/>
              <a:ea typeface="Arial"/>
              <a:cs typeface="Arial"/>
              <a:sym typeface="Arial"/>
            </a:endParaRPr>
          </a:p>
          <a:p>
            <a:pPr indent="12700" lvl="0" marL="457200" rtl="0" algn="just">
              <a:lnSpc>
                <a:spcPct val="115000"/>
              </a:lnSpc>
              <a:spcBef>
                <a:spcPts val="0"/>
              </a:spcBef>
              <a:spcAft>
                <a:spcPts val="0"/>
              </a:spcAft>
              <a:buNone/>
            </a:pPr>
            <a:r>
              <a:rPr lang="en" sz="2000">
                <a:solidFill>
                  <a:schemeClr val="accent5"/>
                </a:solidFill>
                <a:latin typeface="Arial"/>
                <a:ea typeface="Arial"/>
                <a:cs typeface="Arial"/>
                <a:sym typeface="Arial"/>
              </a:rPr>
              <a:t>Two methods determine the correlation</a:t>
            </a:r>
            <a:endParaRPr sz="2000">
              <a:solidFill>
                <a:schemeClr val="accent5"/>
              </a:solidFill>
              <a:latin typeface="Arial"/>
              <a:ea typeface="Arial"/>
              <a:cs typeface="Arial"/>
              <a:sym typeface="Arial"/>
            </a:endParaRPr>
          </a:p>
          <a:p>
            <a:pPr indent="0" lvl="0" marL="0" rtl="0" algn="just">
              <a:lnSpc>
                <a:spcPct val="115000"/>
              </a:lnSpc>
              <a:spcBef>
                <a:spcPts val="0"/>
              </a:spcBef>
              <a:spcAft>
                <a:spcPts val="0"/>
              </a:spcAft>
              <a:buNone/>
            </a:pPr>
            <a:r>
              <a:rPr lang="en" sz="2000">
                <a:solidFill>
                  <a:schemeClr val="accent5"/>
                </a:solidFill>
                <a:latin typeface="Arial"/>
                <a:ea typeface="Arial"/>
                <a:cs typeface="Arial"/>
                <a:sym typeface="Arial"/>
              </a:rPr>
              <a:t>between personality traits and the probability</a:t>
            </a:r>
            <a:endParaRPr sz="2000">
              <a:solidFill>
                <a:schemeClr val="accent5"/>
              </a:solidFill>
              <a:latin typeface="Arial"/>
              <a:ea typeface="Arial"/>
              <a:cs typeface="Arial"/>
              <a:sym typeface="Arial"/>
            </a:endParaRPr>
          </a:p>
          <a:p>
            <a:pPr indent="0" lvl="0" marL="0" rtl="0" algn="just">
              <a:lnSpc>
                <a:spcPct val="115000"/>
              </a:lnSpc>
              <a:spcBef>
                <a:spcPts val="0"/>
              </a:spcBef>
              <a:spcAft>
                <a:spcPts val="0"/>
              </a:spcAft>
              <a:buClr>
                <a:schemeClr val="accent5"/>
              </a:buClr>
              <a:buSzPts val="1100"/>
              <a:buFont typeface="Arial"/>
              <a:buNone/>
            </a:pPr>
            <a:r>
              <a:rPr lang="en" sz="2000">
                <a:solidFill>
                  <a:schemeClr val="accent5"/>
                </a:solidFill>
                <a:latin typeface="Arial"/>
                <a:ea typeface="Arial"/>
                <a:cs typeface="Arial"/>
                <a:sym typeface="Arial"/>
              </a:rPr>
              <a:t>of successful entry into entrepreneurship (Kerr et al., 2017). </a:t>
            </a:r>
            <a:endParaRPr b="1" sz="2000">
              <a:solidFill>
                <a:schemeClr val="accent5"/>
              </a:solidFill>
              <a:latin typeface="Arial"/>
              <a:ea typeface="Arial"/>
              <a:cs typeface="Arial"/>
              <a:sym typeface="Arial"/>
            </a:endParaRPr>
          </a:p>
          <a:p>
            <a:pPr indent="457200" lvl="0" marL="0" rtl="0" algn="l">
              <a:spcBef>
                <a:spcPts val="0"/>
              </a:spcBef>
              <a:spcAft>
                <a:spcPts val="0"/>
              </a:spcAft>
              <a:buNone/>
            </a:pPr>
            <a:r>
              <a:t/>
            </a:r>
            <a:endParaRPr sz="1800">
              <a:solidFill>
                <a:schemeClr val="accent5"/>
              </a:solidFill>
              <a:latin typeface="Arial"/>
              <a:ea typeface="Arial"/>
              <a:cs typeface="Arial"/>
              <a:sym typeface="Arial"/>
            </a:endParaRPr>
          </a:p>
        </p:txBody>
      </p:sp>
      <p:grpSp>
        <p:nvGrpSpPr>
          <p:cNvPr id="912" name="Google Shape;912;p35"/>
          <p:cNvGrpSpPr/>
          <p:nvPr/>
        </p:nvGrpSpPr>
        <p:grpSpPr>
          <a:xfrm>
            <a:off x="6498772" y="997100"/>
            <a:ext cx="2340595" cy="3803147"/>
            <a:chOff x="1500400" y="580025"/>
            <a:chExt cx="4740925" cy="4623325"/>
          </a:xfrm>
        </p:grpSpPr>
        <p:sp>
          <p:nvSpPr>
            <p:cNvPr id="913" name="Google Shape;913;p35"/>
            <p:cNvSpPr/>
            <p:nvPr/>
          </p:nvSpPr>
          <p:spPr>
            <a:xfrm>
              <a:off x="5077975" y="758475"/>
              <a:ext cx="826425" cy="861475"/>
            </a:xfrm>
            <a:custGeom>
              <a:rect b="b" l="l" r="r" t="t"/>
              <a:pathLst>
                <a:path extrusionOk="0" h="34459" w="33057">
                  <a:moveTo>
                    <a:pt x="0" y="1"/>
                  </a:moveTo>
                  <a:lnTo>
                    <a:pt x="0" y="34459"/>
                  </a:lnTo>
                  <a:lnTo>
                    <a:pt x="33057" y="34459"/>
                  </a:lnTo>
                  <a:lnTo>
                    <a:pt x="3305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35"/>
            <p:cNvSpPr/>
            <p:nvPr/>
          </p:nvSpPr>
          <p:spPr>
            <a:xfrm>
              <a:off x="5022100" y="758475"/>
              <a:ext cx="826450" cy="861475"/>
            </a:xfrm>
            <a:custGeom>
              <a:rect b="b" l="l" r="r" t="t"/>
              <a:pathLst>
                <a:path extrusionOk="0" h="34459" w="33058">
                  <a:moveTo>
                    <a:pt x="0" y="1"/>
                  </a:moveTo>
                  <a:lnTo>
                    <a:pt x="0" y="34459"/>
                  </a:lnTo>
                  <a:lnTo>
                    <a:pt x="33057" y="34459"/>
                  </a:lnTo>
                  <a:lnTo>
                    <a:pt x="33057"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35"/>
            <p:cNvSpPr/>
            <p:nvPr/>
          </p:nvSpPr>
          <p:spPr>
            <a:xfrm>
              <a:off x="5022100" y="758475"/>
              <a:ext cx="826450" cy="862325"/>
            </a:xfrm>
            <a:custGeom>
              <a:rect b="b" l="l" r="r" t="t"/>
              <a:pathLst>
                <a:path extrusionOk="0" h="34493" w="33058">
                  <a:moveTo>
                    <a:pt x="0" y="1"/>
                  </a:moveTo>
                  <a:lnTo>
                    <a:pt x="0" y="34"/>
                  </a:lnTo>
                  <a:lnTo>
                    <a:pt x="33057" y="34"/>
                  </a:lnTo>
                  <a:lnTo>
                    <a:pt x="33057" y="1"/>
                  </a:lnTo>
                  <a:close/>
                  <a:moveTo>
                    <a:pt x="0" y="34459"/>
                  </a:moveTo>
                  <a:lnTo>
                    <a:pt x="0" y="34492"/>
                  </a:lnTo>
                  <a:lnTo>
                    <a:pt x="33057" y="34492"/>
                  </a:lnTo>
                  <a:lnTo>
                    <a:pt x="33057" y="34459"/>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35"/>
            <p:cNvSpPr/>
            <p:nvPr/>
          </p:nvSpPr>
          <p:spPr>
            <a:xfrm>
              <a:off x="5133000" y="874400"/>
              <a:ext cx="604625" cy="629650"/>
            </a:xfrm>
            <a:custGeom>
              <a:rect b="b" l="l" r="r" t="t"/>
              <a:pathLst>
                <a:path extrusionOk="0" h="25186" w="24185">
                  <a:moveTo>
                    <a:pt x="1" y="1"/>
                  </a:moveTo>
                  <a:lnTo>
                    <a:pt x="1" y="25185"/>
                  </a:lnTo>
                  <a:lnTo>
                    <a:pt x="24185" y="25185"/>
                  </a:lnTo>
                  <a:lnTo>
                    <a:pt x="24185"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35"/>
            <p:cNvSpPr/>
            <p:nvPr/>
          </p:nvSpPr>
          <p:spPr>
            <a:xfrm>
              <a:off x="5022925" y="1509025"/>
              <a:ext cx="110100" cy="108425"/>
            </a:xfrm>
            <a:custGeom>
              <a:rect b="b" l="l" r="r" t="t"/>
              <a:pathLst>
                <a:path extrusionOk="0" h="4337" w="4404">
                  <a:moveTo>
                    <a:pt x="4404" y="0"/>
                  </a:moveTo>
                  <a:cubicBezTo>
                    <a:pt x="4170" y="134"/>
                    <a:pt x="3937" y="334"/>
                    <a:pt x="3703" y="567"/>
                  </a:cubicBezTo>
                  <a:cubicBezTo>
                    <a:pt x="3303" y="934"/>
                    <a:pt x="2736" y="1468"/>
                    <a:pt x="2135" y="2069"/>
                  </a:cubicBezTo>
                  <a:cubicBezTo>
                    <a:pt x="1535" y="2669"/>
                    <a:pt x="968" y="3203"/>
                    <a:pt x="601" y="3636"/>
                  </a:cubicBezTo>
                  <a:cubicBezTo>
                    <a:pt x="367" y="3836"/>
                    <a:pt x="167" y="4070"/>
                    <a:pt x="0" y="4337"/>
                  </a:cubicBezTo>
                  <a:cubicBezTo>
                    <a:pt x="267" y="4170"/>
                    <a:pt x="501" y="3970"/>
                    <a:pt x="701" y="3736"/>
                  </a:cubicBezTo>
                  <a:cubicBezTo>
                    <a:pt x="1101" y="3369"/>
                    <a:pt x="1668" y="2836"/>
                    <a:pt x="2269" y="2235"/>
                  </a:cubicBezTo>
                  <a:cubicBezTo>
                    <a:pt x="2903" y="1635"/>
                    <a:pt x="3436" y="1101"/>
                    <a:pt x="3803" y="668"/>
                  </a:cubicBezTo>
                  <a:cubicBezTo>
                    <a:pt x="4037" y="467"/>
                    <a:pt x="4237" y="234"/>
                    <a:pt x="4404"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35"/>
            <p:cNvSpPr/>
            <p:nvPr/>
          </p:nvSpPr>
          <p:spPr>
            <a:xfrm>
              <a:off x="5737600" y="1507350"/>
              <a:ext cx="108425" cy="110100"/>
            </a:xfrm>
            <a:custGeom>
              <a:rect b="b" l="l" r="r" t="t"/>
              <a:pathLst>
                <a:path extrusionOk="0" h="4404" w="4337">
                  <a:moveTo>
                    <a:pt x="1" y="1"/>
                  </a:moveTo>
                  <a:lnTo>
                    <a:pt x="1" y="1"/>
                  </a:lnTo>
                  <a:cubicBezTo>
                    <a:pt x="167" y="234"/>
                    <a:pt x="367" y="468"/>
                    <a:pt x="568" y="701"/>
                  </a:cubicBezTo>
                  <a:cubicBezTo>
                    <a:pt x="968" y="1101"/>
                    <a:pt x="1502" y="1669"/>
                    <a:pt x="2102" y="2269"/>
                  </a:cubicBezTo>
                  <a:cubicBezTo>
                    <a:pt x="2702" y="2869"/>
                    <a:pt x="3236" y="3436"/>
                    <a:pt x="3636" y="3803"/>
                  </a:cubicBezTo>
                  <a:cubicBezTo>
                    <a:pt x="3837" y="4037"/>
                    <a:pt x="4070" y="4237"/>
                    <a:pt x="4337" y="4404"/>
                  </a:cubicBezTo>
                  <a:cubicBezTo>
                    <a:pt x="4170" y="4137"/>
                    <a:pt x="3970" y="3903"/>
                    <a:pt x="3770" y="3703"/>
                  </a:cubicBezTo>
                  <a:cubicBezTo>
                    <a:pt x="3370" y="3303"/>
                    <a:pt x="2836" y="2736"/>
                    <a:pt x="2235" y="2136"/>
                  </a:cubicBezTo>
                  <a:cubicBezTo>
                    <a:pt x="1635" y="1502"/>
                    <a:pt x="1101" y="968"/>
                    <a:pt x="701" y="601"/>
                  </a:cubicBezTo>
                  <a:cubicBezTo>
                    <a:pt x="468" y="368"/>
                    <a:pt x="234" y="167"/>
                    <a:pt x="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35"/>
            <p:cNvSpPr/>
            <p:nvPr/>
          </p:nvSpPr>
          <p:spPr>
            <a:xfrm>
              <a:off x="5735925" y="767650"/>
              <a:ext cx="110950" cy="108450"/>
            </a:xfrm>
            <a:custGeom>
              <a:rect b="b" l="l" r="r" t="t"/>
              <a:pathLst>
                <a:path extrusionOk="0" h="4338" w="4438">
                  <a:moveTo>
                    <a:pt x="4437" y="1"/>
                  </a:moveTo>
                  <a:cubicBezTo>
                    <a:pt x="4170" y="168"/>
                    <a:pt x="3937" y="368"/>
                    <a:pt x="3737" y="601"/>
                  </a:cubicBezTo>
                  <a:cubicBezTo>
                    <a:pt x="3303" y="968"/>
                    <a:pt x="2736" y="1502"/>
                    <a:pt x="2136" y="2102"/>
                  </a:cubicBezTo>
                  <a:cubicBezTo>
                    <a:pt x="1535" y="2703"/>
                    <a:pt x="968" y="3236"/>
                    <a:pt x="601" y="3670"/>
                  </a:cubicBezTo>
                  <a:cubicBezTo>
                    <a:pt x="368" y="3870"/>
                    <a:pt x="168" y="4104"/>
                    <a:pt x="1" y="4337"/>
                  </a:cubicBezTo>
                  <a:cubicBezTo>
                    <a:pt x="268" y="4170"/>
                    <a:pt x="501" y="4004"/>
                    <a:pt x="701" y="3770"/>
                  </a:cubicBezTo>
                  <a:cubicBezTo>
                    <a:pt x="1135" y="3403"/>
                    <a:pt x="1669" y="2870"/>
                    <a:pt x="2302" y="2269"/>
                  </a:cubicBezTo>
                  <a:cubicBezTo>
                    <a:pt x="2903" y="1669"/>
                    <a:pt x="3437" y="1102"/>
                    <a:pt x="3837" y="701"/>
                  </a:cubicBezTo>
                  <a:cubicBezTo>
                    <a:pt x="4037" y="501"/>
                    <a:pt x="4237" y="268"/>
                    <a:pt x="4437"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35"/>
            <p:cNvSpPr/>
            <p:nvPr/>
          </p:nvSpPr>
          <p:spPr>
            <a:xfrm>
              <a:off x="5022925" y="767650"/>
              <a:ext cx="108425" cy="110100"/>
            </a:xfrm>
            <a:custGeom>
              <a:rect b="b" l="l" r="r" t="t"/>
              <a:pathLst>
                <a:path extrusionOk="0" h="4404" w="4337">
                  <a:moveTo>
                    <a:pt x="0" y="1"/>
                  </a:moveTo>
                  <a:cubicBezTo>
                    <a:pt x="167" y="268"/>
                    <a:pt x="367" y="501"/>
                    <a:pt x="601" y="701"/>
                  </a:cubicBezTo>
                  <a:cubicBezTo>
                    <a:pt x="968" y="1102"/>
                    <a:pt x="1502" y="1669"/>
                    <a:pt x="2102" y="2269"/>
                  </a:cubicBezTo>
                  <a:cubicBezTo>
                    <a:pt x="2702" y="2870"/>
                    <a:pt x="3236" y="3437"/>
                    <a:pt x="3670" y="3804"/>
                  </a:cubicBezTo>
                  <a:cubicBezTo>
                    <a:pt x="3870" y="4037"/>
                    <a:pt x="4103" y="4237"/>
                    <a:pt x="4337" y="4404"/>
                  </a:cubicBezTo>
                  <a:cubicBezTo>
                    <a:pt x="4170" y="4137"/>
                    <a:pt x="4003" y="3904"/>
                    <a:pt x="3770" y="3703"/>
                  </a:cubicBezTo>
                  <a:cubicBezTo>
                    <a:pt x="3403" y="3303"/>
                    <a:pt x="2869" y="2736"/>
                    <a:pt x="2269" y="2136"/>
                  </a:cubicBezTo>
                  <a:cubicBezTo>
                    <a:pt x="1668" y="1535"/>
                    <a:pt x="1101" y="968"/>
                    <a:pt x="701" y="601"/>
                  </a:cubicBezTo>
                  <a:cubicBezTo>
                    <a:pt x="501" y="368"/>
                    <a:pt x="267" y="168"/>
                    <a:pt x="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35"/>
            <p:cNvSpPr/>
            <p:nvPr/>
          </p:nvSpPr>
          <p:spPr>
            <a:xfrm>
              <a:off x="5130500" y="871900"/>
              <a:ext cx="607950" cy="633800"/>
            </a:xfrm>
            <a:custGeom>
              <a:rect b="b" l="l" r="r" t="t"/>
              <a:pathLst>
                <a:path extrusionOk="0" h="25352" w="24318">
                  <a:moveTo>
                    <a:pt x="1" y="0"/>
                  </a:moveTo>
                  <a:lnTo>
                    <a:pt x="1" y="67"/>
                  </a:lnTo>
                  <a:lnTo>
                    <a:pt x="1" y="25252"/>
                  </a:lnTo>
                  <a:lnTo>
                    <a:pt x="1" y="25352"/>
                  </a:lnTo>
                  <a:lnTo>
                    <a:pt x="167" y="25352"/>
                  </a:lnTo>
                  <a:lnTo>
                    <a:pt x="17680" y="25285"/>
                  </a:lnTo>
                  <a:lnTo>
                    <a:pt x="22550" y="25252"/>
                  </a:lnTo>
                  <a:lnTo>
                    <a:pt x="17613" y="25252"/>
                  </a:lnTo>
                  <a:lnTo>
                    <a:pt x="234" y="25186"/>
                  </a:lnTo>
                  <a:lnTo>
                    <a:pt x="234" y="25186"/>
                  </a:lnTo>
                  <a:lnTo>
                    <a:pt x="234" y="201"/>
                  </a:lnTo>
                  <a:lnTo>
                    <a:pt x="24151" y="201"/>
                  </a:lnTo>
                  <a:cubicBezTo>
                    <a:pt x="24151" y="7695"/>
                    <a:pt x="24184" y="13930"/>
                    <a:pt x="24184" y="18347"/>
                  </a:cubicBezTo>
                  <a:cubicBezTo>
                    <a:pt x="24218" y="20549"/>
                    <a:pt x="24218" y="22283"/>
                    <a:pt x="24218" y="23484"/>
                  </a:cubicBezTo>
                  <a:lnTo>
                    <a:pt x="24218" y="24818"/>
                  </a:lnTo>
                  <a:lnTo>
                    <a:pt x="24218" y="25185"/>
                  </a:lnTo>
                  <a:lnTo>
                    <a:pt x="24218" y="25319"/>
                  </a:lnTo>
                  <a:cubicBezTo>
                    <a:pt x="24218" y="25252"/>
                    <a:pt x="24218" y="25219"/>
                    <a:pt x="24251" y="25185"/>
                  </a:cubicBezTo>
                  <a:lnTo>
                    <a:pt x="24251" y="24818"/>
                  </a:lnTo>
                  <a:lnTo>
                    <a:pt x="24251" y="23484"/>
                  </a:lnTo>
                  <a:cubicBezTo>
                    <a:pt x="24251" y="22316"/>
                    <a:pt x="24251" y="20582"/>
                    <a:pt x="24251" y="18380"/>
                  </a:cubicBezTo>
                  <a:cubicBezTo>
                    <a:pt x="24285" y="13944"/>
                    <a:pt x="24318" y="7639"/>
                    <a:pt x="24318" y="101"/>
                  </a:cubicBezTo>
                  <a:lnTo>
                    <a:pt x="24318"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35"/>
            <p:cNvSpPr/>
            <p:nvPr/>
          </p:nvSpPr>
          <p:spPr>
            <a:xfrm>
              <a:off x="5334825" y="1088725"/>
              <a:ext cx="201000" cy="201825"/>
            </a:xfrm>
            <a:custGeom>
              <a:rect b="b" l="l" r="r" t="t"/>
              <a:pathLst>
                <a:path extrusionOk="0" h="8073" w="8040">
                  <a:moveTo>
                    <a:pt x="0" y="0"/>
                  </a:moveTo>
                  <a:lnTo>
                    <a:pt x="0" y="8073"/>
                  </a:lnTo>
                  <a:lnTo>
                    <a:pt x="8039" y="8073"/>
                  </a:lnTo>
                  <a:lnTo>
                    <a:pt x="803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35"/>
            <p:cNvSpPr/>
            <p:nvPr/>
          </p:nvSpPr>
          <p:spPr>
            <a:xfrm>
              <a:off x="4084750" y="580025"/>
              <a:ext cx="601300" cy="627150"/>
            </a:xfrm>
            <a:custGeom>
              <a:rect b="b" l="l" r="r" t="t"/>
              <a:pathLst>
                <a:path extrusionOk="0" h="25086" w="24052">
                  <a:moveTo>
                    <a:pt x="1" y="0"/>
                  </a:moveTo>
                  <a:lnTo>
                    <a:pt x="1" y="25085"/>
                  </a:lnTo>
                  <a:lnTo>
                    <a:pt x="24051" y="25085"/>
                  </a:lnTo>
                  <a:lnTo>
                    <a:pt x="2405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35"/>
            <p:cNvSpPr/>
            <p:nvPr/>
          </p:nvSpPr>
          <p:spPr>
            <a:xfrm>
              <a:off x="4043900" y="580025"/>
              <a:ext cx="601275" cy="627150"/>
            </a:xfrm>
            <a:custGeom>
              <a:rect b="b" l="l" r="r" t="t"/>
              <a:pathLst>
                <a:path extrusionOk="0" h="25086" w="24051">
                  <a:moveTo>
                    <a:pt x="0" y="0"/>
                  </a:moveTo>
                  <a:lnTo>
                    <a:pt x="0" y="25085"/>
                  </a:lnTo>
                  <a:lnTo>
                    <a:pt x="24051" y="25085"/>
                  </a:lnTo>
                  <a:lnTo>
                    <a:pt x="24051"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35"/>
            <p:cNvSpPr/>
            <p:nvPr/>
          </p:nvSpPr>
          <p:spPr>
            <a:xfrm>
              <a:off x="4043900" y="580025"/>
              <a:ext cx="601275" cy="627975"/>
            </a:xfrm>
            <a:custGeom>
              <a:rect b="b" l="l" r="r" t="t"/>
              <a:pathLst>
                <a:path extrusionOk="0" h="25119" w="24051">
                  <a:moveTo>
                    <a:pt x="0" y="0"/>
                  </a:moveTo>
                  <a:lnTo>
                    <a:pt x="0" y="25118"/>
                  </a:lnTo>
                  <a:lnTo>
                    <a:pt x="34" y="34"/>
                  </a:lnTo>
                  <a:lnTo>
                    <a:pt x="24051" y="34"/>
                  </a:lnTo>
                  <a:lnTo>
                    <a:pt x="2405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35"/>
            <p:cNvSpPr/>
            <p:nvPr/>
          </p:nvSpPr>
          <p:spPr>
            <a:xfrm>
              <a:off x="4124775" y="664250"/>
              <a:ext cx="439525" cy="458675"/>
            </a:xfrm>
            <a:custGeom>
              <a:rect b="b" l="l" r="r" t="t"/>
              <a:pathLst>
                <a:path extrusionOk="0" h="18347" w="17581">
                  <a:moveTo>
                    <a:pt x="1" y="1"/>
                  </a:moveTo>
                  <a:lnTo>
                    <a:pt x="1" y="18347"/>
                  </a:lnTo>
                  <a:lnTo>
                    <a:pt x="17580" y="18347"/>
                  </a:lnTo>
                  <a:lnTo>
                    <a:pt x="17580"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35"/>
            <p:cNvSpPr/>
            <p:nvPr/>
          </p:nvSpPr>
          <p:spPr>
            <a:xfrm>
              <a:off x="4044725" y="1125425"/>
              <a:ext cx="80075" cy="79250"/>
            </a:xfrm>
            <a:custGeom>
              <a:rect b="b" l="l" r="r" t="t"/>
              <a:pathLst>
                <a:path extrusionOk="0" h="3170" w="3203">
                  <a:moveTo>
                    <a:pt x="3203" y="0"/>
                  </a:moveTo>
                  <a:lnTo>
                    <a:pt x="3203" y="0"/>
                  </a:lnTo>
                  <a:cubicBezTo>
                    <a:pt x="3036" y="134"/>
                    <a:pt x="2869" y="267"/>
                    <a:pt x="2702" y="434"/>
                  </a:cubicBezTo>
                  <a:cubicBezTo>
                    <a:pt x="2402" y="701"/>
                    <a:pt x="2002" y="1101"/>
                    <a:pt x="1568" y="1535"/>
                  </a:cubicBezTo>
                  <a:cubicBezTo>
                    <a:pt x="1101" y="1968"/>
                    <a:pt x="701" y="2368"/>
                    <a:pt x="434" y="2669"/>
                  </a:cubicBezTo>
                  <a:cubicBezTo>
                    <a:pt x="267" y="2802"/>
                    <a:pt x="134" y="2969"/>
                    <a:pt x="1" y="3169"/>
                  </a:cubicBezTo>
                  <a:cubicBezTo>
                    <a:pt x="201" y="3036"/>
                    <a:pt x="367" y="2902"/>
                    <a:pt x="534" y="2735"/>
                  </a:cubicBezTo>
                  <a:cubicBezTo>
                    <a:pt x="834" y="2469"/>
                    <a:pt x="1235" y="2068"/>
                    <a:pt x="1668" y="1635"/>
                  </a:cubicBezTo>
                  <a:cubicBezTo>
                    <a:pt x="2102" y="1201"/>
                    <a:pt x="2502" y="801"/>
                    <a:pt x="2803" y="500"/>
                  </a:cubicBezTo>
                  <a:cubicBezTo>
                    <a:pt x="2936" y="367"/>
                    <a:pt x="3103" y="200"/>
                    <a:pt x="3203"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35"/>
            <p:cNvSpPr/>
            <p:nvPr/>
          </p:nvSpPr>
          <p:spPr>
            <a:xfrm>
              <a:off x="4564275" y="1124575"/>
              <a:ext cx="79225" cy="79250"/>
            </a:xfrm>
            <a:custGeom>
              <a:rect b="b" l="l" r="r" t="t"/>
              <a:pathLst>
                <a:path extrusionOk="0" h="3170" w="3169">
                  <a:moveTo>
                    <a:pt x="0" y="1"/>
                  </a:moveTo>
                  <a:cubicBezTo>
                    <a:pt x="133" y="168"/>
                    <a:pt x="267" y="334"/>
                    <a:pt x="434" y="501"/>
                  </a:cubicBezTo>
                  <a:cubicBezTo>
                    <a:pt x="701" y="801"/>
                    <a:pt x="1067" y="1202"/>
                    <a:pt x="1534" y="1635"/>
                  </a:cubicBezTo>
                  <a:cubicBezTo>
                    <a:pt x="1968" y="2069"/>
                    <a:pt x="2368" y="2469"/>
                    <a:pt x="2669" y="2769"/>
                  </a:cubicBezTo>
                  <a:cubicBezTo>
                    <a:pt x="2802" y="2903"/>
                    <a:pt x="2969" y="3070"/>
                    <a:pt x="3169" y="3170"/>
                  </a:cubicBezTo>
                  <a:cubicBezTo>
                    <a:pt x="3036" y="3003"/>
                    <a:pt x="2902" y="2803"/>
                    <a:pt x="2735" y="2669"/>
                  </a:cubicBezTo>
                  <a:cubicBezTo>
                    <a:pt x="2468" y="2369"/>
                    <a:pt x="2068" y="1969"/>
                    <a:pt x="1635" y="1535"/>
                  </a:cubicBezTo>
                  <a:cubicBezTo>
                    <a:pt x="1201" y="1068"/>
                    <a:pt x="801" y="668"/>
                    <a:pt x="500" y="401"/>
                  </a:cubicBezTo>
                  <a:cubicBezTo>
                    <a:pt x="367" y="234"/>
                    <a:pt x="200" y="101"/>
                    <a:pt x="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35"/>
            <p:cNvSpPr/>
            <p:nvPr/>
          </p:nvSpPr>
          <p:spPr>
            <a:xfrm>
              <a:off x="4563425" y="586700"/>
              <a:ext cx="79250" cy="79250"/>
            </a:xfrm>
            <a:custGeom>
              <a:rect b="b" l="l" r="r" t="t"/>
              <a:pathLst>
                <a:path extrusionOk="0" h="3170" w="3170">
                  <a:moveTo>
                    <a:pt x="3170" y="0"/>
                  </a:moveTo>
                  <a:cubicBezTo>
                    <a:pt x="3003" y="100"/>
                    <a:pt x="2836" y="267"/>
                    <a:pt x="2669" y="434"/>
                  </a:cubicBezTo>
                  <a:cubicBezTo>
                    <a:pt x="2369" y="667"/>
                    <a:pt x="1969" y="1068"/>
                    <a:pt x="1535" y="1501"/>
                  </a:cubicBezTo>
                  <a:cubicBezTo>
                    <a:pt x="1101" y="1935"/>
                    <a:pt x="701" y="2369"/>
                    <a:pt x="401" y="2636"/>
                  </a:cubicBezTo>
                  <a:cubicBezTo>
                    <a:pt x="234" y="2802"/>
                    <a:pt x="101" y="2969"/>
                    <a:pt x="1" y="3169"/>
                  </a:cubicBezTo>
                  <a:cubicBezTo>
                    <a:pt x="167" y="3036"/>
                    <a:pt x="334" y="2902"/>
                    <a:pt x="501" y="2736"/>
                  </a:cubicBezTo>
                  <a:cubicBezTo>
                    <a:pt x="801" y="2469"/>
                    <a:pt x="1202" y="2068"/>
                    <a:pt x="1635" y="1635"/>
                  </a:cubicBezTo>
                  <a:cubicBezTo>
                    <a:pt x="2102" y="1201"/>
                    <a:pt x="2469" y="801"/>
                    <a:pt x="2769" y="501"/>
                  </a:cubicBezTo>
                  <a:cubicBezTo>
                    <a:pt x="2936" y="367"/>
                    <a:pt x="3070" y="200"/>
                    <a:pt x="317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35"/>
            <p:cNvSpPr/>
            <p:nvPr/>
          </p:nvSpPr>
          <p:spPr>
            <a:xfrm>
              <a:off x="4044725" y="586700"/>
              <a:ext cx="79250" cy="80075"/>
            </a:xfrm>
            <a:custGeom>
              <a:rect b="b" l="l" r="r" t="t"/>
              <a:pathLst>
                <a:path extrusionOk="0" h="3203" w="3170">
                  <a:moveTo>
                    <a:pt x="1" y="0"/>
                  </a:moveTo>
                  <a:lnTo>
                    <a:pt x="1" y="0"/>
                  </a:lnTo>
                  <a:cubicBezTo>
                    <a:pt x="134" y="200"/>
                    <a:pt x="267" y="367"/>
                    <a:pt x="434" y="534"/>
                  </a:cubicBezTo>
                  <a:cubicBezTo>
                    <a:pt x="701" y="834"/>
                    <a:pt x="1101" y="1235"/>
                    <a:pt x="1535" y="1668"/>
                  </a:cubicBezTo>
                  <a:cubicBezTo>
                    <a:pt x="1969" y="2102"/>
                    <a:pt x="2369" y="2502"/>
                    <a:pt x="2669" y="2802"/>
                  </a:cubicBezTo>
                  <a:cubicBezTo>
                    <a:pt x="2803" y="2936"/>
                    <a:pt x="2969" y="3103"/>
                    <a:pt x="3169" y="3203"/>
                  </a:cubicBezTo>
                  <a:cubicBezTo>
                    <a:pt x="3036" y="3036"/>
                    <a:pt x="2903" y="2836"/>
                    <a:pt x="2736" y="2702"/>
                  </a:cubicBezTo>
                  <a:cubicBezTo>
                    <a:pt x="2469" y="2369"/>
                    <a:pt x="2069" y="2002"/>
                    <a:pt x="1635" y="1535"/>
                  </a:cubicBezTo>
                  <a:cubicBezTo>
                    <a:pt x="1201" y="1101"/>
                    <a:pt x="801" y="701"/>
                    <a:pt x="501" y="434"/>
                  </a:cubicBezTo>
                  <a:cubicBezTo>
                    <a:pt x="367" y="267"/>
                    <a:pt x="201" y="134"/>
                    <a:pt x="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35"/>
            <p:cNvSpPr/>
            <p:nvPr/>
          </p:nvSpPr>
          <p:spPr>
            <a:xfrm>
              <a:off x="4123125" y="662575"/>
              <a:ext cx="442000" cy="462025"/>
            </a:xfrm>
            <a:custGeom>
              <a:rect b="b" l="l" r="r" t="t"/>
              <a:pathLst>
                <a:path extrusionOk="0" h="18481" w="17680">
                  <a:moveTo>
                    <a:pt x="0" y="1"/>
                  </a:moveTo>
                  <a:lnTo>
                    <a:pt x="0" y="68"/>
                  </a:lnTo>
                  <a:lnTo>
                    <a:pt x="0" y="18414"/>
                  </a:lnTo>
                  <a:lnTo>
                    <a:pt x="0" y="18481"/>
                  </a:lnTo>
                  <a:lnTo>
                    <a:pt x="67" y="18481"/>
                  </a:lnTo>
                  <a:lnTo>
                    <a:pt x="12876" y="18347"/>
                  </a:lnTo>
                  <a:lnTo>
                    <a:pt x="12843" y="18347"/>
                  </a:lnTo>
                  <a:lnTo>
                    <a:pt x="200" y="18314"/>
                  </a:lnTo>
                  <a:lnTo>
                    <a:pt x="200" y="18314"/>
                  </a:lnTo>
                  <a:lnTo>
                    <a:pt x="200" y="134"/>
                  </a:lnTo>
                  <a:lnTo>
                    <a:pt x="17579" y="134"/>
                  </a:lnTo>
                  <a:cubicBezTo>
                    <a:pt x="17580" y="5575"/>
                    <a:pt x="17613" y="10121"/>
                    <a:pt x="17613" y="13310"/>
                  </a:cubicBezTo>
                  <a:lnTo>
                    <a:pt x="17613" y="17080"/>
                  </a:lnTo>
                  <a:cubicBezTo>
                    <a:pt x="17646" y="16212"/>
                    <a:pt x="17646" y="14945"/>
                    <a:pt x="17646" y="13344"/>
                  </a:cubicBezTo>
                  <a:cubicBezTo>
                    <a:pt x="17646" y="10141"/>
                    <a:pt x="17679" y="5538"/>
                    <a:pt x="17679" y="68"/>
                  </a:cubicBezTo>
                  <a:lnTo>
                    <a:pt x="17679"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35"/>
            <p:cNvSpPr/>
            <p:nvPr/>
          </p:nvSpPr>
          <p:spPr>
            <a:xfrm>
              <a:off x="4271550" y="820200"/>
              <a:ext cx="146800" cy="146800"/>
            </a:xfrm>
            <a:custGeom>
              <a:rect b="b" l="l" r="r" t="t"/>
              <a:pathLst>
                <a:path extrusionOk="0" h="5872" w="5872">
                  <a:moveTo>
                    <a:pt x="1" y="0"/>
                  </a:moveTo>
                  <a:lnTo>
                    <a:pt x="1" y="5871"/>
                  </a:lnTo>
                  <a:lnTo>
                    <a:pt x="5872" y="5871"/>
                  </a:lnTo>
                  <a:lnTo>
                    <a:pt x="5872"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35"/>
            <p:cNvSpPr/>
            <p:nvPr/>
          </p:nvSpPr>
          <p:spPr>
            <a:xfrm>
              <a:off x="5883550" y="4159100"/>
              <a:ext cx="357775" cy="216825"/>
            </a:xfrm>
            <a:custGeom>
              <a:rect b="b" l="l" r="r" t="t"/>
              <a:pathLst>
                <a:path extrusionOk="0" h="8673" w="14311">
                  <a:moveTo>
                    <a:pt x="7391" y="0"/>
                  </a:moveTo>
                  <a:cubicBezTo>
                    <a:pt x="5773" y="0"/>
                    <a:pt x="4164" y="304"/>
                    <a:pt x="2735" y="1041"/>
                  </a:cubicBezTo>
                  <a:cubicBezTo>
                    <a:pt x="1434" y="1708"/>
                    <a:pt x="567" y="2942"/>
                    <a:pt x="300" y="4376"/>
                  </a:cubicBezTo>
                  <a:cubicBezTo>
                    <a:pt x="0" y="5377"/>
                    <a:pt x="134" y="6478"/>
                    <a:pt x="601" y="7412"/>
                  </a:cubicBezTo>
                  <a:cubicBezTo>
                    <a:pt x="1032" y="8141"/>
                    <a:pt x="1835" y="8673"/>
                    <a:pt x="2674" y="8673"/>
                  </a:cubicBezTo>
                  <a:cubicBezTo>
                    <a:pt x="2872" y="8673"/>
                    <a:pt x="3072" y="8643"/>
                    <a:pt x="3269" y="8579"/>
                  </a:cubicBezTo>
                  <a:cubicBezTo>
                    <a:pt x="4270" y="8279"/>
                    <a:pt x="4870" y="7212"/>
                    <a:pt x="5704" y="6545"/>
                  </a:cubicBezTo>
                  <a:cubicBezTo>
                    <a:pt x="6618" y="5859"/>
                    <a:pt x="7765" y="5730"/>
                    <a:pt x="8951" y="5730"/>
                  </a:cubicBezTo>
                  <a:cubicBezTo>
                    <a:pt x="9670" y="5730"/>
                    <a:pt x="10403" y="5777"/>
                    <a:pt x="11108" y="5777"/>
                  </a:cubicBezTo>
                  <a:cubicBezTo>
                    <a:pt x="11195" y="5781"/>
                    <a:pt x="11283" y="5783"/>
                    <a:pt x="11372" y="5783"/>
                  </a:cubicBezTo>
                  <a:cubicBezTo>
                    <a:pt x="12062" y="5783"/>
                    <a:pt x="12777" y="5658"/>
                    <a:pt x="13310" y="5244"/>
                  </a:cubicBezTo>
                  <a:cubicBezTo>
                    <a:pt x="14310" y="4410"/>
                    <a:pt x="14144" y="2709"/>
                    <a:pt x="13276" y="1741"/>
                  </a:cubicBezTo>
                  <a:cubicBezTo>
                    <a:pt x="12409" y="774"/>
                    <a:pt x="11075" y="407"/>
                    <a:pt x="9774" y="207"/>
                  </a:cubicBezTo>
                  <a:cubicBezTo>
                    <a:pt x="8991" y="74"/>
                    <a:pt x="8190" y="0"/>
                    <a:pt x="7391"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35"/>
            <p:cNvSpPr/>
            <p:nvPr/>
          </p:nvSpPr>
          <p:spPr>
            <a:xfrm>
              <a:off x="5797650" y="3461275"/>
              <a:ext cx="262700" cy="516625"/>
            </a:xfrm>
            <a:custGeom>
              <a:rect b="b" l="l" r="r" t="t"/>
              <a:pathLst>
                <a:path extrusionOk="0" h="20665" w="10508">
                  <a:moveTo>
                    <a:pt x="5932" y="1"/>
                  </a:moveTo>
                  <a:cubicBezTo>
                    <a:pt x="5722" y="1"/>
                    <a:pt x="5512" y="22"/>
                    <a:pt x="5304" y="66"/>
                  </a:cubicBezTo>
                  <a:cubicBezTo>
                    <a:pt x="4003" y="400"/>
                    <a:pt x="3203" y="1667"/>
                    <a:pt x="2636" y="2868"/>
                  </a:cubicBezTo>
                  <a:cubicBezTo>
                    <a:pt x="934" y="6404"/>
                    <a:pt x="34" y="10274"/>
                    <a:pt x="0" y="14210"/>
                  </a:cubicBezTo>
                  <a:cubicBezTo>
                    <a:pt x="0" y="16044"/>
                    <a:pt x="234" y="17979"/>
                    <a:pt x="1268" y="19480"/>
                  </a:cubicBezTo>
                  <a:cubicBezTo>
                    <a:pt x="1862" y="20334"/>
                    <a:pt x="2714" y="20665"/>
                    <a:pt x="3578" y="20665"/>
                  </a:cubicBezTo>
                  <a:cubicBezTo>
                    <a:pt x="4606" y="20665"/>
                    <a:pt x="5652" y="20196"/>
                    <a:pt x="6305" y="19580"/>
                  </a:cubicBezTo>
                  <a:cubicBezTo>
                    <a:pt x="7472" y="18446"/>
                    <a:pt x="7973" y="16778"/>
                    <a:pt x="8440" y="15177"/>
                  </a:cubicBezTo>
                  <a:cubicBezTo>
                    <a:pt x="9474" y="11575"/>
                    <a:pt x="10508" y="7772"/>
                    <a:pt x="9741" y="4103"/>
                  </a:cubicBezTo>
                  <a:cubicBezTo>
                    <a:pt x="9574" y="3002"/>
                    <a:pt x="9073" y="1934"/>
                    <a:pt x="8340" y="1100"/>
                  </a:cubicBezTo>
                  <a:cubicBezTo>
                    <a:pt x="7717" y="397"/>
                    <a:pt x="6832" y="1"/>
                    <a:pt x="5932"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35"/>
            <p:cNvSpPr/>
            <p:nvPr/>
          </p:nvSpPr>
          <p:spPr>
            <a:xfrm>
              <a:off x="5350650" y="3612100"/>
              <a:ext cx="430300" cy="427325"/>
            </a:xfrm>
            <a:custGeom>
              <a:rect b="b" l="l" r="r" t="t"/>
              <a:pathLst>
                <a:path extrusionOk="0" h="17093" w="17212">
                  <a:moveTo>
                    <a:pt x="3454" y="0"/>
                  </a:moveTo>
                  <a:cubicBezTo>
                    <a:pt x="3370" y="0"/>
                    <a:pt x="3287" y="2"/>
                    <a:pt x="3203" y="4"/>
                  </a:cubicBezTo>
                  <a:cubicBezTo>
                    <a:pt x="2169" y="71"/>
                    <a:pt x="1235" y="638"/>
                    <a:pt x="701" y="1539"/>
                  </a:cubicBezTo>
                  <a:cubicBezTo>
                    <a:pt x="1" y="2873"/>
                    <a:pt x="668" y="4474"/>
                    <a:pt x="1402" y="5808"/>
                  </a:cubicBezTo>
                  <a:cubicBezTo>
                    <a:pt x="2669" y="8143"/>
                    <a:pt x="4137" y="10378"/>
                    <a:pt x="5772" y="12480"/>
                  </a:cubicBezTo>
                  <a:cubicBezTo>
                    <a:pt x="7073" y="14181"/>
                    <a:pt x="8574" y="15849"/>
                    <a:pt x="10575" y="16616"/>
                  </a:cubicBezTo>
                  <a:cubicBezTo>
                    <a:pt x="11379" y="16925"/>
                    <a:pt x="12195" y="17093"/>
                    <a:pt x="12951" y="17093"/>
                  </a:cubicBezTo>
                  <a:cubicBezTo>
                    <a:pt x="14077" y="17093"/>
                    <a:pt x="15074" y="16720"/>
                    <a:pt x="15712" y="15882"/>
                  </a:cubicBezTo>
                  <a:lnTo>
                    <a:pt x="15712" y="15882"/>
                  </a:lnTo>
                  <a:lnTo>
                    <a:pt x="15523" y="16103"/>
                  </a:lnTo>
                  <a:lnTo>
                    <a:pt x="15523" y="16103"/>
                  </a:lnTo>
                  <a:cubicBezTo>
                    <a:pt x="16948" y="14436"/>
                    <a:pt x="17212" y="11941"/>
                    <a:pt x="16579" y="9845"/>
                  </a:cubicBezTo>
                  <a:cubicBezTo>
                    <a:pt x="15946" y="7743"/>
                    <a:pt x="14511" y="5909"/>
                    <a:pt x="12877" y="4441"/>
                  </a:cubicBezTo>
                  <a:cubicBezTo>
                    <a:pt x="10909" y="2706"/>
                    <a:pt x="8640" y="1372"/>
                    <a:pt x="6205" y="505"/>
                  </a:cubicBezTo>
                  <a:cubicBezTo>
                    <a:pt x="5319" y="168"/>
                    <a:pt x="4376" y="0"/>
                    <a:pt x="3454"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35"/>
            <p:cNvSpPr/>
            <p:nvPr/>
          </p:nvSpPr>
          <p:spPr>
            <a:xfrm>
              <a:off x="5825175" y="4224500"/>
              <a:ext cx="246025" cy="430975"/>
            </a:xfrm>
            <a:custGeom>
              <a:rect b="b" l="l" r="r" t="t"/>
              <a:pathLst>
                <a:path extrusionOk="0" h="17239" w="9841">
                  <a:moveTo>
                    <a:pt x="9419" y="1"/>
                  </a:moveTo>
                  <a:cubicBezTo>
                    <a:pt x="9273" y="1"/>
                    <a:pt x="9123" y="9"/>
                    <a:pt x="8973" y="26"/>
                  </a:cubicBezTo>
                  <a:cubicBezTo>
                    <a:pt x="8206" y="93"/>
                    <a:pt x="7405" y="293"/>
                    <a:pt x="6705" y="626"/>
                  </a:cubicBezTo>
                  <a:cubicBezTo>
                    <a:pt x="5637" y="1127"/>
                    <a:pt x="4703" y="1860"/>
                    <a:pt x="3970" y="2794"/>
                  </a:cubicBezTo>
                  <a:cubicBezTo>
                    <a:pt x="3069" y="3895"/>
                    <a:pt x="2335" y="5163"/>
                    <a:pt x="1835" y="6497"/>
                  </a:cubicBezTo>
                  <a:cubicBezTo>
                    <a:pt x="1268" y="7831"/>
                    <a:pt x="867" y="9199"/>
                    <a:pt x="567" y="10600"/>
                  </a:cubicBezTo>
                  <a:cubicBezTo>
                    <a:pt x="334" y="11734"/>
                    <a:pt x="200" y="12868"/>
                    <a:pt x="100" y="14036"/>
                  </a:cubicBezTo>
                  <a:cubicBezTo>
                    <a:pt x="33" y="15037"/>
                    <a:pt x="0" y="15837"/>
                    <a:pt x="0" y="16371"/>
                  </a:cubicBezTo>
                  <a:cubicBezTo>
                    <a:pt x="0" y="16671"/>
                    <a:pt x="0" y="16938"/>
                    <a:pt x="67" y="17238"/>
                  </a:cubicBezTo>
                  <a:cubicBezTo>
                    <a:pt x="133" y="16938"/>
                    <a:pt x="167" y="16671"/>
                    <a:pt x="167" y="16404"/>
                  </a:cubicBezTo>
                  <a:cubicBezTo>
                    <a:pt x="234" y="15770"/>
                    <a:pt x="300" y="15003"/>
                    <a:pt x="400" y="14069"/>
                  </a:cubicBezTo>
                  <a:cubicBezTo>
                    <a:pt x="500" y="12902"/>
                    <a:pt x="701" y="11768"/>
                    <a:pt x="934" y="10667"/>
                  </a:cubicBezTo>
                  <a:cubicBezTo>
                    <a:pt x="1234" y="9266"/>
                    <a:pt x="1635" y="7931"/>
                    <a:pt x="2168" y="6631"/>
                  </a:cubicBezTo>
                  <a:cubicBezTo>
                    <a:pt x="2669" y="5330"/>
                    <a:pt x="3369" y="4095"/>
                    <a:pt x="4236" y="2995"/>
                  </a:cubicBezTo>
                  <a:cubicBezTo>
                    <a:pt x="4937" y="2094"/>
                    <a:pt x="5804" y="1327"/>
                    <a:pt x="6838" y="826"/>
                  </a:cubicBezTo>
                  <a:cubicBezTo>
                    <a:pt x="7505" y="493"/>
                    <a:pt x="8239" y="259"/>
                    <a:pt x="9007" y="126"/>
                  </a:cubicBezTo>
                  <a:cubicBezTo>
                    <a:pt x="9307" y="126"/>
                    <a:pt x="9574" y="93"/>
                    <a:pt x="9840" y="26"/>
                  </a:cubicBezTo>
                  <a:cubicBezTo>
                    <a:pt x="9707" y="9"/>
                    <a:pt x="9565" y="1"/>
                    <a:pt x="9419"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p35"/>
            <p:cNvSpPr/>
            <p:nvPr/>
          </p:nvSpPr>
          <p:spPr>
            <a:xfrm>
              <a:off x="5826000" y="3649725"/>
              <a:ext cx="114275" cy="960700"/>
            </a:xfrm>
            <a:custGeom>
              <a:rect b="b" l="l" r="r" t="t"/>
              <a:pathLst>
                <a:path extrusionOk="0" h="38428" w="4571">
                  <a:moveTo>
                    <a:pt x="4570" y="0"/>
                  </a:moveTo>
                  <a:lnTo>
                    <a:pt x="4570" y="0"/>
                  </a:lnTo>
                  <a:cubicBezTo>
                    <a:pt x="4504" y="100"/>
                    <a:pt x="4437" y="234"/>
                    <a:pt x="4404" y="367"/>
                  </a:cubicBezTo>
                  <a:lnTo>
                    <a:pt x="4103" y="1435"/>
                  </a:lnTo>
                  <a:cubicBezTo>
                    <a:pt x="3937" y="1902"/>
                    <a:pt x="3803" y="2502"/>
                    <a:pt x="3636" y="3169"/>
                  </a:cubicBezTo>
                  <a:cubicBezTo>
                    <a:pt x="3470" y="3836"/>
                    <a:pt x="3269" y="4604"/>
                    <a:pt x="3069" y="5471"/>
                  </a:cubicBezTo>
                  <a:cubicBezTo>
                    <a:pt x="2102" y="9941"/>
                    <a:pt x="1368" y="14477"/>
                    <a:pt x="901" y="19047"/>
                  </a:cubicBezTo>
                  <a:cubicBezTo>
                    <a:pt x="301" y="24384"/>
                    <a:pt x="67" y="29221"/>
                    <a:pt x="34" y="32757"/>
                  </a:cubicBezTo>
                  <a:cubicBezTo>
                    <a:pt x="0" y="34492"/>
                    <a:pt x="34" y="35926"/>
                    <a:pt x="67" y="36927"/>
                  </a:cubicBezTo>
                  <a:cubicBezTo>
                    <a:pt x="100" y="37360"/>
                    <a:pt x="134" y="37761"/>
                    <a:pt x="167" y="38028"/>
                  </a:cubicBezTo>
                  <a:cubicBezTo>
                    <a:pt x="134" y="38161"/>
                    <a:pt x="167" y="38294"/>
                    <a:pt x="167" y="38428"/>
                  </a:cubicBezTo>
                  <a:cubicBezTo>
                    <a:pt x="201" y="38294"/>
                    <a:pt x="201" y="38161"/>
                    <a:pt x="201" y="38028"/>
                  </a:cubicBezTo>
                  <a:lnTo>
                    <a:pt x="201" y="36893"/>
                  </a:lnTo>
                  <a:cubicBezTo>
                    <a:pt x="201" y="35926"/>
                    <a:pt x="201" y="34492"/>
                    <a:pt x="267" y="32724"/>
                  </a:cubicBezTo>
                  <a:cubicBezTo>
                    <a:pt x="334" y="29221"/>
                    <a:pt x="634" y="25452"/>
                    <a:pt x="1235" y="20115"/>
                  </a:cubicBezTo>
                  <a:cubicBezTo>
                    <a:pt x="1768" y="15111"/>
                    <a:pt x="2502" y="9274"/>
                    <a:pt x="3303" y="5538"/>
                  </a:cubicBezTo>
                  <a:cubicBezTo>
                    <a:pt x="3470" y="4670"/>
                    <a:pt x="3636" y="3903"/>
                    <a:pt x="3803" y="3203"/>
                  </a:cubicBezTo>
                  <a:cubicBezTo>
                    <a:pt x="3970" y="2536"/>
                    <a:pt x="4070" y="1968"/>
                    <a:pt x="4237" y="1468"/>
                  </a:cubicBezTo>
                  <a:cubicBezTo>
                    <a:pt x="4370" y="968"/>
                    <a:pt x="4404" y="668"/>
                    <a:pt x="4470" y="367"/>
                  </a:cubicBezTo>
                  <a:cubicBezTo>
                    <a:pt x="4537" y="234"/>
                    <a:pt x="4537" y="100"/>
                    <a:pt x="457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35"/>
            <p:cNvSpPr/>
            <p:nvPr/>
          </p:nvSpPr>
          <p:spPr>
            <a:xfrm>
              <a:off x="5516600" y="3721450"/>
              <a:ext cx="315250" cy="655475"/>
            </a:xfrm>
            <a:custGeom>
              <a:rect b="b" l="l" r="r" t="t"/>
              <a:pathLst>
                <a:path extrusionOk="0" h="26219" w="12610">
                  <a:moveTo>
                    <a:pt x="68" y="0"/>
                  </a:moveTo>
                  <a:lnTo>
                    <a:pt x="68" y="0"/>
                  </a:lnTo>
                  <a:cubicBezTo>
                    <a:pt x="1" y="67"/>
                    <a:pt x="1469" y="934"/>
                    <a:pt x="3303" y="2902"/>
                  </a:cubicBezTo>
                  <a:cubicBezTo>
                    <a:pt x="5672" y="5537"/>
                    <a:pt x="7573" y="8540"/>
                    <a:pt x="8907" y="11809"/>
                  </a:cubicBezTo>
                  <a:cubicBezTo>
                    <a:pt x="9674" y="13576"/>
                    <a:pt x="10342" y="15378"/>
                    <a:pt x="10875" y="17246"/>
                  </a:cubicBezTo>
                  <a:cubicBezTo>
                    <a:pt x="11376" y="18980"/>
                    <a:pt x="11709" y="20548"/>
                    <a:pt x="11976" y="21882"/>
                  </a:cubicBezTo>
                  <a:cubicBezTo>
                    <a:pt x="12243" y="23217"/>
                    <a:pt x="12343" y="24284"/>
                    <a:pt x="12443" y="25051"/>
                  </a:cubicBezTo>
                  <a:cubicBezTo>
                    <a:pt x="12476" y="25418"/>
                    <a:pt x="12510" y="25819"/>
                    <a:pt x="12577" y="26219"/>
                  </a:cubicBezTo>
                  <a:cubicBezTo>
                    <a:pt x="12610" y="25819"/>
                    <a:pt x="12610" y="25418"/>
                    <a:pt x="12577" y="25018"/>
                  </a:cubicBezTo>
                  <a:cubicBezTo>
                    <a:pt x="12543" y="24251"/>
                    <a:pt x="12443" y="23183"/>
                    <a:pt x="12210" y="21816"/>
                  </a:cubicBezTo>
                  <a:cubicBezTo>
                    <a:pt x="11943" y="20248"/>
                    <a:pt x="11609" y="18680"/>
                    <a:pt x="11176" y="17179"/>
                  </a:cubicBezTo>
                  <a:cubicBezTo>
                    <a:pt x="10675" y="15278"/>
                    <a:pt x="10008" y="13443"/>
                    <a:pt x="9241" y="11642"/>
                  </a:cubicBezTo>
                  <a:cubicBezTo>
                    <a:pt x="7873" y="8339"/>
                    <a:pt x="5938" y="5337"/>
                    <a:pt x="3503" y="2735"/>
                  </a:cubicBezTo>
                  <a:cubicBezTo>
                    <a:pt x="3070" y="2268"/>
                    <a:pt x="2636" y="1868"/>
                    <a:pt x="2136" y="1468"/>
                  </a:cubicBezTo>
                  <a:cubicBezTo>
                    <a:pt x="1936" y="1301"/>
                    <a:pt x="1769" y="1134"/>
                    <a:pt x="1569" y="1001"/>
                  </a:cubicBezTo>
                  <a:lnTo>
                    <a:pt x="1068" y="634"/>
                  </a:lnTo>
                  <a:cubicBezTo>
                    <a:pt x="735" y="400"/>
                    <a:pt x="401" y="167"/>
                    <a:pt x="68"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35"/>
            <p:cNvSpPr/>
            <p:nvPr/>
          </p:nvSpPr>
          <p:spPr>
            <a:xfrm>
              <a:off x="5605000" y="4788875"/>
              <a:ext cx="459525" cy="321925"/>
            </a:xfrm>
            <a:custGeom>
              <a:rect b="b" l="l" r="r" t="t"/>
              <a:pathLst>
                <a:path extrusionOk="0" h="12877" w="18381">
                  <a:moveTo>
                    <a:pt x="1" y="0"/>
                  </a:moveTo>
                  <a:lnTo>
                    <a:pt x="935" y="12876"/>
                  </a:lnTo>
                  <a:lnTo>
                    <a:pt x="17447" y="12876"/>
                  </a:lnTo>
                  <a:lnTo>
                    <a:pt x="1838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p35"/>
            <p:cNvSpPr/>
            <p:nvPr/>
          </p:nvSpPr>
          <p:spPr>
            <a:xfrm>
              <a:off x="5564975" y="4662950"/>
              <a:ext cx="548750" cy="125950"/>
            </a:xfrm>
            <a:custGeom>
              <a:rect b="b" l="l" r="r" t="t"/>
              <a:pathLst>
                <a:path extrusionOk="0" h="5038" w="21950">
                  <a:moveTo>
                    <a:pt x="1" y="0"/>
                  </a:moveTo>
                  <a:lnTo>
                    <a:pt x="1" y="5037"/>
                  </a:lnTo>
                  <a:lnTo>
                    <a:pt x="21950" y="5037"/>
                  </a:lnTo>
                  <a:lnTo>
                    <a:pt x="21950"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35"/>
            <p:cNvSpPr/>
            <p:nvPr/>
          </p:nvSpPr>
          <p:spPr>
            <a:xfrm>
              <a:off x="5564975" y="5098250"/>
              <a:ext cx="539575" cy="35050"/>
            </a:xfrm>
            <a:custGeom>
              <a:rect b="b" l="l" r="r" t="t"/>
              <a:pathLst>
                <a:path extrusionOk="0" h="1402" w="21583">
                  <a:moveTo>
                    <a:pt x="1" y="1"/>
                  </a:moveTo>
                  <a:lnTo>
                    <a:pt x="1" y="1402"/>
                  </a:lnTo>
                  <a:lnTo>
                    <a:pt x="21583" y="1402"/>
                  </a:lnTo>
                  <a:lnTo>
                    <a:pt x="215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35"/>
            <p:cNvSpPr/>
            <p:nvPr/>
          </p:nvSpPr>
          <p:spPr>
            <a:xfrm>
              <a:off x="5590825" y="5133275"/>
              <a:ext cx="494550" cy="61750"/>
            </a:xfrm>
            <a:custGeom>
              <a:rect b="b" l="l" r="r" t="t"/>
              <a:pathLst>
                <a:path extrusionOk="0" h="2470" w="19782">
                  <a:moveTo>
                    <a:pt x="1" y="1"/>
                  </a:moveTo>
                  <a:lnTo>
                    <a:pt x="1001" y="2469"/>
                  </a:lnTo>
                  <a:lnTo>
                    <a:pt x="18581" y="2469"/>
                  </a:lnTo>
                  <a:lnTo>
                    <a:pt x="19782"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35"/>
            <p:cNvSpPr/>
            <p:nvPr/>
          </p:nvSpPr>
          <p:spPr>
            <a:xfrm>
              <a:off x="5611675" y="4848925"/>
              <a:ext cx="445350" cy="90900"/>
            </a:xfrm>
            <a:custGeom>
              <a:rect b="b" l="l" r="r" t="t"/>
              <a:pathLst>
                <a:path extrusionOk="0" h="3636" w="17814">
                  <a:moveTo>
                    <a:pt x="9040" y="0"/>
                  </a:moveTo>
                  <a:lnTo>
                    <a:pt x="8974" y="100"/>
                  </a:lnTo>
                  <a:lnTo>
                    <a:pt x="8807" y="300"/>
                  </a:lnTo>
                  <a:lnTo>
                    <a:pt x="6442" y="3313"/>
                  </a:lnTo>
                  <a:lnTo>
                    <a:pt x="4170" y="133"/>
                  </a:lnTo>
                  <a:lnTo>
                    <a:pt x="4104" y="33"/>
                  </a:lnTo>
                  <a:lnTo>
                    <a:pt x="4037" y="100"/>
                  </a:lnTo>
                  <a:lnTo>
                    <a:pt x="1259" y="3368"/>
                  </a:lnTo>
                  <a:lnTo>
                    <a:pt x="368" y="1935"/>
                  </a:lnTo>
                  <a:lnTo>
                    <a:pt x="101" y="1568"/>
                  </a:lnTo>
                  <a:cubicBezTo>
                    <a:pt x="67" y="1501"/>
                    <a:pt x="34" y="1468"/>
                    <a:pt x="1" y="1434"/>
                  </a:cubicBezTo>
                  <a:lnTo>
                    <a:pt x="1" y="1434"/>
                  </a:lnTo>
                  <a:cubicBezTo>
                    <a:pt x="34" y="1468"/>
                    <a:pt x="34" y="1534"/>
                    <a:pt x="67" y="1568"/>
                  </a:cubicBezTo>
                  <a:cubicBezTo>
                    <a:pt x="134" y="1701"/>
                    <a:pt x="201" y="1835"/>
                    <a:pt x="301" y="2001"/>
                  </a:cubicBezTo>
                  <a:lnTo>
                    <a:pt x="1201" y="3503"/>
                  </a:lnTo>
                  <a:lnTo>
                    <a:pt x="1235" y="3569"/>
                  </a:lnTo>
                  <a:lnTo>
                    <a:pt x="1302" y="3503"/>
                  </a:lnTo>
                  <a:lnTo>
                    <a:pt x="4096" y="318"/>
                  </a:lnTo>
                  <a:lnTo>
                    <a:pt x="4096" y="318"/>
                  </a:lnTo>
                  <a:lnTo>
                    <a:pt x="6338" y="3536"/>
                  </a:lnTo>
                  <a:lnTo>
                    <a:pt x="6439" y="3636"/>
                  </a:lnTo>
                  <a:lnTo>
                    <a:pt x="6505" y="3536"/>
                  </a:lnTo>
                  <a:cubicBezTo>
                    <a:pt x="7306" y="2569"/>
                    <a:pt x="8106" y="1501"/>
                    <a:pt x="8974" y="434"/>
                  </a:cubicBezTo>
                  <a:lnTo>
                    <a:pt x="9050" y="357"/>
                  </a:lnTo>
                  <a:lnTo>
                    <a:pt x="9050" y="357"/>
                  </a:lnTo>
                  <a:lnTo>
                    <a:pt x="11742" y="3536"/>
                  </a:lnTo>
                  <a:lnTo>
                    <a:pt x="11809" y="3636"/>
                  </a:lnTo>
                  <a:lnTo>
                    <a:pt x="11876" y="3536"/>
                  </a:lnTo>
                  <a:cubicBezTo>
                    <a:pt x="12684" y="2372"/>
                    <a:pt x="13460" y="1303"/>
                    <a:pt x="14145" y="327"/>
                  </a:cubicBezTo>
                  <a:lnTo>
                    <a:pt x="14145" y="327"/>
                  </a:lnTo>
                  <a:lnTo>
                    <a:pt x="16446" y="3503"/>
                  </a:lnTo>
                  <a:lnTo>
                    <a:pt x="16479" y="3569"/>
                  </a:lnTo>
                  <a:lnTo>
                    <a:pt x="16512" y="3503"/>
                  </a:lnTo>
                  <a:lnTo>
                    <a:pt x="17480" y="2268"/>
                  </a:lnTo>
                  <a:cubicBezTo>
                    <a:pt x="17580" y="2135"/>
                    <a:pt x="17680" y="2001"/>
                    <a:pt x="17747" y="1935"/>
                  </a:cubicBezTo>
                  <a:cubicBezTo>
                    <a:pt x="17780" y="1868"/>
                    <a:pt x="17813" y="1801"/>
                    <a:pt x="17813" y="1801"/>
                  </a:cubicBezTo>
                  <a:lnTo>
                    <a:pt x="17813" y="1801"/>
                  </a:lnTo>
                  <a:cubicBezTo>
                    <a:pt x="17780" y="1835"/>
                    <a:pt x="17747" y="1868"/>
                    <a:pt x="17713" y="1901"/>
                  </a:cubicBezTo>
                  <a:lnTo>
                    <a:pt x="17446" y="2235"/>
                  </a:lnTo>
                  <a:lnTo>
                    <a:pt x="16482" y="3392"/>
                  </a:lnTo>
                  <a:lnTo>
                    <a:pt x="16482" y="3392"/>
                  </a:lnTo>
                  <a:lnTo>
                    <a:pt x="14211" y="133"/>
                  </a:lnTo>
                  <a:lnTo>
                    <a:pt x="14144" y="33"/>
                  </a:lnTo>
                  <a:lnTo>
                    <a:pt x="14077" y="133"/>
                  </a:lnTo>
                  <a:cubicBezTo>
                    <a:pt x="13394" y="1077"/>
                    <a:pt x="12616" y="2147"/>
                    <a:pt x="11804" y="3314"/>
                  </a:cubicBezTo>
                  <a:lnTo>
                    <a:pt x="11804" y="3314"/>
                  </a:lnTo>
                  <a:cubicBezTo>
                    <a:pt x="10988" y="2305"/>
                    <a:pt x="10080" y="1234"/>
                    <a:pt x="9140" y="100"/>
                  </a:cubicBezTo>
                  <a:lnTo>
                    <a:pt x="9040"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35"/>
            <p:cNvSpPr/>
            <p:nvPr/>
          </p:nvSpPr>
          <p:spPr>
            <a:xfrm>
              <a:off x="5608350" y="4784700"/>
              <a:ext cx="462025" cy="5025"/>
            </a:xfrm>
            <a:custGeom>
              <a:rect b="b" l="l" r="r" t="t"/>
              <a:pathLst>
                <a:path extrusionOk="0" h="201" w="18481">
                  <a:moveTo>
                    <a:pt x="9240" y="1"/>
                  </a:moveTo>
                  <a:cubicBezTo>
                    <a:pt x="4136" y="1"/>
                    <a:pt x="0" y="34"/>
                    <a:pt x="0" y="101"/>
                  </a:cubicBezTo>
                  <a:cubicBezTo>
                    <a:pt x="0" y="167"/>
                    <a:pt x="4136" y="201"/>
                    <a:pt x="9240" y="201"/>
                  </a:cubicBezTo>
                  <a:cubicBezTo>
                    <a:pt x="14344" y="201"/>
                    <a:pt x="18480" y="167"/>
                    <a:pt x="18480" y="101"/>
                  </a:cubicBezTo>
                  <a:cubicBezTo>
                    <a:pt x="18480" y="34"/>
                    <a:pt x="14344" y="1"/>
                    <a:pt x="9240" y="1"/>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35"/>
            <p:cNvSpPr/>
            <p:nvPr/>
          </p:nvSpPr>
          <p:spPr>
            <a:xfrm>
              <a:off x="5589150" y="5134125"/>
              <a:ext cx="502050" cy="5025"/>
            </a:xfrm>
            <a:custGeom>
              <a:rect b="b" l="l" r="r" t="t"/>
              <a:pathLst>
                <a:path extrusionOk="0" h="201" w="20082">
                  <a:moveTo>
                    <a:pt x="10041" y="0"/>
                  </a:moveTo>
                  <a:cubicBezTo>
                    <a:pt x="4504" y="0"/>
                    <a:pt x="1" y="67"/>
                    <a:pt x="1" y="100"/>
                  </a:cubicBezTo>
                  <a:cubicBezTo>
                    <a:pt x="1" y="167"/>
                    <a:pt x="4504" y="200"/>
                    <a:pt x="10041" y="200"/>
                  </a:cubicBezTo>
                  <a:cubicBezTo>
                    <a:pt x="15579" y="200"/>
                    <a:pt x="20082" y="167"/>
                    <a:pt x="20082" y="100"/>
                  </a:cubicBezTo>
                  <a:cubicBezTo>
                    <a:pt x="20082" y="67"/>
                    <a:pt x="15579" y="0"/>
                    <a:pt x="10041" y="0"/>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35"/>
            <p:cNvSpPr/>
            <p:nvPr/>
          </p:nvSpPr>
          <p:spPr>
            <a:xfrm>
              <a:off x="2771325" y="4952325"/>
              <a:ext cx="728025" cy="236025"/>
            </a:xfrm>
            <a:custGeom>
              <a:rect b="b" l="l" r="r" t="t"/>
              <a:pathLst>
                <a:path extrusionOk="0" h="9441" w="29121">
                  <a:moveTo>
                    <a:pt x="0" y="0"/>
                  </a:moveTo>
                  <a:lnTo>
                    <a:pt x="0" y="9440"/>
                  </a:lnTo>
                  <a:lnTo>
                    <a:pt x="29121" y="9440"/>
                  </a:lnTo>
                  <a:lnTo>
                    <a:pt x="29121"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35"/>
            <p:cNvSpPr/>
            <p:nvPr/>
          </p:nvSpPr>
          <p:spPr>
            <a:xfrm>
              <a:off x="2740450" y="4885600"/>
              <a:ext cx="783925" cy="66750"/>
            </a:xfrm>
            <a:custGeom>
              <a:rect b="b" l="l" r="r" t="t"/>
              <a:pathLst>
                <a:path extrusionOk="0" h="2670" w="31357">
                  <a:moveTo>
                    <a:pt x="1" y="1"/>
                  </a:moveTo>
                  <a:lnTo>
                    <a:pt x="1" y="2669"/>
                  </a:lnTo>
                  <a:lnTo>
                    <a:pt x="31357" y="2669"/>
                  </a:lnTo>
                  <a:lnTo>
                    <a:pt x="3135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35"/>
            <p:cNvSpPr/>
            <p:nvPr/>
          </p:nvSpPr>
          <p:spPr>
            <a:xfrm>
              <a:off x="3117400" y="4885600"/>
              <a:ext cx="406975" cy="302750"/>
            </a:xfrm>
            <a:custGeom>
              <a:rect b="b" l="l" r="r" t="t"/>
              <a:pathLst>
                <a:path extrusionOk="0" h="12110" w="16279">
                  <a:moveTo>
                    <a:pt x="0" y="1"/>
                  </a:moveTo>
                  <a:lnTo>
                    <a:pt x="0" y="2402"/>
                  </a:lnTo>
                  <a:lnTo>
                    <a:pt x="601" y="12109"/>
                  </a:lnTo>
                  <a:lnTo>
                    <a:pt x="15278" y="12109"/>
                  </a:lnTo>
                  <a:lnTo>
                    <a:pt x="15278" y="2669"/>
                  </a:lnTo>
                  <a:lnTo>
                    <a:pt x="16279" y="2669"/>
                  </a:lnTo>
                  <a:lnTo>
                    <a:pt x="1627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35"/>
            <p:cNvSpPr/>
            <p:nvPr/>
          </p:nvSpPr>
          <p:spPr>
            <a:xfrm>
              <a:off x="2873050" y="4989850"/>
              <a:ext cx="147625" cy="35875"/>
            </a:xfrm>
            <a:custGeom>
              <a:rect b="b" l="l" r="r" t="t"/>
              <a:pathLst>
                <a:path extrusionOk="0" h="1435" w="5905">
                  <a:moveTo>
                    <a:pt x="1" y="0"/>
                  </a:moveTo>
                  <a:lnTo>
                    <a:pt x="1" y="1435"/>
                  </a:lnTo>
                  <a:lnTo>
                    <a:pt x="5905" y="1435"/>
                  </a:lnTo>
                  <a:lnTo>
                    <a:pt x="5905"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35"/>
            <p:cNvSpPr/>
            <p:nvPr/>
          </p:nvSpPr>
          <p:spPr>
            <a:xfrm>
              <a:off x="2853875" y="5069900"/>
              <a:ext cx="189325" cy="75925"/>
            </a:xfrm>
            <a:custGeom>
              <a:rect b="b" l="l" r="r" t="t"/>
              <a:pathLst>
                <a:path extrusionOk="0" h="3037" w="7573">
                  <a:moveTo>
                    <a:pt x="1" y="1"/>
                  </a:moveTo>
                  <a:lnTo>
                    <a:pt x="1" y="3036"/>
                  </a:lnTo>
                  <a:lnTo>
                    <a:pt x="7573" y="3036"/>
                  </a:lnTo>
                  <a:lnTo>
                    <a:pt x="7573"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35"/>
            <p:cNvSpPr/>
            <p:nvPr/>
          </p:nvSpPr>
          <p:spPr>
            <a:xfrm>
              <a:off x="3384250" y="4887275"/>
              <a:ext cx="947375" cy="307750"/>
            </a:xfrm>
            <a:custGeom>
              <a:rect b="b" l="l" r="r" t="t"/>
              <a:pathLst>
                <a:path extrusionOk="0" h="12310" w="37895">
                  <a:moveTo>
                    <a:pt x="1" y="0"/>
                  </a:moveTo>
                  <a:lnTo>
                    <a:pt x="1" y="12309"/>
                  </a:lnTo>
                  <a:lnTo>
                    <a:pt x="37894" y="12309"/>
                  </a:lnTo>
                  <a:lnTo>
                    <a:pt x="37894"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35"/>
            <p:cNvSpPr/>
            <p:nvPr/>
          </p:nvSpPr>
          <p:spPr>
            <a:xfrm>
              <a:off x="3345050" y="4801375"/>
              <a:ext cx="1019925" cy="85925"/>
            </a:xfrm>
            <a:custGeom>
              <a:rect b="b" l="l" r="r" t="t"/>
              <a:pathLst>
                <a:path extrusionOk="0" h="3437" w="40797">
                  <a:moveTo>
                    <a:pt x="1" y="1"/>
                  </a:moveTo>
                  <a:lnTo>
                    <a:pt x="1" y="3436"/>
                  </a:lnTo>
                  <a:lnTo>
                    <a:pt x="40797" y="3436"/>
                  </a:lnTo>
                  <a:lnTo>
                    <a:pt x="4079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35"/>
            <p:cNvSpPr/>
            <p:nvPr/>
          </p:nvSpPr>
          <p:spPr>
            <a:xfrm>
              <a:off x="3835400" y="4801375"/>
              <a:ext cx="529575" cy="393650"/>
            </a:xfrm>
            <a:custGeom>
              <a:rect b="b" l="l" r="r" t="t"/>
              <a:pathLst>
                <a:path extrusionOk="0" h="15746" w="21183">
                  <a:moveTo>
                    <a:pt x="1" y="1"/>
                  </a:moveTo>
                  <a:lnTo>
                    <a:pt x="1" y="3103"/>
                  </a:lnTo>
                  <a:lnTo>
                    <a:pt x="768" y="15745"/>
                  </a:lnTo>
                  <a:lnTo>
                    <a:pt x="19848" y="15745"/>
                  </a:lnTo>
                  <a:lnTo>
                    <a:pt x="19848" y="3436"/>
                  </a:lnTo>
                  <a:lnTo>
                    <a:pt x="21183" y="3436"/>
                  </a:lnTo>
                  <a:lnTo>
                    <a:pt x="21183"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35"/>
            <p:cNvSpPr/>
            <p:nvPr/>
          </p:nvSpPr>
          <p:spPr>
            <a:xfrm>
              <a:off x="3516850" y="4936475"/>
              <a:ext cx="192650" cy="46725"/>
            </a:xfrm>
            <a:custGeom>
              <a:rect b="b" l="l" r="r" t="t"/>
              <a:pathLst>
                <a:path extrusionOk="0" h="1869" w="7706">
                  <a:moveTo>
                    <a:pt x="0" y="1"/>
                  </a:moveTo>
                  <a:lnTo>
                    <a:pt x="0" y="1869"/>
                  </a:lnTo>
                  <a:lnTo>
                    <a:pt x="7706" y="1869"/>
                  </a:lnTo>
                  <a:lnTo>
                    <a:pt x="7706"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35"/>
            <p:cNvSpPr/>
            <p:nvPr/>
          </p:nvSpPr>
          <p:spPr>
            <a:xfrm>
              <a:off x="3491825" y="5041550"/>
              <a:ext cx="246875" cy="97600"/>
            </a:xfrm>
            <a:custGeom>
              <a:rect b="b" l="l" r="r" t="t"/>
              <a:pathLst>
                <a:path extrusionOk="0" h="3904" w="9875">
                  <a:moveTo>
                    <a:pt x="1" y="1"/>
                  </a:moveTo>
                  <a:lnTo>
                    <a:pt x="1" y="3903"/>
                  </a:lnTo>
                  <a:lnTo>
                    <a:pt x="9874" y="3903"/>
                  </a:lnTo>
                  <a:lnTo>
                    <a:pt x="987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35"/>
            <p:cNvSpPr/>
            <p:nvPr/>
          </p:nvSpPr>
          <p:spPr>
            <a:xfrm>
              <a:off x="3493500" y="4564550"/>
              <a:ext cx="727200" cy="236850"/>
            </a:xfrm>
            <a:custGeom>
              <a:rect b="b" l="l" r="r" t="t"/>
              <a:pathLst>
                <a:path extrusionOk="0" h="9474" w="29088">
                  <a:moveTo>
                    <a:pt x="0" y="0"/>
                  </a:moveTo>
                  <a:lnTo>
                    <a:pt x="0" y="9474"/>
                  </a:lnTo>
                  <a:lnTo>
                    <a:pt x="29088" y="9474"/>
                  </a:lnTo>
                  <a:lnTo>
                    <a:pt x="29088"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35"/>
            <p:cNvSpPr/>
            <p:nvPr/>
          </p:nvSpPr>
          <p:spPr>
            <a:xfrm>
              <a:off x="3462650" y="4498650"/>
              <a:ext cx="783900" cy="65925"/>
            </a:xfrm>
            <a:custGeom>
              <a:rect b="b" l="l" r="r" t="t"/>
              <a:pathLst>
                <a:path extrusionOk="0" h="2637" w="31356">
                  <a:moveTo>
                    <a:pt x="0" y="1"/>
                  </a:moveTo>
                  <a:lnTo>
                    <a:pt x="0" y="2636"/>
                  </a:lnTo>
                  <a:lnTo>
                    <a:pt x="31356" y="2636"/>
                  </a:lnTo>
                  <a:lnTo>
                    <a:pt x="31356"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35"/>
            <p:cNvSpPr/>
            <p:nvPr/>
          </p:nvSpPr>
          <p:spPr>
            <a:xfrm>
              <a:off x="3839575" y="4498650"/>
              <a:ext cx="406975" cy="302750"/>
            </a:xfrm>
            <a:custGeom>
              <a:rect b="b" l="l" r="r" t="t"/>
              <a:pathLst>
                <a:path extrusionOk="0" h="12110" w="16279">
                  <a:moveTo>
                    <a:pt x="1" y="1"/>
                  </a:moveTo>
                  <a:lnTo>
                    <a:pt x="1" y="2403"/>
                  </a:lnTo>
                  <a:lnTo>
                    <a:pt x="601" y="12110"/>
                  </a:lnTo>
                  <a:lnTo>
                    <a:pt x="15245" y="12110"/>
                  </a:lnTo>
                  <a:lnTo>
                    <a:pt x="15245" y="2636"/>
                  </a:lnTo>
                  <a:lnTo>
                    <a:pt x="16279" y="2636"/>
                  </a:lnTo>
                  <a:lnTo>
                    <a:pt x="1627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35"/>
            <p:cNvSpPr/>
            <p:nvPr/>
          </p:nvSpPr>
          <p:spPr>
            <a:xfrm>
              <a:off x="3595250" y="4602075"/>
              <a:ext cx="147625" cy="35875"/>
            </a:xfrm>
            <a:custGeom>
              <a:rect b="b" l="l" r="r" t="t"/>
              <a:pathLst>
                <a:path extrusionOk="0" h="1435" w="5905">
                  <a:moveTo>
                    <a:pt x="0" y="0"/>
                  </a:moveTo>
                  <a:lnTo>
                    <a:pt x="0" y="1435"/>
                  </a:lnTo>
                  <a:lnTo>
                    <a:pt x="5904" y="1435"/>
                  </a:lnTo>
                  <a:lnTo>
                    <a:pt x="5904"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35"/>
            <p:cNvSpPr/>
            <p:nvPr/>
          </p:nvSpPr>
          <p:spPr>
            <a:xfrm>
              <a:off x="3576050" y="4682950"/>
              <a:ext cx="189325" cy="75100"/>
            </a:xfrm>
            <a:custGeom>
              <a:rect b="b" l="l" r="r" t="t"/>
              <a:pathLst>
                <a:path extrusionOk="0" h="3004" w="7573">
                  <a:moveTo>
                    <a:pt x="1" y="1"/>
                  </a:moveTo>
                  <a:lnTo>
                    <a:pt x="1" y="3003"/>
                  </a:lnTo>
                  <a:lnTo>
                    <a:pt x="7573" y="3003"/>
                  </a:lnTo>
                  <a:lnTo>
                    <a:pt x="7573"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35"/>
            <p:cNvSpPr/>
            <p:nvPr/>
          </p:nvSpPr>
          <p:spPr>
            <a:xfrm>
              <a:off x="4200675" y="1169625"/>
              <a:ext cx="1431875" cy="2932950"/>
            </a:xfrm>
            <a:custGeom>
              <a:rect b="b" l="l" r="r" t="t"/>
              <a:pathLst>
                <a:path extrusionOk="0" h="117318" w="57275">
                  <a:moveTo>
                    <a:pt x="8707" y="0"/>
                  </a:moveTo>
                  <a:cubicBezTo>
                    <a:pt x="3903" y="0"/>
                    <a:pt x="34" y="3869"/>
                    <a:pt x="34" y="8673"/>
                  </a:cubicBezTo>
                  <a:lnTo>
                    <a:pt x="0" y="108611"/>
                  </a:lnTo>
                  <a:cubicBezTo>
                    <a:pt x="0" y="113415"/>
                    <a:pt x="3903" y="117317"/>
                    <a:pt x="8673" y="117317"/>
                  </a:cubicBezTo>
                  <a:lnTo>
                    <a:pt x="48535" y="117317"/>
                  </a:lnTo>
                  <a:cubicBezTo>
                    <a:pt x="53338" y="117317"/>
                    <a:pt x="57241" y="113415"/>
                    <a:pt x="57241" y="108611"/>
                  </a:cubicBezTo>
                  <a:lnTo>
                    <a:pt x="57241" y="8673"/>
                  </a:lnTo>
                  <a:cubicBezTo>
                    <a:pt x="57275" y="3903"/>
                    <a:pt x="53372" y="0"/>
                    <a:pt x="48568"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35"/>
            <p:cNvSpPr/>
            <p:nvPr/>
          </p:nvSpPr>
          <p:spPr>
            <a:xfrm>
              <a:off x="4266550" y="1258825"/>
              <a:ext cx="1299275" cy="2742850"/>
            </a:xfrm>
            <a:custGeom>
              <a:rect b="b" l="l" r="r" t="t"/>
              <a:pathLst>
                <a:path extrusionOk="0" h="109714" w="51971">
                  <a:moveTo>
                    <a:pt x="6045" y="1"/>
                  </a:moveTo>
                  <a:cubicBezTo>
                    <a:pt x="2736" y="1"/>
                    <a:pt x="34" y="2724"/>
                    <a:pt x="34" y="6072"/>
                  </a:cubicBezTo>
                  <a:lnTo>
                    <a:pt x="1" y="103609"/>
                  </a:lnTo>
                  <a:cubicBezTo>
                    <a:pt x="1" y="106978"/>
                    <a:pt x="2736" y="109713"/>
                    <a:pt x="6105" y="109713"/>
                  </a:cubicBezTo>
                  <a:lnTo>
                    <a:pt x="45867" y="109713"/>
                  </a:lnTo>
                  <a:cubicBezTo>
                    <a:pt x="49236" y="109713"/>
                    <a:pt x="51971" y="107011"/>
                    <a:pt x="51971" y="103642"/>
                  </a:cubicBezTo>
                  <a:lnTo>
                    <a:pt x="51971" y="6106"/>
                  </a:lnTo>
                  <a:cubicBezTo>
                    <a:pt x="51971" y="2737"/>
                    <a:pt x="49269" y="1"/>
                    <a:pt x="45900" y="1"/>
                  </a:cubicBezTo>
                  <a:lnTo>
                    <a:pt x="38161" y="1"/>
                  </a:lnTo>
                  <a:cubicBezTo>
                    <a:pt x="37127" y="1"/>
                    <a:pt x="36260" y="902"/>
                    <a:pt x="36293" y="1936"/>
                  </a:cubicBezTo>
                  <a:lnTo>
                    <a:pt x="36293" y="3337"/>
                  </a:lnTo>
                  <a:cubicBezTo>
                    <a:pt x="36326" y="4404"/>
                    <a:pt x="35493" y="5272"/>
                    <a:pt x="34425" y="5305"/>
                  </a:cubicBezTo>
                  <a:lnTo>
                    <a:pt x="19348" y="5305"/>
                  </a:lnTo>
                  <a:cubicBezTo>
                    <a:pt x="18280" y="5272"/>
                    <a:pt x="17446" y="4404"/>
                    <a:pt x="17480" y="3337"/>
                  </a:cubicBezTo>
                  <a:lnTo>
                    <a:pt x="17480" y="1936"/>
                  </a:lnTo>
                  <a:cubicBezTo>
                    <a:pt x="17513" y="902"/>
                    <a:pt x="16646" y="1"/>
                    <a:pt x="15612" y="1"/>
                  </a:cubicBezTo>
                  <a:lnTo>
                    <a:pt x="6105" y="1"/>
                  </a:lnTo>
                  <a:cubicBezTo>
                    <a:pt x="6085" y="1"/>
                    <a:pt x="6065" y="1"/>
                    <a:pt x="604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35"/>
            <p:cNvSpPr/>
            <p:nvPr/>
          </p:nvSpPr>
          <p:spPr>
            <a:xfrm>
              <a:off x="4262375" y="1257875"/>
              <a:ext cx="1307625" cy="2755825"/>
            </a:xfrm>
            <a:custGeom>
              <a:rect b="b" l="l" r="r" t="t"/>
              <a:pathLst>
                <a:path extrusionOk="0" h="110233" w="52305">
                  <a:moveTo>
                    <a:pt x="38554" y="13"/>
                  </a:moveTo>
                  <a:cubicBezTo>
                    <a:pt x="38339" y="13"/>
                    <a:pt x="38133" y="44"/>
                    <a:pt x="37936" y="96"/>
                  </a:cubicBezTo>
                  <a:lnTo>
                    <a:pt x="37936" y="96"/>
                  </a:lnTo>
                  <a:cubicBezTo>
                    <a:pt x="38151" y="49"/>
                    <a:pt x="38369" y="27"/>
                    <a:pt x="38593" y="27"/>
                  </a:cubicBezTo>
                  <a:cubicBezTo>
                    <a:pt x="38692" y="27"/>
                    <a:pt x="38793" y="31"/>
                    <a:pt x="38895" y="39"/>
                  </a:cubicBezTo>
                  <a:cubicBezTo>
                    <a:pt x="38779" y="21"/>
                    <a:pt x="38665" y="13"/>
                    <a:pt x="38554" y="13"/>
                  </a:cubicBezTo>
                  <a:close/>
                  <a:moveTo>
                    <a:pt x="18531" y="5085"/>
                  </a:moveTo>
                  <a:cubicBezTo>
                    <a:pt x="18689" y="5185"/>
                    <a:pt x="18864" y="5260"/>
                    <a:pt x="19048" y="5310"/>
                  </a:cubicBezTo>
                  <a:cubicBezTo>
                    <a:pt x="19092" y="5319"/>
                    <a:pt x="19140" y="5325"/>
                    <a:pt x="19188" y="5330"/>
                  </a:cubicBezTo>
                  <a:lnTo>
                    <a:pt x="19188" y="5330"/>
                  </a:lnTo>
                  <a:cubicBezTo>
                    <a:pt x="19151" y="5323"/>
                    <a:pt x="19115" y="5317"/>
                    <a:pt x="19081" y="5310"/>
                  </a:cubicBezTo>
                  <a:cubicBezTo>
                    <a:pt x="18881" y="5260"/>
                    <a:pt x="18697" y="5185"/>
                    <a:pt x="18531" y="5085"/>
                  </a:cubicBezTo>
                  <a:close/>
                  <a:moveTo>
                    <a:pt x="37936" y="96"/>
                  </a:moveTo>
                  <a:cubicBezTo>
                    <a:pt x="37844" y="117"/>
                    <a:pt x="37752" y="142"/>
                    <a:pt x="37661" y="173"/>
                  </a:cubicBezTo>
                  <a:cubicBezTo>
                    <a:pt x="37261" y="306"/>
                    <a:pt x="36894" y="640"/>
                    <a:pt x="36694" y="1007"/>
                  </a:cubicBezTo>
                  <a:cubicBezTo>
                    <a:pt x="36594" y="1240"/>
                    <a:pt x="36493" y="1440"/>
                    <a:pt x="36460" y="1674"/>
                  </a:cubicBezTo>
                  <a:cubicBezTo>
                    <a:pt x="36427" y="1907"/>
                    <a:pt x="36427" y="2141"/>
                    <a:pt x="36427" y="2374"/>
                  </a:cubicBezTo>
                  <a:lnTo>
                    <a:pt x="36427" y="3108"/>
                  </a:lnTo>
                  <a:cubicBezTo>
                    <a:pt x="36427" y="3375"/>
                    <a:pt x="36427" y="3608"/>
                    <a:pt x="36393" y="3842"/>
                  </a:cubicBezTo>
                  <a:cubicBezTo>
                    <a:pt x="36260" y="4376"/>
                    <a:pt x="35960" y="4809"/>
                    <a:pt x="35526" y="5076"/>
                  </a:cubicBezTo>
                  <a:cubicBezTo>
                    <a:pt x="35293" y="5210"/>
                    <a:pt x="35059" y="5310"/>
                    <a:pt x="34792" y="5343"/>
                  </a:cubicBezTo>
                  <a:lnTo>
                    <a:pt x="19581" y="5343"/>
                  </a:lnTo>
                  <a:cubicBezTo>
                    <a:pt x="19459" y="5343"/>
                    <a:pt x="19320" y="5343"/>
                    <a:pt x="19188" y="5330"/>
                  </a:cubicBezTo>
                  <a:lnTo>
                    <a:pt x="19188" y="5330"/>
                  </a:lnTo>
                  <a:cubicBezTo>
                    <a:pt x="19330" y="5355"/>
                    <a:pt x="19489" y="5376"/>
                    <a:pt x="19648" y="5376"/>
                  </a:cubicBezTo>
                  <a:lnTo>
                    <a:pt x="34792" y="5376"/>
                  </a:lnTo>
                  <a:cubicBezTo>
                    <a:pt x="35059" y="5310"/>
                    <a:pt x="35326" y="5243"/>
                    <a:pt x="35559" y="5076"/>
                  </a:cubicBezTo>
                  <a:cubicBezTo>
                    <a:pt x="36026" y="4809"/>
                    <a:pt x="36327" y="4342"/>
                    <a:pt x="36460" y="3809"/>
                  </a:cubicBezTo>
                  <a:cubicBezTo>
                    <a:pt x="36493" y="3575"/>
                    <a:pt x="36493" y="3308"/>
                    <a:pt x="36493" y="3041"/>
                  </a:cubicBezTo>
                  <a:lnTo>
                    <a:pt x="36493" y="2341"/>
                  </a:lnTo>
                  <a:cubicBezTo>
                    <a:pt x="36493" y="2074"/>
                    <a:pt x="36493" y="1841"/>
                    <a:pt x="36527" y="1640"/>
                  </a:cubicBezTo>
                  <a:cubicBezTo>
                    <a:pt x="36560" y="1407"/>
                    <a:pt x="36627" y="1173"/>
                    <a:pt x="36760" y="1007"/>
                  </a:cubicBezTo>
                  <a:cubicBezTo>
                    <a:pt x="36960" y="606"/>
                    <a:pt x="37294" y="306"/>
                    <a:pt x="37694" y="173"/>
                  </a:cubicBezTo>
                  <a:cubicBezTo>
                    <a:pt x="37773" y="144"/>
                    <a:pt x="37854" y="118"/>
                    <a:pt x="37936" y="96"/>
                  </a:cubicBezTo>
                  <a:close/>
                  <a:moveTo>
                    <a:pt x="15710" y="1"/>
                  </a:moveTo>
                  <a:cubicBezTo>
                    <a:pt x="15667" y="1"/>
                    <a:pt x="15623" y="2"/>
                    <a:pt x="15579" y="6"/>
                  </a:cubicBezTo>
                  <a:lnTo>
                    <a:pt x="6439" y="6"/>
                  </a:lnTo>
                  <a:cubicBezTo>
                    <a:pt x="6361" y="3"/>
                    <a:pt x="6283" y="2"/>
                    <a:pt x="6205" y="2"/>
                  </a:cubicBezTo>
                  <a:cubicBezTo>
                    <a:pt x="5350" y="2"/>
                    <a:pt x="4501" y="170"/>
                    <a:pt x="3737" y="506"/>
                  </a:cubicBezTo>
                  <a:cubicBezTo>
                    <a:pt x="1935" y="1307"/>
                    <a:pt x="601" y="2875"/>
                    <a:pt x="168" y="4776"/>
                  </a:cubicBezTo>
                  <a:cubicBezTo>
                    <a:pt x="101" y="5043"/>
                    <a:pt x="67" y="5276"/>
                    <a:pt x="67" y="5510"/>
                  </a:cubicBezTo>
                  <a:cubicBezTo>
                    <a:pt x="34" y="5777"/>
                    <a:pt x="34" y="6010"/>
                    <a:pt x="34" y="6244"/>
                  </a:cubicBezTo>
                  <a:lnTo>
                    <a:pt x="34" y="7745"/>
                  </a:lnTo>
                  <a:lnTo>
                    <a:pt x="34" y="20087"/>
                  </a:lnTo>
                  <a:lnTo>
                    <a:pt x="34" y="47373"/>
                  </a:lnTo>
                  <a:lnTo>
                    <a:pt x="34" y="77528"/>
                  </a:lnTo>
                  <a:lnTo>
                    <a:pt x="34" y="93506"/>
                  </a:lnTo>
                  <a:lnTo>
                    <a:pt x="34" y="101645"/>
                  </a:lnTo>
                  <a:lnTo>
                    <a:pt x="34" y="103713"/>
                  </a:lnTo>
                  <a:cubicBezTo>
                    <a:pt x="1" y="104414"/>
                    <a:pt x="67" y="105114"/>
                    <a:pt x="268" y="105782"/>
                  </a:cubicBezTo>
                  <a:cubicBezTo>
                    <a:pt x="668" y="107149"/>
                    <a:pt x="1535" y="108317"/>
                    <a:pt x="2703" y="109117"/>
                  </a:cubicBezTo>
                  <a:cubicBezTo>
                    <a:pt x="3780" y="109856"/>
                    <a:pt x="5057" y="110226"/>
                    <a:pt x="6349" y="110226"/>
                  </a:cubicBezTo>
                  <a:cubicBezTo>
                    <a:pt x="6457" y="110226"/>
                    <a:pt x="6564" y="110223"/>
                    <a:pt x="6672" y="110218"/>
                  </a:cubicBezTo>
                  <a:lnTo>
                    <a:pt x="42665" y="110218"/>
                  </a:lnTo>
                  <a:cubicBezTo>
                    <a:pt x="43510" y="110218"/>
                    <a:pt x="44355" y="110233"/>
                    <a:pt x="45210" y="110233"/>
                  </a:cubicBezTo>
                  <a:cubicBezTo>
                    <a:pt x="45637" y="110233"/>
                    <a:pt x="46067" y="110229"/>
                    <a:pt x="46501" y="110218"/>
                  </a:cubicBezTo>
                  <a:cubicBezTo>
                    <a:pt x="47768" y="110151"/>
                    <a:pt x="49002" y="109684"/>
                    <a:pt x="50003" y="108850"/>
                  </a:cubicBezTo>
                  <a:cubicBezTo>
                    <a:pt x="50503" y="108450"/>
                    <a:pt x="50937" y="107983"/>
                    <a:pt x="51271" y="107449"/>
                  </a:cubicBezTo>
                  <a:cubicBezTo>
                    <a:pt x="51638" y="106916"/>
                    <a:pt x="51904" y="106349"/>
                    <a:pt x="52071" y="105715"/>
                  </a:cubicBezTo>
                  <a:cubicBezTo>
                    <a:pt x="52238" y="105114"/>
                    <a:pt x="52305" y="104481"/>
                    <a:pt x="52305" y="103880"/>
                  </a:cubicBezTo>
                  <a:lnTo>
                    <a:pt x="52305" y="94707"/>
                  </a:lnTo>
                  <a:cubicBezTo>
                    <a:pt x="52305" y="75493"/>
                    <a:pt x="52305" y="58214"/>
                    <a:pt x="52305" y="43670"/>
                  </a:cubicBezTo>
                  <a:cubicBezTo>
                    <a:pt x="52271" y="29127"/>
                    <a:pt x="52271" y="17385"/>
                    <a:pt x="52271" y="9246"/>
                  </a:cubicBezTo>
                  <a:lnTo>
                    <a:pt x="52271" y="6377"/>
                  </a:lnTo>
                  <a:cubicBezTo>
                    <a:pt x="52271" y="5510"/>
                    <a:pt x="52138" y="4676"/>
                    <a:pt x="51804" y="3909"/>
                  </a:cubicBezTo>
                  <a:cubicBezTo>
                    <a:pt x="51538" y="3208"/>
                    <a:pt x="51137" y="2608"/>
                    <a:pt x="50637" y="2074"/>
                  </a:cubicBezTo>
                  <a:cubicBezTo>
                    <a:pt x="50237" y="1640"/>
                    <a:pt x="49770" y="1240"/>
                    <a:pt x="49269" y="940"/>
                  </a:cubicBezTo>
                  <a:cubicBezTo>
                    <a:pt x="48569" y="506"/>
                    <a:pt x="47768" y="239"/>
                    <a:pt x="46968" y="139"/>
                  </a:cubicBezTo>
                  <a:cubicBezTo>
                    <a:pt x="46767" y="106"/>
                    <a:pt x="46567" y="106"/>
                    <a:pt x="46367" y="106"/>
                  </a:cubicBezTo>
                  <a:lnTo>
                    <a:pt x="46334" y="106"/>
                  </a:lnTo>
                  <a:cubicBezTo>
                    <a:pt x="46534" y="139"/>
                    <a:pt x="46767" y="139"/>
                    <a:pt x="46968" y="173"/>
                  </a:cubicBezTo>
                  <a:cubicBezTo>
                    <a:pt x="47768" y="273"/>
                    <a:pt x="48535" y="540"/>
                    <a:pt x="49236" y="973"/>
                  </a:cubicBezTo>
                  <a:cubicBezTo>
                    <a:pt x="49736" y="1273"/>
                    <a:pt x="50203" y="1674"/>
                    <a:pt x="50604" y="2107"/>
                  </a:cubicBezTo>
                  <a:cubicBezTo>
                    <a:pt x="51104" y="2641"/>
                    <a:pt x="51471" y="3242"/>
                    <a:pt x="51771" y="3909"/>
                  </a:cubicBezTo>
                  <a:cubicBezTo>
                    <a:pt x="52071" y="4709"/>
                    <a:pt x="52205" y="5543"/>
                    <a:pt x="52205" y="6377"/>
                  </a:cubicBezTo>
                  <a:lnTo>
                    <a:pt x="52205" y="9246"/>
                  </a:lnTo>
                  <a:cubicBezTo>
                    <a:pt x="52205" y="17385"/>
                    <a:pt x="52171" y="29127"/>
                    <a:pt x="52171" y="43670"/>
                  </a:cubicBezTo>
                  <a:cubicBezTo>
                    <a:pt x="52171" y="58214"/>
                    <a:pt x="52138" y="75527"/>
                    <a:pt x="52138" y="94740"/>
                  </a:cubicBezTo>
                  <a:lnTo>
                    <a:pt x="52138" y="101912"/>
                  </a:lnTo>
                  <a:lnTo>
                    <a:pt x="52138" y="103747"/>
                  </a:lnTo>
                  <a:cubicBezTo>
                    <a:pt x="52138" y="104347"/>
                    <a:pt x="52071" y="104981"/>
                    <a:pt x="51904" y="105548"/>
                  </a:cubicBezTo>
                  <a:cubicBezTo>
                    <a:pt x="51738" y="106149"/>
                    <a:pt x="51504" y="106716"/>
                    <a:pt x="51171" y="107216"/>
                  </a:cubicBezTo>
                  <a:cubicBezTo>
                    <a:pt x="50804" y="107750"/>
                    <a:pt x="50370" y="108217"/>
                    <a:pt x="49903" y="108617"/>
                  </a:cubicBezTo>
                  <a:cubicBezTo>
                    <a:pt x="48936" y="109384"/>
                    <a:pt x="47735" y="109851"/>
                    <a:pt x="46467" y="109951"/>
                  </a:cubicBezTo>
                  <a:lnTo>
                    <a:pt x="6672" y="109951"/>
                  </a:lnTo>
                  <a:cubicBezTo>
                    <a:pt x="6567" y="109956"/>
                    <a:pt x="6461" y="109959"/>
                    <a:pt x="6356" y="109959"/>
                  </a:cubicBezTo>
                  <a:cubicBezTo>
                    <a:pt x="5095" y="109959"/>
                    <a:pt x="3849" y="109592"/>
                    <a:pt x="2803" y="108884"/>
                  </a:cubicBezTo>
                  <a:cubicBezTo>
                    <a:pt x="1669" y="108083"/>
                    <a:pt x="835" y="106949"/>
                    <a:pt x="434" y="105615"/>
                  </a:cubicBezTo>
                  <a:cubicBezTo>
                    <a:pt x="268" y="104981"/>
                    <a:pt x="168" y="104281"/>
                    <a:pt x="201" y="103613"/>
                  </a:cubicBezTo>
                  <a:lnTo>
                    <a:pt x="201" y="93406"/>
                  </a:lnTo>
                  <a:lnTo>
                    <a:pt x="201" y="77428"/>
                  </a:lnTo>
                  <a:lnTo>
                    <a:pt x="201" y="47273"/>
                  </a:lnTo>
                  <a:lnTo>
                    <a:pt x="201" y="19987"/>
                  </a:lnTo>
                  <a:lnTo>
                    <a:pt x="201" y="6144"/>
                  </a:lnTo>
                  <a:cubicBezTo>
                    <a:pt x="201" y="5910"/>
                    <a:pt x="168" y="5677"/>
                    <a:pt x="234" y="5443"/>
                  </a:cubicBezTo>
                  <a:cubicBezTo>
                    <a:pt x="268" y="5210"/>
                    <a:pt x="301" y="4943"/>
                    <a:pt x="334" y="4709"/>
                  </a:cubicBezTo>
                  <a:cubicBezTo>
                    <a:pt x="980" y="1965"/>
                    <a:pt x="3407" y="33"/>
                    <a:pt x="6194" y="33"/>
                  </a:cubicBezTo>
                  <a:cubicBezTo>
                    <a:pt x="6286" y="33"/>
                    <a:pt x="6379" y="35"/>
                    <a:pt x="6472" y="39"/>
                  </a:cubicBezTo>
                  <a:lnTo>
                    <a:pt x="15612" y="39"/>
                  </a:lnTo>
                  <a:cubicBezTo>
                    <a:pt x="15662" y="35"/>
                    <a:pt x="15712" y="33"/>
                    <a:pt x="15762" y="33"/>
                  </a:cubicBezTo>
                  <a:cubicBezTo>
                    <a:pt x="16111" y="33"/>
                    <a:pt x="16454" y="135"/>
                    <a:pt x="16746" y="339"/>
                  </a:cubicBezTo>
                  <a:cubicBezTo>
                    <a:pt x="17080" y="573"/>
                    <a:pt x="17313" y="873"/>
                    <a:pt x="17447" y="1273"/>
                  </a:cubicBezTo>
                  <a:cubicBezTo>
                    <a:pt x="17580" y="1640"/>
                    <a:pt x="17613" y="2041"/>
                    <a:pt x="17580" y="2441"/>
                  </a:cubicBezTo>
                  <a:lnTo>
                    <a:pt x="17580" y="3041"/>
                  </a:lnTo>
                  <a:cubicBezTo>
                    <a:pt x="17580" y="3208"/>
                    <a:pt x="17580" y="3408"/>
                    <a:pt x="17613" y="3608"/>
                  </a:cubicBezTo>
                  <a:cubicBezTo>
                    <a:pt x="17647" y="4009"/>
                    <a:pt x="17813" y="4376"/>
                    <a:pt x="18080" y="4709"/>
                  </a:cubicBezTo>
                  <a:cubicBezTo>
                    <a:pt x="18214" y="4859"/>
                    <a:pt x="18364" y="4984"/>
                    <a:pt x="18531" y="5085"/>
                  </a:cubicBezTo>
                  <a:lnTo>
                    <a:pt x="18531" y="5085"/>
                  </a:lnTo>
                  <a:cubicBezTo>
                    <a:pt x="18372" y="4984"/>
                    <a:pt x="18230" y="4859"/>
                    <a:pt x="18114" y="4709"/>
                  </a:cubicBezTo>
                  <a:cubicBezTo>
                    <a:pt x="17847" y="4442"/>
                    <a:pt x="17713" y="4075"/>
                    <a:pt x="17647" y="3709"/>
                  </a:cubicBezTo>
                  <a:cubicBezTo>
                    <a:pt x="17647" y="3508"/>
                    <a:pt x="17647" y="3308"/>
                    <a:pt x="17647" y="3108"/>
                  </a:cubicBezTo>
                  <a:lnTo>
                    <a:pt x="17647" y="2508"/>
                  </a:lnTo>
                  <a:cubicBezTo>
                    <a:pt x="17680" y="2107"/>
                    <a:pt x="17647" y="1707"/>
                    <a:pt x="17513" y="1307"/>
                  </a:cubicBezTo>
                  <a:cubicBezTo>
                    <a:pt x="17380" y="907"/>
                    <a:pt x="17113" y="573"/>
                    <a:pt x="16779" y="339"/>
                  </a:cubicBezTo>
                  <a:cubicBezTo>
                    <a:pt x="16450" y="130"/>
                    <a:pt x="16094" y="1"/>
                    <a:pt x="1571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35"/>
            <p:cNvSpPr/>
            <p:nvPr/>
          </p:nvSpPr>
          <p:spPr>
            <a:xfrm>
              <a:off x="5333150" y="1506525"/>
              <a:ext cx="112600" cy="2525"/>
            </a:xfrm>
            <a:custGeom>
              <a:rect b="b" l="l" r="r" t="t"/>
              <a:pathLst>
                <a:path extrusionOk="0" h="101" w="4504">
                  <a:moveTo>
                    <a:pt x="2235" y="0"/>
                  </a:moveTo>
                  <a:cubicBezTo>
                    <a:pt x="1001" y="34"/>
                    <a:pt x="0" y="34"/>
                    <a:pt x="0" y="67"/>
                  </a:cubicBezTo>
                  <a:cubicBezTo>
                    <a:pt x="0" y="100"/>
                    <a:pt x="1001" y="100"/>
                    <a:pt x="2235" y="100"/>
                  </a:cubicBezTo>
                  <a:cubicBezTo>
                    <a:pt x="3469" y="100"/>
                    <a:pt x="4504" y="67"/>
                    <a:pt x="4504" y="34"/>
                  </a:cubicBezTo>
                  <a:cubicBezTo>
                    <a:pt x="4504" y="0"/>
                    <a:pt x="3469" y="0"/>
                    <a:pt x="22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35"/>
            <p:cNvSpPr/>
            <p:nvPr/>
          </p:nvSpPr>
          <p:spPr>
            <a:xfrm>
              <a:off x="5333150" y="1535700"/>
              <a:ext cx="112600" cy="2525"/>
            </a:xfrm>
            <a:custGeom>
              <a:rect b="b" l="l" r="r" t="t"/>
              <a:pathLst>
                <a:path extrusionOk="0" h="101" w="4504">
                  <a:moveTo>
                    <a:pt x="2235" y="1"/>
                  </a:moveTo>
                  <a:cubicBezTo>
                    <a:pt x="1001" y="1"/>
                    <a:pt x="0" y="34"/>
                    <a:pt x="0" y="68"/>
                  </a:cubicBezTo>
                  <a:cubicBezTo>
                    <a:pt x="0" y="101"/>
                    <a:pt x="1001" y="101"/>
                    <a:pt x="2235" y="101"/>
                  </a:cubicBezTo>
                  <a:cubicBezTo>
                    <a:pt x="3503" y="68"/>
                    <a:pt x="4504" y="68"/>
                    <a:pt x="4504" y="34"/>
                  </a:cubicBezTo>
                  <a:cubicBezTo>
                    <a:pt x="4504" y="1"/>
                    <a:pt x="3503" y="1"/>
                    <a:pt x="22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35"/>
            <p:cNvSpPr/>
            <p:nvPr/>
          </p:nvSpPr>
          <p:spPr>
            <a:xfrm>
              <a:off x="5333150" y="1564050"/>
              <a:ext cx="112600" cy="2875"/>
            </a:xfrm>
            <a:custGeom>
              <a:rect b="b" l="l" r="r" t="t"/>
              <a:pathLst>
                <a:path extrusionOk="0" h="115" w="4504">
                  <a:moveTo>
                    <a:pt x="2269" y="1"/>
                  </a:moveTo>
                  <a:cubicBezTo>
                    <a:pt x="1001" y="34"/>
                    <a:pt x="0" y="68"/>
                    <a:pt x="0" y="68"/>
                  </a:cubicBezTo>
                  <a:cubicBezTo>
                    <a:pt x="0" y="91"/>
                    <a:pt x="517" y="115"/>
                    <a:pt x="1257" y="115"/>
                  </a:cubicBezTo>
                  <a:cubicBezTo>
                    <a:pt x="1563" y="115"/>
                    <a:pt x="1907" y="111"/>
                    <a:pt x="2269" y="101"/>
                  </a:cubicBezTo>
                  <a:cubicBezTo>
                    <a:pt x="3503" y="101"/>
                    <a:pt x="4504" y="68"/>
                    <a:pt x="4504" y="34"/>
                  </a:cubicBezTo>
                  <a:cubicBezTo>
                    <a:pt x="4504" y="34"/>
                    <a:pt x="3503" y="1"/>
                    <a:pt x="22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35"/>
            <p:cNvSpPr/>
            <p:nvPr/>
          </p:nvSpPr>
          <p:spPr>
            <a:xfrm>
              <a:off x="4421650" y="1504525"/>
              <a:ext cx="91775" cy="94575"/>
            </a:xfrm>
            <a:custGeom>
              <a:rect b="b" l="l" r="r" t="t"/>
              <a:pathLst>
                <a:path extrusionOk="0" h="3783" w="3671">
                  <a:moveTo>
                    <a:pt x="164" y="1511"/>
                  </a:moveTo>
                  <a:cubicBezTo>
                    <a:pt x="142" y="1535"/>
                    <a:pt x="121" y="1558"/>
                    <a:pt x="101" y="1581"/>
                  </a:cubicBezTo>
                  <a:cubicBezTo>
                    <a:pt x="122" y="1558"/>
                    <a:pt x="142" y="1534"/>
                    <a:pt x="164" y="1511"/>
                  </a:cubicBezTo>
                  <a:close/>
                  <a:moveTo>
                    <a:pt x="101" y="1581"/>
                  </a:moveTo>
                  <a:lnTo>
                    <a:pt x="101" y="1581"/>
                  </a:lnTo>
                  <a:cubicBezTo>
                    <a:pt x="68" y="1648"/>
                    <a:pt x="34" y="1748"/>
                    <a:pt x="34" y="1815"/>
                  </a:cubicBezTo>
                  <a:lnTo>
                    <a:pt x="34" y="2048"/>
                  </a:lnTo>
                  <a:cubicBezTo>
                    <a:pt x="34" y="1882"/>
                    <a:pt x="34" y="1748"/>
                    <a:pt x="101" y="1581"/>
                  </a:cubicBezTo>
                  <a:close/>
                  <a:moveTo>
                    <a:pt x="1783" y="1"/>
                  </a:moveTo>
                  <a:cubicBezTo>
                    <a:pt x="1700" y="1"/>
                    <a:pt x="1609" y="31"/>
                    <a:pt x="1535" y="80"/>
                  </a:cubicBezTo>
                  <a:cubicBezTo>
                    <a:pt x="1435" y="180"/>
                    <a:pt x="1369" y="247"/>
                    <a:pt x="1302" y="314"/>
                  </a:cubicBezTo>
                  <a:lnTo>
                    <a:pt x="868" y="781"/>
                  </a:lnTo>
                  <a:cubicBezTo>
                    <a:pt x="625" y="1024"/>
                    <a:pt x="382" y="1267"/>
                    <a:pt x="164" y="1511"/>
                  </a:cubicBezTo>
                  <a:lnTo>
                    <a:pt x="164" y="1511"/>
                  </a:lnTo>
                  <a:cubicBezTo>
                    <a:pt x="361" y="1295"/>
                    <a:pt x="628" y="1055"/>
                    <a:pt x="868" y="814"/>
                  </a:cubicBezTo>
                  <a:lnTo>
                    <a:pt x="1302" y="381"/>
                  </a:lnTo>
                  <a:cubicBezTo>
                    <a:pt x="1369" y="314"/>
                    <a:pt x="1435" y="214"/>
                    <a:pt x="1502" y="147"/>
                  </a:cubicBezTo>
                  <a:cubicBezTo>
                    <a:pt x="1573" y="123"/>
                    <a:pt x="1644" y="100"/>
                    <a:pt x="1714" y="100"/>
                  </a:cubicBezTo>
                  <a:cubicBezTo>
                    <a:pt x="1744" y="100"/>
                    <a:pt x="1773" y="104"/>
                    <a:pt x="1802" y="114"/>
                  </a:cubicBezTo>
                  <a:cubicBezTo>
                    <a:pt x="1902" y="147"/>
                    <a:pt x="1969" y="214"/>
                    <a:pt x="2036" y="280"/>
                  </a:cubicBezTo>
                  <a:lnTo>
                    <a:pt x="2303" y="547"/>
                  </a:lnTo>
                  <a:lnTo>
                    <a:pt x="2803" y="1048"/>
                  </a:lnTo>
                  <a:lnTo>
                    <a:pt x="3337" y="1581"/>
                  </a:lnTo>
                  <a:cubicBezTo>
                    <a:pt x="3437" y="1615"/>
                    <a:pt x="3503" y="1748"/>
                    <a:pt x="3503" y="1848"/>
                  </a:cubicBezTo>
                  <a:lnTo>
                    <a:pt x="3503" y="2249"/>
                  </a:lnTo>
                  <a:lnTo>
                    <a:pt x="3503" y="3716"/>
                  </a:lnTo>
                  <a:lnTo>
                    <a:pt x="2403" y="3716"/>
                  </a:lnTo>
                  <a:lnTo>
                    <a:pt x="2403" y="2716"/>
                  </a:lnTo>
                  <a:cubicBezTo>
                    <a:pt x="2403" y="2549"/>
                    <a:pt x="2236" y="2382"/>
                    <a:pt x="2069" y="2349"/>
                  </a:cubicBezTo>
                  <a:lnTo>
                    <a:pt x="1602" y="2349"/>
                  </a:lnTo>
                  <a:cubicBezTo>
                    <a:pt x="1435" y="2382"/>
                    <a:pt x="1335" y="2482"/>
                    <a:pt x="1302" y="2649"/>
                  </a:cubicBezTo>
                  <a:cubicBezTo>
                    <a:pt x="1269" y="2782"/>
                    <a:pt x="1269" y="2916"/>
                    <a:pt x="1302" y="3082"/>
                  </a:cubicBezTo>
                  <a:lnTo>
                    <a:pt x="1302" y="3750"/>
                  </a:lnTo>
                  <a:lnTo>
                    <a:pt x="1" y="3750"/>
                  </a:lnTo>
                  <a:lnTo>
                    <a:pt x="1" y="3783"/>
                  </a:lnTo>
                  <a:lnTo>
                    <a:pt x="1402" y="3783"/>
                  </a:lnTo>
                  <a:lnTo>
                    <a:pt x="1402" y="3049"/>
                  </a:lnTo>
                  <a:lnTo>
                    <a:pt x="1402" y="2682"/>
                  </a:lnTo>
                  <a:cubicBezTo>
                    <a:pt x="1435" y="2549"/>
                    <a:pt x="1535" y="2449"/>
                    <a:pt x="1669" y="2449"/>
                  </a:cubicBezTo>
                  <a:lnTo>
                    <a:pt x="2102" y="2449"/>
                  </a:lnTo>
                  <a:cubicBezTo>
                    <a:pt x="2269" y="2449"/>
                    <a:pt x="2369" y="2582"/>
                    <a:pt x="2369" y="2749"/>
                  </a:cubicBezTo>
                  <a:lnTo>
                    <a:pt x="2369" y="3716"/>
                  </a:lnTo>
                  <a:lnTo>
                    <a:pt x="2336" y="3716"/>
                  </a:lnTo>
                  <a:lnTo>
                    <a:pt x="2369" y="3733"/>
                  </a:lnTo>
                  <a:lnTo>
                    <a:pt x="2369" y="3750"/>
                  </a:lnTo>
                  <a:lnTo>
                    <a:pt x="2369" y="3783"/>
                  </a:lnTo>
                  <a:lnTo>
                    <a:pt x="3670" y="3783"/>
                  </a:lnTo>
                  <a:lnTo>
                    <a:pt x="3670" y="3750"/>
                  </a:lnTo>
                  <a:lnTo>
                    <a:pt x="3670" y="2249"/>
                  </a:lnTo>
                  <a:lnTo>
                    <a:pt x="3670" y="1848"/>
                  </a:lnTo>
                  <a:cubicBezTo>
                    <a:pt x="3670" y="1782"/>
                    <a:pt x="3637" y="1715"/>
                    <a:pt x="3604" y="1648"/>
                  </a:cubicBezTo>
                  <a:cubicBezTo>
                    <a:pt x="3570" y="1581"/>
                    <a:pt x="3503" y="1548"/>
                    <a:pt x="3470" y="1515"/>
                  </a:cubicBezTo>
                  <a:cubicBezTo>
                    <a:pt x="3303" y="1315"/>
                    <a:pt x="3103" y="1148"/>
                    <a:pt x="2936" y="981"/>
                  </a:cubicBezTo>
                  <a:lnTo>
                    <a:pt x="2436" y="481"/>
                  </a:lnTo>
                  <a:lnTo>
                    <a:pt x="2169" y="214"/>
                  </a:lnTo>
                  <a:cubicBezTo>
                    <a:pt x="2102" y="147"/>
                    <a:pt x="2002" y="47"/>
                    <a:pt x="1869" y="14"/>
                  </a:cubicBezTo>
                  <a:cubicBezTo>
                    <a:pt x="1842" y="5"/>
                    <a:pt x="1813" y="1"/>
                    <a:pt x="17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35"/>
            <p:cNvSpPr/>
            <p:nvPr/>
          </p:nvSpPr>
          <p:spPr>
            <a:xfrm>
              <a:off x="4480025" y="2713225"/>
              <a:ext cx="858975" cy="175150"/>
            </a:xfrm>
            <a:custGeom>
              <a:rect b="b" l="l" r="r" t="t"/>
              <a:pathLst>
                <a:path extrusionOk="0" h="7006" w="34359">
                  <a:moveTo>
                    <a:pt x="1" y="0"/>
                  </a:moveTo>
                  <a:lnTo>
                    <a:pt x="1" y="7005"/>
                  </a:lnTo>
                  <a:lnTo>
                    <a:pt x="34359" y="7005"/>
                  </a:lnTo>
                  <a:lnTo>
                    <a:pt x="3435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35"/>
            <p:cNvSpPr/>
            <p:nvPr/>
          </p:nvSpPr>
          <p:spPr>
            <a:xfrm>
              <a:off x="4480025" y="2967575"/>
              <a:ext cx="858975" cy="175150"/>
            </a:xfrm>
            <a:custGeom>
              <a:rect b="b" l="l" r="r" t="t"/>
              <a:pathLst>
                <a:path extrusionOk="0" h="7006" w="34359">
                  <a:moveTo>
                    <a:pt x="1" y="0"/>
                  </a:moveTo>
                  <a:lnTo>
                    <a:pt x="1" y="7005"/>
                  </a:lnTo>
                  <a:lnTo>
                    <a:pt x="34359" y="7005"/>
                  </a:lnTo>
                  <a:lnTo>
                    <a:pt x="3435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35"/>
            <p:cNvSpPr/>
            <p:nvPr/>
          </p:nvSpPr>
          <p:spPr>
            <a:xfrm>
              <a:off x="4621800" y="3320325"/>
              <a:ext cx="607125" cy="175975"/>
            </a:xfrm>
            <a:custGeom>
              <a:rect b="b" l="l" r="r" t="t"/>
              <a:pathLst>
                <a:path extrusionOk="0" h="7039" w="24285">
                  <a:moveTo>
                    <a:pt x="3503" y="0"/>
                  </a:moveTo>
                  <a:cubicBezTo>
                    <a:pt x="1568" y="0"/>
                    <a:pt x="1" y="1568"/>
                    <a:pt x="1" y="3536"/>
                  </a:cubicBezTo>
                  <a:cubicBezTo>
                    <a:pt x="1" y="5471"/>
                    <a:pt x="1568" y="7039"/>
                    <a:pt x="3503" y="7039"/>
                  </a:cubicBezTo>
                  <a:lnTo>
                    <a:pt x="20782" y="7039"/>
                  </a:lnTo>
                  <a:cubicBezTo>
                    <a:pt x="22717" y="7039"/>
                    <a:pt x="24285" y="5471"/>
                    <a:pt x="24285" y="3536"/>
                  </a:cubicBezTo>
                  <a:cubicBezTo>
                    <a:pt x="24285" y="1568"/>
                    <a:pt x="22717" y="0"/>
                    <a:pt x="20782"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35"/>
            <p:cNvSpPr/>
            <p:nvPr/>
          </p:nvSpPr>
          <p:spPr>
            <a:xfrm>
              <a:off x="4554250" y="2807450"/>
              <a:ext cx="51725" cy="31725"/>
            </a:xfrm>
            <a:custGeom>
              <a:rect b="b" l="l" r="r" t="t"/>
              <a:pathLst>
                <a:path extrusionOk="0" h="1269" w="2069">
                  <a:moveTo>
                    <a:pt x="1001" y="1"/>
                  </a:moveTo>
                  <a:cubicBezTo>
                    <a:pt x="434" y="1"/>
                    <a:pt x="1" y="434"/>
                    <a:pt x="1" y="1001"/>
                  </a:cubicBezTo>
                  <a:cubicBezTo>
                    <a:pt x="1" y="1135"/>
                    <a:pt x="134" y="1268"/>
                    <a:pt x="268" y="1268"/>
                  </a:cubicBezTo>
                  <a:lnTo>
                    <a:pt x="1802" y="1268"/>
                  </a:lnTo>
                  <a:cubicBezTo>
                    <a:pt x="1935" y="1268"/>
                    <a:pt x="2069" y="1135"/>
                    <a:pt x="2069" y="1001"/>
                  </a:cubicBezTo>
                  <a:cubicBezTo>
                    <a:pt x="2069" y="434"/>
                    <a:pt x="1602" y="1"/>
                    <a:pt x="1035"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35"/>
            <p:cNvSpPr/>
            <p:nvPr/>
          </p:nvSpPr>
          <p:spPr>
            <a:xfrm>
              <a:off x="4559250" y="2779100"/>
              <a:ext cx="35900" cy="30125"/>
            </a:xfrm>
            <a:custGeom>
              <a:rect b="b" l="l" r="r" t="t"/>
              <a:pathLst>
                <a:path extrusionOk="0" h="1205" w="1436">
                  <a:moveTo>
                    <a:pt x="801" y="0"/>
                  </a:moveTo>
                  <a:cubicBezTo>
                    <a:pt x="268" y="0"/>
                    <a:pt x="1" y="634"/>
                    <a:pt x="401" y="1034"/>
                  </a:cubicBezTo>
                  <a:cubicBezTo>
                    <a:pt x="518" y="1152"/>
                    <a:pt x="666" y="1204"/>
                    <a:pt x="812" y="1204"/>
                  </a:cubicBezTo>
                  <a:cubicBezTo>
                    <a:pt x="1126" y="1204"/>
                    <a:pt x="1435" y="964"/>
                    <a:pt x="1435" y="601"/>
                  </a:cubicBezTo>
                  <a:cubicBezTo>
                    <a:pt x="1435" y="267"/>
                    <a:pt x="1135" y="0"/>
                    <a:pt x="80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35"/>
            <p:cNvSpPr/>
            <p:nvPr/>
          </p:nvSpPr>
          <p:spPr>
            <a:xfrm>
              <a:off x="4556750" y="3057625"/>
              <a:ext cx="45900" cy="32550"/>
            </a:xfrm>
            <a:custGeom>
              <a:rect b="b" l="l" r="r" t="t"/>
              <a:pathLst>
                <a:path extrusionOk="0" h="1302" w="1836">
                  <a:moveTo>
                    <a:pt x="1" y="1"/>
                  </a:moveTo>
                  <a:lnTo>
                    <a:pt x="1" y="1302"/>
                  </a:lnTo>
                  <a:lnTo>
                    <a:pt x="1835" y="1302"/>
                  </a:lnTo>
                  <a:lnTo>
                    <a:pt x="1835"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35"/>
            <p:cNvSpPr/>
            <p:nvPr/>
          </p:nvSpPr>
          <p:spPr>
            <a:xfrm>
              <a:off x="4551750" y="3028225"/>
              <a:ext cx="55900" cy="36100"/>
            </a:xfrm>
            <a:custGeom>
              <a:rect b="b" l="l" r="r" t="t"/>
              <a:pathLst>
                <a:path extrusionOk="0" h="1444" w="2236">
                  <a:moveTo>
                    <a:pt x="1106" y="1"/>
                  </a:moveTo>
                  <a:cubicBezTo>
                    <a:pt x="568" y="1"/>
                    <a:pt x="34" y="359"/>
                    <a:pt x="1" y="1077"/>
                  </a:cubicBezTo>
                  <a:lnTo>
                    <a:pt x="1" y="1444"/>
                  </a:lnTo>
                  <a:lnTo>
                    <a:pt x="601" y="1444"/>
                  </a:lnTo>
                  <a:lnTo>
                    <a:pt x="601" y="1077"/>
                  </a:lnTo>
                  <a:cubicBezTo>
                    <a:pt x="601" y="726"/>
                    <a:pt x="851" y="551"/>
                    <a:pt x="1101" y="551"/>
                  </a:cubicBezTo>
                  <a:cubicBezTo>
                    <a:pt x="1352" y="551"/>
                    <a:pt x="1602" y="726"/>
                    <a:pt x="1602" y="1077"/>
                  </a:cubicBezTo>
                  <a:lnTo>
                    <a:pt x="1602" y="1444"/>
                  </a:lnTo>
                  <a:lnTo>
                    <a:pt x="2236" y="1444"/>
                  </a:lnTo>
                  <a:lnTo>
                    <a:pt x="2236" y="1077"/>
                  </a:lnTo>
                  <a:cubicBezTo>
                    <a:pt x="2186" y="359"/>
                    <a:pt x="1644" y="1"/>
                    <a:pt x="1106"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35"/>
            <p:cNvSpPr/>
            <p:nvPr/>
          </p:nvSpPr>
          <p:spPr>
            <a:xfrm>
              <a:off x="4678500" y="3599675"/>
              <a:ext cx="25900" cy="39225"/>
            </a:xfrm>
            <a:custGeom>
              <a:rect b="b" l="l" r="r" t="t"/>
              <a:pathLst>
                <a:path extrusionOk="0" h="1569" w="1036">
                  <a:moveTo>
                    <a:pt x="1" y="1"/>
                  </a:moveTo>
                  <a:lnTo>
                    <a:pt x="1" y="1569"/>
                  </a:lnTo>
                  <a:lnTo>
                    <a:pt x="168" y="1569"/>
                  </a:lnTo>
                  <a:lnTo>
                    <a:pt x="168" y="902"/>
                  </a:lnTo>
                  <a:lnTo>
                    <a:pt x="935" y="902"/>
                  </a:lnTo>
                  <a:lnTo>
                    <a:pt x="935" y="768"/>
                  </a:lnTo>
                  <a:lnTo>
                    <a:pt x="168" y="768"/>
                  </a:lnTo>
                  <a:lnTo>
                    <a:pt x="168" y="134"/>
                  </a:lnTo>
                  <a:lnTo>
                    <a:pt x="1035" y="134"/>
                  </a:lnTo>
                  <a:lnTo>
                    <a:pt x="1035"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6" name="Google Shape;976;p35"/>
            <p:cNvSpPr/>
            <p:nvPr/>
          </p:nvSpPr>
          <p:spPr>
            <a:xfrm>
              <a:off x="4707700" y="3608850"/>
              <a:ext cx="33375" cy="30050"/>
            </a:xfrm>
            <a:custGeom>
              <a:rect b="b" l="l" r="r" t="t"/>
              <a:pathLst>
                <a:path extrusionOk="0" h="1202" w="1335">
                  <a:moveTo>
                    <a:pt x="601" y="176"/>
                  </a:moveTo>
                  <a:cubicBezTo>
                    <a:pt x="818" y="176"/>
                    <a:pt x="1035" y="318"/>
                    <a:pt x="1035" y="601"/>
                  </a:cubicBezTo>
                  <a:cubicBezTo>
                    <a:pt x="1035" y="885"/>
                    <a:pt x="818" y="1027"/>
                    <a:pt x="601" y="1027"/>
                  </a:cubicBezTo>
                  <a:cubicBezTo>
                    <a:pt x="384" y="1027"/>
                    <a:pt x="167" y="885"/>
                    <a:pt x="167" y="601"/>
                  </a:cubicBezTo>
                  <a:cubicBezTo>
                    <a:pt x="167" y="318"/>
                    <a:pt x="384" y="176"/>
                    <a:pt x="601" y="176"/>
                  </a:cubicBezTo>
                  <a:close/>
                  <a:moveTo>
                    <a:pt x="601" y="1"/>
                  </a:moveTo>
                  <a:cubicBezTo>
                    <a:pt x="267" y="1"/>
                    <a:pt x="0" y="268"/>
                    <a:pt x="34" y="601"/>
                  </a:cubicBezTo>
                  <a:cubicBezTo>
                    <a:pt x="0" y="935"/>
                    <a:pt x="267" y="1202"/>
                    <a:pt x="601" y="1202"/>
                  </a:cubicBezTo>
                  <a:cubicBezTo>
                    <a:pt x="1335" y="1135"/>
                    <a:pt x="1335" y="68"/>
                    <a:pt x="60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35"/>
            <p:cNvSpPr/>
            <p:nvPr/>
          </p:nvSpPr>
          <p:spPr>
            <a:xfrm>
              <a:off x="4746050" y="3608850"/>
              <a:ext cx="14200" cy="29225"/>
            </a:xfrm>
            <a:custGeom>
              <a:rect b="b" l="l" r="r" t="t"/>
              <a:pathLst>
                <a:path extrusionOk="0" h="1169" w="568">
                  <a:moveTo>
                    <a:pt x="1" y="1"/>
                  </a:moveTo>
                  <a:lnTo>
                    <a:pt x="1" y="1168"/>
                  </a:lnTo>
                  <a:lnTo>
                    <a:pt x="134" y="1168"/>
                  </a:lnTo>
                  <a:lnTo>
                    <a:pt x="134" y="601"/>
                  </a:lnTo>
                  <a:cubicBezTo>
                    <a:pt x="134" y="334"/>
                    <a:pt x="301" y="168"/>
                    <a:pt x="535" y="168"/>
                  </a:cubicBezTo>
                  <a:lnTo>
                    <a:pt x="568" y="168"/>
                  </a:lnTo>
                  <a:lnTo>
                    <a:pt x="568" y="1"/>
                  </a:lnTo>
                  <a:cubicBezTo>
                    <a:pt x="401" y="1"/>
                    <a:pt x="201" y="101"/>
                    <a:pt x="134" y="268"/>
                  </a:cubicBezTo>
                  <a:lnTo>
                    <a:pt x="13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35"/>
            <p:cNvSpPr/>
            <p:nvPr/>
          </p:nvSpPr>
          <p:spPr>
            <a:xfrm>
              <a:off x="4759400" y="3609525"/>
              <a:ext cx="35850" cy="40300"/>
            </a:xfrm>
            <a:custGeom>
              <a:rect b="b" l="l" r="r" t="t"/>
              <a:pathLst>
                <a:path extrusionOk="0" h="1612" w="1434">
                  <a:moveTo>
                    <a:pt x="798" y="86"/>
                  </a:moveTo>
                  <a:cubicBezTo>
                    <a:pt x="1029" y="86"/>
                    <a:pt x="1258" y="266"/>
                    <a:pt x="1235" y="541"/>
                  </a:cubicBezTo>
                  <a:cubicBezTo>
                    <a:pt x="1235" y="808"/>
                    <a:pt x="1035" y="975"/>
                    <a:pt x="801" y="975"/>
                  </a:cubicBezTo>
                  <a:cubicBezTo>
                    <a:pt x="401" y="975"/>
                    <a:pt x="201" y="474"/>
                    <a:pt x="501" y="207"/>
                  </a:cubicBezTo>
                  <a:cubicBezTo>
                    <a:pt x="585" y="124"/>
                    <a:pt x="691" y="86"/>
                    <a:pt x="798" y="86"/>
                  </a:cubicBezTo>
                  <a:close/>
                  <a:moveTo>
                    <a:pt x="834" y="1"/>
                  </a:moveTo>
                  <a:cubicBezTo>
                    <a:pt x="811" y="1"/>
                    <a:pt x="789" y="3"/>
                    <a:pt x="768" y="7"/>
                  </a:cubicBezTo>
                  <a:cubicBezTo>
                    <a:pt x="1" y="7"/>
                    <a:pt x="1" y="1108"/>
                    <a:pt x="768" y="1108"/>
                  </a:cubicBezTo>
                  <a:cubicBezTo>
                    <a:pt x="790" y="1112"/>
                    <a:pt x="812" y="1114"/>
                    <a:pt x="834" y="1114"/>
                  </a:cubicBezTo>
                  <a:cubicBezTo>
                    <a:pt x="978" y="1114"/>
                    <a:pt x="1119" y="1024"/>
                    <a:pt x="1235" y="908"/>
                  </a:cubicBezTo>
                  <a:lnTo>
                    <a:pt x="1235" y="1041"/>
                  </a:lnTo>
                  <a:cubicBezTo>
                    <a:pt x="1235" y="1342"/>
                    <a:pt x="1101" y="1475"/>
                    <a:pt x="801" y="1475"/>
                  </a:cubicBezTo>
                  <a:cubicBezTo>
                    <a:pt x="634" y="1475"/>
                    <a:pt x="468" y="1408"/>
                    <a:pt x="334" y="1308"/>
                  </a:cubicBezTo>
                  <a:lnTo>
                    <a:pt x="267" y="1408"/>
                  </a:lnTo>
                  <a:cubicBezTo>
                    <a:pt x="401" y="1542"/>
                    <a:pt x="601" y="1608"/>
                    <a:pt x="801" y="1608"/>
                  </a:cubicBezTo>
                  <a:cubicBezTo>
                    <a:pt x="820" y="1610"/>
                    <a:pt x="839" y="1611"/>
                    <a:pt x="857" y="1611"/>
                  </a:cubicBezTo>
                  <a:cubicBezTo>
                    <a:pt x="1168" y="1611"/>
                    <a:pt x="1433" y="1354"/>
                    <a:pt x="1402" y="1008"/>
                  </a:cubicBezTo>
                  <a:lnTo>
                    <a:pt x="1402" y="7"/>
                  </a:lnTo>
                  <a:lnTo>
                    <a:pt x="1235" y="7"/>
                  </a:lnTo>
                  <a:lnTo>
                    <a:pt x="1235" y="241"/>
                  </a:lnTo>
                  <a:cubicBezTo>
                    <a:pt x="1148" y="95"/>
                    <a:pt x="985" y="1"/>
                    <a:pt x="834"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35"/>
            <p:cNvSpPr/>
            <p:nvPr/>
          </p:nvSpPr>
          <p:spPr>
            <a:xfrm>
              <a:off x="4801925" y="3609050"/>
              <a:ext cx="35050" cy="29850"/>
            </a:xfrm>
            <a:custGeom>
              <a:rect b="b" l="l" r="r" t="t"/>
              <a:pathLst>
                <a:path extrusionOk="0" h="1194" w="1402">
                  <a:moveTo>
                    <a:pt x="628" y="219"/>
                  </a:moveTo>
                  <a:cubicBezTo>
                    <a:pt x="828" y="219"/>
                    <a:pt x="1014" y="359"/>
                    <a:pt x="1035" y="593"/>
                  </a:cubicBezTo>
                  <a:lnTo>
                    <a:pt x="1068" y="593"/>
                  </a:lnTo>
                  <a:cubicBezTo>
                    <a:pt x="1068" y="860"/>
                    <a:pt x="868" y="1060"/>
                    <a:pt x="601" y="1060"/>
                  </a:cubicBezTo>
                  <a:cubicBezTo>
                    <a:pt x="268" y="1060"/>
                    <a:pt x="68" y="627"/>
                    <a:pt x="301" y="360"/>
                  </a:cubicBezTo>
                  <a:cubicBezTo>
                    <a:pt x="397" y="264"/>
                    <a:pt x="515" y="219"/>
                    <a:pt x="628" y="219"/>
                  </a:cubicBezTo>
                  <a:close/>
                  <a:moveTo>
                    <a:pt x="579" y="0"/>
                  </a:moveTo>
                  <a:cubicBezTo>
                    <a:pt x="283" y="0"/>
                    <a:pt x="1" y="237"/>
                    <a:pt x="1" y="593"/>
                  </a:cubicBezTo>
                  <a:cubicBezTo>
                    <a:pt x="1" y="927"/>
                    <a:pt x="268" y="1194"/>
                    <a:pt x="601" y="1194"/>
                  </a:cubicBezTo>
                  <a:cubicBezTo>
                    <a:pt x="1135" y="1194"/>
                    <a:pt x="1402" y="560"/>
                    <a:pt x="1002" y="193"/>
                  </a:cubicBezTo>
                  <a:cubicBezTo>
                    <a:pt x="879" y="60"/>
                    <a:pt x="727" y="0"/>
                    <a:pt x="579"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35"/>
            <p:cNvSpPr/>
            <p:nvPr/>
          </p:nvSpPr>
          <p:spPr>
            <a:xfrm>
              <a:off x="4835300" y="3603025"/>
              <a:ext cx="20025" cy="35150"/>
            </a:xfrm>
            <a:custGeom>
              <a:rect b="b" l="l" r="r" t="t"/>
              <a:pathLst>
                <a:path extrusionOk="0" h="1406" w="801">
                  <a:moveTo>
                    <a:pt x="200" y="0"/>
                  </a:moveTo>
                  <a:lnTo>
                    <a:pt x="200" y="234"/>
                  </a:lnTo>
                  <a:lnTo>
                    <a:pt x="0" y="234"/>
                  </a:lnTo>
                  <a:lnTo>
                    <a:pt x="0" y="367"/>
                  </a:lnTo>
                  <a:lnTo>
                    <a:pt x="200" y="367"/>
                  </a:lnTo>
                  <a:lnTo>
                    <a:pt x="200" y="1068"/>
                  </a:lnTo>
                  <a:cubicBezTo>
                    <a:pt x="170" y="1251"/>
                    <a:pt x="306" y="1406"/>
                    <a:pt x="483" y="1406"/>
                  </a:cubicBezTo>
                  <a:cubicBezTo>
                    <a:pt x="499" y="1406"/>
                    <a:pt x="517" y="1404"/>
                    <a:pt x="534" y="1401"/>
                  </a:cubicBezTo>
                  <a:cubicBezTo>
                    <a:pt x="634" y="1401"/>
                    <a:pt x="701" y="1401"/>
                    <a:pt x="801" y="1335"/>
                  </a:cubicBezTo>
                  <a:lnTo>
                    <a:pt x="734" y="1235"/>
                  </a:lnTo>
                  <a:cubicBezTo>
                    <a:pt x="667" y="1268"/>
                    <a:pt x="634" y="1268"/>
                    <a:pt x="567" y="1268"/>
                  </a:cubicBezTo>
                  <a:cubicBezTo>
                    <a:pt x="550" y="1272"/>
                    <a:pt x="533" y="1274"/>
                    <a:pt x="517" y="1274"/>
                  </a:cubicBezTo>
                  <a:cubicBezTo>
                    <a:pt x="410" y="1274"/>
                    <a:pt x="338" y="1184"/>
                    <a:pt x="367" y="1068"/>
                  </a:cubicBezTo>
                  <a:lnTo>
                    <a:pt x="367" y="367"/>
                  </a:lnTo>
                  <a:lnTo>
                    <a:pt x="701" y="367"/>
                  </a:lnTo>
                  <a:lnTo>
                    <a:pt x="701" y="234"/>
                  </a:lnTo>
                  <a:lnTo>
                    <a:pt x="367" y="234"/>
                  </a:lnTo>
                  <a:lnTo>
                    <a:pt x="367"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35"/>
            <p:cNvSpPr/>
            <p:nvPr/>
          </p:nvSpPr>
          <p:spPr>
            <a:xfrm>
              <a:off x="4876150" y="3609700"/>
              <a:ext cx="30050" cy="39200"/>
            </a:xfrm>
            <a:custGeom>
              <a:rect b="b" l="l" r="r" t="t"/>
              <a:pathLst>
                <a:path extrusionOk="0" h="1568" w="1202">
                  <a:moveTo>
                    <a:pt x="628" y="193"/>
                  </a:moveTo>
                  <a:cubicBezTo>
                    <a:pt x="828" y="193"/>
                    <a:pt x="1013" y="333"/>
                    <a:pt x="1035" y="567"/>
                  </a:cubicBezTo>
                  <a:cubicBezTo>
                    <a:pt x="1068" y="801"/>
                    <a:pt x="868" y="1034"/>
                    <a:pt x="634" y="1034"/>
                  </a:cubicBezTo>
                  <a:cubicBezTo>
                    <a:pt x="267" y="1034"/>
                    <a:pt x="67" y="601"/>
                    <a:pt x="301" y="334"/>
                  </a:cubicBezTo>
                  <a:cubicBezTo>
                    <a:pt x="397" y="238"/>
                    <a:pt x="515" y="193"/>
                    <a:pt x="628" y="193"/>
                  </a:cubicBezTo>
                  <a:close/>
                  <a:moveTo>
                    <a:pt x="1" y="0"/>
                  </a:moveTo>
                  <a:lnTo>
                    <a:pt x="1" y="1568"/>
                  </a:lnTo>
                  <a:lnTo>
                    <a:pt x="167" y="1568"/>
                  </a:lnTo>
                  <a:lnTo>
                    <a:pt x="167" y="934"/>
                  </a:lnTo>
                  <a:cubicBezTo>
                    <a:pt x="267" y="1068"/>
                    <a:pt x="434" y="1168"/>
                    <a:pt x="601" y="1168"/>
                  </a:cubicBezTo>
                  <a:cubicBezTo>
                    <a:pt x="935" y="1168"/>
                    <a:pt x="1201" y="901"/>
                    <a:pt x="1201" y="567"/>
                  </a:cubicBezTo>
                  <a:cubicBezTo>
                    <a:pt x="1201" y="267"/>
                    <a:pt x="935" y="0"/>
                    <a:pt x="634" y="0"/>
                  </a:cubicBezTo>
                  <a:cubicBezTo>
                    <a:pt x="434" y="0"/>
                    <a:pt x="267" y="67"/>
                    <a:pt x="167" y="234"/>
                  </a:cubicBezTo>
                  <a:lnTo>
                    <a:pt x="167"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35"/>
            <p:cNvSpPr/>
            <p:nvPr/>
          </p:nvSpPr>
          <p:spPr>
            <a:xfrm>
              <a:off x="4912000" y="3609475"/>
              <a:ext cx="24150" cy="29600"/>
            </a:xfrm>
            <a:custGeom>
              <a:rect b="b" l="l" r="r" t="t"/>
              <a:pathLst>
                <a:path extrusionOk="0" h="1184" w="966">
                  <a:moveTo>
                    <a:pt x="802" y="643"/>
                  </a:moveTo>
                  <a:lnTo>
                    <a:pt x="802" y="810"/>
                  </a:lnTo>
                  <a:cubicBezTo>
                    <a:pt x="743" y="955"/>
                    <a:pt x="609" y="1050"/>
                    <a:pt x="488" y="1050"/>
                  </a:cubicBezTo>
                  <a:cubicBezTo>
                    <a:pt x="470" y="1050"/>
                    <a:pt x="452" y="1048"/>
                    <a:pt x="435" y="1043"/>
                  </a:cubicBezTo>
                  <a:cubicBezTo>
                    <a:pt x="234" y="1043"/>
                    <a:pt x="134" y="943"/>
                    <a:pt x="134" y="843"/>
                  </a:cubicBezTo>
                  <a:cubicBezTo>
                    <a:pt x="134" y="710"/>
                    <a:pt x="201" y="643"/>
                    <a:pt x="435" y="643"/>
                  </a:cubicBezTo>
                  <a:close/>
                  <a:moveTo>
                    <a:pt x="398" y="1"/>
                  </a:moveTo>
                  <a:cubicBezTo>
                    <a:pt x="243" y="1"/>
                    <a:pt x="111" y="60"/>
                    <a:pt x="1" y="143"/>
                  </a:cubicBezTo>
                  <a:lnTo>
                    <a:pt x="68" y="276"/>
                  </a:lnTo>
                  <a:cubicBezTo>
                    <a:pt x="201" y="176"/>
                    <a:pt x="335" y="143"/>
                    <a:pt x="468" y="143"/>
                  </a:cubicBezTo>
                  <a:cubicBezTo>
                    <a:pt x="701" y="143"/>
                    <a:pt x="802" y="243"/>
                    <a:pt x="802" y="443"/>
                  </a:cubicBezTo>
                  <a:lnTo>
                    <a:pt x="802" y="510"/>
                  </a:lnTo>
                  <a:lnTo>
                    <a:pt x="435" y="510"/>
                  </a:lnTo>
                  <a:cubicBezTo>
                    <a:pt x="101" y="510"/>
                    <a:pt x="1" y="643"/>
                    <a:pt x="1" y="843"/>
                  </a:cubicBezTo>
                  <a:cubicBezTo>
                    <a:pt x="1" y="1043"/>
                    <a:pt x="134" y="1177"/>
                    <a:pt x="401" y="1177"/>
                  </a:cubicBezTo>
                  <a:cubicBezTo>
                    <a:pt x="423" y="1181"/>
                    <a:pt x="445" y="1183"/>
                    <a:pt x="467" y="1183"/>
                  </a:cubicBezTo>
                  <a:cubicBezTo>
                    <a:pt x="611" y="1183"/>
                    <a:pt x="748" y="1092"/>
                    <a:pt x="835" y="977"/>
                  </a:cubicBezTo>
                  <a:lnTo>
                    <a:pt x="835" y="1177"/>
                  </a:lnTo>
                  <a:lnTo>
                    <a:pt x="935" y="1177"/>
                  </a:lnTo>
                  <a:lnTo>
                    <a:pt x="935" y="443"/>
                  </a:lnTo>
                  <a:cubicBezTo>
                    <a:pt x="966" y="196"/>
                    <a:pt x="768" y="6"/>
                    <a:pt x="553" y="6"/>
                  </a:cubicBezTo>
                  <a:cubicBezTo>
                    <a:pt x="536" y="6"/>
                    <a:pt x="518" y="7"/>
                    <a:pt x="501" y="9"/>
                  </a:cubicBezTo>
                  <a:cubicBezTo>
                    <a:pt x="466" y="3"/>
                    <a:pt x="431" y="1"/>
                    <a:pt x="398"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35"/>
            <p:cNvSpPr/>
            <p:nvPr/>
          </p:nvSpPr>
          <p:spPr>
            <a:xfrm>
              <a:off x="4942025" y="3608850"/>
              <a:ext cx="24225" cy="30050"/>
            </a:xfrm>
            <a:custGeom>
              <a:rect b="b" l="l" r="r" t="t"/>
              <a:pathLst>
                <a:path extrusionOk="0" h="1202" w="969">
                  <a:moveTo>
                    <a:pt x="501" y="1"/>
                  </a:moveTo>
                  <a:cubicBezTo>
                    <a:pt x="234" y="1"/>
                    <a:pt x="68" y="168"/>
                    <a:pt x="68" y="368"/>
                  </a:cubicBezTo>
                  <a:cubicBezTo>
                    <a:pt x="68" y="801"/>
                    <a:pt x="801" y="568"/>
                    <a:pt x="801" y="868"/>
                  </a:cubicBezTo>
                  <a:cubicBezTo>
                    <a:pt x="801" y="1002"/>
                    <a:pt x="735" y="1068"/>
                    <a:pt x="501" y="1068"/>
                  </a:cubicBezTo>
                  <a:cubicBezTo>
                    <a:pt x="334" y="1068"/>
                    <a:pt x="201" y="1035"/>
                    <a:pt x="68" y="935"/>
                  </a:cubicBezTo>
                  <a:lnTo>
                    <a:pt x="1" y="1068"/>
                  </a:lnTo>
                  <a:cubicBezTo>
                    <a:pt x="134" y="1168"/>
                    <a:pt x="301" y="1202"/>
                    <a:pt x="501" y="1202"/>
                  </a:cubicBezTo>
                  <a:cubicBezTo>
                    <a:pt x="801" y="1202"/>
                    <a:pt x="968" y="1068"/>
                    <a:pt x="968" y="868"/>
                  </a:cubicBezTo>
                  <a:cubicBezTo>
                    <a:pt x="968" y="434"/>
                    <a:pt x="234" y="668"/>
                    <a:pt x="234" y="334"/>
                  </a:cubicBezTo>
                  <a:cubicBezTo>
                    <a:pt x="234" y="234"/>
                    <a:pt x="301" y="134"/>
                    <a:pt x="535" y="134"/>
                  </a:cubicBezTo>
                  <a:cubicBezTo>
                    <a:pt x="635" y="134"/>
                    <a:pt x="768" y="168"/>
                    <a:pt x="868" y="234"/>
                  </a:cubicBezTo>
                  <a:lnTo>
                    <a:pt x="935" y="134"/>
                  </a:lnTo>
                  <a:cubicBezTo>
                    <a:pt x="801" y="68"/>
                    <a:pt x="668" y="1"/>
                    <a:pt x="50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35"/>
            <p:cNvSpPr/>
            <p:nvPr/>
          </p:nvSpPr>
          <p:spPr>
            <a:xfrm>
              <a:off x="4969550" y="3608850"/>
              <a:ext cx="23375" cy="30050"/>
            </a:xfrm>
            <a:custGeom>
              <a:rect b="b" l="l" r="r" t="t"/>
              <a:pathLst>
                <a:path extrusionOk="0" h="1202" w="935">
                  <a:moveTo>
                    <a:pt x="501" y="1"/>
                  </a:moveTo>
                  <a:cubicBezTo>
                    <a:pt x="201" y="1"/>
                    <a:pt x="34" y="168"/>
                    <a:pt x="34" y="368"/>
                  </a:cubicBezTo>
                  <a:cubicBezTo>
                    <a:pt x="34" y="801"/>
                    <a:pt x="801" y="568"/>
                    <a:pt x="801" y="868"/>
                  </a:cubicBezTo>
                  <a:cubicBezTo>
                    <a:pt x="801" y="1002"/>
                    <a:pt x="701" y="1068"/>
                    <a:pt x="468" y="1068"/>
                  </a:cubicBezTo>
                  <a:cubicBezTo>
                    <a:pt x="334" y="1068"/>
                    <a:pt x="167" y="1035"/>
                    <a:pt x="67" y="935"/>
                  </a:cubicBezTo>
                  <a:lnTo>
                    <a:pt x="1" y="1068"/>
                  </a:lnTo>
                  <a:cubicBezTo>
                    <a:pt x="134" y="1168"/>
                    <a:pt x="301" y="1202"/>
                    <a:pt x="468" y="1202"/>
                  </a:cubicBezTo>
                  <a:cubicBezTo>
                    <a:pt x="768" y="1202"/>
                    <a:pt x="935" y="1068"/>
                    <a:pt x="935" y="868"/>
                  </a:cubicBezTo>
                  <a:cubicBezTo>
                    <a:pt x="935" y="434"/>
                    <a:pt x="201" y="668"/>
                    <a:pt x="201" y="334"/>
                  </a:cubicBezTo>
                  <a:cubicBezTo>
                    <a:pt x="201" y="234"/>
                    <a:pt x="301" y="134"/>
                    <a:pt x="501" y="134"/>
                  </a:cubicBezTo>
                  <a:cubicBezTo>
                    <a:pt x="634" y="134"/>
                    <a:pt x="734" y="168"/>
                    <a:pt x="835" y="234"/>
                  </a:cubicBezTo>
                  <a:lnTo>
                    <a:pt x="901" y="134"/>
                  </a:lnTo>
                  <a:cubicBezTo>
                    <a:pt x="768" y="68"/>
                    <a:pt x="634" y="1"/>
                    <a:pt x="50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35"/>
            <p:cNvSpPr/>
            <p:nvPr/>
          </p:nvSpPr>
          <p:spPr>
            <a:xfrm>
              <a:off x="4995400" y="3609700"/>
              <a:ext cx="46725" cy="29200"/>
            </a:xfrm>
            <a:custGeom>
              <a:rect b="b" l="l" r="r" t="t"/>
              <a:pathLst>
                <a:path extrusionOk="0" h="1168" w="1869">
                  <a:moveTo>
                    <a:pt x="1" y="0"/>
                  </a:moveTo>
                  <a:lnTo>
                    <a:pt x="401" y="1168"/>
                  </a:lnTo>
                  <a:lnTo>
                    <a:pt x="568" y="1168"/>
                  </a:lnTo>
                  <a:lnTo>
                    <a:pt x="935" y="200"/>
                  </a:lnTo>
                  <a:lnTo>
                    <a:pt x="1302" y="1168"/>
                  </a:lnTo>
                  <a:lnTo>
                    <a:pt x="1435" y="1168"/>
                  </a:lnTo>
                  <a:lnTo>
                    <a:pt x="1869" y="0"/>
                  </a:lnTo>
                  <a:lnTo>
                    <a:pt x="1735" y="0"/>
                  </a:lnTo>
                  <a:lnTo>
                    <a:pt x="1368" y="968"/>
                  </a:lnTo>
                  <a:lnTo>
                    <a:pt x="1001" y="0"/>
                  </a:lnTo>
                  <a:lnTo>
                    <a:pt x="868" y="0"/>
                  </a:lnTo>
                  <a:lnTo>
                    <a:pt x="501" y="968"/>
                  </a:lnTo>
                  <a:lnTo>
                    <a:pt x="134"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35"/>
            <p:cNvSpPr/>
            <p:nvPr/>
          </p:nvSpPr>
          <p:spPr>
            <a:xfrm>
              <a:off x="5043775" y="3609050"/>
              <a:ext cx="35050" cy="29850"/>
            </a:xfrm>
            <a:custGeom>
              <a:rect b="b" l="l" r="r" t="t"/>
              <a:pathLst>
                <a:path extrusionOk="0" h="1194" w="1402">
                  <a:moveTo>
                    <a:pt x="634" y="160"/>
                  </a:moveTo>
                  <a:cubicBezTo>
                    <a:pt x="868" y="160"/>
                    <a:pt x="1068" y="360"/>
                    <a:pt x="1034" y="593"/>
                  </a:cubicBezTo>
                  <a:cubicBezTo>
                    <a:pt x="1068" y="827"/>
                    <a:pt x="868" y="1060"/>
                    <a:pt x="634" y="1060"/>
                  </a:cubicBezTo>
                  <a:cubicBezTo>
                    <a:pt x="67" y="994"/>
                    <a:pt x="67" y="193"/>
                    <a:pt x="634" y="160"/>
                  </a:cubicBezTo>
                  <a:close/>
                  <a:moveTo>
                    <a:pt x="612" y="0"/>
                  </a:moveTo>
                  <a:cubicBezTo>
                    <a:pt x="315" y="0"/>
                    <a:pt x="34" y="237"/>
                    <a:pt x="34" y="593"/>
                  </a:cubicBezTo>
                  <a:cubicBezTo>
                    <a:pt x="0" y="927"/>
                    <a:pt x="301" y="1194"/>
                    <a:pt x="634" y="1194"/>
                  </a:cubicBezTo>
                  <a:cubicBezTo>
                    <a:pt x="1135" y="1194"/>
                    <a:pt x="1401" y="560"/>
                    <a:pt x="1034" y="193"/>
                  </a:cubicBezTo>
                  <a:cubicBezTo>
                    <a:pt x="912" y="60"/>
                    <a:pt x="760" y="0"/>
                    <a:pt x="612"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35"/>
            <p:cNvSpPr/>
            <p:nvPr/>
          </p:nvSpPr>
          <p:spPr>
            <a:xfrm>
              <a:off x="5082125" y="3608850"/>
              <a:ext cx="14200" cy="29225"/>
            </a:xfrm>
            <a:custGeom>
              <a:rect b="b" l="l" r="r" t="t"/>
              <a:pathLst>
                <a:path extrusionOk="0" h="1169" w="568">
                  <a:moveTo>
                    <a:pt x="1" y="1"/>
                  </a:moveTo>
                  <a:lnTo>
                    <a:pt x="1" y="1168"/>
                  </a:lnTo>
                  <a:lnTo>
                    <a:pt x="168" y="1168"/>
                  </a:lnTo>
                  <a:lnTo>
                    <a:pt x="168" y="601"/>
                  </a:lnTo>
                  <a:cubicBezTo>
                    <a:pt x="134" y="368"/>
                    <a:pt x="301" y="168"/>
                    <a:pt x="535" y="168"/>
                  </a:cubicBezTo>
                  <a:lnTo>
                    <a:pt x="568" y="168"/>
                  </a:lnTo>
                  <a:lnTo>
                    <a:pt x="568" y="1"/>
                  </a:lnTo>
                  <a:cubicBezTo>
                    <a:pt x="401" y="1"/>
                    <a:pt x="234" y="101"/>
                    <a:pt x="134" y="268"/>
                  </a:cubicBezTo>
                  <a:lnTo>
                    <a:pt x="13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35"/>
            <p:cNvSpPr/>
            <p:nvPr/>
          </p:nvSpPr>
          <p:spPr>
            <a:xfrm>
              <a:off x="5097150" y="3597175"/>
              <a:ext cx="32550" cy="41725"/>
            </a:xfrm>
            <a:custGeom>
              <a:rect b="b" l="l" r="r" t="t"/>
              <a:pathLst>
                <a:path extrusionOk="0" h="1669" w="1302">
                  <a:moveTo>
                    <a:pt x="746" y="694"/>
                  </a:moveTo>
                  <a:cubicBezTo>
                    <a:pt x="948" y="694"/>
                    <a:pt x="1146" y="834"/>
                    <a:pt x="1168" y="1068"/>
                  </a:cubicBezTo>
                  <a:cubicBezTo>
                    <a:pt x="1168" y="1302"/>
                    <a:pt x="968" y="1535"/>
                    <a:pt x="734" y="1535"/>
                  </a:cubicBezTo>
                  <a:cubicBezTo>
                    <a:pt x="367" y="1535"/>
                    <a:pt x="200" y="1102"/>
                    <a:pt x="434" y="835"/>
                  </a:cubicBezTo>
                  <a:cubicBezTo>
                    <a:pt x="518" y="739"/>
                    <a:pt x="633" y="694"/>
                    <a:pt x="746" y="694"/>
                  </a:cubicBezTo>
                  <a:close/>
                  <a:moveTo>
                    <a:pt x="1168" y="1"/>
                  </a:moveTo>
                  <a:lnTo>
                    <a:pt x="1168" y="701"/>
                  </a:lnTo>
                  <a:cubicBezTo>
                    <a:pt x="1068" y="568"/>
                    <a:pt x="901" y="468"/>
                    <a:pt x="701" y="468"/>
                  </a:cubicBezTo>
                  <a:cubicBezTo>
                    <a:pt x="0" y="535"/>
                    <a:pt x="0" y="1602"/>
                    <a:pt x="701" y="1669"/>
                  </a:cubicBezTo>
                  <a:cubicBezTo>
                    <a:pt x="901" y="1669"/>
                    <a:pt x="1068" y="1569"/>
                    <a:pt x="1168" y="1435"/>
                  </a:cubicBezTo>
                  <a:lnTo>
                    <a:pt x="1168" y="1669"/>
                  </a:lnTo>
                  <a:lnTo>
                    <a:pt x="1301" y="1669"/>
                  </a:lnTo>
                  <a:lnTo>
                    <a:pt x="1301"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35"/>
            <p:cNvSpPr/>
            <p:nvPr/>
          </p:nvSpPr>
          <p:spPr>
            <a:xfrm>
              <a:off x="5136350" y="3599675"/>
              <a:ext cx="26700" cy="39225"/>
            </a:xfrm>
            <a:custGeom>
              <a:rect b="b" l="l" r="r" t="t"/>
              <a:pathLst>
                <a:path extrusionOk="0" h="1569" w="1068">
                  <a:moveTo>
                    <a:pt x="534" y="1"/>
                  </a:moveTo>
                  <a:cubicBezTo>
                    <a:pt x="334" y="1"/>
                    <a:pt x="133" y="68"/>
                    <a:pt x="0" y="234"/>
                  </a:cubicBezTo>
                  <a:lnTo>
                    <a:pt x="100" y="301"/>
                  </a:lnTo>
                  <a:cubicBezTo>
                    <a:pt x="200" y="201"/>
                    <a:pt x="367" y="134"/>
                    <a:pt x="534" y="134"/>
                  </a:cubicBezTo>
                  <a:cubicBezTo>
                    <a:pt x="767" y="134"/>
                    <a:pt x="867" y="234"/>
                    <a:pt x="867" y="401"/>
                  </a:cubicBezTo>
                  <a:cubicBezTo>
                    <a:pt x="867" y="701"/>
                    <a:pt x="467" y="735"/>
                    <a:pt x="467" y="1102"/>
                  </a:cubicBezTo>
                  <a:lnTo>
                    <a:pt x="634" y="1102"/>
                  </a:lnTo>
                  <a:cubicBezTo>
                    <a:pt x="634" y="768"/>
                    <a:pt x="1067" y="768"/>
                    <a:pt x="1067" y="368"/>
                  </a:cubicBezTo>
                  <a:cubicBezTo>
                    <a:pt x="1067" y="134"/>
                    <a:pt x="867" y="1"/>
                    <a:pt x="534" y="1"/>
                  </a:cubicBezTo>
                  <a:close/>
                  <a:moveTo>
                    <a:pt x="501" y="1385"/>
                  </a:moveTo>
                  <a:cubicBezTo>
                    <a:pt x="481" y="1385"/>
                    <a:pt x="467" y="1399"/>
                    <a:pt x="467" y="1435"/>
                  </a:cubicBezTo>
                  <a:lnTo>
                    <a:pt x="434" y="1469"/>
                  </a:lnTo>
                  <a:cubicBezTo>
                    <a:pt x="467" y="1535"/>
                    <a:pt x="500" y="1569"/>
                    <a:pt x="567" y="1569"/>
                  </a:cubicBezTo>
                  <a:cubicBezTo>
                    <a:pt x="724" y="1569"/>
                    <a:pt x="574" y="1385"/>
                    <a:pt x="501" y="1385"/>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35"/>
            <p:cNvSpPr/>
            <p:nvPr/>
          </p:nvSpPr>
          <p:spPr>
            <a:xfrm>
              <a:off x="4646000" y="2527250"/>
              <a:ext cx="62550" cy="71750"/>
            </a:xfrm>
            <a:custGeom>
              <a:rect b="b" l="l" r="r" t="t"/>
              <a:pathLst>
                <a:path extrusionOk="0" h="2870" w="2502">
                  <a:moveTo>
                    <a:pt x="0" y="1"/>
                  </a:moveTo>
                  <a:lnTo>
                    <a:pt x="0" y="2869"/>
                  </a:lnTo>
                  <a:lnTo>
                    <a:pt x="434" y="2869"/>
                  </a:lnTo>
                  <a:lnTo>
                    <a:pt x="434" y="734"/>
                  </a:lnTo>
                  <a:lnTo>
                    <a:pt x="2168" y="2869"/>
                  </a:lnTo>
                  <a:lnTo>
                    <a:pt x="2502" y="2869"/>
                  </a:lnTo>
                  <a:lnTo>
                    <a:pt x="2502" y="1"/>
                  </a:lnTo>
                  <a:lnTo>
                    <a:pt x="2068" y="1"/>
                  </a:lnTo>
                  <a:lnTo>
                    <a:pt x="2068" y="2135"/>
                  </a:lnTo>
                  <a:lnTo>
                    <a:pt x="367"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1" name="Google Shape;991;p35"/>
            <p:cNvSpPr/>
            <p:nvPr/>
          </p:nvSpPr>
          <p:spPr>
            <a:xfrm>
              <a:off x="4726875" y="2521200"/>
              <a:ext cx="13375" cy="77800"/>
            </a:xfrm>
            <a:custGeom>
              <a:rect b="b" l="l" r="r" t="t"/>
              <a:pathLst>
                <a:path extrusionOk="0" h="3112" w="535">
                  <a:moveTo>
                    <a:pt x="268" y="1"/>
                  </a:moveTo>
                  <a:cubicBezTo>
                    <a:pt x="134" y="1"/>
                    <a:pt x="1" y="92"/>
                    <a:pt x="1" y="276"/>
                  </a:cubicBezTo>
                  <a:cubicBezTo>
                    <a:pt x="1" y="409"/>
                    <a:pt x="101" y="543"/>
                    <a:pt x="268" y="543"/>
                  </a:cubicBezTo>
                  <a:cubicBezTo>
                    <a:pt x="401" y="543"/>
                    <a:pt x="534" y="409"/>
                    <a:pt x="534" y="276"/>
                  </a:cubicBezTo>
                  <a:cubicBezTo>
                    <a:pt x="534" y="92"/>
                    <a:pt x="401" y="1"/>
                    <a:pt x="268" y="1"/>
                  </a:cubicBezTo>
                  <a:close/>
                  <a:moveTo>
                    <a:pt x="67" y="943"/>
                  </a:moveTo>
                  <a:lnTo>
                    <a:pt x="67" y="3111"/>
                  </a:lnTo>
                  <a:lnTo>
                    <a:pt x="468" y="3111"/>
                  </a:lnTo>
                  <a:lnTo>
                    <a:pt x="468" y="943"/>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2" name="Google Shape;992;p35"/>
            <p:cNvSpPr/>
            <p:nvPr/>
          </p:nvSpPr>
          <p:spPr>
            <a:xfrm>
              <a:off x="4751900" y="2543900"/>
              <a:ext cx="51725" cy="56025"/>
            </a:xfrm>
            <a:custGeom>
              <a:rect b="b" l="l" r="r" t="t"/>
              <a:pathLst>
                <a:path extrusionOk="0" h="2241" w="2069">
                  <a:moveTo>
                    <a:pt x="1108" y="0"/>
                  </a:moveTo>
                  <a:cubicBezTo>
                    <a:pt x="501" y="0"/>
                    <a:pt x="0" y="490"/>
                    <a:pt x="0" y="1136"/>
                  </a:cubicBezTo>
                  <a:cubicBezTo>
                    <a:pt x="0" y="1750"/>
                    <a:pt x="501" y="2238"/>
                    <a:pt x="1108" y="2238"/>
                  </a:cubicBezTo>
                  <a:cubicBezTo>
                    <a:pt x="1128" y="2238"/>
                    <a:pt x="1148" y="2238"/>
                    <a:pt x="1168" y="2237"/>
                  </a:cubicBezTo>
                  <a:cubicBezTo>
                    <a:pt x="1195" y="2239"/>
                    <a:pt x="1221" y="2240"/>
                    <a:pt x="1248" y="2240"/>
                  </a:cubicBezTo>
                  <a:cubicBezTo>
                    <a:pt x="1583" y="2240"/>
                    <a:pt x="1883" y="2048"/>
                    <a:pt x="2069" y="1770"/>
                  </a:cubicBezTo>
                  <a:lnTo>
                    <a:pt x="1735" y="1569"/>
                  </a:lnTo>
                  <a:cubicBezTo>
                    <a:pt x="1635" y="1770"/>
                    <a:pt x="1401" y="1903"/>
                    <a:pt x="1168" y="1903"/>
                  </a:cubicBezTo>
                  <a:cubicBezTo>
                    <a:pt x="134" y="1903"/>
                    <a:pt x="134" y="369"/>
                    <a:pt x="1168" y="369"/>
                  </a:cubicBezTo>
                  <a:cubicBezTo>
                    <a:pt x="1192" y="365"/>
                    <a:pt x="1216" y="364"/>
                    <a:pt x="1240" y="364"/>
                  </a:cubicBezTo>
                  <a:cubicBezTo>
                    <a:pt x="1448" y="364"/>
                    <a:pt x="1645" y="489"/>
                    <a:pt x="1735" y="669"/>
                  </a:cubicBezTo>
                  <a:lnTo>
                    <a:pt x="2069" y="469"/>
                  </a:lnTo>
                  <a:cubicBezTo>
                    <a:pt x="1868" y="168"/>
                    <a:pt x="1535" y="2"/>
                    <a:pt x="1168" y="2"/>
                  </a:cubicBezTo>
                  <a:cubicBezTo>
                    <a:pt x="1148" y="1"/>
                    <a:pt x="1128" y="0"/>
                    <a:pt x="110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p35"/>
            <p:cNvSpPr/>
            <p:nvPr/>
          </p:nvSpPr>
          <p:spPr>
            <a:xfrm>
              <a:off x="4815275" y="2523075"/>
              <a:ext cx="54225" cy="75925"/>
            </a:xfrm>
            <a:custGeom>
              <a:rect b="b" l="l" r="r" t="t"/>
              <a:pathLst>
                <a:path extrusionOk="0" h="3037" w="2169">
                  <a:moveTo>
                    <a:pt x="1" y="1"/>
                  </a:moveTo>
                  <a:lnTo>
                    <a:pt x="1" y="3036"/>
                  </a:lnTo>
                  <a:lnTo>
                    <a:pt x="401" y="3036"/>
                  </a:lnTo>
                  <a:lnTo>
                    <a:pt x="401" y="2436"/>
                  </a:lnTo>
                  <a:lnTo>
                    <a:pt x="834" y="2036"/>
                  </a:lnTo>
                  <a:lnTo>
                    <a:pt x="1668" y="3036"/>
                  </a:lnTo>
                  <a:lnTo>
                    <a:pt x="2169" y="3036"/>
                  </a:lnTo>
                  <a:lnTo>
                    <a:pt x="1135" y="1769"/>
                  </a:lnTo>
                  <a:lnTo>
                    <a:pt x="2069" y="868"/>
                  </a:lnTo>
                  <a:lnTo>
                    <a:pt x="1602" y="868"/>
                  </a:lnTo>
                  <a:lnTo>
                    <a:pt x="401" y="1935"/>
                  </a:lnTo>
                  <a:lnTo>
                    <a:pt x="401"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35"/>
            <p:cNvSpPr/>
            <p:nvPr/>
          </p:nvSpPr>
          <p:spPr>
            <a:xfrm>
              <a:off x="4879500" y="2544650"/>
              <a:ext cx="51650" cy="54350"/>
            </a:xfrm>
            <a:custGeom>
              <a:rect b="b" l="l" r="r" t="t"/>
              <a:pathLst>
                <a:path extrusionOk="0" h="2174" w="2066">
                  <a:moveTo>
                    <a:pt x="1016" y="1"/>
                  </a:moveTo>
                  <a:cubicBezTo>
                    <a:pt x="717" y="1"/>
                    <a:pt x="450" y="161"/>
                    <a:pt x="267" y="405"/>
                  </a:cubicBezTo>
                  <a:lnTo>
                    <a:pt x="267" y="5"/>
                  </a:lnTo>
                  <a:lnTo>
                    <a:pt x="0" y="5"/>
                  </a:lnTo>
                  <a:lnTo>
                    <a:pt x="0" y="2173"/>
                  </a:lnTo>
                  <a:lnTo>
                    <a:pt x="300" y="2173"/>
                  </a:lnTo>
                  <a:lnTo>
                    <a:pt x="300" y="1039"/>
                  </a:lnTo>
                  <a:cubicBezTo>
                    <a:pt x="236" y="624"/>
                    <a:pt x="570" y="270"/>
                    <a:pt x="1009" y="270"/>
                  </a:cubicBezTo>
                  <a:cubicBezTo>
                    <a:pt x="1028" y="270"/>
                    <a:pt x="1048" y="270"/>
                    <a:pt x="1067" y="272"/>
                  </a:cubicBezTo>
                  <a:cubicBezTo>
                    <a:pt x="1085" y="270"/>
                    <a:pt x="1101" y="270"/>
                    <a:pt x="1118" y="270"/>
                  </a:cubicBezTo>
                  <a:cubicBezTo>
                    <a:pt x="1465" y="270"/>
                    <a:pt x="1765" y="589"/>
                    <a:pt x="1701" y="939"/>
                  </a:cubicBezTo>
                  <a:lnTo>
                    <a:pt x="1701" y="2173"/>
                  </a:lnTo>
                  <a:lnTo>
                    <a:pt x="2001" y="2173"/>
                  </a:lnTo>
                  <a:lnTo>
                    <a:pt x="2001" y="939"/>
                  </a:lnTo>
                  <a:cubicBezTo>
                    <a:pt x="2066" y="425"/>
                    <a:pt x="1665" y="3"/>
                    <a:pt x="1158" y="3"/>
                  </a:cubicBezTo>
                  <a:cubicBezTo>
                    <a:pt x="1139" y="3"/>
                    <a:pt x="1120" y="4"/>
                    <a:pt x="1101" y="5"/>
                  </a:cubicBezTo>
                  <a:cubicBezTo>
                    <a:pt x="1072" y="2"/>
                    <a:pt x="1044" y="1"/>
                    <a:pt x="101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35"/>
            <p:cNvSpPr/>
            <p:nvPr/>
          </p:nvSpPr>
          <p:spPr>
            <a:xfrm>
              <a:off x="4944525" y="2544575"/>
              <a:ext cx="46600" cy="55375"/>
            </a:xfrm>
            <a:custGeom>
              <a:rect b="b" l="l" r="r" t="t"/>
              <a:pathLst>
                <a:path extrusionOk="0" h="2215" w="1864">
                  <a:moveTo>
                    <a:pt x="1535" y="1176"/>
                  </a:moveTo>
                  <a:lnTo>
                    <a:pt x="1535" y="1542"/>
                  </a:lnTo>
                  <a:cubicBezTo>
                    <a:pt x="1412" y="1790"/>
                    <a:pt x="1173" y="1980"/>
                    <a:pt x="900" y="1980"/>
                  </a:cubicBezTo>
                  <a:cubicBezTo>
                    <a:pt x="879" y="1980"/>
                    <a:pt x="857" y="1979"/>
                    <a:pt x="835" y="1976"/>
                  </a:cubicBezTo>
                  <a:cubicBezTo>
                    <a:pt x="501" y="1976"/>
                    <a:pt x="301" y="1776"/>
                    <a:pt x="301" y="1576"/>
                  </a:cubicBezTo>
                  <a:cubicBezTo>
                    <a:pt x="301" y="1342"/>
                    <a:pt x="435" y="1176"/>
                    <a:pt x="835" y="1176"/>
                  </a:cubicBezTo>
                  <a:close/>
                  <a:moveTo>
                    <a:pt x="1044" y="1"/>
                  </a:moveTo>
                  <a:cubicBezTo>
                    <a:pt x="1008" y="1"/>
                    <a:pt x="972" y="3"/>
                    <a:pt x="935" y="8"/>
                  </a:cubicBezTo>
                  <a:cubicBezTo>
                    <a:pt x="635" y="8"/>
                    <a:pt x="301" y="108"/>
                    <a:pt x="68" y="308"/>
                  </a:cubicBezTo>
                  <a:lnTo>
                    <a:pt x="201" y="508"/>
                  </a:lnTo>
                  <a:cubicBezTo>
                    <a:pt x="375" y="363"/>
                    <a:pt x="575" y="269"/>
                    <a:pt x="800" y="269"/>
                  </a:cubicBezTo>
                  <a:cubicBezTo>
                    <a:pt x="833" y="269"/>
                    <a:pt x="867" y="271"/>
                    <a:pt x="902" y="275"/>
                  </a:cubicBezTo>
                  <a:cubicBezTo>
                    <a:pt x="1302" y="275"/>
                    <a:pt x="1535" y="475"/>
                    <a:pt x="1535" y="842"/>
                  </a:cubicBezTo>
                  <a:lnTo>
                    <a:pt x="1535" y="975"/>
                  </a:lnTo>
                  <a:lnTo>
                    <a:pt x="835" y="975"/>
                  </a:lnTo>
                  <a:cubicBezTo>
                    <a:pt x="201" y="975"/>
                    <a:pt x="1" y="1209"/>
                    <a:pt x="1" y="1576"/>
                  </a:cubicBezTo>
                  <a:cubicBezTo>
                    <a:pt x="1" y="1943"/>
                    <a:pt x="301" y="2210"/>
                    <a:pt x="801" y="2210"/>
                  </a:cubicBezTo>
                  <a:cubicBezTo>
                    <a:pt x="832" y="2213"/>
                    <a:pt x="862" y="2215"/>
                    <a:pt x="891" y="2215"/>
                  </a:cubicBezTo>
                  <a:cubicBezTo>
                    <a:pt x="1155" y="2215"/>
                    <a:pt x="1385" y="2083"/>
                    <a:pt x="1535" y="1843"/>
                  </a:cubicBezTo>
                  <a:lnTo>
                    <a:pt x="1535" y="2176"/>
                  </a:lnTo>
                  <a:lnTo>
                    <a:pt x="1802" y="2176"/>
                  </a:lnTo>
                  <a:lnTo>
                    <a:pt x="1802" y="842"/>
                  </a:lnTo>
                  <a:cubicBezTo>
                    <a:pt x="1864" y="378"/>
                    <a:pt x="1496" y="1"/>
                    <a:pt x="104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35"/>
            <p:cNvSpPr/>
            <p:nvPr/>
          </p:nvSpPr>
          <p:spPr>
            <a:xfrm>
              <a:off x="5009575" y="2544650"/>
              <a:ext cx="90900" cy="54350"/>
            </a:xfrm>
            <a:custGeom>
              <a:rect b="b" l="l" r="r" t="t"/>
              <a:pathLst>
                <a:path extrusionOk="0" h="2174" w="3636">
                  <a:moveTo>
                    <a:pt x="1017" y="1"/>
                  </a:moveTo>
                  <a:cubicBezTo>
                    <a:pt x="718" y="1"/>
                    <a:pt x="454" y="161"/>
                    <a:pt x="301" y="405"/>
                  </a:cubicBezTo>
                  <a:lnTo>
                    <a:pt x="301" y="5"/>
                  </a:lnTo>
                  <a:lnTo>
                    <a:pt x="1" y="5"/>
                  </a:lnTo>
                  <a:lnTo>
                    <a:pt x="1" y="2173"/>
                  </a:lnTo>
                  <a:lnTo>
                    <a:pt x="301" y="2173"/>
                  </a:lnTo>
                  <a:lnTo>
                    <a:pt x="301" y="1039"/>
                  </a:lnTo>
                  <a:cubicBezTo>
                    <a:pt x="269" y="624"/>
                    <a:pt x="574" y="270"/>
                    <a:pt x="980" y="270"/>
                  </a:cubicBezTo>
                  <a:cubicBezTo>
                    <a:pt x="998" y="270"/>
                    <a:pt x="1016" y="270"/>
                    <a:pt x="1035" y="272"/>
                  </a:cubicBezTo>
                  <a:cubicBezTo>
                    <a:pt x="1435" y="272"/>
                    <a:pt x="1669" y="505"/>
                    <a:pt x="1669" y="939"/>
                  </a:cubicBezTo>
                  <a:lnTo>
                    <a:pt x="1669" y="2173"/>
                  </a:lnTo>
                  <a:lnTo>
                    <a:pt x="1935" y="2173"/>
                  </a:lnTo>
                  <a:lnTo>
                    <a:pt x="1935" y="1039"/>
                  </a:lnTo>
                  <a:cubicBezTo>
                    <a:pt x="1904" y="624"/>
                    <a:pt x="2208" y="270"/>
                    <a:pt x="2615" y="270"/>
                  </a:cubicBezTo>
                  <a:cubicBezTo>
                    <a:pt x="2633" y="270"/>
                    <a:pt x="2651" y="270"/>
                    <a:pt x="2669" y="272"/>
                  </a:cubicBezTo>
                  <a:cubicBezTo>
                    <a:pt x="3070" y="272"/>
                    <a:pt x="3303" y="505"/>
                    <a:pt x="3303" y="939"/>
                  </a:cubicBezTo>
                  <a:lnTo>
                    <a:pt x="3303" y="2173"/>
                  </a:lnTo>
                  <a:lnTo>
                    <a:pt x="3603" y="2173"/>
                  </a:lnTo>
                  <a:lnTo>
                    <a:pt x="3603" y="939"/>
                  </a:lnTo>
                  <a:cubicBezTo>
                    <a:pt x="3635" y="425"/>
                    <a:pt x="3265" y="3"/>
                    <a:pt x="2760" y="3"/>
                  </a:cubicBezTo>
                  <a:cubicBezTo>
                    <a:pt x="2741" y="3"/>
                    <a:pt x="2722" y="4"/>
                    <a:pt x="2703" y="5"/>
                  </a:cubicBezTo>
                  <a:cubicBezTo>
                    <a:pt x="2675" y="2"/>
                    <a:pt x="2646" y="1"/>
                    <a:pt x="2618" y="1"/>
                  </a:cubicBezTo>
                  <a:cubicBezTo>
                    <a:pt x="2314" y="1"/>
                    <a:pt x="2021" y="164"/>
                    <a:pt x="1869" y="439"/>
                  </a:cubicBezTo>
                  <a:cubicBezTo>
                    <a:pt x="1747" y="164"/>
                    <a:pt x="1457" y="1"/>
                    <a:pt x="1178" y="1"/>
                  </a:cubicBezTo>
                  <a:cubicBezTo>
                    <a:pt x="1153" y="1"/>
                    <a:pt x="1127" y="2"/>
                    <a:pt x="1102" y="5"/>
                  </a:cubicBezTo>
                  <a:cubicBezTo>
                    <a:pt x="1073" y="2"/>
                    <a:pt x="1045" y="1"/>
                    <a:pt x="101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35"/>
            <p:cNvSpPr/>
            <p:nvPr/>
          </p:nvSpPr>
          <p:spPr>
            <a:xfrm>
              <a:off x="5112150" y="2544150"/>
              <a:ext cx="55075" cy="55475"/>
            </a:xfrm>
            <a:custGeom>
              <a:rect b="b" l="l" r="r" t="t"/>
              <a:pathLst>
                <a:path extrusionOk="0" h="2219" w="2203">
                  <a:moveTo>
                    <a:pt x="1135" y="217"/>
                  </a:moveTo>
                  <a:cubicBezTo>
                    <a:pt x="1518" y="217"/>
                    <a:pt x="1902" y="475"/>
                    <a:pt x="1902" y="992"/>
                  </a:cubicBezTo>
                  <a:lnTo>
                    <a:pt x="368" y="992"/>
                  </a:lnTo>
                  <a:cubicBezTo>
                    <a:pt x="368" y="475"/>
                    <a:pt x="751" y="217"/>
                    <a:pt x="1135" y="217"/>
                  </a:cubicBezTo>
                  <a:close/>
                  <a:moveTo>
                    <a:pt x="1101" y="0"/>
                  </a:moveTo>
                  <a:cubicBezTo>
                    <a:pt x="551" y="0"/>
                    <a:pt x="1" y="375"/>
                    <a:pt x="34" y="1126"/>
                  </a:cubicBezTo>
                  <a:cubicBezTo>
                    <a:pt x="56" y="1789"/>
                    <a:pt x="606" y="2218"/>
                    <a:pt x="1178" y="2218"/>
                  </a:cubicBezTo>
                  <a:cubicBezTo>
                    <a:pt x="1469" y="2218"/>
                    <a:pt x="1766" y="2107"/>
                    <a:pt x="2002" y="1860"/>
                  </a:cubicBezTo>
                  <a:lnTo>
                    <a:pt x="1869" y="1693"/>
                  </a:lnTo>
                  <a:cubicBezTo>
                    <a:pt x="1669" y="1860"/>
                    <a:pt x="1435" y="1960"/>
                    <a:pt x="1202" y="1960"/>
                  </a:cubicBezTo>
                  <a:cubicBezTo>
                    <a:pt x="1182" y="1961"/>
                    <a:pt x="1162" y="1962"/>
                    <a:pt x="1142" y="1962"/>
                  </a:cubicBezTo>
                  <a:cubicBezTo>
                    <a:pt x="732" y="1962"/>
                    <a:pt x="368" y="1640"/>
                    <a:pt x="368" y="1226"/>
                  </a:cubicBezTo>
                  <a:lnTo>
                    <a:pt x="2169" y="1226"/>
                  </a:lnTo>
                  <a:cubicBezTo>
                    <a:pt x="2169" y="1159"/>
                    <a:pt x="2169" y="1159"/>
                    <a:pt x="2169" y="1126"/>
                  </a:cubicBezTo>
                  <a:cubicBezTo>
                    <a:pt x="2202" y="375"/>
                    <a:pt x="1652" y="0"/>
                    <a:pt x="11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35"/>
            <p:cNvSpPr/>
            <p:nvPr/>
          </p:nvSpPr>
          <p:spPr>
            <a:xfrm>
              <a:off x="4835300" y="3691425"/>
              <a:ext cx="26700" cy="35875"/>
            </a:xfrm>
            <a:custGeom>
              <a:rect b="b" l="l" r="r" t="t"/>
              <a:pathLst>
                <a:path extrusionOk="0" h="1435" w="1068">
                  <a:moveTo>
                    <a:pt x="601" y="0"/>
                  </a:moveTo>
                  <a:cubicBezTo>
                    <a:pt x="234" y="0"/>
                    <a:pt x="67" y="200"/>
                    <a:pt x="67" y="434"/>
                  </a:cubicBezTo>
                  <a:cubicBezTo>
                    <a:pt x="67" y="934"/>
                    <a:pt x="901" y="734"/>
                    <a:pt x="901" y="1068"/>
                  </a:cubicBezTo>
                  <a:cubicBezTo>
                    <a:pt x="901" y="1201"/>
                    <a:pt x="801" y="1268"/>
                    <a:pt x="567" y="1268"/>
                  </a:cubicBezTo>
                  <a:cubicBezTo>
                    <a:pt x="367" y="1268"/>
                    <a:pt x="234" y="1234"/>
                    <a:pt x="100" y="1134"/>
                  </a:cubicBezTo>
                  <a:lnTo>
                    <a:pt x="0" y="1268"/>
                  </a:lnTo>
                  <a:cubicBezTo>
                    <a:pt x="167" y="1401"/>
                    <a:pt x="334" y="1435"/>
                    <a:pt x="534" y="1435"/>
                  </a:cubicBezTo>
                  <a:cubicBezTo>
                    <a:pt x="901" y="1435"/>
                    <a:pt x="1068" y="1268"/>
                    <a:pt x="1068" y="1068"/>
                  </a:cubicBezTo>
                  <a:cubicBezTo>
                    <a:pt x="1068" y="534"/>
                    <a:pt x="234" y="767"/>
                    <a:pt x="234" y="401"/>
                  </a:cubicBezTo>
                  <a:cubicBezTo>
                    <a:pt x="234" y="300"/>
                    <a:pt x="334" y="200"/>
                    <a:pt x="601" y="200"/>
                  </a:cubicBezTo>
                  <a:cubicBezTo>
                    <a:pt x="734" y="200"/>
                    <a:pt x="867" y="234"/>
                    <a:pt x="967" y="300"/>
                  </a:cubicBezTo>
                  <a:lnTo>
                    <a:pt x="1034" y="134"/>
                  </a:lnTo>
                  <a:cubicBezTo>
                    <a:pt x="901" y="34"/>
                    <a:pt x="767" y="0"/>
                    <a:pt x="601"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35"/>
            <p:cNvSpPr/>
            <p:nvPr/>
          </p:nvSpPr>
          <p:spPr>
            <a:xfrm>
              <a:off x="4868650" y="3689325"/>
              <a:ext cx="5850" cy="37975"/>
            </a:xfrm>
            <a:custGeom>
              <a:rect b="b" l="l" r="r" t="t"/>
              <a:pathLst>
                <a:path extrusionOk="0" h="1519" w="234">
                  <a:moveTo>
                    <a:pt x="117" y="1"/>
                  </a:moveTo>
                  <a:cubicBezTo>
                    <a:pt x="59" y="1"/>
                    <a:pt x="0" y="51"/>
                    <a:pt x="0" y="151"/>
                  </a:cubicBezTo>
                  <a:cubicBezTo>
                    <a:pt x="0" y="218"/>
                    <a:pt x="34" y="251"/>
                    <a:pt x="134" y="251"/>
                  </a:cubicBezTo>
                  <a:cubicBezTo>
                    <a:pt x="201" y="251"/>
                    <a:pt x="234" y="218"/>
                    <a:pt x="234" y="151"/>
                  </a:cubicBezTo>
                  <a:cubicBezTo>
                    <a:pt x="234" y="51"/>
                    <a:pt x="176" y="1"/>
                    <a:pt x="117" y="1"/>
                  </a:cubicBezTo>
                  <a:close/>
                  <a:moveTo>
                    <a:pt x="34" y="451"/>
                  </a:moveTo>
                  <a:lnTo>
                    <a:pt x="34" y="1519"/>
                  </a:lnTo>
                  <a:lnTo>
                    <a:pt x="201" y="1519"/>
                  </a:lnTo>
                  <a:lnTo>
                    <a:pt x="201" y="45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0" name="Google Shape;1000;p35"/>
            <p:cNvSpPr/>
            <p:nvPr/>
          </p:nvSpPr>
          <p:spPr>
            <a:xfrm>
              <a:off x="4876975" y="3700600"/>
              <a:ext cx="32475" cy="36950"/>
            </a:xfrm>
            <a:custGeom>
              <a:rect b="b" l="l" r="r" t="t"/>
              <a:pathLst>
                <a:path extrusionOk="0" h="1478" w="1299">
                  <a:moveTo>
                    <a:pt x="701" y="167"/>
                  </a:moveTo>
                  <a:cubicBezTo>
                    <a:pt x="902" y="167"/>
                    <a:pt x="1068" y="300"/>
                    <a:pt x="1068" y="501"/>
                  </a:cubicBezTo>
                  <a:cubicBezTo>
                    <a:pt x="1068" y="710"/>
                    <a:pt x="889" y="855"/>
                    <a:pt x="713" y="855"/>
                  </a:cubicBezTo>
                  <a:cubicBezTo>
                    <a:pt x="637" y="855"/>
                    <a:pt x="562" y="828"/>
                    <a:pt x="501" y="767"/>
                  </a:cubicBezTo>
                  <a:cubicBezTo>
                    <a:pt x="268" y="567"/>
                    <a:pt x="401" y="167"/>
                    <a:pt x="701" y="167"/>
                  </a:cubicBezTo>
                  <a:close/>
                  <a:moveTo>
                    <a:pt x="701" y="0"/>
                  </a:moveTo>
                  <a:cubicBezTo>
                    <a:pt x="1" y="0"/>
                    <a:pt x="1" y="1034"/>
                    <a:pt x="701" y="1034"/>
                  </a:cubicBezTo>
                  <a:cubicBezTo>
                    <a:pt x="835" y="1034"/>
                    <a:pt x="968" y="968"/>
                    <a:pt x="1068" y="867"/>
                  </a:cubicBezTo>
                  <a:lnTo>
                    <a:pt x="1068" y="934"/>
                  </a:lnTo>
                  <a:cubicBezTo>
                    <a:pt x="1068" y="1201"/>
                    <a:pt x="968" y="1301"/>
                    <a:pt x="701" y="1301"/>
                  </a:cubicBezTo>
                  <a:cubicBezTo>
                    <a:pt x="568" y="1301"/>
                    <a:pt x="401" y="1268"/>
                    <a:pt x="301" y="1168"/>
                  </a:cubicBezTo>
                  <a:lnTo>
                    <a:pt x="201" y="1301"/>
                  </a:lnTo>
                  <a:cubicBezTo>
                    <a:pt x="335" y="1435"/>
                    <a:pt x="535" y="1468"/>
                    <a:pt x="701" y="1468"/>
                  </a:cubicBezTo>
                  <a:cubicBezTo>
                    <a:pt x="733" y="1474"/>
                    <a:pt x="765" y="1477"/>
                    <a:pt x="795" y="1477"/>
                  </a:cubicBezTo>
                  <a:cubicBezTo>
                    <a:pt x="1083" y="1477"/>
                    <a:pt x="1299" y="1206"/>
                    <a:pt x="1269" y="934"/>
                  </a:cubicBezTo>
                  <a:lnTo>
                    <a:pt x="1269" y="0"/>
                  </a:lnTo>
                  <a:lnTo>
                    <a:pt x="1102" y="0"/>
                  </a:lnTo>
                  <a:lnTo>
                    <a:pt x="1102" y="167"/>
                  </a:lnTo>
                  <a:cubicBezTo>
                    <a:pt x="1002" y="67"/>
                    <a:pt x="835" y="0"/>
                    <a:pt x="701"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35"/>
            <p:cNvSpPr/>
            <p:nvPr/>
          </p:nvSpPr>
          <p:spPr>
            <a:xfrm>
              <a:off x="4917850" y="3700500"/>
              <a:ext cx="25825" cy="26800"/>
            </a:xfrm>
            <a:custGeom>
              <a:rect b="b" l="l" r="r" t="t"/>
              <a:pathLst>
                <a:path extrusionOk="0" h="1072" w="1033">
                  <a:moveTo>
                    <a:pt x="613" y="1"/>
                  </a:moveTo>
                  <a:cubicBezTo>
                    <a:pt x="598" y="1"/>
                    <a:pt x="583" y="2"/>
                    <a:pt x="568" y="4"/>
                  </a:cubicBezTo>
                  <a:cubicBezTo>
                    <a:pt x="401" y="4"/>
                    <a:pt x="267" y="71"/>
                    <a:pt x="167" y="171"/>
                  </a:cubicBezTo>
                  <a:lnTo>
                    <a:pt x="167" y="4"/>
                  </a:lnTo>
                  <a:lnTo>
                    <a:pt x="0" y="4"/>
                  </a:lnTo>
                  <a:lnTo>
                    <a:pt x="0" y="1072"/>
                  </a:lnTo>
                  <a:lnTo>
                    <a:pt x="201" y="1072"/>
                  </a:lnTo>
                  <a:lnTo>
                    <a:pt x="201" y="538"/>
                  </a:lnTo>
                  <a:cubicBezTo>
                    <a:pt x="167" y="338"/>
                    <a:pt x="334" y="171"/>
                    <a:pt x="534" y="171"/>
                  </a:cubicBezTo>
                  <a:cubicBezTo>
                    <a:pt x="701" y="171"/>
                    <a:pt x="801" y="271"/>
                    <a:pt x="801" y="505"/>
                  </a:cubicBezTo>
                  <a:lnTo>
                    <a:pt x="801" y="1072"/>
                  </a:lnTo>
                  <a:lnTo>
                    <a:pt x="1001" y="1072"/>
                  </a:lnTo>
                  <a:lnTo>
                    <a:pt x="1001" y="471"/>
                  </a:lnTo>
                  <a:cubicBezTo>
                    <a:pt x="1032" y="221"/>
                    <a:pt x="830" y="1"/>
                    <a:pt x="613"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35"/>
            <p:cNvSpPr/>
            <p:nvPr/>
          </p:nvSpPr>
          <p:spPr>
            <a:xfrm>
              <a:off x="4964600" y="3700600"/>
              <a:ext cx="25000" cy="26925"/>
            </a:xfrm>
            <a:custGeom>
              <a:rect b="b" l="l" r="r" t="t"/>
              <a:pathLst>
                <a:path extrusionOk="0" h="1077" w="1000">
                  <a:moveTo>
                    <a:pt x="32" y="0"/>
                  </a:moveTo>
                  <a:lnTo>
                    <a:pt x="32" y="634"/>
                  </a:lnTo>
                  <a:cubicBezTo>
                    <a:pt x="1" y="852"/>
                    <a:pt x="174" y="1071"/>
                    <a:pt x="415" y="1071"/>
                  </a:cubicBezTo>
                  <a:cubicBezTo>
                    <a:pt x="431" y="1071"/>
                    <a:pt x="448" y="1070"/>
                    <a:pt x="465" y="1068"/>
                  </a:cubicBezTo>
                  <a:cubicBezTo>
                    <a:pt x="488" y="1073"/>
                    <a:pt x="511" y="1076"/>
                    <a:pt x="534" y="1076"/>
                  </a:cubicBezTo>
                  <a:cubicBezTo>
                    <a:pt x="644" y="1076"/>
                    <a:pt x="750" y="1011"/>
                    <a:pt x="832" y="901"/>
                  </a:cubicBezTo>
                  <a:lnTo>
                    <a:pt x="832" y="1068"/>
                  </a:lnTo>
                  <a:lnTo>
                    <a:pt x="999" y="1068"/>
                  </a:lnTo>
                  <a:lnTo>
                    <a:pt x="999" y="0"/>
                  </a:lnTo>
                  <a:lnTo>
                    <a:pt x="832" y="0"/>
                  </a:lnTo>
                  <a:lnTo>
                    <a:pt x="832" y="567"/>
                  </a:lnTo>
                  <a:cubicBezTo>
                    <a:pt x="832" y="750"/>
                    <a:pt x="721" y="905"/>
                    <a:pt x="549" y="905"/>
                  </a:cubicBezTo>
                  <a:cubicBezTo>
                    <a:pt x="533" y="905"/>
                    <a:pt x="516" y="904"/>
                    <a:pt x="499" y="901"/>
                  </a:cubicBezTo>
                  <a:cubicBezTo>
                    <a:pt x="299" y="901"/>
                    <a:pt x="199" y="801"/>
                    <a:pt x="199" y="601"/>
                  </a:cubicBezTo>
                  <a:lnTo>
                    <a:pt x="199"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3" name="Google Shape;1003;p35"/>
            <p:cNvSpPr/>
            <p:nvPr/>
          </p:nvSpPr>
          <p:spPr>
            <a:xfrm>
              <a:off x="4998750" y="3700600"/>
              <a:ext cx="28325" cy="36700"/>
            </a:xfrm>
            <a:custGeom>
              <a:rect b="b" l="l" r="r" t="t"/>
              <a:pathLst>
                <a:path extrusionOk="0" h="1468" w="1133">
                  <a:moveTo>
                    <a:pt x="540" y="190"/>
                  </a:moveTo>
                  <a:cubicBezTo>
                    <a:pt x="720" y="190"/>
                    <a:pt x="901" y="332"/>
                    <a:pt x="901" y="534"/>
                  </a:cubicBezTo>
                  <a:cubicBezTo>
                    <a:pt x="932" y="719"/>
                    <a:pt x="791" y="904"/>
                    <a:pt x="585" y="904"/>
                  </a:cubicBezTo>
                  <a:cubicBezTo>
                    <a:pt x="568" y="904"/>
                    <a:pt x="551" y="903"/>
                    <a:pt x="534" y="901"/>
                  </a:cubicBezTo>
                  <a:cubicBezTo>
                    <a:pt x="234" y="901"/>
                    <a:pt x="67" y="534"/>
                    <a:pt x="300" y="300"/>
                  </a:cubicBezTo>
                  <a:cubicBezTo>
                    <a:pt x="366" y="224"/>
                    <a:pt x="453" y="190"/>
                    <a:pt x="540" y="190"/>
                  </a:cubicBezTo>
                  <a:close/>
                  <a:moveTo>
                    <a:pt x="0" y="0"/>
                  </a:moveTo>
                  <a:lnTo>
                    <a:pt x="0" y="1468"/>
                  </a:lnTo>
                  <a:lnTo>
                    <a:pt x="200" y="1468"/>
                  </a:lnTo>
                  <a:lnTo>
                    <a:pt x="200" y="901"/>
                  </a:lnTo>
                  <a:cubicBezTo>
                    <a:pt x="283" y="1011"/>
                    <a:pt x="389" y="1076"/>
                    <a:pt x="499" y="1076"/>
                  </a:cubicBezTo>
                  <a:cubicBezTo>
                    <a:pt x="521" y="1076"/>
                    <a:pt x="544" y="1073"/>
                    <a:pt x="567" y="1068"/>
                  </a:cubicBezTo>
                  <a:cubicBezTo>
                    <a:pt x="584" y="1069"/>
                    <a:pt x="601" y="1070"/>
                    <a:pt x="618" y="1070"/>
                  </a:cubicBezTo>
                  <a:cubicBezTo>
                    <a:pt x="897" y="1070"/>
                    <a:pt x="1132" y="817"/>
                    <a:pt x="1101" y="534"/>
                  </a:cubicBezTo>
                  <a:cubicBezTo>
                    <a:pt x="1101" y="234"/>
                    <a:pt x="867" y="0"/>
                    <a:pt x="567" y="0"/>
                  </a:cubicBezTo>
                  <a:cubicBezTo>
                    <a:pt x="400" y="0"/>
                    <a:pt x="267" y="67"/>
                    <a:pt x="200" y="167"/>
                  </a:cubicBezTo>
                  <a:lnTo>
                    <a:pt x="200"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35"/>
            <p:cNvSpPr/>
            <p:nvPr/>
          </p:nvSpPr>
          <p:spPr>
            <a:xfrm>
              <a:off x="4839450" y="3387875"/>
              <a:ext cx="27550" cy="35875"/>
            </a:xfrm>
            <a:custGeom>
              <a:rect b="b" l="l" r="r" t="t"/>
              <a:pathLst>
                <a:path extrusionOk="0" h="1435" w="1102">
                  <a:moveTo>
                    <a:pt x="568" y="0"/>
                  </a:moveTo>
                  <a:cubicBezTo>
                    <a:pt x="201" y="0"/>
                    <a:pt x="34" y="167"/>
                    <a:pt x="34" y="400"/>
                  </a:cubicBezTo>
                  <a:cubicBezTo>
                    <a:pt x="34" y="934"/>
                    <a:pt x="868" y="734"/>
                    <a:pt x="868" y="1034"/>
                  </a:cubicBezTo>
                  <a:cubicBezTo>
                    <a:pt x="868" y="1134"/>
                    <a:pt x="768" y="1201"/>
                    <a:pt x="535" y="1201"/>
                  </a:cubicBezTo>
                  <a:cubicBezTo>
                    <a:pt x="368" y="1201"/>
                    <a:pt x="201" y="1168"/>
                    <a:pt x="101" y="1068"/>
                  </a:cubicBezTo>
                  <a:lnTo>
                    <a:pt x="1" y="1268"/>
                  </a:lnTo>
                  <a:cubicBezTo>
                    <a:pt x="168" y="1368"/>
                    <a:pt x="334" y="1435"/>
                    <a:pt x="535" y="1435"/>
                  </a:cubicBezTo>
                  <a:cubicBezTo>
                    <a:pt x="935" y="1435"/>
                    <a:pt x="1102" y="1234"/>
                    <a:pt x="1102" y="1001"/>
                  </a:cubicBezTo>
                  <a:cubicBezTo>
                    <a:pt x="1102" y="501"/>
                    <a:pt x="268" y="701"/>
                    <a:pt x="268" y="400"/>
                  </a:cubicBezTo>
                  <a:cubicBezTo>
                    <a:pt x="268" y="300"/>
                    <a:pt x="368" y="200"/>
                    <a:pt x="568" y="200"/>
                  </a:cubicBezTo>
                  <a:cubicBezTo>
                    <a:pt x="701" y="200"/>
                    <a:pt x="835" y="234"/>
                    <a:pt x="968" y="300"/>
                  </a:cubicBezTo>
                  <a:lnTo>
                    <a:pt x="1035" y="100"/>
                  </a:lnTo>
                  <a:cubicBezTo>
                    <a:pt x="902" y="34"/>
                    <a:pt x="735" y="0"/>
                    <a:pt x="56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35"/>
            <p:cNvSpPr/>
            <p:nvPr/>
          </p:nvSpPr>
          <p:spPr>
            <a:xfrm>
              <a:off x="4871975" y="3384750"/>
              <a:ext cx="8375" cy="38175"/>
            </a:xfrm>
            <a:custGeom>
              <a:rect b="b" l="l" r="r" t="t"/>
              <a:pathLst>
                <a:path extrusionOk="0" h="1527" w="335">
                  <a:moveTo>
                    <a:pt x="168" y="0"/>
                  </a:moveTo>
                  <a:cubicBezTo>
                    <a:pt x="93" y="0"/>
                    <a:pt x="18" y="42"/>
                    <a:pt x="1" y="125"/>
                  </a:cubicBezTo>
                  <a:cubicBezTo>
                    <a:pt x="1" y="225"/>
                    <a:pt x="68" y="292"/>
                    <a:pt x="168" y="292"/>
                  </a:cubicBezTo>
                  <a:cubicBezTo>
                    <a:pt x="268" y="292"/>
                    <a:pt x="334" y="225"/>
                    <a:pt x="334" y="125"/>
                  </a:cubicBezTo>
                  <a:cubicBezTo>
                    <a:pt x="318" y="42"/>
                    <a:pt x="243" y="0"/>
                    <a:pt x="168" y="0"/>
                  </a:cubicBezTo>
                  <a:close/>
                  <a:moveTo>
                    <a:pt x="34" y="459"/>
                  </a:moveTo>
                  <a:lnTo>
                    <a:pt x="34" y="1526"/>
                  </a:lnTo>
                  <a:lnTo>
                    <a:pt x="301" y="1526"/>
                  </a:lnTo>
                  <a:lnTo>
                    <a:pt x="301" y="459"/>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35"/>
            <p:cNvSpPr/>
            <p:nvPr/>
          </p:nvSpPr>
          <p:spPr>
            <a:xfrm>
              <a:off x="4885325" y="3396200"/>
              <a:ext cx="29950" cy="37625"/>
            </a:xfrm>
            <a:custGeom>
              <a:rect b="b" l="l" r="r" t="t"/>
              <a:pathLst>
                <a:path extrusionOk="0" h="1505" w="1198">
                  <a:moveTo>
                    <a:pt x="579" y="180"/>
                  </a:moveTo>
                  <a:cubicBezTo>
                    <a:pt x="753" y="180"/>
                    <a:pt x="924" y="325"/>
                    <a:pt x="901" y="534"/>
                  </a:cubicBezTo>
                  <a:lnTo>
                    <a:pt x="901" y="501"/>
                  </a:lnTo>
                  <a:cubicBezTo>
                    <a:pt x="901" y="701"/>
                    <a:pt x="768" y="835"/>
                    <a:pt x="568" y="835"/>
                  </a:cubicBezTo>
                  <a:cubicBezTo>
                    <a:pt x="267" y="835"/>
                    <a:pt x="134" y="468"/>
                    <a:pt x="367" y="268"/>
                  </a:cubicBezTo>
                  <a:cubicBezTo>
                    <a:pt x="428" y="207"/>
                    <a:pt x="503" y="180"/>
                    <a:pt x="579" y="180"/>
                  </a:cubicBezTo>
                  <a:close/>
                  <a:moveTo>
                    <a:pt x="534" y="1"/>
                  </a:moveTo>
                  <a:cubicBezTo>
                    <a:pt x="234" y="1"/>
                    <a:pt x="1" y="234"/>
                    <a:pt x="1" y="534"/>
                  </a:cubicBezTo>
                  <a:cubicBezTo>
                    <a:pt x="1" y="786"/>
                    <a:pt x="208" y="1038"/>
                    <a:pt x="483" y="1038"/>
                  </a:cubicBezTo>
                  <a:cubicBezTo>
                    <a:pt x="500" y="1038"/>
                    <a:pt x="517" y="1037"/>
                    <a:pt x="534" y="1035"/>
                  </a:cubicBezTo>
                  <a:cubicBezTo>
                    <a:pt x="668" y="1035"/>
                    <a:pt x="801" y="1001"/>
                    <a:pt x="901" y="901"/>
                  </a:cubicBezTo>
                  <a:lnTo>
                    <a:pt x="901" y="968"/>
                  </a:lnTo>
                  <a:cubicBezTo>
                    <a:pt x="901" y="1168"/>
                    <a:pt x="801" y="1268"/>
                    <a:pt x="568" y="1268"/>
                  </a:cubicBezTo>
                  <a:cubicBezTo>
                    <a:pt x="401" y="1268"/>
                    <a:pt x="267" y="1235"/>
                    <a:pt x="167" y="1135"/>
                  </a:cubicBezTo>
                  <a:lnTo>
                    <a:pt x="67" y="1335"/>
                  </a:lnTo>
                  <a:cubicBezTo>
                    <a:pt x="201" y="1435"/>
                    <a:pt x="401" y="1502"/>
                    <a:pt x="568" y="1502"/>
                  </a:cubicBezTo>
                  <a:cubicBezTo>
                    <a:pt x="587" y="1504"/>
                    <a:pt x="605" y="1505"/>
                    <a:pt x="624" y="1505"/>
                  </a:cubicBezTo>
                  <a:cubicBezTo>
                    <a:pt x="934" y="1505"/>
                    <a:pt x="1198" y="1249"/>
                    <a:pt x="1135" y="935"/>
                  </a:cubicBezTo>
                  <a:lnTo>
                    <a:pt x="1135" y="34"/>
                  </a:lnTo>
                  <a:lnTo>
                    <a:pt x="901" y="34"/>
                  </a:lnTo>
                  <a:lnTo>
                    <a:pt x="901" y="168"/>
                  </a:lnTo>
                  <a:cubicBezTo>
                    <a:pt x="801" y="67"/>
                    <a:pt x="668" y="1"/>
                    <a:pt x="5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35"/>
            <p:cNvSpPr/>
            <p:nvPr/>
          </p:nvSpPr>
          <p:spPr>
            <a:xfrm>
              <a:off x="4922025" y="3396200"/>
              <a:ext cx="26700" cy="26725"/>
            </a:xfrm>
            <a:custGeom>
              <a:rect b="b" l="l" r="r" t="t"/>
              <a:pathLst>
                <a:path extrusionOk="0" h="1069" w="1068">
                  <a:moveTo>
                    <a:pt x="601" y="1"/>
                  </a:moveTo>
                  <a:cubicBezTo>
                    <a:pt x="467" y="1"/>
                    <a:pt x="334" y="67"/>
                    <a:pt x="234" y="168"/>
                  </a:cubicBezTo>
                  <a:lnTo>
                    <a:pt x="234" y="34"/>
                  </a:lnTo>
                  <a:lnTo>
                    <a:pt x="0" y="34"/>
                  </a:lnTo>
                  <a:lnTo>
                    <a:pt x="0" y="1068"/>
                  </a:lnTo>
                  <a:lnTo>
                    <a:pt x="267" y="1068"/>
                  </a:lnTo>
                  <a:lnTo>
                    <a:pt x="267" y="534"/>
                  </a:lnTo>
                  <a:cubicBezTo>
                    <a:pt x="234" y="368"/>
                    <a:pt x="367" y="201"/>
                    <a:pt x="567" y="201"/>
                  </a:cubicBezTo>
                  <a:cubicBezTo>
                    <a:pt x="701" y="201"/>
                    <a:pt x="801" y="301"/>
                    <a:pt x="801" y="501"/>
                  </a:cubicBezTo>
                  <a:lnTo>
                    <a:pt x="801" y="1068"/>
                  </a:lnTo>
                  <a:lnTo>
                    <a:pt x="1068" y="1068"/>
                  </a:lnTo>
                  <a:lnTo>
                    <a:pt x="1068" y="468"/>
                  </a:lnTo>
                  <a:cubicBezTo>
                    <a:pt x="1068" y="201"/>
                    <a:pt x="868" y="1"/>
                    <a:pt x="6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35"/>
            <p:cNvSpPr/>
            <p:nvPr/>
          </p:nvSpPr>
          <p:spPr>
            <a:xfrm>
              <a:off x="4969550" y="3384750"/>
              <a:ext cx="8375" cy="38175"/>
            </a:xfrm>
            <a:custGeom>
              <a:rect b="b" l="l" r="r" t="t"/>
              <a:pathLst>
                <a:path extrusionOk="0" h="1527" w="335">
                  <a:moveTo>
                    <a:pt x="167" y="0"/>
                  </a:moveTo>
                  <a:cubicBezTo>
                    <a:pt x="92" y="0"/>
                    <a:pt x="17" y="42"/>
                    <a:pt x="1" y="125"/>
                  </a:cubicBezTo>
                  <a:cubicBezTo>
                    <a:pt x="1" y="225"/>
                    <a:pt x="67" y="292"/>
                    <a:pt x="167" y="292"/>
                  </a:cubicBezTo>
                  <a:cubicBezTo>
                    <a:pt x="234" y="292"/>
                    <a:pt x="334" y="225"/>
                    <a:pt x="334" y="125"/>
                  </a:cubicBezTo>
                  <a:cubicBezTo>
                    <a:pt x="318" y="42"/>
                    <a:pt x="242" y="0"/>
                    <a:pt x="167" y="0"/>
                  </a:cubicBezTo>
                  <a:close/>
                  <a:moveTo>
                    <a:pt x="34" y="459"/>
                  </a:moveTo>
                  <a:lnTo>
                    <a:pt x="34" y="1526"/>
                  </a:lnTo>
                  <a:lnTo>
                    <a:pt x="267" y="1526"/>
                  </a:lnTo>
                  <a:lnTo>
                    <a:pt x="267" y="459"/>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35"/>
            <p:cNvSpPr/>
            <p:nvPr/>
          </p:nvSpPr>
          <p:spPr>
            <a:xfrm>
              <a:off x="4984575" y="3396200"/>
              <a:ext cx="26700" cy="26725"/>
            </a:xfrm>
            <a:custGeom>
              <a:rect b="b" l="l" r="r" t="t"/>
              <a:pathLst>
                <a:path extrusionOk="0" h="1069" w="1068">
                  <a:moveTo>
                    <a:pt x="600" y="1"/>
                  </a:moveTo>
                  <a:cubicBezTo>
                    <a:pt x="467" y="1"/>
                    <a:pt x="334" y="67"/>
                    <a:pt x="234" y="168"/>
                  </a:cubicBezTo>
                  <a:lnTo>
                    <a:pt x="234" y="34"/>
                  </a:lnTo>
                  <a:lnTo>
                    <a:pt x="0" y="34"/>
                  </a:lnTo>
                  <a:lnTo>
                    <a:pt x="0" y="1068"/>
                  </a:lnTo>
                  <a:lnTo>
                    <a:pt x="267" y="1068"/>
                  </a:lnTo>
                  <a:lnTo>
                    <a:pt x="267" y="534"/>
                  </a:lnTo>
                  <a:cubicBezTo>
                    <a:pt x="234" y="368"/>
                    <a:pt x="367" y="201"/>
                    <a:pt x="567" y="201"/>
                  </a:cubicBezTo>
                  <a:cubicBezTo>
                    <a:pt x="701" y="201"/>
                    <a:pt x="801" y="301"/>
                    <a:pt x="801" y="501"/>
                  </a:cubicBezTo>
                  <a:lnTo>
                    <a:pt x="801" y="1068"/>
                  </a:lnTo>
                  <a:lnTo>
                    <a:pt x="1067" y="1068"/>
                  </a:lnTo>
                  <a:lnTo>
                    <a:pt x="1067" y="468"/>
                  </a:lnTo>
                  <a:cubicBezTo>
                    <a:pt x="1067" y="201"/>
                    <a:pt x="867" y="1"/>
                    <a:pt x="60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35"/>
            <p:cNvSpPr/>
            <p:nvPr/>
          </p:nvSpPr>
          <p:spPr>
            <a:xfrm>
              <a:off x="2521975" y="1436475"/>
              <a:ext cx="1208375" cy="2551850"/>
            </a:xfrm>
            <a:custGeom>
              <a:rect b="b" l="l" r="r" t="t"/>
              <a:pathLst>
                <a:path extrusionOk="0" h="102074" w="48335">
                  <a:moveTo>
                    <a:pt x="5671" y="0"/>
                  </a:moveTo>
                  <a:cubicBezTo>
                    <a:pt x="2536" y="0"/>
                    <a:pt x="0" y="2535"/>
                    <a:pt x="0" y="5671"/>
                  </a:cubicBezTo>
                  <a:lnTo>
                    <a:pt x="0" y="96403"/>
                  </a:lnTo>
                  <a:cubicBezTo>
                    <a:pt x="0" y="99505"/>
                    <a:pt x="2536" y="102040"/>
                    <a:pt x="5671" y="102040"/>
                  </a:cubicBezTo>
                  <a:lnTo>
                    <a:pt x="42664" y="102073"/>
                  </a:lnTo>
                  <a:cubicBezTo>
                    <a:pt x="45800" y="102073"/>
                    <a:pt x="48302" y="99538"/>
                    <a:pt x="48335" y="96403"/>
                  </a:cubicBezTo>
                  <a:lnTo>
                    <a:pt x="48335" y="5704"/>
                  </a:lnTo>
                  <a:cubicBezTo>
                    <a:pt x="48335" y="2589"/>
                    <a:pt x="45832" y="33"/>
                    <a:pt x="42725" y="33"/>
                  </a:cubicBezTo>
                  <a:cubicBezTo>
                    <a:pt x="42704" y="33"/>
                    <a:pt x="42684" y="33"/>
                    <a:pt x="42664" y="34"/>
                  </a:cubicBezTo>
                  <a:lnTo>
                    <a:pt x="35492" y="34"/>
                  </a:lnTo>
                  <a:cubicBezTo>
                    <a:pt x="34492" y="34"/>
                    <a:pt x="33691" y="868"/>
                    <a:pt x="33724" y="1835"/>
                  </a:cubicBezTo>
                  <a:lnTo>
                    <a:pt x="33724" y="3136"/>
                  </a:lnTo>
                  <a:cubicBezTo>
                    <a:pt x="33758" y="4137"/>
                    <a:pt x="32957" y="4937"/>
                    <a:pt x="31990" y="4971"/>
                  </a:cubicBezTo>
                  <a:lnTo>
                    <a:pt x="17980" y="4971"/>
                  </a:lnTo>
                  <a:cubicBezTo>
                    <a:pt x="16979" y="4937"/>
                    <a:pt x="16212" y="4137"/>
                    <a:pt x="16212" y="3136"/>
                  </a:cubicBezTo>
                  <a:lnTo>
                    <a:pt x="16212" y="1835"/>
                  </a:lnTo>
                  <a:cubicBezTo>
                    <a:pt x="16245" y="868"/>
                    <a:pt x="15478" y="34"/>
                    <a:pt x="144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35"/>
            <p:cNvSpPr/>
            <p:nvPr/>
          </p:nvSpPr>
          <p:spPr>
            <a:xfrm>
              <a:off x="2518625" y="1433975"/>
              <a:ext cx="1212575" cy="2554725"/>
            </a:xfrm>
            <a:custGeom>
              <a:rect b="b" l="l" r="r" t="t"/>
              <a:pathLst>
                <a:path extrusionOk="0" h="102189" w="48503">
                  <a:moveTo>
                    <a:pt x="42998" y="100"/>
                  </a:moveTo>
                  <a:lnTo>
                    <a:pt x="42798" y="134"/>
                  </a:lnTo>
                  <a:lnTo>
                    <a:pt x="42998" y="134"/>
                  </a:lnTo>
                  <a:cubicBezTo>
                    <a:pt x="43165" y="134"/>
                    <a:pt x="43365" y="134"/>
                    <a:pt x="43565" y="167"/>
                  </a:cubicBezTo>
                  <a:cubicBezTo>
                    <a:pt x="43365" y="134"/>
                    <a:pt x="43165" y="100"/>
                    <a:pt x="42998" y="100"/>
                  </a:cubicBezTo>
                  <a:close/>
                  <a:moveTo>
                    <a:pt x="16346" y="2902"/>
                  </a:moveTo>
                  <a:cubicBezTo>
                    <a:pt x="16313" y="3069"/>
                    <a:pt x="16313" y="3269"/>
                    <a:pt x="16346" y="3469"/>
                  </a:cubicBezTo>
                  <a:cubicBezTo>
                    <a:pt x="16363" y="3636"/>
                    <a:pt x="16413" y="3795"/>
                    <a:pt x="16488" y="3945"/>
                  </a:cubicBezTo>
                  <a:lnTo>
                    <a:pt x="16488" y="3945"/>
                  </a:lnTo>
                  <a:cubicBezTo>
                    <a:pt x="16413" y="3786"/>
                    <a:pt x="16363" y="3620"/>
                    <a:pt x="16346" y="3436"/>
                  </a:cubicBezTo>
                  <a:cubicBezTo>
                    <a:pt x="16346" y="3269"/>
                    <a:pt x="16346" y="3069"/>
                    <a:pt x="16346" y="2902"/>
                  </a:cubicBezTo>
                  <a:close/>
                  <a:moveTo>
                    <a:pt x="16488" y="3945"/>
                  </a:moveTo>
                  <a:cubicBezTo>
                    <a:pt x="16563" y="4103"/>
                    <a:pt x="16663" y="4253"/>
                    <a:pt x="16780" y="4403"/>
                  </a:cubicBezTo>
                  <a:cubicBezTo>
                    <a:pt x="16980" y="4637"/>
                    <a:pt x="17280" y="4837"/>
                    <a:pt x="17614" y="4937"/>
                  </a:cubicBezTo>
                  <a:cubicBezTo>
                    <a:pt x="17683" y="4951"/>
                    <a:pt x="17752" y="4959"/>
                    <a:pt x="17823" y="4964"/>
                  </a:cubicBezTo>
                  <a:lnTo>
                    <a:pt x="17823" y="4964"/>
                  </a:lnTo>
                  <a:cubicBezTo>
                    <a:pt x="17774" y="4955"/>
                    <a:pt x="17726" y="4946"/>
                    <a:pt x="17680" y="4937"/>
                  </a:cubicBezTo>
                  <a:cubicBezTo>
                    <a:pt x="17347" y="4870"/>
                    <a:pt x="17013" y="4670"/>
                    <a:pt x="16780" y="4370"/>
                  </a:cubicBezTo>
                  <a:cubicBezTo>
                    <a:pt x="16663" y="4237"/>
                    <a:pt x="16563" y="4095"/>
                    <a:pt x="16488" y="3945"/>
                  </a:cubicBezTo>
                  <a:close/>
                  <a:moveTo>
                    <a:pt x="35817" y="25"/>
                  </a:moveTo>
                  <a:cubicBezTo>
                    <a:pt x="35496" y="25"/>
                    <a:pt x="35194" y="85"/>
                    <a:pt x="34893" y="167"/>
                  </a:cubicBezTo>
                  <a:cubicBezTo>
                    <a:pt x="34492" y="334"/>
                    <a:pt x="34192" y="601"/>
                    <a:pt x="33992" y="968"/>
                  </a:cubicBezTo>
                  <a:cubicBezTo>
                    <a:pt x="33892" y="1168"/>
                    <a:pt x="33825" y="1368"/>
                    <a:pt x="33792" y="1568"/>
                  </a:cubicBezTo>
                  <a:cubicBezTo>
                    <a:pt x="33758" y="1802"/>
                    <a:pt x="33725" y="2002"/>
                    <a:pt x="33758" y="2235"/>
                  </a:cubicBezTo>
                  <a:lnTo>
                    <a:pt x="33758" y="2902"/>
                  </a:lnTo>
                  <a:cubicBezTo>
                    <a:pt x="33758" y="3136"/>
                    <a:pt x="33725" y="3369"/>
                    <a:pt x="33692" y="3603"/>
                  </a:cubicBezTo>
                  <a:cubicBezTo>
                    <a:pt x="33592" y="4070"/>
                    <a:pt x="33325" y="4470"/>
                    <a:pt x="32924" y="4737"/>
                  </a:cubicBezTo>
                  <a:cubicBezTo>
                    <a:pt x="32691" y="4870"/>
                    <a:pt x="32457" y="4937"/>
                    <a:pt x="32224" y="4970"/>
                  </a:cubicBezTo>
                  <a:lnTo>
                    <a:pt x="18147" y="4970"/>
                  </a:lnTo>
                  <a:cubicBezTo>
                    <a:pt x="18030" y="4970"/>
                    <a:pt x="17924" y="4970"/>
                    <a:pt x="17823" y="4964"/>
                  </a:cubicBezTo>
                  <a:lnTo>
                    <a:pt x="17823" y="4964"/>
                  </a:lnTo>
                  <a:cubicBezTo>
                    <a:pt x="17954" y="4986"/>
                    <a:pt x="18093" y="5004"/>
                    <a:pt x="18214" y="5004"/>
                  </a:cubicBezTo>
                  <a:lnTo>
                    <a:pt x="31523" y="5004"/>
                  </a:lnTo>
                  <a:cubicBezTo>
                    <a:pt x="31701" y="5004"/>
                    <a:pt x="31864" y="5019"/>
                    <a:pt x="32032" y="5019"/>
                  </a:cubicBezTo>
                  <a:cubicBezTo>
                    <a:pt x="32116" y="5019"/>
                    <a:pt x="32202" y="5015"/>
                    <a:pt x="32291" y="5004"/>
                  </a:cubicBezTo>
                  <a:cubicBezTo>
                    <a:pt x="32558" y="4970"/>
                    <a:pt x="32791" y="4870"/>
                    <a:pt x="33025" y="4737"/>
                  </a:cubicBezTo>
                  <a:cubicBezTo>
                    <a:pt x="33425" y="4470"/>
                    <a:pt x="33725" y="4036"/>
                    <a:pt x="33858" y="3569"/>
                  </a:cubicBezTo>
                  <a:cubicBezTo>
                    <a:pt x="33892" y="3336"/>
                    <a:pt x="33892" y="3102"/>
                    <a:pt x="33892" y="2869"/>
                  </a:cubicBezTo>
                  <a:lnTo>
                    <a:pt x="33892" y="2168"/>
                  </a:lnTo>
                  <a:cubicBezTo>
                    <a:pt x="33858" y="1968"/>
                    <a:pt x="33892" y="1735"/>
                    <a:pt x="33925" y="1535"/>
                  </a:cubicBezTo>
                  <a:cubicBezTo>
                    <a:pt x="33959" y="1335"/>
                    <a:pt x="34025" y="1134"/>
                    <a:pt x="34125" y="934"/>
                  </a:cubicBezTo>
                  <a:cubicBezTo>
                    <a:pt x="34325" y="601"/>
                    <a:pt x="34626" y="334"/>
                    <a:pt x="34993" y="167"/>
                  </a:cubicBezTo>
                  <a:cubicBezTo>
                    <a:pt x="35281" y="88"/>
                    <a:pt x="35570" y="30"/>
                    <a:pt x="35859" y="25"/>
                  </a:cubicBezTo>
                  <a:lnTo>
                    <a:pt x="35859" y="25"/>
                  </a:lnTo>
                  <a:cubicBezTo>
                    <a:pt x="35914" y="26"/>
                    <a:pt x="35970" y="29"/>
                    <a:pt x="36027" y="34"/>
                  </a:cubicBezTo>
                  <a:lnTo>
                    <a:pt x="36093" y="34"/>
                  </a:lnTo>
                  <a:cubicBezTo>
                    <a:pt x="36028" y="28"/>
                    <a:pt x="35963" y="25"/>
                    <a:pt x="35898" y="25"/>
                  </a:cubicBezTo>
                  <a:cubicBezTo>
                    <a:pt x="35885" y="25"/>
                    <a:pt x="35872" y="25"/>
                    <a:pt x="35859" y="25"/>
                  </a:cubicBezTo>
                  <a:lnTo>
                    <a:pt x="35859" y="25"/>
                  </a:lnTo>
                  <a:cubicBezTo>
                    <a:pt x="35845" y="25"/>
                    <a:pt x="35831" y="25"/>
                    <a:pt x="35817" y="25"/>
                  </a:cubicBezTo>
                  <a:close/>
                  <a:moveTo>
                    <a:pt x="5972" y="0"/>
                  </a:moveTo>
                  <a:cubicBezTo>
                    <a:pt x="5105" y="0"/>
                    <a:pt x="4237" y="134"/>
                    <a:pt x="3470" y="501"/>
                  </a:cubicBezTo>
                  <a:cubicBezTo>
                    <a:pt x="2670" y="834"/>
                    <a:pt x="1936" y="1368"/>
                    <a:pt x="1369" y="2068"/>
                  </a:cubicBezTo>
                  <a:cubicBezTo>
                    <a:pt x="802" y="2736"/>
                    <a:pt x="401" y="3569"/>
                    <a:pt x="201" y="4470"/>
                  </a:cubicBezTo>
                  <a:cubicBezTo>
                    <a:pt x="134" y="4670"/>
                    <a:pt x="101" y="4904"/>
                    <a:pt x="68" y="5137"/>
                  </a:cubicBezTo>
                  <a:cubicBezTo>
                    <a:pt x="34" y="5371"/>
                    <a:pt x="34" y="5571"/>
                    <a:pt x="34" y="5804"/>
                  </a:cubicBezTo>
                  <a:lnTo>
                    <a:pt x="34" y="7172"/>
                  </a:lnTo>
                  <a:lnTo>
                    <a:pt x="34" y="18647"/>
                  </a:lnTo>
                  <a:lnTo>
                    <a:pt x="34" y="43932"/>
                  </a:lnTo>
                  <a:lnTo>
                    <a:pt x="34" y="71885"/>
                  </a:lnTo>
                  <a:lnTo>
                    <a:pt x="34" y="86662"/>
                  </a:lnTo>
                  <a:lnTo>
                    <a:pt x="34" y="94234"/>
                  </a:lnTo>
                  <a:lnTo>
                    <a:pt x="34" y="96136"/>
                  </a:lnTo>
                  <a:cubicBezTo>
                    <a:pt x="1" y="96770"/>
                    <a:pt x="101" y="97437"/>
                    <a:pt x="268" y="98037"/>
                  </a:cubicBezTo>
                  <a:cubicBezTo>
                    <a:pt x="635" y="99305"/>
                    <a:pt x="1435" y="100405"/>
                    <a:pt x="2503" y="101139"/>
                  </a:cubicBezTo>
                  <a:cubicBezTo>
                    <a:pt x="3518" y="101816"/>
                    <a:pt x="4704" y="102181"/>
                    <a:pt x="5903" y="102181"/>
                  </a:cubicBezTo>
                  <a:cubicBezTo>
                    <a:pt x="6004" y="102181"/>
                    <a:pt x="6105" y="102179"/>
                    <a:pt x="6205" y="102173"/>
                  </a:cubicBezTo>
                  <a:lnTo>
                    <a:pt x="39563" y="102173"/>
                  </a:lnTo>
                  <a:cubicBezTo>
                    <a:pt x="40341" y="102173"/>
                    <a:pt x="41134" y="102188"/>
                    <a:pt x="41922" y="102188"/>
                  </a:cubicBezTo>
                  <a:cubicBezTo>
                    <a:pt x="42316" y="102188"/>
                    <a:pt x="42709" y="102185"/>
                    <a:pt x="43098" y="102173"/>
                  </a:cubicBezTo>
                  <a:cubicBezTo>
                    <a:pt x="44299" y="102107"/>
                    <a:pt x="45433" y="101673"/>
                    <a:pt x="46367" y="100906"/>
                  </a:cubicBezTo>
                  <a:cubicBezTo>
                    <a:pt x="46834" y="100539"/>
                    <a:pt x="47235" y="100105"/>
                    <a:pt x="47568" y="99605"/>
                  </a:cubicBezTo>
                  <a:cubicBezTo>
                    <a:pt x="47868" y="99105"/>
                    <a:pt x="48102" y="98571"/>
                    <a:pt x="48269" y="98004"/>
                  </a:cubicBezTo>
                  <a:cubicBezTo>
                    <a:pt x="48436" y="97437"/>
                    <a:pt x="48502" y="96870"/>
                    <a:pt x="48502" y="96303"/>
                  </a:cubicBezTo>
                  <a:lnTo>
                    <a:pt x="48502" y="87796"/>
                  </a:lnTo>
                  <a:cubicBezTo>
                    <a:pt x="48502" y="69984"/>
                    <a:pt x="48502" y="53972"/>
                    <a:pt x="48502" y="40496"/>
                  </a:cubicBezTo>
                  <a:cubicBezTo>
                    <a:pt x="48469" y="27020"/>
                    <a:pt x="48469" y="16112"/>
                    <a:pt x="48469" y="8573"/>
                  </a:cubicBezTo>
                  <a:lnTo>
                    <a:pt x="48469" y="5904"/>
                  </a:lnTo>
                  <a:cubicBezTo>
                    <a:pt x="48469" y="5104"/>
                    <a:pt x="48335" y="4337"/>
                    <a:pt x="48069" y="3603"/>
                  </a:cubicBezTo>
                  <a:cubicBezTo>
                    <a:pt x="47802" y="3002"/>
                    <a:pt x="47435" y="2435"/>
                    <a:pt x="46968" y="1935"/>
                  </a:cubicBezTo>
                  <a:cubicBezTo>
                    <a:pt x="46601" y="1535"/>
                    <a:pt x="46167" y="1168"/>
                    <a:pt x="45700" y="901"/>
                  </a:cubicBezTo>
                  <a:cubicBezTo>
                    <a:pt x="45033" y="501"/>
                    <a:pt x="44300" y="267"/>
                    <a:pt x="43566" y="167"/>
                  </a:cubicBezTo>
                  <a:lnTo>
                    <a:pt x="43566" y="167"/>
                  </a:lnTo>
                  <a:cubicBezTo>
                    <a:pt x="44300" y="267"/>
                    <a:pt x="45000" y="501"/>
                    <a:pt x="45667" y="901"/>
                  </a:cubicBezTo>
                  <a:cubicBezTo>
                    <a:pt x="46134" y="1201"/>
                    <a:pt x="46568" y="1535"/>
                    <a:pt x="46934" y="1968"/>
                  </a:cubicBezTo>
                  <a:cubicBezTo>
                    <a:pt x="47935" y="3036"/>
                    <a:pt x="48436" y="4437"/>
                    <a:pt x="48402" y="5904"/>
                  </a:cubicBezTo>
                  <a:lnTo>
                    <a:pt x="48402" y="8606"/>
                  </a:lnTo>
                  <a:cubicBezTo>
                    <a:pt x="48402" y="16145"/>
                    <a:pt x="48402" y="27020"/>
                    <a:pt x="48369" y="40496"/>
                  </a:cubicBezTo>
                  <a:cubicBezTo>
                    <a:pt x="48369" y="53972"/>
                    <a:pt x="48369" y="70017"/>
                    <a:pt x="48369" y="87830"/>
                  </a:cubicBezTo>
                  <a:lnTo>
                    <a:pt x="48369" y="94601"/>
                  </a:lnTo>
                  <a:lnTo>
                    <a:pt x="48369" y="96303"/>
                  </a:lnTo>
                  <a:cubicBezTo>
                    <a:pt x="48369" y="96870"/>
                    <a:pt x="48302" y="97437"/>
                    <a:pt x="48135" y="97970"/>
                  </a:cubicBezTo>
                  <a:cubicBezTo>
                    <a:pt x="48002" y="98537"/>
                    <a:pt x="47768" y="99038"/>
                    <a:pt x="47435" y="99538"/>
                  </a:cubicBezTo>
                  <a:cubicBezTo>
                    <a:pt x="47135" y="100005"/>
                    <a:pt x="46734" y="100439"/>
                    <a:pt x="46301" y="100806"/>
                  </a:cubicBezTo>
                  <a:cubicBezTo>
                    <a:pt x="45400" y="101540"/>
                    <a:pt x="44266" y="101973"/>
                    <a:pt x="43132" y="102040"/>
                  </a:cubicBezTo>
                  <a:lnTo>
                    <a:pt x="6172" y="102040"/>
                  </a:lnTo>
                  <a:cubicBezTo>
                    <a:pt x="6074" y="102045"/>
                    <a:pt x="5975" y="102048"/>
                    <a:pt x="5877" y="102048"/>
                  </a:cubicBezTo>
                  <a:cubicBezTo>
                    <a:pt x="4709" y="102048"/>
                    <a:pt x="3557" y="101685"/>
                    <a:pt x="2603" y="101039"/>
                  </a:cubicBezTo>
                  <a:cubicBezTo>
                    <a:pt x="1535" y="100305"/>
                    <a:pt x="768" y="99238"/>
                    <a:pt x="401" y="98037"/>
                  </a:cubicBezTo>
                  <a:cubicBezTo>
                    <a:pt x="234" y="97437"/>
                    <a:pt x="168" y="96803"/>
                    <a:pt x="168" y="96169"/>
                  </a:cubicBezTo>
                  <a:lnTo>
                    <a:pt x="168" y="18680"/>
                  </a:lnTo>
                  <a:lnTo>
                    <a:pt x="168" y="7205"/>
                  </a:lnTo>
                  <a:lnTo>
                    <a:pt x="168" y="5804"/>
                  </a:lnTo>
                  <a:cubicBezTo>
                    <a:pt x="201" y="5604"/>
                    <a:pt x="168" y="5371"/>
                    <a:pt x="201" y="5137"/>
                  </a:cubicBezTo>
                  <a:cubicBezTo>
                    <a:pt x="268" y="4904"/>
                    <a:pt x="268" y="4704"/>
                    <a:pt x="335" y="4470"/>
                  </a:cubicBezTo>
                  <a:cubicBezTo>
                    <a:pt x="535" y="3636"/>
                    <a:pt x="935" y="2836"/>
                    <a:pt x="1502" y="2135"/>
                  </a:cubicBezTo>
                  <a:cubicBezTo>
                    <a:pt x="2557" y="857"/>
                    <a:pt x="4163" y="129"/>
                    <a:pt x="5821" y="129"/>
                  </a:cubicBezTo>
                  <a:cubicBezTo>
                    <a:pt x="5893" y="129"/>
                    <a:pt x="5966" y="131"/>
                    <a:pt x="6039" y="134"/>
                  </a:cubicBezTo>
                  <a:lnTo>
                    <a:pt x="14511" y="134"/>
                  </a:lnTo>
                  <a:cubicBezTo>
                    <a:pt x="14557" y="130"/>
                    <a:pt x="14603" y="127"/>
                    <a:pt x="14649" y="127"/>
                  </a:cubicBezTo>
                  <a:cubicBezTo>
                    <a:pt x="14969" y="127"/>
                    <a:pt x="15287" y="230"/>
                    <a:pt x="15579" y="434"/>
                  </a:cubicBezTo>
                  <a:cubicBezTo>
                    <a:pt x="15879" y="634"/>
                    <a:pt x="16079" y="934"/>
                    <a:pt x="16213" y="1301"/>
                  </a:cubicBezTo>
                  <a:cubicBezTo>
                    <a:pt x="16313" y="1635"/>
                    <a:pt x="16346" y="2002"/>
                    <a:pt x="16346" y="2369"/>
                  </a:cubicBezTo>
                  <a:cubicBezTo>
                    <a:pt x="16379" y="1968"/>
                    <a:pt x="16346" y="1601"/>
                    <a:pt x="16246" y="1234"/>
                  </a:cubicBezTo>
                  <a:cubicBezTo>
                    <a:pt x="16112" y="868"/>
                    <a:pt x="15846" y="534"/>
                    <a:pt x="15545" y="334"/>
                  </a:cubicBezTo>
                  <a:cubicBezTo>
                    <a:pt x="15212" y="100"/>
                    <a:pt x="14812" y="0"/>
                    <a:pt x="14445" y="0"/>
                  </a:cubicBezTo>
                  <a:close/>
                </a:path>
              </a:pathLst>
            </a:custGeom>
            <a:solidFill>
              <a:srgbClr val="263238"/>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35"/>
            <p:cNvSpPr/>
            <p:nvPr/>
          </p:nvSpPr>
          <p:spPr>
            <a:xfrm>
              <a:off x="3473475" y="1645950"/>
              <a:ext cx="133475" cy="6000"/>
            </a:xfrm>
            <a:custGeom>
              <a:rect b="b" l="l" r="r" t="t"/>
              <a:pathLst>
                <a:path extrusionOk="0" h="240" w="5339">
                  <a:moveTo>
                    <a:pt x="1921" y="0"/>
                  </a:moveTo>
                  <a:cubicBezTo>
                    <a:pt x="1282" y="0"/>
                    <a:pt x="650" y="55"/>
                    <a:pt x="1" y="127"/>
                  </a:cubicBezTo>
                  <a:cubicBezTo>
                    <a:pt x="676" y="202"/>
                    <a:pt x="1333" y="240"/>
                    <a:pt x="1999" y="240"/>
                  </a:cubicBezTo>
                  <a:cubicBezTo>
                    <a:pt x="2221" y="240"/>
                    <a:pt x="2444" y="236"/>
                    <a:pt x="2669" y="227"/>
                  </a:cubicBezTo>
                  <a:cubicBezTo>
                    <a:pt x="2895" y="236"/>
                    <a:pt x="3118" y="240"/>
                    <a:pt x="3340" y="240"/>
                  </a:cubicBezTo>
                  <a:cubicBezTo>
                    <a:pt x="4006" y="240"/>
                    <a:pt x="4663" y="202"/>
                    <a:pt x="5338" y="127"/>
                  </a:cubicBezTo>
                  <a:cubicBezTo>
                    <a:pt x="4689" y="55"/>
                    <a:pt x="4057" y="0"/>
                    <a:pt x="3418" y="0"/>
                  </a:cubicBezTo>
                  <a:cubicBezTo>
                    <a:pt x="3170" y="0"/>
                    <a:pt x="2921" y="9"/>
                    <a:pt x="2669" y="27"/>
                  </a:cubicBezTo>
                  <a:cubicBezTo>
                    <a:pt x="2418" y="9"/>
                    <a:pt x="2169" y="0"/>
                    <a:pt x="192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35"/>
            <p:cNvSpPr/>
            <p:nvPr/>
          </p:nvSpPr>
          <p:spPr>
            <a:xfrm>
              <a:off x="3460150" y="1668000"/>
              <a:ext cx="132600" cy="5650"/>
            </a:xfrm>
            <a:custGeom>
              <a:rect b="b" l="l" r="r" t="t"/>
              <a:pathLst>
                <a:path extrusionOk="0" h="226" w="5304">
                  <a:moveTo>
                    <a:pt x="1994" y="0"/>
                  </a:moveTo>
                  <a:cubicBezTo>
                    <a:pt x="1320" y="0"/>
                    <a:pt x="651" y="38"/>
                    <a:pt x="0" y="113"/>
                  </a:cubicBezTo>
                  <a:cubicBezTo>
                    <a:pt x="651" y="188"/>
                    <a:pt x="1320" y="225"/>
                    <a:pt x="1994" y="225"/>
                  </a:cubicBezTo>
                  <a:cubicBezTo>
                    <a:pt x="2218" y="225"/>
                    <a:pt x="2444" y="221"/>
                    <a:pt x="2669" y="213"/>
                  </a:cubicBezTo>
                  <a:cubicBezTo>
                    <a:pt x="2886" y="221"/>
                    <a:pt x="3104" y="225"/>
                    <a:pt x="3324" y="225"/>
                  </a:cubicBezTo>
                  <a:cubicBezTo>
                    <a:pt x="3984" y="225"/>
                    <a:pt x="4654" y="188"/>
                    <a:pt x="5304" y="113"/>
                  </a:cubicBezTo>
                  <a:cubicBezTo>
                    <a:pt x="4654" y="38"/>
                    <a:pt x="3984" y="0"/>
                    <a:pt x="3324" y="0"/>
                  </a:cubicBezTo>
                  <a:cubicBezTo>
                    <a:pt x="3104" y="0"/>
                    <a:pt x="2886" y="4"/>
                    <a:pt x="2669" y="13"/>
                  </a:cubicBezTo>
                  <a:cubicBezTo>
                    <a:pt x="2444" y="4"/>
                    <a:pt x="2218" y="0"/>
                    <a:pt x="199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35"/>
            <p:cNvSpPr/>
            <p:nvPr/>
          </p:nvSpPr>
          <p:spPr>
            <a:xfrm>
              <a:off x="3466825" y="1688475"/>
              <a:ext cx="133450" cy="6025"/>
            </a:xfrm>
            <a:custGeom>
              <a:rect b="b" l="l" r="r" t="t"/>
              <a:pathLst>
                <a:path extrusionOk="0" h="241" w="5338">
                  <a:moveTo>
                    <a:pt x="1915" y="1"/>
                  </a:moveTo>
                  <a:cubicBezTo>
                    <a:pt x="1268" y="1"/>
                    <a:pt x="625" y="55"/>
                    <a:pt x="0" y="128"/>
                  </a:cubicBezTo>
                  <a:cubicBezTo>
                    <a:pt x="651" y="203"/>
                    <a:pt x="1320" y="240"/>
                    <a:pt x="1994" y="240"/>
                  </a:cubicBezTo>
                  <a:cubicBezTo>
                    <a:pt x="2218" y="240"/>
                    <a:pt x="2443" y="236"/>
                    <a:pt x="2669" y="228"/>
                  </a:cubicBezTo>
                  <a:cubicBezTo>
                    <a:pt x="2885" y="236"/>
                    <a:pt x="3104" y="240"/>
                    <a:pt x="3325" y="240"/>
                  </a:cubicBezTo>
                  <a:cubicBezTo>
                    <a:pt x="3986" y="240"/>
                    <a:pt x="4662" y="203"/>
                    <a:pt x="5337" y="128"/>
                  </a:cubicBezTo>
                  <a:cubicBezTo>
                    <a:pt x="4688" y="55"/>
                    <a:pt x="4039" y="1"/>
                    <a:pt x="3402" y="1"/>
                  </a:cubicBezTo>
                  <a:cubicBezTo>
                    <a:pt x="3156" y="1"/>
                    <a:pt x="2911" y="9"/>
                    <a:pt x="2669" y="28"/>
                  </a:cubicBezTo>
                  <a:cubicBezTo>
                    <a:pt x="2417" y="9"/>
                    <a:pt x="2166" y="1"/>
                    <a:pt x="191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5" name="Google Shape;1015;p35"/>
            <p:cNvSpPr/>
            <p:nvPr/>
          </p:nvSpPr>
          <p:spPr>
            <a:xfrm>
              <a:off x="2785500" y="1850150"/>
              <a:ext cx="666325" cy="629400"/>
            </a:xfrm>
            <a:custGeom>
              <a:rect b="b" l="l" r="r" t="t"/>
              <a:pathLst>
                <a:path extrusionOk="0" h="25176" w="26653">
                  <a:moveTo>
                    <a:pt x="13283" y="1"/>
                  </a:moveTo>
                  <a:cubicBezTo>
                    <a:pt x="12415" y="1"/>
                    <a:pt x="11545" y="59"/>
                    <a:pt x="10708" y="199"/>
                  </a:cubicBezTo>
                  <a:cubicBezTo>
                    <a:pt x="9040" y="399"/>
                    <a:pt x="7472" y="899"/>
                    <a:pt x="6005" y="1666"/>
                  </a:cubicBezTo>
                  <a:cubicBezTo>
                    <a:pt x="4203" y="2600"/>
                    <a:pt x="2702" y="4001"/>
                    <a:pt x="1668" y="5736"/>
                  </a:cubicBezTo>
                  <a:cubicBezTo>
                    <a:pt x="534" y="7737"/>
                    <a:pt x="0" y="10039"/>
                    <a:pt x="134" y="12374"/>
                  </a:cubicBezTo>
                  <a:cubicBezTo>
                    <a:pt x="267" y="14909"/>
                    <a:pt x="1134" y="17378"/>
                    <a:pt x="2602" y="19479"/>
                  </a:cubicBezTo>
                  <a:cubicBezTo>
                    <a:pt x="4137" y="21747"/>
                    <a:pt x="6371" y="23482"/>
                    <a:pt x="8940" y="24416"/>
                  </a:cubicBezTo>
                  <a:cubicBezTo>
                    <a:pt x="10404" y="24923"/>
                    <a:pt x="11930" y="25176"/>
                    <a:pt x="13461" y="25176"/>
                  </a:cubicBezTo>
                  <a:cubicBezTo>
                    <a:pt x="14652" y="25176"/>
                    <a:pt x="15845" y="25023"/>
                    <a:pt x="17012" y="24716"/>
                  </a:cubicBezTo>
                  <a:cubicBezTo>
                    <a:pt x="18280" y="24383"/>
                    <a:pt x="19447" y="23849"/>
                    <a:pt x="20548" y="23148"/>
                  </a:cubicBezTo>
                  <a:cubicBezTo>
                    <a:pt x="21616" y="22481"/>
                    <a:pt x="22550" y="21647"/>
                    <a:pt x="23350" y="20713"/>
                  </a:cubicBezTo>
                  <a:cubicBezTo>
                    <a:pt x="24851" y="18945"/>
                    <a:pt x="25852" y="16811"/>
                    <a:pt x="26286" y="14542"/>
                  </a:cubicBezTo>
                  <a:cubicBezTo>
                    <a:pt x="26653" y="12574"/>
                    <a:pt x="26519" y="10539"/>
                    <a:pt x="25885" y="8605"/>
                  </a:cubicBezTo>
                  <a:cubicBezTo>
                    <a:pt x="25785" y="8171"/>
                    <a:pt x="25619" y="7771"/>
                    <a:pt x="25418" y="7370"/>
                  </a:cubicBezTo>
                  <a:cubicBezTo>
                    <a:pt x="25218" y="6970"/>
                    <a:pt x="25051" y="6603"/>
                    <a:pt x="24851" y="6236"/>
                  </a:cubicBezTo>
                  <a:cubicBezTo>
                    <a:pt x="24451" y="5569"/>
                    <a:pt x="24017" y="4935"/>
                    <a:pt x="23517" y="4335"/>
                  </a:cubicBezTo>
                  <a:cubicBezTo>
                    <a:pt x="22716" y="3368"/>
                    <a:pt x="21749" y="2534"/>
                    <a:pt x="20715" y="1866"/>
                  </a:cubicBezTo>
                  <a:cubicBezTo>
                    <a:pt x="20348" y="1633"/>
                    <a:pt x="19948" y="1399"/>
                    <a:pt x="19548" y="1199"/>
                  </a:cubicBezTo>
                  <a:cubicBezTo>
                    <a:pt x="19181" y="999"/>
                    <a:pt x="18880" y="866"/>
                    <a:pt x="18647" y="766"/>
                  </a:cubicBezTo>
                  <a:lnTo>
                    <a:pt x="18046" y="566"/>
                  </a:lnTo>
                  <a:lnTo>
                    <a:pt x="17846" y="499"/>
                  </a:lnTo>
                  <a:lnTo>
                    <a:pt x="18046" y="599"/>
                  </a:lnTo>
                  <a:lnTo>
                    <a:pt x="18614" y="799"/>
                  </a:lnTo>
                  <a:cubicBezTo>
                    <a:pt x="18847" y="899"/>
                    <a:pt x="19147" y="1066"/>
                    <a:pt x="19514" y="1233"/>
                  </a:cubicBezTo>
                  <a:cubicBezTo>
                    <a:pt x="21682" y="2367"/>
                    <a:pt x="23484" y="4135"/>
                    <a:pt x="24718" y="6270"/>
                  </a:cubicBezTo>
                  <a:cubicBezTo>
                    <a:pt x="24918" y="6637"/>
                    <a:pt x="25118" y="6970"/>
                    <a:pt x="25285" y="7404"/>
                  </a:cubicBezTo>
                  <a:cubicBezTo>
                    <a:pt x="25452" y="7804"/>
                    <a:pt x="25619" y="8238"/>
                    <a:pt x="25752" y="8638"/>
                  </a:cubicBezTo>
                  <a:cubicBezTo>
                    <a:pt x="26352" y="10539"/>
                    <a:pt x="26452" y="12541"/>
                    <a:pt x="26086" y="14476"/>
                  </a:cubicBezTo>
                  <a:cubicBezTo>
                    <a:pt x="25685" y="16744"/>
                    <a:pt x="24685" y="18812"/>
                    <a:pt x="23217" y="20547"/>
                  </a:cubicBezTo>
                  <a:cubicBezTo>
                    <a:pt x="21582" y="22481"/>
                    <a:pt x="19381" y="23849"/>
                    <a:pt x="16946" y="24483"/>
                  </a:cubicBezTo>
                  <a:cubicBezTo>
                    <a:pt x="15807" y="24789"/>
                    <a:pt x="14637" y="24942"/>
                    <a:pt x="13468" y="24942"/>
                  </a:cubicBezTo>
                  <a:cubicBezTo>
                    <a:pt x="11966" y="24942"/>
                    <a:pt x="10466" y="24689"/>
                    <a:pt x="9040" y="24182"/>
                  </a:cubicBezTo>
                  <a:cubicBezTo>
                    <a:pt x="6472" y="23248"/>
                    <a:pt x="4303" y="21547"/>
                    <a:pt x="2769" y="19346"/>
                  </a:cubicBezTo>
                  <a:cubicBezTo>
                    <a:pt x="1335" y="17278"/>
                    <a:pt x="467" y="14842"/>
                    <a:pt x="334" y="12341"/>
                  </a:cubicBezTo>
                  <a:cubicBezTo>
                    <a:pt x="200" y="10072"/>
                    <a:pt x="701" y="7804"/>
                    <a:pt x="1835" y="5836"/>
                  </a:cubicBezTo>
                  <a:cubicBezTo>
                    <a:pt x="2836" y="4135"/>
                    <a:pt x="4337" y="2734"/>
                    <a:pt x="6071" y="1833"/>
                  </a:cubicBezTo>
                  <a:cubicBezTo>
                    <a:pt x="7539" y="1033"/>
                    <a:pt x="9107" y="532"/>
                    <a:pt x="10708" y="299"/>
                  </a:cubicBezTo>
                  <a:cubicBezTo>
                    <a:pt x="11736" y="160"/>
                    <a:pt x="12765" y="90"/>
                    <a:pt x="13793" y="90"/>
                  </a:cubicBezTo>
                  <a:cubicBezTo>
                    <a:pt x="13999" y="90"/>
                    <a:pt x="14205" y="93"/>
                    <a:pt x="14411" y="99"/>
                  </a:cubicBezTo>
                  <a:cubicBezTo>
                    <a:pt x="15411" y="132"/>
                    <a:pt x="16212" y="232"/>
                    <a:pt x="16746" y="299"/>
                  </a:cubicBezTo>
                  <a:lnTo>
                    <a:pt x="17346" y="365"/>
                  </a:lnTo>
                  <a:lnTo>
                    <a:pt x="17546" y="365"/>
                  </a:lnTo>
                  <a:cubicBezTo>
                    <a:pt x="16512" y="165"/>
                    <a:pt x="15478" y="65"/>
                    <a:pt x="14411" y="32"/>
                  </a:cubicBezTo>
                  <a:cubicBezTo>
                    <a:pt x="14037" y="12"/>
                    <a:pt x="13660" y="1"/>
                    <a:pt x="132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35"/>
            <p:cNvSpPr/>
            <p:nvPr/>
          </p:nvSpPr>
          <p:spPr>
            <a:xfrm>
              <a:off x="2961450" y="2097400"/>
              <a:ext cx="352775" cy="208875"/>
            </a:xfrm>
            <a:custGeom>
              <a:rect b="b" l="l" r="r" t="t"/>
              <a:pathLst>
                <a:path extrusionOk="0" h="8355" w="14111">
                  <a:moveTo>
                    <a:pt x="7024" y="1"/>
                  </a:moveTo>
                  <a:cubicBezTo>
                    <a:pt x="6908" y="1"/>
                    <a:pt x="6790" y="6"/>
                    <a:pt x="6672" y="16"/>
                  </a:cubicBezTo>
                  <a:cubicBezTo>
                    <a:pt x="5138" y="149"/>
                    <a:pt x="3703" y="850"/>
                    <a:pt x="2669" y="1950"/>
                  </a:cubicBezTo>
                  <a:cubicBezTo>
                    <a:pt x="1802" y="2818"/>
                    <a:pt x="1168" y="3885"/>
                    <a:pt x="734" y="5053"/>
                  </a:cubicBezTo>
                  <a:cubicBezTo>
                    <a:pt x="468" y="5820"/>
                    <a:pt x="234" y="6620"/>
                    <a:pt x="134" y="7454"/>
                  </a:cubicBezTo>
                  <a:cubicBezTo>
                    <a:pt x="67" y="7721"/>
                    <a:pt x="34" y="7955"/>
                    <a:pt x="34" y="8121"/>
                  </a:cubicBezTo>
                  <a:cubicBezTo>
                    <a:pt x="1" y="8188"/>
                    <a:pt x="1" y="8255"/>
                    <a:pt x="34" y="8355"/>
                  </a:cubicBezTo>
                  <a:cubicBezTo>
                    <a:pt x="67" y="8288"/>
                    <a:pt x="67" y="8188"/>
                    <a:pt x="67" y="8121"/>
                  </a:cubicBezTo>
                  <a:cubicBezTo>
                    <a:pt x="134" y="7955"/>
                    <a:pt x="167" y="7721"/>
                    <a:pt x="201" y="7454"/>
                  </a:cubicBezTo>
                  <a:cubicBezTo>
                    <a:pt x="368" y="6654"/>
                    <a:pt x="601" y="5886"/>
                    <a:pt x="901" y="5119"/>
                  </a:cubicBezTo>
                  <a:cubicBezTo>
                    <a:pt x="1335" y="3985"/>
                    <a:pt x="1969" y="2951"/>
                    <a:pt x="2803" y="2084"/>
                  </a:cubicBezTo>
                  <a:cubicBezTo>
                    <a:pt x="3837" y="1016"/>
                    <a:pt x="5238" y="349"/>
                    <a:pt x="6705" y="216"/>
                  </a:cubicBezTo>
                  <a:cubicBezTo>
                    <a:pt x="6779" y="212"/>
                    <a:pt x="6852" y="211"/>
                    <a:pt x="6926" y="211"/>
                  </a:cubicBezTo>
                  <a:cubicBezTo>
                    <a:pt x="7592" y="211"/>
                    <a:pt x="8277" y="346"/>
                    <a:pt x="8907" y="616"/>
                  </a:cubicBezTo>
                  <a:cubicBezTo>
                    <a:pt x="9541" y="883"/>
                    <a:pt x="10141" y="1283"/>
                    <a:pt x="10675" y="1784"/>
                  </a:cubicBezTo>
                  <a:cubicBezTo>
                    <a:pt x="11542" y="2584"/>
                    <a:pt x="12276" y="3585"/>
                    <a:pt x="12776" y="4686"/>
                  </a:cubicBezTo>
                  <a:cubicBezTo>
                    <a:pt x="13243" y="5620"/>
                    <a:pt x="13544" y="6387"/>
                    <a:pt x="13777" y="6954"/>
                  </a:cubicBezTo>
                  <a:lnTo>
                    <a:pt x="14011" y="7554"/>
                  </a:lnTo>
                  <a:cubicBezTo>
                    <a:pt x="14044" y="7621"/>
                    <a:pt x="14077" y="7721"/>
                    <a:pt x="14111" y="7788"/>
                  </a:cubicBezTo>
                  <a:cubicBezTo>
                    <a:pt x="14077" y="7688"/>
                    <a:pt x="14077" y="7621"/>
                    <a:pt x="14044" y="7554"/>
                  </a:cubicBezTo>
                  <a:cubicBezTo>
                    <a:pt x="13977" y="7388"/>
                    <a:pt x="13911" y="7154"/>
                    <a:pt x="13844" y="6921"/>
                  </a:cubicBezTo>
                  <a:cubicBezTo>
                    <a:pt x="13577" y="6120"/>
                    <a:pt x="13277" y="5353"/>
                    <a:pt x="12910" y="4619"/>
                  </a:cubicBezTo>
                  <a:cubicBezTo>
                    <a:pt x="12409" y="3485"/>
                    <a:pt x="11676" y="2484"/>
                    <a:pt x="10808" y="1617"/>
                  </a:cubicBezTo>
                  <a:cubicBezTo>
                    <a:pt x="10275" y="1116"/>
                    <a:pt x="9641" y="716"/>
                    <a:pt x="8974" y="416"/>
                  </a:cubicBezTo>
                  <a:cubicBezTo>
                    <a:pt x="8348" y="160"/>
                    <a:pt x="7698" y="1"/>
                    <a:pt x="702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35"/>
            <p:cNvSpPr/>
            <p:nvPr/>
          </p:nvSpPr>
          <p:spPr>
            <a:xfrm>
              <a:off x="3059850" y="1946825"/>
              <a:ext cx="130125" cy="131500"/>
            </a:xfrm>
            <a:custGeom>
              <a:rect b="b" l="l" r="r" t="t"/>
              <a:pathLst>
                <a:path extrusionOk="0" h="5260" w="5205">
                  <a:moveTo>
                    <a:pt x="2503" y="1"/>
                  </a:moveTo>
                  <a:cubicBezTo>
                    <a:pt x="2369" y="1"/>
                    <a:pt x="2202" y="34"/>
                    <a:pt x="2069" y="68"/>
                  </a:cubicBezTo>
                  <a:cubicBezTo>
                    <a:pt x="1535" y="234"/>
                    <a:pt x="1035" y="535"/>
                    <a:pt x="701" y="968"/>
                  </a:cubicBezTo>
                  <a:cubicBezTo>
                    <a:pt x="434" y="1235"/>
                    <a:pt x="234" y="1569"/>
                    <a:pt x="134" y="1936"/>
                  </a:cubicBezTo>
                  <a:cubicBezTo>
                    <a:pt x="1" y="2369"/>
                    <a:pt x="1" y="2836"/>
                    <a:pt x="134" y="3270"/>
                  </a:cubicBezTo>
                  <a:cubicBezTo>
                    <a:pt x="401" y="4271"/>
                    <a:pt x="1202" y="5038"/>
                    <a:pt x="2236" y="5238"/>
                  </a:cubicBezTo>
                  <a:cubicBezTo>
                    <a:pt x="2347" y="5252"/>
                    <a:pt x="2458" y="5259"/>
                    <a:pt x="2569" y="5259"/>
                  </a:cubicBezTo>
                  <a:cubicBezTo>
                    <a:pt x="3487" y="5259"/>
                    <a:pt x="4361" y="4778"/>
                    <a:pt x="4838" y="4004"/>
                  </a:cubicBezTo>
                  <a:cubicBezTo>
                    <a:pt x="5071" y="3604"/>
                    <a:pt x="5204" y="3170"/>
                    <a:pt x="5171" y="2703"/>
                  </a:cubicBezTo>
                  <a:cubicBezTo>
                    <a:pt x="5138" y="1736"/>
                    <a:pt x="4537" y="902"/>
                    <a:pt x="3670" y="501"/>
                  </a:cubicBezTo>
                  <a:cubicBezTo>
                    <a:pt x="3537" y="468"/>
                    <a:pt x="3403" y="401"/>
                    <a:pt x="3236" y="401"/>
                  </a:cubicBezTo>
                  <a:lnTo>
                    <a:pt x="3103" y="401"/>
                  </a:lnTo>
                  <a:cubicBezTo>
                    <a:pt x="3070" y="435"/>
                    <a:pt x="3303" y="468"/>
                    <a:pt x="3637" y="601"/>
                  </a:cubicBezTo>
                  <a:cubicBezTo>
                    <a:pt x="4104" y="835"/>
                    <a:pt x="4471" y="1202"/>
                    <a:pt x="4737" y="1702"/>
                  </a:cubicBezTo>
                  <a:cubicBezTo>
                    <a:pt x="4904" y="2002"/>
                    <a:pt x="5004" y="2369"/>
                    <a:pt x="5004" y="2736"/>
                  </a:cubicBezTo>
                  <a:cubicBezTo>
                    <a:pt x="5004" y="3137"/>
                    <a:pt x="4904" y="3537"/>
                    <a:pt x="4671" y="3870"/>
                  </a:cubicBezTo>
                  <a:cubicBezTo>
                    <a:pt x="4218" y="4625"/>
                    <a:pt x="3410" y="5052"/>
                    <a:pt x="2543" y="5052"/>
                  </a:cubicBezTo>
                  <a:cubicBezTo>
                    <a:pt x="2452" y="5052"/>
                    <a:pt x="2361" y="5047"/>
                    <a:pt x="2269" y="5038"/>
                  </a:cubicBezTo>
                  <a:cubicBezTo>
                    <a:pt x="1335" y="4838"/>
                    <a:pt x="568" y="4137"/>
                    <a:pt x="301" y="3203"/>
                  </a:cubicBezTo>
                  <a:cubicBezTo>
                    <a:pt x="201" y="2803"/>
                    <a:pt x="201" y="2403"/>
                    <a:pt x="301" y="2002"/>
                  </a:cubicBezTo>
                  <a:cubicBezTo>
                    <a:pt x="401" y="1635"/>
                    <a:pt x="568" y="1335"/>
                    <a:pt x="801" y="1035"/>
                  </a:cubicBezTo>
                  <a:cubicBezTo>
                    <a:pt x="1135" y="635"/>
                    <a:pt x="1569" y="335"/>
                    <a:pt x="2102" y="168"/>
                  </a:cubicBezTo>
                  <a:cubicBezTo>
                    <a:pt x="2436" y="34"/>
                    <a:pt x="2669" y="1"/>
                    <a:pt x="26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35"/>
            <p:cNvSpPr/>
            <p:nvPr/>
          </p:nvSpPr>
          <p:spPr>
            <a:xfrm>
              <a:off x="2836375" y="2632325"/>
              <a:ext cx="616275" cy="80925"/>
            </a:xfrm>
            <a:custGeom>
              <a:rect b="b" l="l" r="r" t="t"/>
              <a:pathLst>
                <a:path extrusionOk="0" h="3237" w="24651">
                  <a:moveTo>
                    <a:pt x="300" y="1"/>
                  </a:moveTo>
                  <a:cubicBezTo>
                    <a:pt x="234" y="67"/>
                    <a:pt x="200" y="167"/>
                    <a:pt x="167" y="267"/>
                  </a:cubicBezTo>
                  <a:cubicBezTo>
                    <a:pt x="67" y="534"/>
                    <a:pt x="0" y="834"/>
                    <a:pt x="33" y="1135"/>
                  </a:cubicBezTo>
                  <a:cubicBezTo>
                    <a:pt x="67" y="1635"/>
                    <a:pt x="267" y="2069"/>
                    <a:pt x="567" y="2469"/>
                  </a:cubicBezTo>
                  <a:cubicBezTo>
                    <a:pt x="967" y="2936"/>
                    <a:pt x="1601" y="3236"/>
                    <a:pt x="2235" y="3236"/>
                  </a:cubicBezTo>
                  <a:cubicBezTo>
                    <a:pt x="2602" y="3236"/>
                    <a:pt x="2969" y="3169"/>
                    <a:pt x="3302" y="3003"/>
                  </a:cubicBezTo>
                  <a:cubicBezTo>
                    <a:pt x="3669" y="2803"/>
                    <a:pt x="3970" y="2536"/>
                    <a:pt x="4236" y="2235"/>
                  </a:cubicBezTo>
                  <a:cubicBezTo>
                    <a:pt x="4470" y="1902"/>
                    <a:pt x="4703" y="1568"/>
                    <a:pt x="5004" y="1235"/>
                  </a:cubicBezTo>
                  <a:cubicBezTo>
                    <a:pt x="5237" y="901"/>
                    <a:pt x="5604" y="668"/>
                    <a:pt x="6038" y="601"/>
                  </a:cubicBezTo>
                  <a:cubicBezTo>
                    <a:pt x="6124" y="588"/>
                    <a:pt x="6211" y="581"/>
                    <a:pt x="6297" y="581"/>
                  </a:cubicBezTo>
                  <a:cubicBezTo>
                    <a:pt x="6642" y="581"/>
                    <a:pt x="6978" y="688"/>
                    <a:pt x="7272" y="901"/>
                  </a:cubicBezTo>
                  <a:cubicBezTo>
                    <a:pt x="7672" y="1135"/>
                    <a:pt x="8072" y="1435"/>
                    <a:pt x="8439" y="1735"/>
                  </a:cubicBezTo>
                  <a:cubicBezTo>
                    <a:pt x="8806" y="2069"/>
                    <a:pt x="9273" y="2369"/>
                    <a:pt x="9740" y="2569"/>
                  </a:cubicBezTo>
                  <a:cubicBezTo>
                    <a:pt x="9974" y="2669"/>
                    <a:pt x="10241" y="2702"/>
                    <a:pt x="10541" y="2702"/>
                  </a:cubicBezTo>
                  <a:cubicBezTo>
                    <a:pt x="10808" y="2636"/>
                    <a:pt x="11075" y="2536"/>
                    <a:pt x="11308" y="2402"/>
                  </a:cubicBezTo>
                  <a:cubicBezTo>
                    <a:pt x="11708" y="2069"/>
                    <a:pt x="12075" y="1702"/>
                    <a:pt x="12409" y="1301"/>
                  </a:cubicBezTo>
                  <a:cubicBezTo>
                    <a:pt x="12702" y="979"/>
                    <a:pt x="13072" y="683"/>
                    <a:pt x="13451" y="683"/>
                  </a:cubicBezTo>
                  <a:cubicBezTo>
                    <a:pt x="13504" y="683"/>
                    <a:pt x="13557" y="689"/>
                    <a:pt x="13610" y="701"/>
                  </a:cubicBezTo>
                  <a:cubicBezTo>
                    <a:pt x="14544" y="868"/>
                    <a:pt x="14677" y="2235"/>
                    <a:pt x="15711" y="2502"/>
                  </a:cubicBezTo>
                  <a:cubicBezTo>
                    <a:pt x="15843" y="2523"/>
                    <a:pt x="15980" y="2534"/>
                    <a:pt x="16119" y="2534"/>
                  </a:cubicBezTo>
                  <a:cubicBezTo>
                    <a:pt x="16439" y="2534"/>
                    <a:pt x="16766" y="2475"/>
                    <a:pt x="17046" y="2336"/>
                  </a:cubicBezTo>
                  <a:cubicBezTo>
                    <a:pt x="17479" y="2169"/>
                    <a:pt x="17846" y="1969"/>
                    <a:pt x="18213" y="1802"/>
                  </a:cubicBezTo>
                  <a:cubicBezTo>
                    <a:pt x="18880" y="1502"/>
                    <a:pt x="19581" y="1301"/>
                    <a:pt x="20315" y="1201"/>
                  </a:cubicBezTo>
                  <a:cubicBezTo>
                    <a:pt x="20706" y="1140"/>
                    <a:pt x="21102" y="1110"/>
                    <a:pt x="21498" y="1110"/>
                  </a:cubicBezTo>
                  <a:cubicBezTo>
                    <a:pt x="22180" y="1110"/>
                    <a:pt x="22862" y="1199"/>
                    <a:pt x="23517" y="1368"/>
                  </a:cubicBezTo>
                  <a:cubicBezTo>
                    <a:pt x="23884" y="1468"/>
                    <a:pt x="24151" y="1568"/>
                    <a:pt x="24351" y="1635"/>
                  </a:cubicBezTo>
                  <a:cubicBezTo>
                    <a:pt x="24451" y="1702"/>
                    <a:pt x="24518" y="1735"/>
                    <a:pt x="24651" y="1735"/>
                  </a:cubicBezTo>
                  <a:cubicBezTo>
                    <a:pt x="24551" y="1702"/>
                    <a:pt x="24484" y="1668"/>
                    <a:pt x="24417" y="1635"/>
                  </a:cubicBezTo>
                  <a:cubicBezTo>
                    <a:pt x="24117" y="1502"/>
                    <a:pt x="23850" y="1402"/>
                    <a:pt x="23584" y="1301"/>
                  </a:cubicBezTo>
                  <a:cubicBezTo>
                    <a:pt x="22864" y="1099"/>
                    <a:pt x="22129" y="988"/>
                    <a:pt x="21399" y="988"/>
                  </a:cubicBezTo>
                  <a:cubicBezTo>
                    <a:pt x="21047" y="988"/>
                    <a:pt x="20696" y="1014"/>
                    <a:pt x="20348" y="1068"/>
                  </a:cubicBezTo>
                  <a:cubicBezTo>
                    <a:pt x="19581" y="1135"/>
                    <a:pt x="18847" y="1335"/>
                    <a:pt x="18146" y="1668"/>
                  </a:cubicBezTo>
                  <a:cubicBezTo>
                    <a:pt x="17779" y="1835"/>
                    <a:pt x="17446" y="2035"/>
                    <a:pt x="17012" y="2169"/>
                  </a:cubicBezTo>
                  <a:cubicBezTo>
                    <a:pt x="16763" y="2282"/>
                    <a:pt x="16483" y="2349"/>
                    <a:pt x="16193" y="2349"/>
                  </a:cubicBezTo>
                  <a:cubicBezTo>
                    <a:pt x="16056" y="2349"/>
                    <a:pt x="15917" y="2334"/>
                    <a:pt x="15778" y="2302"/>
                  </a:cubicBezTo>
                  <a:cubicBezTo>
                    <a:pt x="15378" y="2135"/>
                    <a:pt x="15044" y="1835"/>
                    <a:pt x="14811" y="1468"/>
                  </a:cubicBezTo>
                  <a:cubicBezTo>
                    <a:pt x="14677" y="1268"/>
                    <a:pt x="14544" y="1068"/>
                    <a:pt x="14377" y="868"/>
                  </a:cubicBezTo>
                  <a:cubicBezTo>
                    <a:pt x="14177" y="701"/>
                    <a:pt x="13943" y="568"/>
                    <a:pt x="13676" y="501"/>
                  </a:cubicBezTo>
                  <a:cubicBezTo>
                    <a:pt x="13616" y="493"/>
                    <a:pt x="13555" y="489"/>
                    <a:pt x="13493" y="489"/>
                  </a:cubicBezTo>
                  <a:cubicBezTo>
                    <a:pt x="13278" y="489"/>
                    <a:pt x="13057" y="538"/>
                    <a:pt x="12876" y="668"/>
                  </a:cubicBezTo>
                  <a:cubicBezTo>
                    <a:pt x="12676" y="801"/>
                    <a:pt x="12476" y="968"/>
                    <a:pt x="12275" y="1168"/>
                  </a:cubicBezTo>
                  <a:cubicBezTo>
                    <a:pt x="11942" y="1535"/>
                    <a:pt x="11575" y="1902"/>
                    <a:pt x="11208" y="2235"/>
                  </a:cubicBezTo>
                  <a:cubicBezTo>
                    <a:pt x="10975" y="2369"/>
                    <a:pt x="10774" y="2436"/>
                    <a:pt x="10508" y="2469"/>
                  </a:cubicBezTo>
                  <a:cubicBezTo>
                    <a:pt x="10449" y="2477"/>
                    <a:pt x="10391" y="2481"/>
                    <a:pt x="10332" y="2481"/>
                  </a:cubicBezTo>
                  <a:cubicBezTo>
                    <a:pt x="10157" y="2481"/>
                    <a:pt x="9982" y="2444"/>
                    <a:pt x="9807" y="2369"/>
                  </a:cubicBezTo>
                  <a:cubicBezTo>
                    <a:pt x="9373" y="2169"/>
                    <a:pt x="8940" y="1902"/>
                    <a:pt x="8573" y="1602"/>
                  </a:cubicBezTo>
                  <a:cubicBezTo>
                    <a:pt x="8206" y="1268"/>
                    <a:pt x="7806" y="1001"/>
                    <a:pt x="7405" y="734"/>
                  </a:cubicBezTo>
                  <a:cubicBezTo>
                    <a:pt x="7046" y="513"/>
                    <a:pt x="6641" y="384"/>
                    <a:pt x="6247" y="384"/>
                  </a:cubicBezTo>
                  <a:cubicBezTo>
                    <a:pt x="6166" y="384"/>
                    <a:pt x="6084" y="389"/>
                    <a:pt x="6004" y="401"/>
                  </a:cubicBezTo>
                  <a:cubicBezTo>
                    <a:pt x="5537" y="501"/>
                    <a:pt x="5137" y="768"/>
                    <a:pt x="4837" y="1135"/>
                  </a:cubicBezTo>
                  <a:cubicBezTo>
                    <a:pt x="4570" y="1468"/>
                    <a:pt x="4336" y="1835"/>
                    <a:pt x="4070" y="2135"/>
                  </a:cubicBezTo>
                  <a:cubicBezTo>
                    <a:pt x="3869" y="2436"/>
                    <a:pt x="3569" y="2669"/>
                    <a:pt x="3236" y="2869"/>
                  </a:cubicBezTo>
                  <a:cubicBezTo>
                    <a:pt x="2935" y="3003"/>
                    <a:pt x="2602" y="3103"/>
                    <a:pt x="2235" y="3103"/>
                  </a:cubicBezTo>
                  <a:cubicBezTo>
                    <a:pt x="1635" y="3103"/>
                    <a:pt x="1067" y="2836"/>
                    <a:pt x="667" y="2402"/>
                  </a:cubicBezTo>
                  <a:cubicBezTo>
                    <a:pt x="367" y="2035"/>
                    <a:pt x="167" y="1602"/>
                    <a:pt x="133" y="1135"/>
                  </a:cubicBezTo>
                  <a:cubicBezTo>
                    <a:pt x="100" y="734"/>
                    <a:pt x="133" y="367"/>
                    <a:pt x="30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35"/>
            <p:cNvSpPr/>
            <p:nvPr/>
          </p:nvSpPr>
          <p:spPr>
            <a:xfrm>
              <a:off x="2993150" y="2767425"/>
              <a:ext cx="300225" cy="5025"/>
            </a:xfrm>
            <a:custGeom>
              <a:rect b="b" l="l" r="r" t="t"/>
              <a:pathLst>
                <a:path extrusionOk="0" h="201" w="12009">
                  <a:moveTo>
                    <a:pt x="6004" y="0"/>
                  </a:moveTo>
                  <a:cubicBezTo>
                    <a:pt x="2669" y="0"/>
                    <a:pt x="0" y="34"/>
                    <a:pt x="0" y="100"/>
                  </a:cubicBezTo>
                  <a:cubicBezTo>
                    <a:pt x="0" y="167"/>
                    <a:pt x="2669" y="201"/>
                    <a:pt x="6004" y="201"/>
                  </a:cubicBezTo>
                  <a:cubicBezTo>
                    <a:pt x="9307" y="201"/>
                    <a:pt x="12009" y="167"/>
                    <a:pt x="12009" y="100"/>
                  </a:cubicBezTo>
                  <a:cubicBezTo>
                    <a:pt x="12009" y="34"/>
                    <a:pt x="9307" y="0"/>
                    <a:pt x="600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35"/>
            <p:cNvSpPr/>
            <p:nvPr/>
          </p:nvSpPr>
          <p:spPr>
            <a:xfrm>
              <a:off x="2662075" y="2948375"/>
              <a:ext cx="8350" cy="190175"/>
            </a:xfrm>
            <a:custGeom>
              <a:rect b="b" l="l" r="r" t="t"/>
              <a:pathLst>
                <a:path extrusionOk="0" h="7607" w="334">
                  <a:moveTo>
                    <a:pt x="234" y="1"/>
                  </a:moveTo>
                  <a:cubicBezTo>
                    <a:pt x="100" y="1269"/>
                    <a:pt x="67" y="2536"/>
                    <a:pt x="67" y="3804"/>
                  </a:cubicBezTo>
                  <a:cubicBezTo>
                    <a:pt x="0" y="5071"/>
                    <a:pt x="34" y="6339"/>
                    <a:pt x="134" y="7606"/>
                  </a:cubicBezTo>
                  <a:cubicBezTo>
                    <a:pt x="234" y="6339"/>
                    <a:pt x="301" y="5071"/>
                    <a:pt x="301" y="3804"/>
                  </a:cubicBezTo>
                  <a:cubicBezTo>
                    <a:pt x="334" y="2536"/>
                    <a:pt x="334" y="1269"/>
                    <a:pt x="2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35"/>
            <p:cNvSpPr/>
            <p:nvPr/>
          </p:nvSpPr>
          <p:spPr>
            <a:xfrm>
              <a:off x="2647050" y="3131325"/>
              <a:ext cx="924025" cy="16200"/>
            </a:xfrm>
            <a:custGeom>
              <a:rect b="b" l="l" r="r" t="t"/>
              <a:pathLst>
                <a:path extrusionOk="0" h="648" w="36961">
                  <a:moveTo>
                    <a:pt x="1072" y="1"/>
                  </a:moveTo>
                  <a:cubicBezTo>
                    <a:pt x="379" y="1"/>
                    <a:pt x="1" y="7"/>
                    <a:pt x="1" y="22"/>
                  </a:cubicBezTo>
                  <a:cubicBezTo>
                    <a:pt x="1" y="88"/>
                    <a:pt x="8274" y="288"/>
                    <a:pt x="18481" y="455"/>
                  </a:cubicBezTo>
                  <a:cubicBezTo>
                    <a:pt x="26051" y="579"/>
                    <a:pt x="32557" y="648"/>
                    <a:pt x="35414" y="648"/>
                  </a:cubicBezTo>
                  <a:cubicBezTo>
                    <a:pt x="36409" y="648"/>
                    <a:pt x="36961" y="639"/>
                    <a:pt x="36961" y="622"/>
                  </a:cubicBezTo>
                  <a:cubicBezTo>
                    <a:pt x="36961" y="555"/>
                    <a:pt x="28688" y="388"/>
                    <a:pt x="18481" y="222"/>
                  </a:cubicBezTo>
                  <a:cubicBezTo>
                    <a:pt x="10455" y="91"/>
                    <a:pt x="3625" y="1"/>
                    <a:pt x="107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35"/>
            <p:cNvSpPr/>
            <p:nvPr/>
          </p:nvSpPr>
          <p:spPr>
            <a:xfrm>
              <a:off x="2673750" y="2934400"/>
              <a:ext cx="893150" cy="14650"/>
            </a:xfrm>
            <a:custGeom>
              <a:rect b="b" l="l" r="r" t="t"/>
              <a:pathLst>
                <a:path extrusionOk="0" h="586" w="35726">
                  <a:moveTo>
                    <a:pt x="34229" y="1"/>
                  </a:moveTo>
                  <a:cubicBezTo>
                    <a:pt x="31465" y="1"/>
                    <a:pt x="25169" y="69"/>
                    <a:pt x="17846" y="193"/>
                  </a:cubicBezTo>
                  <a:cubicBezTo>
                    <a:pt x="7973" y="326"/>
                    <a:pt x="0" y="493"/>
                    <a:pt x="0" y="560"/>
                  </a:cubicBezTo>
                  <a:cubicBezTo>
                    <a:pt x="0" y="577"/>
                    <a:pt x="535" y="586"/>
                    <a:pt x="1497" y="586"/>
                  </a:cubicBezTo>
                  <a:cubicBezTo>
                    <a:pt x="4259" y="586"/>
                    <a:pt x="10548" y="517"/>
                    <a:pt x="17846" y="393"/>
                  </a:cubicBezTo>
                  <a:cubicBezTo>
                    <a:pt x="27720" y="260"/>
                    <a:pt x="35726" y="60"/>
                    <a:pt x="35726" y="26"/>
                  </a:cubicBezTo>
                  <a:cubicBezTo>
                    <a:pt x="35726" y="9"/>
                    <a:pt x="35192" y="1"/>
                    <a:pt x="3422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35"/>
            <p:cNvSpPr/>
            <p:nvPr/>
          </p:nvSpPr>
          <p:spPr>
            <a:xfrm>
              <a:off x="3559375" y="2934200"/>
              <a:ext cx="7525" cy="208525"/>
            </a:xfrm>
            <a:custGeom>
              <a:rect b="b" l="l" r="r" t="t"/>
              <a:pathLst>
                <a:path extrusionOk="0" h="8341" w="301">
                  <a:moveTo>
                    <a:pt x="167" y="1"/>
                  </a:moveTo>
                  <a:cubicBezTo>
                    <a:pt x="34" y="1369"/>
                    <a:pt x="1" y="2770"/>
                    <a:pt x="34" y="4171"/>
                  </a:cubicBezTo>
                  <a:cubicBezTo>
                    <a:pt x="1" y="5538"/>
                    <a:pt x="34" y="6939"/>
                    <a:pt x="167" y="8340"/>
                  </a:cubicBezTo>
                  <a:cubicBezTo>
                    <a:pt x="268" y="6939"/>
                    <a:pt x="301" y="5538"/>
                    <a:pt x="268" y="4171"/>
                  </a:cubicBezTo>
                  <a:cubicBezTo>
                    <a:pt x="301" y="2770"/>
                    <a:pt x="268" y="1369"/>
                    <a:pt x="1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35"/>
            <p:cNvSpPr/>
            <p:nvPr/>
          </p:nvSpPr>
          <p:spPr>
            <a:xfrm>
              <a:off x="2740450" y="3017250"/>
              <a:ext cx="60075" cy="56600"/>
            </a:xfrm>
            <a:custGeom>
              <a:rect b="b" l="l" r="r" t="t"/>
              <a:pathLst>
                <a:path extrusionOk="0" h="2264" w="2403">
                  <a:moveTo>
                    <a:pt x="1383" y="1"/>
                  </a:moveTo>
                  <a:cubicBezTo>
                    <a:pt x="1358" y="1"/>
                    <a:pt x="1331" y="5"/>
                    <a:pt x="1302" y="15"/>
                  </a:cubicBezTo>
                  <a:cubicBezTo>
                    <a:pt x="1569" y="115"/>
                    <a:pt x="1836" y="281"/>
                    <a:pt x="2002" y="548"/>
                  </a:cubicBezTo>
                  <a:cubicBezTo>
                    <a:pt x="2136" y="815"/>
                    <a:pt x="2203" y="1115"/>
                    <a:pt x="2136" y="1416"/>
                  </a:cubicBezTo>
                  <a:cubicBezTo>
                    <a:pt x="1966" y="1831"/>
                    <a:pt x="1571" y="2054"/>
                    <a:pt x="1169" y="2054"/>
                  </a:cubicBezTo>
                  <a:cubicBezTo>
                    <a:pt x="862" y="2054"/>
                    <a:pt x="551" y="1924"/>
                    <a:pt x="335" y="1649"/>
                  </a:cubicBezTo>
                  <a:cubicBezTo>
                    <a:pt x="201" y="1382"/>
                    <a:pt x="168" y="1049"/>
                    <a:pt x="268" y="748"/>
                  </a:cubicBezTo>
                  <a:cubicBezTo>
                    <a:pt x="368" y="482"/>
                    <a:pt x="535" y="248"/>
                    <a:pt x="802" y="81"/>
                  </a:cubicBezTo>
                  <a:lnTo>
                    <a:pt x="802" y="81"/>
                  </a:lnTo>
                  <a:cubicBezTo>
                    <a:pt x="801" y="81"/>
                    <a:pt x="701" y="81"/>
                    <a:pt x="568" y="148"/>
                  </a:cubicBezTo>
                  <a:cubicBezTo>
                    <a:pt x="368" y="281"/>
                    <a:pt x="201" y="482"/>
                    <a:pt x="134" y="715"/>
                  </a:cubicBezTo>
                  <a:cubicBezTo>
                    <a:pt x="1" y="1049"/>
                    <a:pt x="1" y="1416"/>
                    <a:pt x="168" y="1749"/>
                  </a:cubicBezTo>
                  <a:cubicBezTo>
                    <a:pt x="415" y="2099"/>
                    <a:pt x="790" y="2264"/>
                    <a:pt x="1162" y="2264"/>
                  </a:cubicBezTo>
                  <a:cubicBezTo>
                    <a:pt x="1641" y="2264"/>
                    <a:pt x="2115" y="1990"/>
                    <a:pt x="2303" y="1482"/>
                  </a:cubicBezTo>
                  <a:cubicBezTo>
                    <a:pt x="2403" y="1115"/>
                    <a:pt x="2336" y="748"/>
                    <a:pt x="2102" y="448"/>
                  </a:cubicBezTo>
                  <a:cubicBezTo>
                    <a:pt x="1969" y="248"/>
                    <a:pt x="1769" y="115"/>
                    <a:pt x="1569" y="48"/>
                  </a:cubicBezTo>
                  <a:cubicBezTo>
                    <a:pt x="1498" y="24"/>
                    <a:pt x="1444" y="1"/>
                    <a:pt x="13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35"/>
            <p:cNvSpPr/>
            <p:nvPr/>
          </p:nvSpPr>
          <p:spPr>
            <a:xfrm>
              <a:off x="2672075" y="3252775"/>
              <a:ext cx="23375" cy="178475"/>
            </a:xfrm>
            <a:custGeom>
              <a:rect b="b" l="l" r="r" t="t"/>
              <a:pathLst>
                <a:path extrusionOk="0" h="7139" w="935">
                  <a:moveTo>
                    <a:pt x="1" y="0"/>
                  </a:moveTo>
                  <a:cubicBezTo>
                    <a:pt x="67" y="1201"/>
                    <a:pt x="167" y="2402"/>
                    <a:pt x="368" y="3603"/>
                  </a:cubicBezTo>
                  <a:cubicBezTo>
                    <a:pt x="501" y="4770"/>
                    <a:pt x="701" y="5971"/>
                    <a:pt x="935" y="7139"/>
                  </a:cubicBezTo>
                  <a:cubicBezTo>
                    <a:pt x="901" y="5938"/>
                    <a:pt x="768" y="4737"/>
                    <a:pt x="601" y="3570"/>
                  </a:cubicBezTo>
                  <a:cubicBezTo>
                    <a:pt x="468" y="2369"/>
                    <a:pt x="268" y="1168"/>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35"/>
            <p:cNvSpPr/>
            <p:nvPr/>
          </p:nvSpPr>
          <p:spPr>
            <a:xfrm>
              <a:off x="2681250" y="3255275"/>
              <a:ext cx="843975" cy="5025"/>
            </a:xfrm>
            <a:custGeom>
              <a:rect b="b" l="l" r="r" t="t"/>
              <a:pathLst>
                <a:path extrusionOk="0" h="201" w="33759">
                  <a:moveTo>
                    <a:pt x="16879" y="0"/>
                  </a:moveTo>
                  <a:cubicBezTo>
                    <a:pt x="7573" y="0"/>
                    <a:pt x="1" y="34"/>
                    <a:pt x="1" y="100"/>
                  </a:cubicBezTo>
                  <a:cubicBezTo>
                    <a:pt x="1" y="167"/>
                    <a:pt x="7573" y="201"/>
                    <a:pt x="16879" y="201"/>
                  </a:cubicBezTo>
                  <a:cubicBezTo>
                    <a:pt x="26219" y="201"/>
                    <a:pt x="33758" y="167"/>
                    <a:pt x="33758" y="100"/>
                  </a:cubicBezTo>
                  <a:cubicBezTo>
                    <a:pt x="33758" y="34"/>
                    <a:pt x="26219" y="0"/>
                    <a:pt x="1687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35"/>
            <p:cNvSpPr/>
            <p:nvPr/>
          </p:nvSpPr>
          <p:spPr>
            <a:xfrm>
              <a:off x="3551875" y="3267775"/>
              <a:ext cx="7525" cy="151800"/>
            </a:xfrm>
            <a:custGeom>
              <a:rect b="b" l="l" r="r" t="t"/>
              <a:pathLst>
                <a:path extrusionOk="0" h="6072" w="301">
                  <a:moveTo>
                    <a:pt x="134" y="1"/>
                  </a:moveTo>
                  <a:cubicBezTo>
                    <a:pt x="34" y="1001"/>
                    <a:pt x="0" y="2036"/>
                    <a:pt x="34" y="3036"/>
                  </a:cubicBezTo>
                  <a:cubicBezTo>
                    <a:pt x="0" y="4070"/>
                    <a:pt x="34" y="5071"/>
                    <a:pt x="134" y="6072"/>
                  </a:cubicBezTo>
                  <a:cubicBezTo>
                    <a:pt x="267" y="5071"/>
                    <a:pt x="301" y="4070"/>
                    <a:pt x="267" y="3036"/>
                  </a:cubicBezTo>
                  <a:cubicBezTo>
                    <a:pt x="301" y="2036"/>
                    <a:pt x="267" y="1001"/>
                    <a:pt x="1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35"/>
            <p:cNvSpPr/>
            <p:nvPr/>
          </p:nvSpPr>
          <p:spPr>
            <a:xfrm>
              <a:off x="2707950" y="3427050"/>
              <a:ext cx="855625" cy="5875"/>
            </a:xfrm>
            <a:custGeom>
              <a:rect b="b" l="l" r="r" t="t"/>
              <a:pathLst>
                <a:path extrusionOk="0" h="235" w="34225">
                  <a:moveTo>
                    <a:pt x="17112" y="1"/>
                  </a:moveTo>
                  <a:cubicBezTo>
                    <a:pt x="7672" y="1"/>
                    <a:pt x="0" y="68"/>
                    <a:pt x="0" y="134"/>
                  </a:cubicBezTo>
                  <a:cubicBezTo>
                    <a:pt x="0" y="168"/>
                    <a:pt x="7672" y="234"/>
                    <a:pt x="17112" y="234"/>
                  </a:cubicBezTo>
                  <a:cubicBezTo>
                    <a:pt x="26552" y="234"/>
                    <a:pt x="34224" y="168"/>
                    <a:pt x="34224" y="134"/>
                  </a:cubicBezTo>
                  <a:cubicBezTo>
                    <a:pt x="34224" y="68"/>
                    <a:pt x="26552" y="1"/>
                    <a:pt x="1711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35"/>
            <p:cNvSpPr/>
            <p:nvPr/>
          </p:nvSpPr>
          <p:spPr>
            <a:xfrm>
              <a:off x="2739625" y="3322475"/>
              <a:ext cx="54225" cy="56250"/>
            </a:xfrm>
            <a:custGeom>
              <a:rect b="b" l="l" r="r" t="t"/>
              <a:pathLst>
                <a:path extrusionOk="0" h="2250" w="2169">
                  <a:moveTo>
                    <a:pt x="977" y="1"/>
                  </a:moveTo>
                  <a:cubicBezTo>
                    <a:pt x="940" y="1"/>
                    <a:pt x="862" y="24"/>
                    <a:pt x="768" y="48"/>
                  </a:cubicBezTo>
                  <a:cubicBezTo>
                    <a:pt x="568" y="148"/>
                    <a:pt x="368" y="315"/>
                    <a:pt x="267" y="515"/>
                  </a:cubicBezTo>
                  <a:cubicBezTo>
                    <a:pt x="34" y="782"/>
                    <a:pt x="1" y="1182"/>
                    <a:pt x="134" y="1515"/>
                  </a:cubicBezTo>
                  <a:cubicBezTo>
                    <a:pt x="267" y="1916"/>
                    <a:pt x="668" y="2216"/>
                    <a:pt x="1101" y="2249"/>
                  </a:cubicBezTo>
                  <a:cubicBezTo>
                    <a:pt x="1568" y="2249"/>
                    <a:pt x="1969" y="1949"/>
                    <a:pt x="2102" y="1515"/>
                  </a:cubicBezTo>
                  <a:cubicBezTo>
                    <a:pt x="2169" y="1349"/>
                    <a:pt x="2135" y="1148"/>
                    <a:pt x="2069" y="948"/>
                  </a:cubicBezTo>
                  <a:cubicBezTo>
                    <a:pt x="2002" y="815"/>
                    <a:pt x="1902" y="681"/>
                    <a:pt x="1769" y="581"/>
                  </a:cubicBezTo>
                  <a:cubicBezTo>
                    <a:pt x="1603" y="471"/>
                    <a:pt x="1414" y="406"/>
                    <a:pt x="1221" y="406"/>
                  </a:cubicBezTo>
                  <a:cubicBezTo>
                    <a:pt x="1182" y="406"/>
                    <a:pt x="1141" y="409"/>
                    <a:pt x="1101" y="415"/>
                  </a:cubicBezTo>
                  <a:cubicBezTo>
                    <a:pt x="935" y="481"/>
                    <a:pt x="868" y="548"/>
                    <a:pt x="868" y="548"/>
                  </a:cubicBezTo>
                  <a:cubicBezTo>
                    <a:pt x="901" y="548"/>
                    <a:pt x="1001" y="515"/>
                    <a:pt x="1101" y="481"/>
                  </a:cubicBezTo>
                  <a:cubicBezTo>
                    <a:pt x="1302" y="481"/>
                    <a:pt x="1502" y="548"/>
                    <a:pt x="1668" y="681"/>
                  </a:cubicBezTo>
                  <a:cubicBezTo>
                    <a:pt x="1902" y="848"/>
                    <a:pt x="2002" y="1182"/>
                    <a:pt x="1902" y="1449"/>
                  </a:cubicBezTo>
                  <a:cubicBezTo>
                    <a:pt x="1802" y="1782"/>
                    <a:pt x="1468" y="2016"/>
                    <a:pt x="1101" y="2016"/>
                  </a:cubicBezTo>
                  <a:cubicBezTo>
                    <a:pt x="768" y="1982"/>
                    <a:pt x="434" y="1749"/>
                    <a:pt x="301" y="1415"/>
                  </a:cubicBezTo>
                  <a:cubicBezTo>
                    <a:pt x="201" y="1148"/>
                    <a:pt x="234" y="848"/>
                    <a:pt x="368" y="581"/>
                  </a:cubicBezTo>
                  <a:cubicBezTo>
                    <a:pt x="534" y="348"/>
                    <a:pt x="734" y="148"/>
                    <a:pt x="1001" y="14"/>
                  </a:cubicBezTo>
                  <a:cubicBezTo>
                    <a:pt x="1001" y="5"/>
                    <a:pt x="993" y="1"/>
                    <a:pt x="97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35"/>
            <p:cNvSpPr/>
            <p:nvPr/>
          </p:nvSpPr>
          <p:spPr>
            <a:xfrm>
              <a:off x="2764650" y="3592175"/>
              <a:ext cx="129275" cy="203675"/>
            </a:xfrm>
            <a:custGeom>
              <a:rect b="b" l="l" r="r" t="t"/>
              <a:pathLst>
                <a:path extrusionOk="0" h="8147" w="5171">
                  <a:moveTo>
                    <a:pt x="4270" y="1"/>
                  </a:moveTo>
                  <a:cubicBezTo>
                    <a:pt x="4137" y="1"/>
                    <a:pt x="4037" y="1"/>
                    <a:pt x="3903" y="34"/>
                  </a:cubicBezTo>
                  <a:cubicBezTo>
                    <a:pt x="3436" y="101"/>
                    <a:pt x="2969" y="268"/>
                    <a:pt x="2569" y="501"/>
                  </a:cubicBezTo>
                  <a:cubicBezTo>
                    <a:pt x="1935" y="835"/>
                    <a:pt x="1401" y="1335"/>
                    <a:pt x="1034" y="1969"/>
                  </a:cubicBezTo>
                  <a:cubicBezTo>
                    <a:pt x="0" y="3470"/>
                    <a:pt x="167" y="5471"/>
                    <a:pt x="1468" y="6772"/>
                  </a:cubicBezTo>
                  <a:cubicBezTo>
                    <a:pt x="1968" y="7306"/>
                    <a:pt x="2569" y="7706"/>
                    <a:pt x="3236" y="7940"/>
                  </a:cubicBezTo>
                  <a:cubicBezTo>
                    <a:pt x="3613" y="8056"/>
                    <a:pt x="4040" y="8146"/>
                    <a:pt x="4451" y="8146"/>
                  </a:cubicBezTo>
                  <a:cubicBezTo>
                    <a:pt x="4514" y="8146"/>
                    <a:pt x="4576" y="8144"/>
                    <a:pt x="4637" y="8140"/>
                  </a:cubicBezTo>
                  <a:cubicBezTo>
                    <a:pt x="4770" y="8140"/>
                    <a:pt x="4904" y="8107"/>
                    <a:pt x="5037" y="8107"/>
                  </a:cubicBezTo>
                  <a:cubicBezTo>
                    <a:pt x="5071" y="8073"/>
                    <a:pt x="5104" y="8073"/>
                    <a:pt x="5171" y="8073"/>
                  </a:cubicBezTo>
                  <a:cubicBezTo>
                    <a:pt x="4504" y="8073"/>
                    <a:pt x="3870" y="8006"/>
                    <a:pt x="3269" y="7773"/>
                  </a:cubicBezTo>
                  <a:cubicBezTo>
                    <a:pt x="2636" y="7539"/>
                    <a:pt x="2068" y="7139"/>
                    <a:pt x="1601" y="6639"/>
                  </a:cubicBezTo>
                  <a:cubicBezTo>
                    <a:pt x="401" y="5405"/>
                    <a:pt x="234" y="3470"/>
                    <a:pt x="1201" y="2069"/>
                  </a:cubicBezTo>
                  <a:cubicBezTo>
                    <a:pt x="1568" y="1468"/>
                    <a:pt x="2035" y="968"/>
                    <a:pt x="2636" y="634"/>
                  </a:cubicBezTo>
                  <a:cubicBezTo>
                    <a:pt x="3169" y="301"/>
                    <a:pt x="3770" y="101"/>
                    <a:pt x="4403"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35"/>
            <p:cNvSpPr/>
            <p:nvPr/>
          </p:nvSpPr>
          <p:spPr>
            <a:xfrm>
              <a:off x="2939775" y="3785650"/>
              <a:ext cx="528725" cy="5875"/>
            </a:xfrm>
            <a:custGeom>
              <a:rect b="b" l="l" r="r" t="t"/>
              <a:pathLst>
                <a:path extrusionOk="0" h="235" w="21149">
                  <a:moveTo>
                    <a:pt x="10575" y="1"/>
                  </a:moveTo>
                  <a:cubicBezTo>
                    <a:pt x="4737" y="1"/>
                    <a:pt x="0" y="67"/>
                    <a:pt x="0" y="134"/>
                  </a:cubicBezTo>
                  <a:cubicBezTo>
                    <a:pt x="0" y="201"/>
                    <a:pt x="4737" y="234"/>
                    <a:pt x="10575" y="234"/>
                  </a:cubicBezTo>
                  <a:cubicBezTo>
                    <a:pt x="16412" y="234"/>
                    <a:pt x="21149" y="201"/>
                    <a:pt x="21149" y="134"/>
                  </a:cubicBezTo>
                  <a:cubicBezTo>
                    <a:pt x="21149" y="67"/>
                    <a:pt x="16412" y="1"/>
                    <a:pt x="1057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2" name="Google Shape;1032;p35"/>
            <p:cNvSpPr/>
            <p:nvPr/>
          </p:nvSpPr>
          <p:spPr>
            <a:xfrm>
              <a:off x="2871400" y="3580350"/>
              <a:ext cx="673825" cy="195325"/>
            </a:xfrm>
            <a:custGeom>
              <a:rect b="b" l="l" r="r" t="t"/>
              <a:pathLst>
                <a:path extrusionOk="0" h="7813" w="26953">
                  <a:moveTo>
                    <a:pt x="0" y="340"/>
                  </a:moveTo>
                  <a:cubicBezTo>
                    <a:pt x="50" y="357"/>
                    <a:pt x="108" y="365"/>
                    <a:pt x="167" y="365"/>
                  </a:cubicBezTo>
                  <a:cubicBezTo>
                    <a:pt x="225" y="365"/>
                    <a:pt x="284" y="357"/>
                    <a:pt x="334" y="340"/>
                  </a:cubicBezTo>
                  <a:close/>
                  <a:moveTo>
                    <a:pt x="20759" y="0"/>
                  </a:moveTo>
                  <a:cubicBezTo>
                    <a:pt x="20623" y="0"/>
                    <a:pt x="20485" y="3"/>
                    <a:pt x="20348" y="7"/>
                  </a:cubicBezTo>
                  <a:lnTo>
                    <a:pt x="16945" y="40"/>
                  </a:lnTo>
                  <a:lnTo>
                    <a:pt x="4970" y="207"/>
                  </a:lnTo>
                  <a:lnTo>
                    <a:pt x="1334" y="307"/>
                  </a:lnTo>
                  <a:lnTo>
                    <a:pt x="334" y="340"/>
                  </a:lnTo>
                  <a:lnTo>
                    <a:pt x="4970" y="340"/>
                  </a:lnTo>
                  <a:lnTo>
                    <a:pt x="16945" y="240"/>
                  </a:lnTo>
                  <a:lnTo>
                    <a:pt x="20381" y="207"/>
                  </a:lnTo>
                  <a:cubicBezTo>
                    <a:pt x="20511" y="203"/>
                    <a:pt x="20640" y="201"/>
                    <a:pt x="20770" y="201"/>
                  </a:cubicBezTo>
                  <a:cubicBezTo>
                    <a:pt x="21682" y="201"/>
                    <a:pt x="22612" y="303"/>
                    <a:pt x="23517" y="507"/>
                  </a:cubicBezTo>
                  <a:cubicBezTo>
                    <a:pt x="24417" y="707"/>
                    <a:pt x="25251" y="1174"/>
                    <a:pt x="25919" y="1875"/>
                  </a:cubicBezTo>
                  <a:cubicBezTo>
                    <a:pt x="26452" y="2509"/>
                    <a:pt x="26752" y="3309"/>
                    <a:pt x="26786" y="4143"/>
                  </a:cubicBezTo>
                  <a:cubicBezTo>
                    <a:pt x="26786" y="4810"/>
                    <a:pt x="26619" y="5477"/>
                    <a:pt x="26285" y="6078"/>
                  </a:cubicBezTo>
                  <a:cubicBezTo>
                    <a:pt x="26019" y="6511"/>
                    <a:pt x="25685" y="6912"/>
                    <a:pt x="25251" y="7212"/>
                  </a:cubicBezTo>
                  <a:cubicBezTo>
                    <a:pt x="24884" y="7445"/>
                    <a:pt x="24518" y="7646"/>
                    <a:pt x="24084" y="7812"/>
                  </a:cubicBezTo>
                  <a:lnTo>
                    <a:pt x="24184" y="7812"/>
                  </a:lnTo>
                  <a:cubicBezTo>
                    <a:pt x="24251" y="7812"/>
                    <a:pt x="24317" y="7779"/>
                    <a:pt x="24417" y="7746"/>
                  </a:cubicBezTo>
                  <a:cubicBezTo>
                    <a:pt x="24751" y="7646"/>
                    <a:pt x="25051" y="7479"/>
                    <a:pt x="25318" y="7279"/>
                  </a:cubicBezTo>
                  <a:cubicBezTo>
                    <a:pt x="25752" y="6978"/>
                    <a:pt x="26119" y="6611"/>
                    <a:pt x="26386" y="6144"/>
                  </a:cubicBezTo>
                  <a:cubicBezTo>
                    <a:pt x="26752" y="5544"/>
                    <a:pt x="26953" y="4844"/>
                    <a:pt x="26919" y="4143"/>
                  </a:cubicBezTo>
                  <a:cubicBezTo>
                    <a:pt x="26919" y="3276"/>
                    <a:pt x="26586" y="2442"/>
                    <a:pt x="26052" y="1775"/>
                  </a:cubicBezTo>
                  <a:cubicBezTo>
                    <a:pt x="25385" y="1041"/>
                    <a:pt x="24518" y="540"/>
                    <a:pt x="23550" y="307"/>
                  </a:cubicBezTo>
                  <a:cubicBezTo>
                    <a:pt x="22645" y="103"/>
                    <a:pt x="21715" y="0"/>
                    <a:pt x="20759"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35"/>
            <p:cNvSpPr/>
            <p:nvPr/>
          </p:nvSpPr>
          <p:spPr>
            <a:xfrm>
              <a:off x="2895075" y="3693175"/>
              <a:ext cx="543400" cy="47475"/>
            </a:xfrm>
            <a:custGeom>
              <a:rect b="b" l="l" r="r" t="t"/>
              <a:pathLst>
                <a:path extrusionOk="0" h="1899" w="21736">
                  <a:moveTo>
                    <a:pt x="4749" y="1"/>
                  </a:moveTo>
                  <a:cubicBezTo>
                    <a:pt x="4540" y="1"/>
                    <a:pt x="4328" y="34"/>
                    <a:pt x="4123" y="97"/>
                  </a:cubicBezTo>
                  <a:cubicBezTo>
                    <a:pt x="3756" y="230"/>
                    <a:pt x="3389" y="464"/>
                    <a:pt x="3089" y="731"/>
                  </a:cubicBezTo>
                  <a:cubicBezTo>
                    <a:pt x="2822" y="931"/>
                    <a:pt x="2489" y="1131"/>
                    <a:pt x="2155" y="1231"/>
                  </a:cubicBezTo>
                  <a:cubicBezTo>
                    <a:pt x="2062" y="1262"/>
                    <a:pt x="1966" y="1277"/>
                    <a:pt x="1871" y="1277"/>
                  </a:cubicBezTo>
                  <a:cubicBezTo>
                    <a:pt x="1658" y="1277"/>
                    <a:pt x="1449" y="1203"/>
                    <a:pt x="1288" y="1064"/>
                  </a:cubicBezTo>
                  <a:cubicBezTo>
                    <a:pt x="1054" y="898"/>
                    <a:pt x="954" y="631"/>
                    <a:pt x="1021" y="364"/>
                  </a:cubicBezTo>
                  <a:lnTo>
                    <a:pt x="1054" y="264"/>
                  </a:lnTo>
                  <a:lnTo>
                    <a:pt x="954" y="264"/>
                  </a:lnTo>
                  <a:cubicBezTo>
                    <a:pt x="621" y="297"/>
                    <a:pt x="321" y="497"/>
                    <a:pt x="154" y="798"/>
                  </a:cubicBezTo>
                  <a:cubicBezTo>
                    <a:pt x="142" y="818"/>
                    <a:pt x="131" y="839"/>
                    <a:pt x="120" y="861"/>
                  </a:cubicBezTo>
                  <a:lnTo>
                    <a:pt x="120" y="861"/>
                  </a:lnTo>
                  <a:cubicBezTo>
                    <a:pt x="120" y="851"/>
                    <a:pt x="120" y="841"/>
                    <a:pt x="120" y="831"/>
                  </a:cubicBezTo>
                  <a:cubicBezTo>
                    <a:pt x="120" y="764"/>
                    <a:pt x="120" y="664"/>
                    <a:pt x="120" y="597"/>
                  </a:cubicBezTo>
                  <a:cubicBezTo>
                    <a:pt x="87" y="664"/>
                    <a:pt x="87" y="764"/>
                    <a:pt x="87" y="831"/>
                  </a:cubicBezTo>
                  <a:lnTo>
                    <a:pt x="87" y="938"/>
                  </a:lnTo>
                  <a:lnTo>
                    <a:pt x="87" y="938"/>
                  </a:lnTo>
                  <a:cubicBezTo>
                    <a:pt x="11" y="1135"/>
                    <a:pt x="0" y="1350"/>
                    <a:pt x="54" y="1565"/>
                  </a:cubicBezTo>
                  <a:lnTo>
                    <a:pt x="120" y="1898"/>
                  </a:lnTo>
                  <a:lnTo>
                    <a:pt x="120" y="1531"/>
                  </a:lnTo>
                  <a:lnTo>
                    <a:pt x="154" y="1531"/>
                  </a:lnTo>
                  <a:cubicBezTo>
                    <a:pt x="60" y="1029"/>
                    <a:pt x="409" y="526"/>
                    <a:pt x="896" y="413"/>
                  </a:cubicBezTo>
                  <a:lnTo>
                    <a:pt x="896" y="413"/>
                  </a:lnTo>
                  <a:cubicBezTo>
                    <a:pt x="777" y="932"/>
                    <a:pt x="1316" y="1446"/>
                    <a:pt x="1913" y="1446"/>
                  </a:cubicBezTo>
                  <a:cubicBezTo>
                    <a:pt x="2016" y="1446"/>
                    <a:pt x="2119" y="1431"/>
                    <a:pt x="2222" y="1398"/>
                  </a:cubicBezTo>
                  <a:cubicBezTo>
                    <a:pt x="2956" y="1231"/>
                    <a:pt x="3490" y="531"/>
                    <a:pt x="4223" y="264"/>
                  </a:cubicBezTo>
                  <a:cubicBezTo>
                    <a:pt x="4384" y="220"/>
                    <a:pt x="4556" y="195"/>
                    <a:pt x="4731" y="195"/>
                  </a:cubicBezTo>
                  <a:cubicBezTo>
                    <a:pt x="4956" y="195"/>
                    <a:pt x="5184" y="237"/>
                    <a:pt x="5391" y="331"/>
                  </a:cubicBezTo>
                  <a:cubicBezTo>
                    <a:pt x="5825" y="464"/>
                    <a:pt x="6225" y="664"/>
                    <a:pt x="6658" y="831"/>
                  </a:cubicBezTo>
                  <a:cubicBezTo>
                    <a:pt x="7320" y="1020"/>
                    <a:pt x="7999" y="1109"/>
                    <a:pt x="8670" y="1109"/>
                  </a:cubicBezTo>
                  <a:cubicBezTo>
                    <a:pt x="8946" y="1109"/>
                    <a:pt x="9222" y="1094"/>
                    <a:pt x="9494" y="1064"/>
                  </a:cubicBezTo>
                  <a:lnTo>
                    <a:pt x="18167" y="631"/>
                  </a:lnTo>
                  <a:lnTo>
                    <a:pt x="20802" y="464"/>
                  </a:lnTo>
                  <a:lnTo>
                    <a:pt x="21502" y="431"/>
                  </a:lnTo>
                  <a:cubicBezTo>
                    <a:pt x="21569" y="431"/>
                    <a:pt x="21669" y="397"/>
                    <a:pt x="21736" y="397"/>
                  </a:cubicBezTo>
                  <a:cubicBezTo>
                    <a:pt x="21669" y="364"/>
                    <a:pt x="21569" y="364"/>
                    <a:pt x="21469" y="364"/>
                  </a:cubicBezTo>
                  <a:lnTo>
                    <a:pt x="20735" y="364"/>
                  </a:lnTo>
                  <a:lnTo>
                    <a:pt x="18133" y="464"/>
                  </a:lnTo>
                  <a:lnTo>
                    <a:pt x="9460" y="831"/>
                  </a:lnTo>
                  <a:cubicBezTo>
                    <a:pt x="9180" y="861"/>
                    <a:pt x="8900" y="876"/>
                    <a:pt x="8621" y="876"/>
                  </a:cubicBezTo>
                  <a:cubicBezTo>
                    <a:pt x="7969" y="876"/>
                    <a:pt x="7322" y="794"/>
                    <a:pt x="6692" y="631"/>
                  </a:cubicBezTo>
                  <a:cubicBezTo>
                    <a:pt x="6258" y="464"/>
                    <a:pt x="5858" y="264"/>
                    <a:pt x="5424" y="130"/>
                  </a:cubicBezTo>
                  <a:cubicBezTo>
                    <a:pt x="5213" y="42"/>
                    <a:pt x="4983" y="1"/>
                    <a:pt x="474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35"/>
            <p:cNvSpPr/>
            <p:nvPr/>
          </p:nvSpPr>
          <p:spPr>
            <a:xfrm>
              <a:off x="2796325" y="3874050"/>
              <a:ext cx="712200" cy="5850"/>
            </a:xfrm>
            <a:custGeom>
              <a:rect b="b" l="l" r="r" t="t"/>
              <a:pathLst>
                <a:path extrusionOk="0" h="234" w="28488">
                  <a:moveTo>
                    <a:pt x="14244" y="0"/>
                  </a:moveTo>
                  <a:cubicBezTo>
                    <a:pt x="6372" y="0"/>
                    <a:pt x="1" y="67"/>
                    <a:pt x="1" y="134"/>
                  </a:cubicBezTo>
                  <a:cubicBezTo>
                    <a:pt x="1" y="167"/>
                    <a:pt x="6372" y="234"/>
                    <a:pt x="14244" y="234"/>
                  </a:cubicBezTo>
                  <a:cubicBezTo>
                    <a:pt x="22117" y="234"/>
                    <a:pt x="28488" y="167"/>
                    <a:pt x="28488" y="134"/>
                  </a:cubicBezTo>
                  <a:cubicBezTo>
                    <a:pt x="28488" y="101"/>
                    <a:pt x="22117" y="0"/>
                    <a:pt x="14244"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35"/>
            <p:cNvSpPr/>
            <p:nvPr/>
          </p:nvSpPr>
          <p:spPr>
            <a:xfrm>
              <a:off x="2627875" y="1636625"/>
              <a:ext cx="102600" cy="89250"/>
            </a:xfrm>
            <a:custGeom>
              <a:rect b="b" l="l" r="r" t="t"/>
              <a:pathLst>
                <a:path extrusionOk="0" h="3570" w="4104">
                  <a:moveTo>
                    <a:pt x="67" y="0"/>
                  </a:moveTo>
                  <a:cubicBezTo>
                    <a:pt x="34" y="300"/>
                    <a:pt x="1" y="634"/>
                    <a:pt x="34" y="967"/>
                  </a:cubicBezTo>
                  <a:cubicBezTo>
                    <a:pt x="34" y="1601"/>
                    <a:pt x="67" y="2468"/>
                    <a:pt x="101" y="3469"/>
                  </a:cubicBezTo>
                  <a:lnTo>
                    <a:pt x="101" y="3569"/>
                  </a:lnTo>
                  <a:lnTo>
                    <a:pt x="234" y="3569"/>
                  </a:lnTo>
                  <a:lnTo>
                    <a:pt x="1769" y="3402"/>
                  </a:lnTo>
                  <a:lnTo>
                    <a:pt x="4004" y="3169"/>
                  </a:lnTo>
                  <a:lnTo>
                    <a:pt x="4104" y="3169"/>
                  </a:lnTo>
                  <a:lnTo>
                    <a:pt x="4104" y="3069"/>
                  </a:lnTo>
                  <a:cubicBezTo>
                    <a:pt x="4037" y="2235"/>
                    <a:pt x="4004" y="1534"/>
                    <a:pt x="3937" y="1034"/>
                  </a:cubicBezTo>
                  <a:cubicBezTo>
                    <a:pt x="3937" y="767"/>
                    <a:pt x="3904" y="500"/>
                    <a:pt x="3837" y="267"/>
                  </a:cubicBezTo>
                  <a:cubicBezTo>
                    <a:pt x="3803" y="500"/>
                    <a:pt x="3803" y="767"/>
                    <a:pt x="3837" y="1034"/>
                  </a:cubicBezTo>
                  <a:cubicBezTo>
                    <a:pt x="3837" y="1485"/>
                    <a:pt x="3868" y="2153"/>
                    <a:pt x="3900" y="2948"/>
                  </a:cubicBezTo>
                  <a:lnTo>
                    <a:pt x="3900" y="2948"/>
                  </a:lnTo>
                  <a:lnTo>
                    <a:pt x="1769" y="3202"/>
                  </a:lnTo>
                  <a:lnTo>
                    <a:pt x="297" y="3359"/>
                  </a:lnTo>
                  <a:lnTo>
                    <a:pt x="297" y="3359"/>
                  </a:lnTo>
                  <a:cubicBezTo>
                    <a:pt x="263" y="2373"/>
                    <a:pt x="200" y="1546"/>
                    <a:pt x="168" y="967"/>
                  </a:cubicBezTo>
                  <a:cubicBezTo>
                    <a:pt x="168" y="634"/>
                    <a:pt x="134" y="300"/>
                    <a:pt x="6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35"/>
            <p:cNvSpPr/>
            <p:nvPr/>
          </p:nvSpPr>
          <p:spPr>
            <a:xfrm>
              <a:off x="2587025" y="1594075"/>
              <a:ext cx="88425" cy="72575"/>
            </a:xfrm>
            <a:custGeom>
              <a:rect b="b" l="l" r="r" t="t"/>
              <a:pathLst>
                <a:path extrusionOk="0" h="2903" w="3537">
                  <a:moveTo>
                    <a:pt x="3536" y="1"/>
                  </a:moveTo>
                  <a:lnTo>
                    <a:pt x="3536" y="1"/>
                  </a:lnTo>
                  <a:cubicBezTo>
                    <a:pt x="2869" y="368"/>
                    <a:pt x="2235" y="801"/>
                    <a:pt x="1668" y="1302"/>
                  </a:cubicBezTo>
                  <a:cubicBezTo>
                    <a:pt x="1034" y="1769"/>
                    <a:pt x="467" y="2302"/>
                    <a:pt x="0" y="2903"/>
                  </a:cubicBezTo>
                  <a:cubicBezTo>
                    <a:pt x="634" y="2436"/>
                    <a:pt x="1234" y="1969"/>
                    <a:pt x="1802" y="1469"/>
                  </a:cubicBezTo>
                  <a:cubicBezTo>
                    <a:pt x="2402" y="1035"/>
                    <a:pt x="2969" y="535"/>
                    <a:pt x="353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35"/>
            <p:cNvSpPr/>
            <p:nvPr/>
          </p:nvSpPr>
          <p:spPr>
            <a:xfrm>
              <a:off x="2675425" y="1594075"/>
              <a:ext cx="84250" cy="70075"/>
            </a:xfrm>
            <a:custGeom>
              <a:rect b="b" l="l" r="r" t="t"/>
              <a:pathLst>
                <a:path extrusionOk="0" h="2803" w="3370">
                  <a:moveTo>
                    <a:pt x="0" y="1"/>
                  </a:moveTo>
                  <a:cubicBezTo>
                    <a:pt x="500" y="568"/>
                    <a:pt x="1034" y="1068"/>
                    <a:pt x="1635" y="1502"/>
                  </a:cubicBezTo>
                  <a:cubicBezTo>
                    <a:pt x="2168" y="1969"/>
                    <a:pt x="2735" y="2436"/>
                    <a:pt x="3369" y="2803"/>
                  </a:cubicBezTo>
                  <a:cubicBezTo>
                    <a:pt x="2869" y="2269"/>
                    <a:pt x="2335" y="1769"/>
                    <a:pt x="1768" y="1335"/>
                  </a:cubicBezTo>
                  <a:cubicBezTo>
                    <a:pt x="1201" y="835"/>
                    <a:pt x="634" y="401"/>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35"/>
            <p:cNvSpPr/>
            <p:nvPr/>
          </p:nvSpPr>
          <p:spPr>
            <a:xfrm>
              <a:off x="2983125" y="1038675"/>
              <a:ext cx="216850" cy="216850"/>
            </a:xfrm>
            <a:custGeom>
              <a:rect b="b" l="l" r="r" t="t"/>
              <a:pathLst>
                <a:path extrusionOk="0" h="8674" w="8674">
                  <a:moveTo>
                    <a:pt x="735" y="1"/>
                  </a:moveTo>
                  <a:lnTo>
                    <a:pt x="1" y="7940"/>
                  </a:lnTo>
                  <a:lnTo>
                    <a:pt x="7940" y="8674"/>
                  </a:lnTo>
                  <a:lnTo>
                    <a:pt x="8674" y="735"/>
                  </a:lnTo>
                  <a:lnTo>
                    <a:pt x="735"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35"/>
            <p:cNvSpPr/>
            <p:nvPr/>
          </p:nvSpPr>
          <p:spPr>
            <a:xfrm>
              <a:off x="3066525" y="1095625"/>
              <a:ext cx="52575" cy="94025"/>
            </a:xfrm>
            <a:custGeom>
              <a:rect b="b" l="l" r="r" t="t"/>
              <a:pathLst>
                <a:path extrusionOk="0" h="3761" w="2103">
                  <a:moveTo>
                    <a:pt x="976" y="0"/>
                  </a:moveTo>
                  <a:cubicBezTo>
                    <a:pt x="896" y="0"/>
                    <a:pt x="815" y="8"/>
                    <a:pt x="734" y="25"/>
                  </a:cubicBezTo>
                  <a:cubicBezTo>
                    <a:pt x="501" y="58"/>
                    <a:pt x="301" y="158"/>
                    <a:pt x="134" y="325"/>
                  </a:cubicBezTo>
                  <a:cubicBezTo>
                    <a:pt x="34" y="425"/>
                    <a:pt x="1" y="525"/>
                    <a:pt x="1" y="525"/>
                  </a:cubicBezTo>
                  <a:cubicBezTo>
                    <a:pt x="201" y="325"/>
                    <a:pt x="468" y="225"/>
                    <a:pt x="734" y="158"/>
                  </a:cubicBezTo>
                  <a:cubicBezTo>
                    <a:pt x="773" y="154"/>
                    <a:pt x="811" y="152"/>
                    <a:pt x="849" y="152"/>
                  </a:cubicBezTo>
                  <a:cubicBezTo>
                    <a:pt x="1109" y="152"/>
                    <a:pt x="1360" y="250"/>
                    <a:pt x="1535" y="425"/>
                  </a:cubicBezTo>
                  <a:cubicBezTo>
                    <a:pt x="1802" y="625"/>
                    <a:pt x="1902" y="992"/>
                    <a:pt x="1802" y="1326"/>
                  </a:cubicBezTo>
                  <a:cubicBezTo>
                    <a:pt x="1735" y="1492"/>
                    <a:pt x="1635" y="1626"/>
                    <a:pt x="1468" y="1726"/>
                  </a:cubicBezTo>
                  <a:cubicBezTo>
                    <a:pt x="1335" y="1826"/>
                    <a:pt x="1168" y="1926"/>
                    <a:pt x="1001" y="1993"/>
                  </a:cubicBezTo>
                  <a:cubicBezTo>
                    <a:pt x="901" y="2059"/>
                    <a:pt x="835" y="2126"/>
                    <a:pt x="801" y="2193"/>
                  </a:cubicBezTo>
                  <a:cubicBezTo>
                    <a:pt x="734" y="2293"/>
                    <a:pt x="734" y="2393"/>
                    <a:pt x="734" y="2493"/>
                  </a:cubicBezTo>
                  <a:lnTo>
                    <a:pt x="734" y="2893"/>
                  </a:lnTo>
                  <a:cubicBezTo>
                    <a:pt x="668" y="3194"/>
                    <a:pt x="668" y="3460"/>
                    <a:pt x="734" y="3761"/>
                  </a:cubicBezTo>
                  <a:cubicBezTo>
                    <a:pt x="801" y="3494"/>
                    <a:pt x="868" y="3194"/>
                    <a:pt x="868" y="2893"/>
                  </a:cubicBezTo>
                  <a:lnTo>
                    <a:pt x="901" y="2493"/>
                  </a:lnTo>
                  <a:cubicBezTo>
                    <a:pt x="901" y="2360"/>
                    <a:pt x="1001" y="2226"/>
                    <a:pt x="1135" y="2159"/>
                  </a:cubicBezTo>
                  <a:cubicBezTo>
                    <a:pt x="1302" y="2093"/>
                    <a:pt x="1468" y="1993"/>
                    <a:pt x="1635" y="1926"/>
                  </a:cubicBezTo>
                  <a:cubicBezTo>
                    <a:pt x="1802" y="1793"/>
                    <a:pt x="1935" y="1592"/>
                    <a:pt x="2002" y="1392"/>
                  </a:cubicBezTo>
                  <a:cubicBezTo>
                    <a:pt x="2102" y="1192"/>
                    <a:pt x="2102" y="959"/>
                    <a:pt x="2002" y="758"/>
                  </a:cubicBezTo>
                  <a:cubicBezTo>
                    <a:pt x="1935" y="558"/>
                    <a:pt x="1835" y="392"/>
                    <a:pt x="1668" y="258"/>
                  </a:cubicBezTo>
                  <a:cubicBezTo>
                    <a:pt x="1466" y="81"/>
                    <a:pt x="1226" y="0"/>
                    <a:pt x="97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35"/>
            <p:cNvSpPr/>
            <p:nvPr/>
          </p:nvSpPr>
          <p:spPr>
            <a:xfrm>
              <a:off x="3076525" y="1199725"/>
              <a:ext cx="10875" cy="9500"/>
            </a:xfrm>
            <a:custGeom>
              <a:rect b="b" l="l" r="r" t="t"/>
              <a:pathLst>
                <a:path extrusionOk="0" h="380" w="435">
                  <a:moveTo>
                    <a:pt x="289" y="1"/>
                  </a:moveTo>
                  <a:cubicBezTo>
                    <a:pt x="249" y="1"/>
                    <a:pt x="234" y="30"/>
                    <a:pt x="234" y="30"/>
                  </a:cubicBezTo>
                  <a:cubicBezTo>
                    <a:pt x="234" y="64"/>
                    <a:pt x="234" y="130"/>
                    <a:pt x="234" y="130"/>
                  </a:cubicBezTo>
                  <a:cubicBezTo>
                    <a:pt x="212" y="130"/>
                    <a:pt x="205" y="145"/>
                    <a:pt x="202" y="145"/>
                  </a:cubicBezTo>
                  <a:cubicBezTo>
                    <a:pt x="201" y="145"/>
                    <a:pt x="201" y="141"/>
                    <a:pt x="201" y="130"/>
                  </a:cubicBezTo>
                  <a:lnTo>
                    <a:pt x="201" y="30"/>
                  </a:lnTo>
                  <a:cubicBezTo>
                    <a:pt x="201" y="30"/>
                    <a:pt x="190" y="25"/>
                    <a:pt x="171" y="25"/>
                  </a:cubicBezTo>
                  <a:cubicBezTo>
                    <a:pt x="142" y="25"/>
                    <a:pt x="94" y="37"/>
                    <a:pt x="34" y="97"/>
                  </a:cubicBezTo>
                  <a:cubicBezTo>
                    <a:pt x="1" y="164"/>
                    <a:pt x="1" y="230"/>
                    <a:pt x="34" y="297"/>
                  </a:cubicBezTo>
                  <a:cubicBezTo>
                    <a:pt x="76" y="353"/>
                    <a:pt x="141" y="379"/>
                    <a:pt x="207" y="379"/>
                  </a:cubicBezTo>
                  <a:cubicBezTo>
                    <a:pt x="300" y="379"/>
                    <a:pt x="396" y="328"/>
                    <a:pt x="435" y="230"/>
                  </a:cubicBezTo>
                  <a:cubicBezTo>
                    <a:pt x="435" y="164"/>
                    <a:pt x="401" y="97"/>
                    <a:pt x="368" y="30"/>
                  </a:cubicBezTo>
                  <a:cubicBezTo>
                    <a:pt x="334" y="8"/>
                    <a:pt x="309" y="1"/>
                    <a:pt x="28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35"/>
            <p:cNvSpPr/>
            <p:nvPr/>
          </p:nvSpPr>
          <p:spPr>
            <a:xfrm>
              <a:off x="1870675" y="896925"/>
              <a:ext cx="214350" cy="214325"/>
            </a:xfrm>
            <a:custGeom>
              <a:rect b="b" l="l" r="r" t="t"/>
              <a:pathLst>
                <a:path extrusionOk="0" h="8573" w="8574">
                  <a:moveTo>
                    <a:pt x="7573" y="0"/>
                  </a:moveTo>
                  <a:lnTo>
                    <a:pt x="0" y="1001"/>
                  </a:lnTo>
                  <a:lnTo>
                    <a:pt x="1001" y="8573"/>
                  </a:lnTo>
                  <a:lnTo>
                    <a:pt x="8573" y="7572"/>
                  </a:lnTo>
                  <a:lnTo>
                    <a:pt x="7573"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35"/>
            <p:cNvSpPr/>
            <p:nvPr/>
          </p:nvSpPr>
          <p:spPr>
            <a:xfrm>
              <a:off x="2094175" y="1152100"/>
              <a:ext cx="208500" cy="208500"/>
            </a:xfrm>
            <a:custGeom>
              <a:rect b="b" l="l" r="r" t="t"/>
              <a:pathLst>
                <a:path extrusionOk="0" h="8340" w="8340">
                  <a:moveTo>
                    <a:pt x="701" y="1"/>
                  </a:moveTo>
                  <a:lnTo>
                    <a:pt x="0" y="7639"/>
                  </a:lnTo>
                  <a:lnTo>
                    <a:pt x="7639" y="8340"/>
                  </a:lnTo>
                  <a:lnTo>
                    <a:pt x="8339" y="701"/>
                  </a:lnTo>
                  <a:lnTo>
                    <a:pt x="701"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35"/>
            <p:cNvSpPr/>
            <p:nvPr/>
          </p:nvSpPr>
          <p:spPr>
            <a:xfrm>
              <a:off x="2426900" y="1127925"/>
              <a:ext cx="208500" cy="208500"/>
            </a:xfrm>
            <a:custGeom>
              <a:rect b="b" l="l" r="r" t="t"/>
              <a:pathLst>
                <a:path extrusionOk="0" h="8340" w="8340">
                  <a:moveTo>
                    <a:pt x="735" y="0"/>
                  </a:moveTo>
                  <a:lnTo>
                    <a:pt x="1" y="7606"/>
                  </a:lnTo>
                  <a:lnTo>
                    <a:pt x="7606" y="8339"/>
                  </a:lnTo>
                  <a:lnTo>
                    <a:pt x="8340" y="734"/>
                  </a:lnTo>
                  <a:lnTo>
                    <a:pt x="735"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35"/>
            <p:cNvSpPr/>
            <p:nvPr/>
          </p:nvSpPr>
          <p:spPr>
            <a:xfrm>
              <a:off x="2321000" y="893575"/>
              <a:ext cx="191000" cy="191000"/>
            </a:xfrm>
            <a:custGeom>
              <a:rect b="b" l="l" r="r" t="t"/>
              <a:pathLst>
                <a:path extrusionOk="0" h="7640" w="7640">
                  <a:moveTo>
                    <a:pt x="0" y="1"/>
                  </a:moveTo>
                  <a:lnTo>
                    <a:pt x="0" y="7640"/>
                  </a:lnTo>
                  <a:lnTo>
                    <a:pt x="7639" y="7640"/>
                  </a:lnTo>
                  <a:lnTo>
                    <a:pt x="7639"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35"/>
            <p:cNvSpPr/>
            <p:nvPr/>
          </p:nvSpPr>
          <p:spPr>
            <a:xfrm>
              <a:off x="2578675" y="893575"/>
              <a:ext cx="191000" cy="191000"/>
            </a:xfrm>
            <a:custGeom>
              <a:rect b="b" l="l" r="r" t="t"/>
              <a:pathLst>
                <a:path extrusionOk="0" h="7640" w="7640">
                  <a:moveTo>
                    <a:pt x="1" y="1"/>
                  </a:moveTo>
                  <a:lnTo>
                    <a:pt x="1" y="7640"/>
                  </a:lnTo>
                  <a:lnTo>
                    <a:pt x="7639" y="7640"/>
                  </a:lnTo>
                  <a:lnTo>
                    <a:pt x="7639"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35"/>
            <p:cNvSpPr/>
            <p:nvPr/>
          </p:nvSpPr>
          <p:spPr>
            <a:xfrm>
              <a:off x="2104175" y="896925"/>
              <a:ext cx="191000" cy="190975"/>
            </a:xfrm>
            <a:custGeom>
              <a:rect b="b" l="l" r="r" t="t"/>
              <a:pathLst>
                <a:path extrusionOk="0" h="7639" w="7640">
                  <a:moveTo>
                    <a:pt x="0" y="0"/>
                  </a:moveTo>
                  <a:lnTo>
                    <a:pt x="0" y="7639"/>
                  </a:lnTo>
                  <a:lnTo>
                    <a:pt x="7639" y="7639"/>
                  </a:lnTo>
                  <a:lnTo>
                    <a:pt x="7639"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35"/>
            <p:cNvSpPr/>
            <p:nvPr/>
          </p:nvSpPr>
          <p:spPr>
            <a:xfrm>
              <a:off x="2311000" y="1284400"/>
              <a:ext cx="83400" cy="6475"/>
            </a:xfrm>
            <a:custGeom>
              <a:rect b="b" l="l" r="r" t="t"/>
              <a:pathLst>
                <a:path extrusionOk="0" h="259" w="3336">
                  <a:moveTo>
                    <a:pt x="1271" y="0"/>
                  </a:moveTo>
                  <a:cubicBezTo>
                    <a:pt x="847" y="0"/>
                    <a:pt x="433" y="44"/>
                    <a:pt x="0" y="146"/>
                  </a:cubicBezTo>
                  <a:cubicBezTo>
                    <a:pt x="425" y="221"/>
                    <a:pt x="832" y="258"/>
                    <a:pt x="1248" y="258"/>
                  </a:cubicBezTo>
                  <a:cubicBezTo>
                    <a:pt x="1386" y="258"/>
                    <a:pt x="1526" y="254"/>
                    <a:pt x="1668" y="246"/>
                  </a:cubicBezTo>
                  <a:cubicBezTo>
                    <a:pt x="1810" y="254"/>
                    <a:pt x="1951" y="258"/>
                    <a:pt x="2093" y="258"/>
                  </a:cubicBezTo>
                  <a:cubicBezTo>
                    <a:pt x="2516" y="258"/>
                    <a:pt x="2935" y="221"/>
                    <a:pt x="3336" y="146"/>
                  </a:cubicBezTo>
                  <a:cubicBezTo>
                    <a:pt x="2928" y="44"/>
                    <a:pt x="2501" y="0"/>
                    <a:pt x="2069" y="0"/>
                  </a:cubicBezTo>
                  <a:cubicBezTo>
                    <a:pt x="1936" y="0"/>
                    <a:pt x="1802" y="4"/>
                    <a:pt x="1668" y="12"/>
                  </a:cubicBezTo>
                  <a:cubicBezTo>
                    <a:pt x="1534" y="4"/>
                    <a:pt x="1402" y="0"/>
                    <a:pt x="127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35"/>
            <p:cNvSpPr/>
            <p:nvPr/>
          </p:nvSpPr>
          <p:spPr>
            <a:xfrm>
              <a:off x="2363525" y="1267950"/>
              <a:ext cx="36725" cy="41800"/>
            </a:xfrm>
            <a:custGeom>
              <a:rect b="b" l="l" r="r" t="t"/>
              <a:pathLst>
                <a:path extrusionOk="0" h="1672" w="1469">
                  <a:moveTo>
                    <a:pt x="8" y="1"/>
                  </a:moveTo>
                  <a:cubicBezTo>
                    <a:pt x="5" y="1"/>
                    <a:pt x="2" y="2"/>
                    <a:pt x="1" y="3"/>
                  </a:cubicBezTo>
                  <a:cubicBezTo>
                    <a:pt x="287" y="319"/>
                    <a:pt x="623" y="560"/>
                    <a:pt x="1030" y="685"/>
                  </a:cubicBezTo>
                  <a:lnTo>
                    <a:pt x="1030" y="685"/>
                  </a:lnTo>
                  <a:cubicBezTo>
                    <a:pt x="675" y="969"/>
                    <a:pt x="374" y="1306"/>
                    <a:pt x="101" y="1671"/>
                  </a:cubicBezTo>
                  <a:cubicBezTo>
                    <a:pt x="534" y="1438"/>
                    <a:pt x="935" y="1137"/>
                    <a:pt x="1268" y="770"/>
                  </a:cubicBezTo>
                  <a:lnTo>
                    <a:pt x="1335" y="737"/>
                  </a:lnTo>
                  <a:lnTo>
                    <a:pt x="1468" y="604"/>
                  </a:lnTo>
                  <a:lnTo>
                    <a:pt x="1301" y="537"/>
                  </a:lnTo>
                  <a:cubicBezTo>
                    <a:pt x="602" y="314"/>
                    <a:pt x="84" y="1"/>
                    <a:pt x="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35"/>
            <p:cNvSpPr/>
            <p:nvPr/>
          </p:nvSpPr>
          <p:spPr>
            <a:xfrm>
              <a:off x="2153375" y="1397275"/>
              <a:ext cx="211000" cy="311075"/>
            </a:xfrm>
            <a:custGeom>
              <a:rect b="b" l="l" r="r" t="t"/>
              <a:pathLst>
                <a:path extrusionOk="0" h="12443" w="8440">
                  <a:moveTo>
                    <a:pt x="1" y="1"/>
                  </a:moveTo>
                  <a:cubicBezTo>
                    <a:pt x="1" y="267"/>
                    <a:pt x="1" y="501"/>
                    <a:pt x="34" y="734"/>
                  </a:cubicBezTo>
                  <a:cubicBezTo>
                    <a:pt x="67" y="1235"/>
                    <a:pt x="134" y="1902"/>
                    <a:pt x="201" y="2736"/>
                  </a:cubicBezTo>
                  <a:cubicBezTo>
                    <a:pt x="334" y="4404"/>
                    <a:pt x="534" y="6705"/>
                    <a:pt x="801" y="9274"/>
                  </a:cubicBezTo>
                  <a:cubicBezTo>
                    <a:pt x="868" y="9908"/>
                    <a:pt x="1035" y="10508"/>
                    <a:pt x="1368" y="11075"/>
                  </a:cubicBezTo>
                  <a:cubicBezTo>
                    <a:pt x="1668" y="11609"/>
                    <a:pt x="2169" y="11976"/>
                    <a:pt x="2736" y="12176"/>
                  </a:cubicBezTo>
                  <a:cubicBezTo>
                    <a:pt x="3270" y="12343"/>
                    <a:pt x="3803" y="12443"/>
                    <a:pt x="4337" y="12443"/>
                  </a:cubicBezTo>
                  <a:cubicBezTo>
                    <a:pt x="4837" y="12443"/>
                    <a:pt x="5304" y="12376"/>
                    <a:pt x="5705" y="12376"/>
                  </a:cubicBezTo>
                  <a:lnTo>
                    <a:pt x="7706" y="12343"/>
                  </a:lnTo>
                  <a:cubicBezTo>
                    <a:pt x="7940" y="12343"/>
                    <a:pt x="8173" y="12343"/>
                    <a:pt x="8440" y="12309"/>
                  </a:cubicBezTo>
                  <a:cubicBezTo>
                    <a:pt x="8173" y="12276"/>
                    <a:pt x="7940" y="12276"/>
                    <a:pt x="7706" y="12276"/>
                  </a:cubicBezTo>
                  <a:cubicBezTo>
                    <a:pt x="7239" y="12243"/>
                    <a:pt x="6539" y="12243"/>
                    <a:pt x="5705" y="12243"/>
                  </a:cubicBezTo>
                  <a:cubicBezTo>
                    <a:pt x="5271" y="12243"/>
                    <a:pt x="4804" y="12276"/>
                    <a:pt x="4337" y="12276"/>
                  </a:cubicBezTo>
                  <a:cubicBezTo>
                    <a:pt x="3803" y="12276"/>
                    <a:pt x="3303" y="12176"/>
                    <a:pt x="2836" y="12009"/>
                  </a:cubicBezTo>
                  <a:cubicBezTo>
                    <a:pt x="2302" y="11842"/>
                    <a:pt x="1835" y="11475"/>
                    <a:pt x="1535" y="10975"/>
                  </a:cubicBezTo>
                  <a:cubicBezTo>
                    <a:pt x="1235" y="10441"/>
                    <a:pt x="1068" y="9874"/>
                    <a:pt x="1001" y="9240"/>
                  </a:cubicBezTo>
                  <a:cubicBezTo>
                    <a:pt x="768" y="6739"/>
                    <a:pt x="534" y="4437"/>
                    <a:pt x="334" y="2736"/>
                  </a:cubicBezTo>
                  <a:cubicBezTo>
                    <a:pt x="267" y="1935"/>
                    <a:pt x="167" y="1268"/>
                    <a:pt x="134" y="768"/>
                  </a:cubicBezTo>
                  <a:cubicBezTo>
                    <a:pt x="101" y="501"/>
                    <a:pt x="67" y="267"/>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35"/>
            <p:cNvSpPr/>
            <p:nvPr/>
          </p:nvSpPr>
          <p:spPr>
            <a:xfrm>
              <a:off x="2345175" y="1683275"/>
              <a:ext cx="35900" cy="49275"/>
            </a:xfrm>
            <a:custGeom>
              <a:rect b="b" l="l" r="r" t="t"/>
              <a:pathLst>
                <a:path extrusionOk="0" h="1971" w="1436">
                  <a:moveTo>
                    <a:pt x="40" y="0"/>
                  </a:moveTo>
                  <a:cubicBezTo>
                    <a:pt x="37" y="0"/>
                    <a:pt x="35" y="1"/>
                    <a:pt x="34" y="2"/>
                  </a:cubicBezTo>
                  <a:cubicBezTo>
                    <a:pt x="276" y="395"/>
                    <a:pt x="627" y="678"/>
                    <a:pt x="1038" y="877"/>
                  </a:cubicBezTo>
                  <a:lnTo>
                    <a:pt x="1038" y="877"/>
                  </a:lnTo>
                  <a:cubicBezTo>
                    <a:pt x="632" y="1143"/>
                    <a:pt x="286" y="1526"/>
                    <a:pt x="1" y="1970"/>
                  </a:cubicBezTo>
                  <a:cubicBezTo>
                    <a:pt x="434" y="1670"/>
                    <a:pt x="835" y="1336"/>
                    <a:pt x="1202" y="1003"/>
                  </a:cubicBezTo>
                  <a:lnTo>
                    <a:pt x="1302" y="936"/>
                  </a:lnTo>
                  <a:lnTo>
                    <a:pt x="1435" y="836"/>
                  </a:lnTo>
                  <a:lnTo>
                    <a:pt x="1268" y="736"/>
                  </a:lnTo>
                  <a:cubicBezTo>
                    <a:pt x="593" y="415"/>
                    <a:pt x="104" y="0"/>
                    <a:pt x="4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35"/>
            <p:cNvSpPr/>
            <p:nvPr/>
          </p:nvSpPr>
          <p:spPr>
            <a:xfrm>
              <a:off x="1970750" y="2750750"/>
              <a:ext cx="200175" cy="200175"/>
            </a:xfrm>
            <a:custGeom>
              <a:rect b="b" l="l" r="r" t="t"/>
              <a:pathLst>
                <a:path extrusionOk="0" h="8007" w="8007">
                  <a:moveTo>
                    <a:pt x="701" y="0"/>
                  </a:moveTo>
                  <a:lnTo>
                    <a:pt x="0" y="7339"/>
                  </a:lnTo>
                  <a:lnTo>
                    <a:pt x="7339" y="8006"/>
                  </a:lnTo>
                  <a:lnTo>
                    <a:pt x="8006" y="667"/>
                  </a:lnTo>
                  <a:lnTo>
                    <a:pt x="701"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35"/>
            <p:cNvSpPr/>
            <p:nvPr/>
          </p:nvSpPr>
          <p:spPr>
            <a:xfrm>
              <a:off x="1752250" y="2221200"/>
              <a:ext cx="183500" cy="184325"/>
            </a:xfrm>
            <a:custGeom>
              <a:rect b="b" l="l" r="r" t="t"/>
              <a:pathLst>
                <a:path extrusionOk="0" h="7373" w="7340">
                  <a:moveTo>
                    <a:pt x="1" y="0"/>
                  </a:moveTo>
                  <a:lnTo>
                    <a:pt x="1" y="7372"/>
                  </a:lnTo>
                  <a:lnTo>
                    <a:pt x="7339" y="7372"/>
                  </a:lnTo>
                  <a:lnTo>
                    <a:pt x="7339"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35"/>
            <p:cNvSpPr/>
            <p:nvPr/>
          </p:nvSpPr>
          <p:spPr>
            <a:xfrm>
              <a:off x="1989925" y="1961025"/>
              <a:ext cx="183500" cy="184300"/>
            </a:xfrm>
            <a:custGeom>
              <a:rect b="b" l="l" r="r" t="t"/>
              <a:pathLst>
                <a:path extrusionOk="0" h="7372" w="7340">
                  <a:moveTo>
                    <a:pt x="1" y="0"/>
                  </a:moveTo>
                  <a:lnTo>
                    <a:pt x="1" y="7372"/>
                  </a:lnTo>
                  <a:lnTo>
                    <a:pt x="7339" y="7372"/>
                  </a:lnTo>
                  <a:lnTo>
                    <a:pt x="7339"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4" name="Google Shape;1054;p35"/>
            <p:cNvSpPr/>
            <p:nvPr/>
          </p:nvSpPr>
          <p:spPr>
            <a:xfrm>
              <a:off x="1994925" y="2200350"/>
              <a:ext cx="196825" cy="197675"/>
            </a:xfrm>
            <a:custGeom>
              <a:rect b="b" l="l" r="r" t="t"/>
              <a:pathLst>
                <a:path extrusionOk="0" h="7907" w="7873">
                  <a:moveTo>
                    <a:pt x="7339" y="1"/>
                  </a:moveTo>
                  <a:lnTo>
                    <a:pt x="1" y="534"/>
                  </a:lnTo>
                  <a:lnTo>
                    <a:pt x="501" y="7906"/>
                  </a:lnTo>
                  <a:lnTo>
                    <a:pt x="7873" y="7372"/>
                  </a:lnTo>
                  <a:lnTo>
                    <a:pt x="7339"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5" name="Google Shape;1055;p35"/>
            <p:cNvSpPr/>
            <p:nvPr/>
          </p:nvSpPr>
          <p:spPr>
            <a:xfrm>
              <a:off x="1981575" y="2461375"/>
              <a:ext cx="200175" cy="200175"/>
            </a:xfrm>
            <a:custGeom>
              <a:rect b="b" l="l" r="r" t="t"/>
              <a:pathLst>
                <a:path extrusionOk="0" h="8007" w="8007">
                  <a:moveTo>
                    <a:pt x="668" y="0"/>
                  </a:moveTo>
                  <a:lnTo>
                    <a:pt x="1" y="7339"/>
                  </a:lnTo>
                  <a:lnTo>
                    <a:pt x="7340" y="8006"/>
                  </a:lnTo>
                  <a:lnTo>
                    <a:pt x="8007" y="701"/>
                  </a:lnTo>
                  <a:lnTo>
                    <a:pt x="668"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p35"/>
            <p:cNvSpPr/>
            <p:nvPr/>
          </p:nvSpPr>
          <p:spPr>
            <a:xfrm>
              <a:off x="2195900" y="2342325"/>
              <a:ext cx="180150" cy="500175"/>
            </a:xfrm>
            <a:custGeom>
              <a:rect b="b" l="l" r="r" t="t"/>
              <a:pathLst>
                <a:path extrusionOk="0" h="20007" w="7206">
                  <a:moveTo>
                    <a:pt x="122" y="1"/>
                  </a:moveTo>
                  <a:cubicBezTo>
                    <a:pt x="76" y="1"/>
                    <a:pt x="34" y="9"/>
                    <a:pt x="1" y="26"/>
                  </a:cubicBezTo>
                  <a:cubicBezTo>
                    <a:pt x="1" y="26"/>
                    <a:pt x="368" y="26"/>
                    <a:pt x="1001" y="159"/>
                  </a:cubicBezTo>
                  <a:cubicBezTo>
                    <a:pt x="1902" y="326"/>
                    <a:pt x="2769" y="693"/>
                    <a:pt x="3503" y="1226"/>
                  </a:cubicBezTo>
                  <a:cubicBezTo>
                    <a:pt x="4637" y="2027"/>
                    <a:pt x="5505" y="3094"/>
                    <a:pt x="6072" y="4362"/>
                  </a:cubicBezTo>
                  <a:cubicBezTo>
                    <a:pt x="6706" y="5896"/>
                    <a:pt x="7006" y="7564"/>
                    <a:pt x="6906" y="9232"/>
                  </a:cubicBezTo>
                  <a:cubicBezTo>
                    <a:pt x="6772" y="10900"/>
                    <a:pt x="6339" y="12535"/>
                    <a:pt x="5638" y="14069"/>
                  </a:cubicBezTo>
                  <a:cubicBezTo>
                    <a:pt x="5071" y="15303"/>
                    <a:pt x="4304" y="16471"/>
                    <a:pt x="3403" y="17505"/>
                  </a:cubicBezTo>
                  <a:cubicBezTo>
                    <a:pt x="2803" y="18205"/>
                    <a:pt x="2136" y="18839"/>
                    <a:pt x="1402" y="19406"/>
                  </a:cubicBezTo>
                  <a:cubicBezTo>
                    <a:pt x="868" y="19806"/>
                    <a:pt x="568" y="20007"/>
                    <a:pt x="568" y="20007"/>
                  </a:cubicBezTo>
                  <a:cubicBezTo>
                    <a:pt x="635" y="19973"/>
                    <a:pt x="701" y="19940"/>
                    <a:pt x="801" y="19907"/>
                  </a:cubicBezTo>
                  <a:cubicBezTo>
                    <a:pt x="935" y="19806"/>
                    <a:pt x="1168" y="19673"/>
                    <a:pt x="1435" y="19473"/>
                  </a:cubicBezTo>
                  <a:cubicBezTo>
                    <a:pt x="2169" y="18939"/>
                    <a:pt x="2869" y="18339"/>
                    <a:pt x="3503" y="17638"/>
                  </a:cubicBezTo>
                  <a:cubicBezTo>
                    <a:pt x="4437" y="16604"/>
                    <a:pt x="5204" y="15437"/>
                    <a:pt x="5805" y="14169"/>
                  </a:cubicBezTo>
                  <a:cubicBezTo>
                    <a:pt x="6539" y="12635"/>
                    <a:pt x="6972" y="10967"/>
                    <a:pt x="7072" y="9266"/>
                  </a:cubicBezTo>
                  <a:cubicBezTo>
                    <a:pt x="7206" y="7564"/>
                    <a:pt x="6939" y="5863"/>
                    <a:pt x="6239" y="4262"/>
                  </a:cubicBezTo>
                  <a:cubicBezTo>
                    <a:pt x="5671" y="2994"/>
                    <a:pt x="4771" y="1894"/>
                    <a:pt x="3603" y="1093"/>
                  </a:cubicBezTo>
                  <a:cubicBezTo>
                    <a:pt x="2836" y="559"/>
                    <a:pt x="1935" y="226"/>
                    <a:pt x="1001" y="59"/>
                  </a:cubicBezTo>
                  <a:cubicBezTo>
                    <a:pt x="768" y="26"/>
                    <a:pt x="501" y="26"/>
                    <a:pt x="268" y="26"/>
                  </a:cubicBezTo>
                  <a:cubicBezTo>
                    <a:pt x="218" y="9"/>
                    <a:pt x="168" y="1"/>
                    <a:pt x="12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7" name="Google Shape;1057;p35"/>
            <p:cNvSpPr/>
            <p:nvPr/>
          </p:nvSpPr>
          <p:spPr>
            <a:xfrm>
              <a:off x="2200900" y="2795775"/>
              <a:ext cx="69250" cy="67575"/>
            </a:xfrm>
            <a:custGeom>
              <a:rect b="b" l="l" r="r" t="t"/>
              <a:pathLst>
                <a:path extrusionOk="0" h="2703" w="2770">
                  <a:moveTo>
                    <a:pt x="435" y="1"/>
                  </a:moveTo>
                  <a:lnTo>
                    <a:pt x="435" y="1"/>
                  </a:lnTo>
                  <a:cubicBezTo>
                    <a:pt x="201" y="835"/>
                    <a:pt x="68" y="1702"/>
                    <a:pt x="1" y="2602"/>
                  </a:cubicBezTo>
                  <a:lnTo>
                    <a:pt x="1" y="2703"/>
                  </a:lnTo>
                  <a:lnTo>
                    <a:pt x="134" y="2703"/>
                  </a:lnTo>
                  <a:cubicBezTo>
                    <a:pt x="1035" y="2703"/>
                    <a:pt x="1902" y="2602"/>
                    <a:pt x="2770" y="2469"/>
                  </a:cubicBezTo>
                  <a:cubicBezTo>
                    <a:pt x="2365" y="2439"/>
                    <a:pt x="1960" y="2423"/>
                    <a:pt x="1558" y="2423"/>
                  </a:cubicBezTo>
                  <a:cubicBezTo>
                    <a:pt x="1108" y="2423"/>
                    <a:pt x="661" y="2443"/>
                    <a:pt x="222" y="2489"/>
                  </a:cubicBezTo>
                  <a:lnTo>
                    <a:pt x="222" y="2489"/>
                  </a:lnTo>
                  <a:cubicBezTo>
                    <a:pt x="373" y="1660"/>
                    <a:pt x="435" y="830"/>
                    <a:pt x="4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35"/>
            <p:cNvSpPr/>
            <p:nvPr/>
          </p:nvSpPr>
          <p:spPr>
            <a:xfrm>
              <a:off x="2231775" y="2103625"/>
              <a:ext cx="474525" cy="5025"/>
            </a:xfrm>
            <a:custGeom>
              <a:rect b="b" l="l" r="r" t="t"/>
              <a:pathLst>
                <a:path extrusionOk="0" h="201" w="18981">
                  <a:moveTo>
                    <a:pt x="9507" y="0"/>
                  </a:moveTo>
                  <a:cubicBezTo>
                    <a:pt x="4270" y="0"/>
                    <a:pt x="0" y="33"/>
                    <a:pt x="0" y="100"/>
                  </a:cubicBezTo>
                  <a:cubicBezTo>
                    <a:pt x="0" y="167"/>
                    <a:pt x="4270" y="200"/>
                    <a:pt x="9507" y="200"/>
                  </a:cubicBezTo>
                  <a:cubicBezTo>
                    <a:pt x="14744" y="200"/>
                    <a:pt x="18980" y="167"/>
                    <a:pt x="18980" y="100"/>
                  </a:cubicBezTo>
                  <a:cubicBezTo>
                    <a:pt x="18980" y="33"/>
                    <a:pt x="14744" y="0"/>
                    <a:pt x="950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35"/>
            <p:cNvSpPr/>
            <p:nvPr/>
          </p:nvSpPr>
          <p:spPr>
            <a:xfrm>
              <a:off x="2677075" y="2079425"/>
              <a:ext cx="41725" cy="60900"/>
            </a:xfrm>
            <a:custGeom>
              <a:rect b="b" l="l" r="r" t="t"/>
              <a:pathLst>
                <a:path extrusionOk="0" h="2436" w="1669">
                  <a:moveTo>
                    <a:pt x="1" y="1"/>
                  </a:moveTo>
                  <a:cubicBezTo>
                    <a:pt x="400" y="369"/>
                    <a:pt x="856" y="681"/>
                    <a:pt x="1342" y="963"/>
                  </a:cubicBezTo>
                  <a:lnTo>
                    <a:pt x="1342" y="963"/>
                  </a:lnTo>
                  <a:cubicBezTo>
                    <a:pt x="920" y="1422"/>
                    <a:pt x="562" y="1913"/>
                    <a:pt x="268" y="2436"/>
                  </a:cubicBezTo>
                  <a:cubicBezTo>
                    <a:pt x="735" y="2036"/>
                    <a:pt x="1168" y="1569"/>
                    <a:pt x="1535" y="1068"/>
                  </a:cubicBezTo>
                  <a:lnTo>
                    <a:pt x="1602" y="1001"/>
                  </a:lnTo>
                  <a:lnTo>
                    <a:pt x="1669" y="901"/>
                  </a:lnTo>
                  <a:lnTo>
                    <a:pt x="1569" y="835"/>
                  </a:lnTo>
                  <a:cubicBezTo>
                    <a:pt x="1068" y="501"/>
                    <a:pt x="535" y="234"/>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35"/>
            <p:cNvSpPr/>
            <p:nvPr/>
          </p:nvSpPr>
          <p:spPr>
            <a:xfrm>
              <a:off x="3596900" y="3351700"/>
              <a:ext cx="197675" cy="6475"/>
            </a:xfrm>
            <a:custGeom>
              <a:rect b="b" l="l" r="r" t="t"/>
              <a:pathLst>
                <a:path extrusionOk="0" h="259" w="7907">
                  <a:moveTo>
                    <a:pt x="3026" y="1"/>
                  </a:moveTo>
                  <a:cubicBezTo>
                    <a:pt x="2008" y="1"/>
                    <a:pt x="995" y="44"/>
                    <a:pt x="1" y="146"/>
                  </a:cubicBezTo>
                  <a:cubicBezTo>
                    <a:pt x="976" y="221"/>
                    <a:pt x="1971" y="259"/>
                    <a:pt x="2970" y="259"/>
                  </a:cubicBezTo>
                  <a:cubicBezTo>
                    <a:pt x="3303" y="259"/>
                    <a:pt x="3637" y="255"/>
                    <a:pt x="3970" y="246"/>
                  </a:cubicBezTo>
                  <a:cubicBezTo>
                    <a:pt x="4295" y="255"/>
                    <a:pt x="4623" y="259"/>
                    <a:pt x="4951" y="259"/>
                  </a:cubicBezTo>
                  <a:cubicBezTo>
                    <a:pt x="5936" y="259"/>
                    <a:pt x="6931" y="221"/>
                    <a:pt x="7906" y="146"/>
                  </a:cubicBezTo>
                  <a:cubicBezTo>
                    <a:pt x="6913" y="44"/>
                    <a:pt x="5899" y="1"/>
                    <a:pt x="4896" y="1"/>
                  </a:cubicBezTo>
                  <a:cubicBezTo>
                    <a:pt x="4586" y="1"/>
                    <a:pt x="4277" y="5"/>
                    <a:pt x="3970" y="13"/>
                  </a:cubicBezTo>
                  <a:cubicBezTo>
                    <a:pt x="3655" y="5"/>
                    <a:pt x="3340" y="1"/>
                    <a:pt x="302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1" name="Google Shape;1061;p35"/>
            <p:cNvSpPr/>
            <p:nvPr/>
          </p:nvSpPr>
          <p:spPr>
            <a:xfrm>
              <a:off x="3768700" y="3311025"/>
              <a:ext cx="38375" cy="93550"/>
            </a:xfrm>
            <a:custGeom>
              <a:rect b="b" l="l" r="r" t="t"/>
              <a:pathLst>
                <a:path extrusionOk="0" h="3742" w="1535">
                  <a:moveTo>
                    <a:pt x="10" y="1"/>
                  </a:moveTo>
                  <a:cubicBezTo>
                    <a:pt x="5" y="1"/>
                    <a:pt x="2" y="2"/>
                    <a:pt x="0" y="5"/>
                  </a:cubicBezTo>
                  <a:cubicBezTo>
                    <a:pt x="434" y="572"/>
                    <a:pt x="834" y="1173"/>
                    <a:pt x="1235" y="1807"/>
                  </a:cubicBezTo>
                  <a:lnTo>
                    <a:pt x="1272" y="1918"/>
                  </a:lnTo>
                  <a:lnTo>
                    <a:pt x="1272" y="1918"/>
                  </a:lnTo>
                  <a:cubicBezTo>
                    <a:pt x="1017" y="2306"/>
                    <a:pt x="796" y="2725"/>
                    <a:pt x="667" y="3174"/>
                  </a:cubicBezTo>
                  <a:cubicBezTo>
                    <a:pt x="567" y="3508"/>
                    <a:pt x="534" y="3741"/>
                    <a:pt x="567" y="3741"/>
                  </a:cubicBezTo>
                  <a:cubicBezTo>
                    <a:pt x="834" y="3141"/>
                    <a:pt x="1134" y="2574"/>
                    <a:pt x="1501" y="2007"/>
                  </a:cubicBezTo>
                  <a:lnTo>
                    <a:pt x="1535" y="1940"/>
                  </a:lnTo>
                  <a:lnTo>
                    <a:pt x="1501" y="1907"/>
                  </a:lnTo>
                  <a:lnTo>
                    <a:pt x="1401" y="1707"/>
                  </a:lnTo>
                  <a:cubicBezTo>
                    <a:pt x="860" y="656"/>
                    <a:pt x="107" y="1"/>
                    <a:pt x="1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2" name="Google Shape;1062;p35"/>
            <p:cNvSpPr/>
            <p:nvPr/>
          </p:nvSpPr>
          <p:spPr>
            <a:xfrm>
              <a:off x="3836250" y="3236100"/>
              <a:ext cx="287725" cy="287725"/>
            </a:xfrm>
            <a:custGeom>
              <a:rect b="b" l="l" r="r" t="t"/>
              <a:pathLst>
                <a:path extrusionOk="0" h="11509" w="11509">
                  <a:moveTo>
                    <a:pt x="10775" y="0"/>
                  </a:moveTo>
                  <a:lnTo>
                    <a:pt x="0" y="701"/>
                  </a:lnTo>
                  <a:lnTo>
                    <a:pt x="701" y="11508"/>
                  </a:lnTo>
                  <a:lnTo>
                    <a:pt x="11508" y="10775"/>
                  </a:lnTo>
                  <a:lnTo>
                    <a:pt x="10775"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3" name="Google Shape;1063;p35"/>
            <p:cNvSpPr/>
            <p:nvPr/>
          </p:nvSpPr>
          <p:spPr>
            <a:xfrm>
              <a:off x="4003225" y="3327000"/>
              <a:ext cx="31525" cy="27825"/>
            </a:xfrm>
            <a:custGeom>
              <a:rect b="b" l="l" r="r" t="t"/>
              <a:pathLst>
                <a:path extrusionOk="0" h="1113" w="1261">
                  <a:moveTo>
                    <a:pt x="759" y="162"/>
                  </a:moveTo>
                  <a:cubicBezTo>
                    <a:pt x="907" y="162"/>
                    <a:pt x="1026" y="239"/>
                    <a:pt x="1054" y="239"/>
                  </a:cubicBezTo>
                  <a:cubicBezTo>
                    <a:pt x="1054" y="239"/>
                    <a:pt x="1054" y="239"/>
                    <a:pt x="1055" y="239"/>
                  </a:cubicBezTo>
                  <a:lnTo>
                    <a:pt x="1055" y="239"/>
                  </a:lnTo>
                  <a:cubicBezTo>
                    <a:pt x="1055" y="266"/>
                    <a:pt x="1152" y="394"/>
                    <a:pt x="1093" y="601"/>
                  </a:cubicBezTo>
                  <a:cubicBezTo>
                    <a:pt x="1060" y="734"/>
                    <a:pt x="993" y="834"/>
                    <a:pt x="860" y="867"/>
                  </a:cubicBezTo>
                  <a:cubicBezTo>
                    <a:pt x="813" y="888"/>
                    <a:pt x="766" y="898"/>
                    <a:pt x="721" y="898"/>
                  </a:cubicBezTo>
                  <a:cubicBezTo>
                    <a:pt x="477" y="898"/>
                    <a:pt x="280" y="620"/>
                    <a:pt x="393" y="367"/>
                  </a:cubicBezTo>
                  <a:cubicBezTo>
                    <a:pt x="460" y="267"/>
                    <a:pt x="560" y="167"/>
                    <a:pt x="693" y="167"/>
                  </a:cubicBezTo>
                  <a:cubicBezTo>
                    <a:pt x="716" y="163"/>
                    <a:pt x="738" y="162"/>
                    <a:pt x="759" y="162"/>
                  </a:cubicBezTo>
                  <a:close/>
                  <a:moveTo>
                    <a:pt x="660" y="0"/>
                  </a:moveTo>
                  <a:cubicBezTo>
                    <a:pt x="460" y="0"/>
                    <a:pt x="293" y="100"/>
                    <a:pt x="226" y="267"/>
                  </a:cubicBezTo>
                  <a:cubicBezTo>
                    <a:pt x="1" y="690"/>
                    <a:pt x="323" y="1113"/>
                    <a:pt x="710" y="1113"/>
                  </a:cubicBezTo>
                  <a:cubicBezTo>
                    <a:pt x="781" y="1113"/>
                    <a:pt x="854" y="1099"/>
                    <a:pt x="927" y="1068"/>
                  </a:cubicBezTo>
                  <a:cubicBezTo>
                    <a:pt x="1093" y="967"/>
                    <a:pt x="1227" y="834"/>
                    <a:pt x="1260" y="634"/>
                  </a:cubicBezTo>
                  <a:cubicBezTo>
                    <a:pt x="1260" y="340"/>
                    <a:pt x="1131" y="228"/>
                    <a:pt x="1077" y="228"/>
                  </a:cubicBezTo>
                  <a:cubicBezTo>
                    <a:pt x="1073" y="228"/>
                    <a:pt x="1069" y="228"/>
                    <a:pt x="1065" y="230"/>
                  </a:cubicBezTo>
                  <a:lnTo>
                    <a:pt x="1065" y="230"/>
                  </a:lnTo>
                  <a:cubicBezTo>
                    <a:pt x="1077" y="200"/>
                    <a:pt x="969" y="0"/>
                    <a:pt x="66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4" name="Google Shape;1064;p35"/>
            <p:cNvSpPr/>
            <p:nvPr/>
          </p:nvSpPr>
          <p:spPr>
            <a:xfrm>
              <a:off x="3908800" y="3309925"/>
              <a:ext cx="143450" cy="140500"/>
            </a:xfrm>
            <a:custGeom>
              <a:rect b="b" l="l" r="r" t="t"/>
              <a:pathLst>
                <a:path extrusionOk="0" h="5620" w="5738">
                  <a:moveTo>
                    <a:pt x="3969" y="1"/>
                  </a:moveTo>
                  <a:cubicBezTo>
                    <a:pt x="3317" y="1"/>
                    <a:pt x="2689" y="372"/>
                    <a:pt x="2402" y="1017"/>
                  </a:cubicBezTo>
                  <a:cubicBezTo>
                    <a:pt x="2214" y="1486"/>
                    <a:pt x="2232" y="2015"/>
                    <a:pt x="2456" y="2464"/>
                  </a:cubicBezTo>
                  <a:lnTo>
                    <a:pt x="2456" y="2464"/>
                  </a:lnTo>
                  <a:lnTo>
                    <a:pt x="2169" y="2751"/>
                  </a:lnTo>
                  <a:lnTo>
                    <a:pt x="2135" y="2785"/>
                  </a:lnTo>
                  <a:lnTo>
                    <a:pt x="2135" y="2851"/>
                  </a:lnTo>
                  <a:cubicBezTo>
                    <a:pt x="2158" y="2966"/>
                    <a:pt x="2181" y="3082"/>
                    <a:pt x="2193" y="3208"/>
                  </a:cubicBezTo>
                  <a:lnTo>
                    <a:pt x="2193" y="3208"/>
                  </a:lnTo>
                  <a:lnTo>
                    <a:pt x="1835" y="3118"/>
                  </a:lnTo>
                  <a:lnTo>
                    <a:pt x="1768" y="3118"/>
                  </a:lnTo>
                  <a:lnTo>
                    <a:pt x="1735" y="3152"/>
                  </a:lnTo>
                  <a:lnTo>
                    <a:pt x="1435" y="3452"/>
                  </a:lnTo>
                  <a:lnTo>
                    <a:pt x="1335" y="3552"/>
                  </a:lnTo>
                  <a:lnTo>
                    <a:pt x="1268" y="3585"/>
                  </a:lnTo>
                  <a:lnTo>
                    <a:pt x="1268" y="3652"/>
                  </a:lnTo>
                  <a:cubicBezTo>
                    <a:pt x="1292" y="3771"/>
                    <a:pt x="1315" y="3906"/>
                    <a:pt x="1339" y="4035"/>
                  </a:cubicBezTo>
                  <a:lnTo>
                    <a:pt x="1339" y="4035"/>
                  </a:lnTo>
                  <a:lnTo>
                    <a:pt x="968" y="3919"/>
                  </a:lnTo>
                  <a:lnTo>
                    <a:pt x="934" y="3919"/>
                  </a:lnTo>
                  <a:lnTo>
                    <a:pt x="868" y="3952"/>
                  </a:lnTo>
                  <a:lnTo>
                    <a:pt x="534" y="4286"/>
                  </a:lnTo>
                  <a:lnTo>
                    <a:pt x="467" y="4319"/>
                  </a:lnTo>
                  <a:lnTo>
                    <a:pt x="467" y="4386"/>
                  </a:lnTo>
                  <a:lnTo>
                    <a:pt x="503" y="4564"/>
                  </a:lnTo>
                  <a:lnTo>
                    <a:pt x="503" y="4564"/>
                  </a:lnTo>
                  <a:lnTo>
                    <a:pt x="367" y="4519"/>
                  </a:lnTo>
                  <a:lnTo>
                    <a:pt x="301" y="4519"/>
                  </a:lnTo>
                  <a:lnTo>
                    <a:pt x="267" y="4553"/>
                  </a:lnTo>
                  <a:lnTo>
                    <a:pt x="34" y="4753"/>
                  </a:lnTo>
                  <a:lnTo>
                    <a:pt x="0" y="4786"/>
                  </a:lnTo>
                  <a:lnTo>
                    <a:pt x="0" y="4819"/>
                  </a:lnTo>
                  <a:cubicBezTo>
                    <a:pt x="0" y="5020"/>
                    <a:pt x="0" y="5186"/>
                    <a:pt x="0" y="5353"/>
                  </a:cubicBezTo>
                  <a:lnTo>
                    <a:pt x="0" y="5420"/>
                  </a:lnTo>
                  <a:lnTo>
                    <a:pt x="67" y="5420"/>
                  </a:lnTo>
                  <a:lnTo>
                    <a:pt x="834" y="5620"/>
                  </a:lnTo>
                  <a:lnTo>
                    <a:pt x="868" y="5620"/>
                  </a:lnTo>
                  <a:lnTo>
                    <a:pt x="934" y="5587"/>
                  </a:lnTo>
                  <a:lnTo>
                    <a:pt x="3348" y="3272"/>
                  </a:lnTo>
                  <a:lnTo>
                    <a:pt x="3348" y="3272"/>
                  </a:lnTo>
                  <a:cubicBezTo>
                    <a:pt x="3544" y="3355"/>
                    <a:pt x="3752" y="3398"/>
                    <a:pt x="3963" y="3398"/>
                  </a:cubicBezTo>
                  <a:cubicBezTo>
                    <a:pt x="4210" y="3398"/>
                    <a:pt x="4461" y="3340"/>
                    <a:pt x="4704" y="3218"/>
                  </a:cubicBezTo>
                  <a:cubicBezTo>
                    <a:pt x="4804" y="3152"/>
                    <a:pt x="4904" y="3085"/>
                    <a:pt x="5004" y="3018"/>
                  </a:cubicBezTo>
                  <a:cubicBezTo>
                    <a:pt x="5071" y="2951"/>
                    <a:pt x="5104" y="2918"/>
                    <a:pt x="5104" y="2918"/>
                  </a:cubicBezTo>
                  <a:lnTo>
                    <a:pt x="5104" y="2918"/>
                  </a:lnTo>
                  <a:cubicBezTo>
                    <a:pt x="4971" y="2985"/>
                    <a:pt x="4804" y="3051"/>
                    <a:pt x="4670" y="3118"/>
                  </a:cubicBezTo>
                  <a:cubicBezTo>
                    <a:pt x="4470" y="3218"/>
                    <a:pt x="4245" y="3268"/>
                    <a:pt x="4020" y="3268"/>
                  </a:cubicBezTo>
                  <a:cubicBezTo>
                    <a:pt x="3795" y="3268"/>
                    <a:pt x="3570" y="3218"/>
                    <a:pt x="3369" y="3118"/>
                  </a:cubicBezTo>
                  <a:lnTo>
                    <a:pt x="3303" y="3118"/>
                  </a:lnTo>
                  <a:lnTo>
                    <a:pt x="3269" y="3152"/>
                  </a:lnTo>
                  <a:lnTo>
                    <a:pt x="817" y="5375"/>
                  </a:lnTo>
                  <a:lnTo>
                    <a:pt x="203" y="5242"/>
                  </a:lnTo>
                  <a:lnTo>
                    <a:pt x="203" y="5242"/>
                  </a:lnTo>
                  <a:cubicBezTo>
                    <a:pt x="209" y="5120"/>
                    <a:pt x="228" y="4995"/>
                    <a:pt x="233" y="4854"/>
                  </a:cubicBezTo>
                  <a:lnTo>
                    <a:pt x="233" y="4854"/>
                  </a:lnTo>
                  <a:lnTo>
                    <a:pt x="376" y="4711"/>
                  </a:lnTo>
                  <a:lnTo>
                    <a:pt x="376" y="4711"/>
                  </a:lnTo>
                  <a:lnTo>
                    <a:pt x="601" y="4786"/>
                  </a:lnTo>
                  <a:lnTo>
                    <a:pt x="768" y="4819"/>
                  </a:lnTo>
                  <a:lnTo>
                    <a:pt x="734" y="4686"/>
                  </a:lnTo>
                  <a:cubicBezTo>
                    <a:pt x="734" y="4597"/>
                    <a:pt x="708" y="4482"/>
                    <a:pt x="702" y="4388"/>
                  </a:cubicBezTo>
                  <a:lnTo>
                    <a:pt x="702" y="4388"/>
                  </a:lnTo>
                  <a:lnTo>
                    <a:pt x="981" y="4134"/>
                  </a:lnTo>
                  <a:lnTo>
                    <a:pt x="981" y="4134"/>
                  </a:lnTo>
                  <a:lnTo>
                    <a:pt x="1435" y="4286"/>
                  </a:lnTo>
                  <a:lnTo>
                    <a:pt x="1601" y="4319"/>
                  </a:lnTo>
                  <a:lnTo>
                    <a:pt x="1601" y="4152"/>
                  </a:lnTo>
                  <a:cubicBezTo>
                    <a:pt x="1572" y="4004"/>
                    <a:pt x="1542" y="3829"/>
                    <a:pt x="1513" y="3652"/>
                  </a:cubicBezTo>
                  <a:lnTo>
                    <a:pt x="1513" y="3652"/>
                  </a:lnTo>
                  <a:lnTo>
                    <a:pt x="1601" y="3585"/>
                  </a:lnTo>
                  <a:lnTo>
                    <a:pt x="1874" y="3343"/>
                  </a:lnTo>
                  <a:lnTo>
                    <a:pt x="1874" y="3343"/>
                  </a:lnTo>
                  <a:lnTo>
                    <a:pt x="2302" y="3485"/>
                  </a:lnTo>
                  <a:lnTo>
                    <a:pt x="2469" y="3518"/>
                  </a:lnTo>
                  <a:lnTo>
                    <a:pt x="2435" y="3352"/>
                  </a:lnTo>
                  <a:cubicBezTo>
                    <a:pt x="2406" y="3206"/>
                    <a:pt x="2377" y="3035"/>
                    <a:pt x="2370" y="2883"/>
                  </a:cubicBezTo>
                  <a:lnTo>
                    <a:pt x="2370" y="2883"/>
                  </a:lnTo>
                  <a:lnTo>
                    <a:pt x="2669" y="2584"/>
                  </a:lnTo>
                  <a:lnTo>
                    <a:pt x="2702" y="2551"/>
                  </a:lnTo>
                  <a:lnTo>
                    <a:pt x="2669" y="2451"/>
                  </a:lnTo>
                  <a:cubicBezTo>
                    <a:pt x="2435" y="2051"/>
                    <a:pt x="2402" y="1550"/>
                    <a:pt x="2602" y="1117"/>
                  </a:cubicBezTo>
                  <a:cubicBezTo>
                    <a:pt x="2861" y="495"/>
                    <a:pt x="3442" y="177"/>
                    <a:pt x="4025" y="177"/>
                  </a:cubicBezTo>
                  <a:cubicBezTo>
                    <a:pt x="4569" y="177"/>
                    <a:pt x="5115" y="453"/>
                    <a:pt x="5404" y="1017"/>
                  </a:cubicBezTo>
                  <a:cubicBezTo>
                    <a:pt x="5604" y="1484"/>
                    <a:pt x="5604" y="1984"/>
                    <a:pt x="5404" y="2451"/>
                  </a:cubicBezTo>
                  <a:cubicBezTo>
                    <a:pt x="5304" y="2618"/>
                    <a:pt x="5204" y="2751"/>
                    <a:pt x="5104" y="2918"/>
                  </a:cubicBezTo>
                  <a:cubicBezTo>
                    <a:pt x="5237" y="2785"/>
                    <a:pt x="5371" y="2651"/>
                    <a:pt x="5471" y="2484"/>
                  </a:cubicBezTo>
                  <a:cubicBezTo>
                    <a:pt x="5704" y="2017"/>
                    <a:pt x="5738" y="1450"/>
                    <a:pt x="5504" y="983"/>
                  </a:cubicBezTo>
                  <a:cubicBezTo>
                    <a:pt x="5337" y="616"/>
                    <a:pt x="5071" y="350"/>
                    <a:pt x="4737" y="183"/>
                  </a:cubicBezTo>
                  <a:cubicBezTo>
                    <a:pt x="4490" y="59"/>
                    <a:pt x="4228" y="1"/>
                    <a:pt x="396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35"/>
            <p:cNvSpPr/>
            <p:nvPr/>
          </p:nvSpPr>
          <p:spPr>
            <a:xfrm>
              <a:off x="4003225" y="3327000"/>
              <a:ext cx="31525" cy="27825"/>
            </a:xfrm>
            <a:custGeom>
              <a:rect b="b" l="l" r="r" t="t"/>
              <a:pathLst>
                <a:path extrusionOk="0" h="1113" w="1261">
                  <a:moveTo>
                    <a:pt x="759" y="162"/>
                  </a:moveTo>
                  <a:cubicBezTo>
                    <a:pt x="907" y="162"/>
                    <a:pt x="1026" y="239"/>
                    <a:pt x="1054" y="239"/>
                  </a:cubicBezTo>
                  <a:cubicBezTo>
                    <a:pt x="1054" y="239"/>
                    <a:pt x="1054" y="239"/>
                    <a:pt x="1055" y="239"/>
                  </a:cubicBezTo>
                  <a:lnTo>
                    <a:pt x="1055" y="239"/>
                  </a:lnTo>
                  <a:cubicBezTo>
                    <a:pt x="1055" y="266"/>
                    <a:pt x="1152" y="394"/>
                    <a:pt x="1093" y="601"/>
                  </a:cubicBezTo>
                  <a:cubicBezTo>
                    <a:pt x="1060" y="734"/>
                    <a:pt x="993" y="834"/>
                    <a:pt x="860" y="867"/>
                  </a:cubicBezTo>
                  <a:cubicBezTo>
                    <a:pt x="813" y="888"/>
                    <a:pt x="766" y="898"/>
                    <a:pt x="721" y="898"/>
                  </a:cubicBezTo>
                  <a:cubicBezTo>
                    <a:pt x="477" y="898"/>
                    <a:pt x="280" y="620"/>
                    <a:pt x="393" y="367"/>
                  </a:cubicBezTo>
                  <a:cubicBezTo>
                    <a:pt x="460" y="267"/>
                    <a:pt x="560" y="167"/>
                    <a:pt x="693" y="167"/>
                  </a:cubicBezTo>
                  <a:cubicBezTo>
                    <a:pt x="716" y="163"/>
                    <a:pt x="738" y="162"/>
                    <a:pt x="759" y="162"/>
                  </a:cubicBezTo>
                  <a:close/>
                  <a:moveTo>
                    <a:pt x="660" y="0"/>
                  </a:moveTo>
                  <a:cubicBezTo>
                    <a:pt x="460" y="0"/>
                    <a:pt x="293" y="100"/>
                    <a:pt x="226" y="267"/>
                  </a:cubicBezTo>
                  <a:cubicBezTo>
                    <a:pt x="1" y="690"/>
                    <a:pt x="323" y="1113"/>
                    <a:pt x="710" y="1113"/>
                  </a:cubicBezTo>
                  <a:cubicBezTo>
                    <a:pt x="781" y="1113"/>
                    <a:pt x="854" y="1099"/>
                    <a:pt x="927" y="1068"/>
                  </a:cubicBezTo>
                  <a:cubicBezTo>
                    <a:pt x="1093" y="967"/>
                    <a:pt x="1227" y="834"/>
                    <a:pt x="1260" y="634"/>
                  </a:cubicBezTo>
                  <a:cubicBezTo>
                    <a:pt x="1260" y="340"/>
                    <a:pt x="1131" y="228"/>
                    <a:pt x="1077" y="228"/>
                  </a:cubicBezTo>
                  <a:cubicBezTo>
                    <a:pt x="1073" y="228"/>
                    <a:pt x="1069" y="228"/>
                    <a:pt x="1065" y="230"/>
                  </a:cubicBezTo>
                  <a:lnTo>
                    <a:pt x="1065" y="230"/>
                  </a:lnTo>
                  <a:cubicBezTo>
                    <a:pt x="1077" y="200"/>
                    <a:pt x="969" y="0"/>
                    <a:pt x="66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35"/>
            <p:cNvSpPr/>
            <p:nvPr/>
          </p:nvSpPr>
          <p:spPr>
            <a:xfrm>
              <a:off x="3908800" y="3309925"/>
              <a:ext cx="143450" cy="140500"/>
            </a:xfrm>
            <a:custGeom>
              <a:rect b="b" l="l" r="r" t="t"/>
              <a:pathLst>
                <a:path extrusionOk="0" h="5620" w="5738">
                  <a:moveTo>
                    <a:pt x="3969" y="1"/>
                  </a:moveTo>
                  <a:cubicBezTo>
                    <a:pt x="3317" y="1"/>
                    <a:pt x="2689" y="372"/>
                    <a:pt x="2402" y="1017"/>
                  </a:cubicBezTo>
                  <a:cubicBezTo>
                    <a:pt x="2214" y="1486"/>
                    <a:pt x="2232" y="2015"/>
                    <a:pt x="2456" y="2464"/>
                  </a:cubicBezTo>
                  <a:lnTo>
                    <a:pt x="2456" y="2464"/>
                  </a:lnTo>
                  <a:lnTo>
                    <a:pt x="2169" y="2751"/>
                  </a:lnTo>
                  <a:lnTo>
                    <a:pt x="2135" y="2785"/>
                  </a:lnTo>
                  <a:lnTo>
                    <a:pt x="2135" y="2851"/>
                  </a:lnTo>
                  <a:cubicBezTo>
                    <a:pt x="2158" y="2966"/>
                    <a:pt x="2181" y="3082"/>
                    <a:pt x="2193" y="3208"/>
                  </a:cubicBezTo>
                  <a:lnTo>
                    <a:pt x="2193" y="3208"/>
                  </a:lnTo>
                  <a:lnTo>
                    <a:pt x="1835" y="3118"/>
                  </a:lnTo>
                  <a:lnTo>
                    <a:pt x="1768" y="3118"/>
                  </a:lnTo>
                  <a:lnTo>
                    <a:pt x="1735" y="3152"/>
                  </a:lnTo>
                  <a:lnTo>
                    <a:pt x="1435" y="3452"/>
                  </a:lnTo>
                  <a:lnTo>
                    <a:pt x="1335" y="3552"/>
                  </a:lnTo>
                  <a:lnTo>
                    <a:pt x="1268" y="3585"/>
                  </a:lnTo>
                  <a:lnTo>
                    <a:pt x="1268" y="3652"/>
                  </a:lnTo>
                  <a:cubicBezTo>
                    <a:pt x="1292" y="3771"/>
                    <a:pt x="1315" y="3906"/>
                    <a:pt x="1339" y="4035"/>
                  </a:cubicBezTo>
                  <a:lnTo>
                    <a:pt x="1339" y="4035"/>
                  </a:lnTo>
                  <a:lnTo>
                    <a:pt x="968" y="3919"/>
                  </a:lnTo>
                  <a:lnTo>
                    <a:pt x="934" y="3919"/>
                  </a:lnTo>
                  <a:lnTo>
                    <a:pt x="868" y="3952"/>
                  </a:lnTo>
                  <a:lnTo>
                    <a:pt x="534" y="4286"/>
                  </a:lnTo>
                  <a:lnTo>
                    <a:pt x="467" y="4319"/>
                  </a:lnTo>
                  <a:lnTo>
                    <a:pt x="467" y="4386"/>
                  </a:lnTo>
                  <a:lnTo>
                    <a:pt x="503" y="4564"/>
                  </a:lnTo>
                  <a:lnTo>
                    <a:pt x="503" y="4564"/>
                  </a:lnTo>
                  <a:lnTo>
                    <a:pt x="367" y="4519"/>
                  </a:lnTo>
                  <a:lnTo>
                    <a:pt x="301" y="4519"/>
                  </a:lnTo>
                  <a:lnTo>
                    <a:pt x="267" y="4553"/>
                  </a:lnTo>
                  <a:lnTo>
                    <a:pt x="34" y="4753"/>
                  </a:lnTo>
                  <a:lnTo>
                    <a:pt x="0" y="4786"/>
                  </a:lnTo>
                  <a:lnTo>
                    <a:pt x="0" y="4819"/>
                  </a:lnTo>
                  <a:cubicBezTo>
                    <a:pt x="0" y="5020"/>
                    <a:pt x="0" y="5186"/>
                    <a:pt x="0" y="5353"/>
                  </a:cubicBezTo>
                  <a:lnTo>
                    <a:pt x="0" y="5420"/>
                  </a:lnTo>
                  <a:lnTo>
                    <a:pt x="67" y="5420"/>
                  </a:lnTo>
                  <a:lnTo>
                    <a:pt x="834" y="5620"/>
                  </a:lnTo>
                  <a:lnTo>
                    <a:pt x="868" y="5620"/>
                  </a:lnTo>
                  <a:lnTo>
                    <a:pt x="934" y="5587"/>
                  </a:lnTo>
                  <a:lnTo>
                    <a:pt x="3348" y="3272"/>
                  </a:lnTo>
                  <a:lnTo>
                    <a:pt x="3348" y="3272"/>
                  </a:lnTo>
                  <a:cubicBezTo>
                    <a:pt x="3544" y="3355"/>
                    <a:pt x="3752" y="3398"/>
                    <a:pt x="3963" y="3398"/>
                  </a:cubicBezTo>
                  <a:cubicBezTo>
                    <a:pt x="4210" y="3398"/>
                    <a:pt x="4461" y="3340"/>
                    <a:pt x="4704" y="3218"/>
                  </a:cubicBezTo>
                  <a:cubicBezTo>
                    <a:pt x="4804" y="3152"/>
                    <a:pt x="4904" y="3085"/>
                    <a:pt x="5004" y="3018"/>
                  </a:cubicBezTo>
                  <a:cubicBezTo>
                    <a:pt x="5071" y="2951"/>
                    <a:pt x="5104" y="2918"/>
                    <a:pt x="5104" y="2918"/>
                  </a:cubicBezTo>
                  <a:lnTo>
                    <a:pt x="5104" y="2918"/>
                  </a:lnTo>
                  <a:cubicBezTo>
                    <a:pt x="4971" y="2985"/>
                    <a:pt x="4804" y="3051"/>
                    <a:pt x="4670" y="3118"/>
                  </a:cubicBezTo>
                  <a:cubicBezTo>
                    <a:pt x="4470" y="3218"/>
                    <a:pt x="4245" y="3268"/>
                    <a:pt x="4020" y="3268"/>
                  </a:cubicBezTo>
                  <a:cubicBezTo>
                    <a:pt x="3795" y="3268"/>
                    <a:pt x="3570" y="3218"/>
                    <a:pt x="3369" y="3118"/>
                  </a:cubicBezTo>
                  <a:lnTo>
                    <a:pt x="3303" y="3118"/>
                  </a:lnTo>
                  <a:lnTo>
                    <a:pt x="3269" y="3152"/>
                  </a:lnTo>
                  <a:lnTo>
                    <a:pt x="817" y="5375"/>
                  </a:lnTo>
                  <a:lnTo>
                    <a:pt x="203" y="5242"/>
                  </a:lnTo>
                  <a:lnTo>
                    <a:pt x="203" y="5242"/>
                  </a:lnTo>
                  <a:cubicBezTo>
                    <a:pt x="209" y="5120"/>
                    <a:pt x="228" y="4995"/>
                    <a:pt x="233" y="4854"/>
                  </a:cubicBezTo>
                  <a:lnTo>
                    <a:pt x="233" y="4854"/>
                  </a:lnTo>
                  <a:lnTo>
                    <a:pt x="376" y="4711"/>
                  </a:lnTo>
                  <a:lnTo>
                    <a:pt x="376" y="4711"/>
                  </a:lnTo>
                  <a:lnTo>
                    <a:pt x="601" y="4786"/>
                  </a:lnTo>
                  <a:lnTo>
                    <a:pt x="768" y="4819"/>
                  </a:lnTo>
                  <a:lnTo>
                    <a:pt x="734" y="4686"/>
                  </a:lnTo>
                  <a:cubicBezTo>
                    <a:pt x="734" y="4597"/>
                    <a:pt x="708" y="4482"/>
                    <a:pt x="702" y="4388"/>
                  </a:cubicBezTo>
                  <a:lnTo>
                    <a:pt x="702" y="4388"/>
                  </a:lnTo>
                  <a:lnTo>
                    <a:pt x="981" y="4134"/>
                  </a:lnTo>
                  <a:lnTo>
                    <a:pt x="981" y="4134"/>
                  </a:lnTo>
                  <a:lnTo>
                    <a:pt x="1435" y="4286"/>
                  </a:lnTo>
                  <a:lnTo>
                    <a:pt x="1601" y="4319"/>
                  </a:lnTo>
                  <a:lnTo>
                    <a:pt x="1601" y="4152"/>
                  </a:lnTo>
                  <a:cubicBezTo>
                    <a:pt x="1572" y="4004"/>
                    <a:pt x="1542" y="3829"/>
                    <a:pt x="1513" y="3652"/>
                  </a:cubicBezTo>
                  <a:lnTo>
                    <a:pt x="1513" y="3652"/>
                  </a:lnTo>
                  <a:lnTo>
                    <a:pt x="1601" y="3585"/>
                  </a:lnTo>
                  <a:lnTo>
                    <a:pt x="1874" y="3343"/>
                  </a:lnTo>
                  <a:lnTo>
                    <a:pt x="1874" y="3343"/>
                  </a:lnTo>
                  <a:lnTo>
                    <a:pt x="2302" y="3485"/>
                  </a:lnTo>
                  <a:lnTo>
                    <a:pt x="2469" y="3518"/>
                  </a:lnTo>
                  <a:lnTo>
                    <a:pt x="2435" y="3352"/>
                  </a:lnTo>
                  <a:cubicBezTo>
                    <a:pt x="2406" y="3206"/>
                    <a:pt x="2377" y="3035"/>
                    <a:pt x="2370" y="2883"/>
                  </a:cubicBezTo>
                  <a:lnTo>
                    <a:pt x="2370" y="2883"/>
                  </a:lnTo>
                  <a:lnTo>
                    <a:pt x="2669" y="2584"/>
                  </a:lnTo>
                  <a:lnTo>
                    <a:pt x="2702" y="2551"/>
                  </a:lnTo>
                  <a:lnTo>
                    <a:pt x="2669" y="2451"/>
                  </a:lnTo>
                  <a:cubicBezTo>
                    <a:pt x="2435" y="2051"/>
                    <a:pt x="2402" y="1550"/>
                    <a:pt x="2602" y="1117"/>
                  </a:cubicBezTo>
                  <a:cubicBezTo>
                    <a:pt x="2861" y="495"/>
                    <a:pt x="3442" y="177"/>
                    <a:pt x="4025" y="177"/>
                  </a:cubicBezTo>
                  <a:cubicBezTo>
                    <a:pt x="4569" y="177"/>
                    <a:pt x="5115" y="453"/>
                    <a:pt x="5404" y="1017"/>
                  </a:cubicBezTo>
                  <a:cubicBezTo>
                    <a:pt x="5604" y="1484"/>
                    <a:pt x="5604" y="1984"/>
                    <a:pt x="5404" y="2451"/>
                  </a:cubicBezTo>
                  <a:cubicBezTo>
                    <a:pt x="5304" y="2618"/>
                    <a:pt x="5204" y="2751"/>
                    <a:pt x="5104" y="2918"/>
                  </a:cubicBezTo>
                  <a:cubicBezTo>
                    <a:pt x="5237" y="2785"/>
                    <a:pt x="5371" y="2651"/>
                    <a:pt x="5471" y="2484"/>
                  </a:cubicBezTo>
                  <a:cubicBezTo>
                    <a:pt x="5704" y="2017"/>
                    <a:pt x="5738" y="1450"/>
                    <a:pt x="5504" y="983"/>
                  </a:cubicBezTo>
                  <a:cubicBezTo>
                    <a:pt x="5337" y="616"/>
                    <a:pt x="5071" y="350"/>
                    <a:pt x="4737" y="183"/>
                  </a:cubicBezTo>
                  <a:cubicBezTo>
                    <a:pt x="4490" y="59"/>
                    <a:pt x="4228" y="1"/>
                    <a:pt x="396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7" name="Google Shape;1067;p35"/>
            <p:cNvSpPr/>
            <p:nvPr/>
          </p:nvSpPr>
          <p:spPr>
            <a:xfrm>
              <a:off x="3660275" y="3513800"/>
              <a:ext cx="351950" cy="350825"/>
            </a:xfrm>
            <a:custGeom>
              <a:rect b="b" l="l" r="r" t="t"/>
              <a:pathLst>
                <a:path extrusionOk="0" h="14033" w="14078">
                  <a:moveTo>
                    <a:pt x="13844" y="0"/>
                  </a:moveTo>
                  <a:cubicBezTo>
                    <a:pt x="13811" y="67"/>
                    <a:pt x="13811" y="167"/>
                    <a:pt x="13811" y="234"/>
                  </a:cubicBezTo>
                  <a:lnTo>
                    <a:pt x="13811" y="1034"/>
                  </a:lnTo>
                  <a:cubicBezTo>
                    <a:pt x="13811" y="1735"/>
                    <a:pt x="13844" y="2669"/>
                    <a:pt x="13844" y="3870"/>
                  </a:cubicBezTo>
                  <a:cubicBezTo>
                    <a:pt x="13877" y="5070"/>
                    <a:pt x="13877" y="6505"/>
                    <a:pt x="13844" y="8106"/>
                  </a:cubicBezTo>
                  <a:cubicBezTo>
                    <a:pt x="13844" y="8907"/>
                    <a:pt x="13811" y="9740"/>
                    <a:pt x="13811" y="10608"/>
                  </a:cubicBezTo>
                  <a:cubicBezTo>
                    <a:pt x="13811" y="11041"/>
                    <a:pt x="13777" y="11475"/>
                    <a:pt x="13711" y="11875"/>
                  </a:cubicBezTo>
                  <a:cubicBezTo>
                    <a:pt x="13644" y="12309"/>
                    <a:pt x="13410" y="12709"/>
                    <a:pt x="13077" y="12976"/>
                  </a:cubicBezTo>
                  <a:cubicBezTo>
                    <a:pt x="12710" y="13210"/>
                    <a:pt x="12310" y="13343"/>
                    <a:pt x="11876" y="13376"/>
                  </a:cubicBezTo>
                  <a:cubicBezTo>
                    <a:pt x="11442" y="13443"/>
                    <a:pt x="10975" y="13510"/>
                    <a:pt x="10575" y="13543"/>
                  </a:cubicBezTo>
                  <a:cubicBezTo>
                    <a:pt x="9708" y="13643"/>
                    <a:pt x="8874" y="13710"/>
                    <a:pt x="8073" y="13743"/>
                  </a:cubicBezTo>
                  <a:cubicBezTo>
                    <a:pt x="6897" y="13818"/>
                    <a:pt x="5797" y="13856"/>
                    <a:pt x="4813" y="13856"/>
                  </a:cubicBezTo>
                  <a:cubicBezTo>
                    <a:pt x="4485" y="13856"/>
                    <a:pt x="4171" y="13852"/>
                    <a:pt x="3870" y="13843"/>
                  </a:cubicBezTo>
                  <a:cubicBezTo>
                    <a:pt x="2669" y="13843"/>
                    <a:pt x="1702" y="13777"/>
                    <a:pt x="1035" y="13743"/>
                  </a:cubicBezTo>
                  <a:lnTo>
                    <a:pt x="268" y="13677"/>
                  </a:lnTo>
                  <a:lnTo>
                    <a:pt x="1" y="13677"/>
                  </a:lnTo>
                  <a:cubicBezTo>
                    <a:pt x="68" y="13710"/>
                    <a:pt x="168" y="13743"/>
                    <a:pt x="268" y="13743"/>
                  </a:cubicBezTo>
                  <a:cubicBezTo>
                    <a:pt x="435" y="13777"/>
                    <a:pt x="701" y="13810"/>
                    <a:pt x="1035" y="13810"/>
                  </a:cubicBezTo>
                  <a:cubicBezTo>
                    <a:pt x="1702" y="13877"/>
                    <a:pt x="2669" y="13977"/>
                    <a:pt x="3870" y="14010"/>
                  </a:cubicBezTo>
                  <a:cubicBezTo>
                    <a:pt x="4368" y="14024"/>
                    <a:pt x="4905" y="14032"/>
                    <a:pt x="5478" y="14032"/>
                  </a:cubicBezTo>
                  <a:cubicBezTo>
                    <a:pt x="6288" y="14032"/>
                    <a:pt x="7169" y="14016"/>
                    <a:pt x="8107" y="13977"/>
                  </a:cubicBezTo>
                  <a:cubicBezTo>
                    <a:pt x="8907" y="13910"/>
                    <a:pt x="9741" y="13843"/>
                    <a:pt x="10608" y="13777"/>
                  </a:cubicBezTo>
                  <a:cubicBezTo>
                    <a:pt x="11042" y="13710"/>
                    <a:pt x="11476" y="13677"/>
                    <a:pt x="11909" y="13610"/>
                  </a:cubicBezTo>
                  <a:cubicBezTo>
                    <a:pt x="12376" y="13577"/>
                    <a:pt x="12843" y="13410"/>
                    <a:pt x="13210" y="13143"/>
                  </a:cubicBezTo>
                  <a:cubicBezTo>
                    <a:pt x="13611" y="12843"/>
                    <a:pt x="13844" y="12409"/>
                    <a:pt x="13911" y="11942"/>
                  </a:cubicBezTo>
                  <a:cubicBezTo>
                    <a:pt x="14011" y="11475"/>
                    <a:pt x="14044" y="11041"/>
                    <a:pt x="14011" y="10608"/>
                  </a:cubicBezTo>
                  <a:cubicBezTo>
                    <a:pt x="14078" y="9707"/>
                    <a:pt x="14078" y="8873"/>
                    <a:pt x="14078" y="8106"/>
                  </a:cubicBezTo>
                  <a:cubicBezTo>
                    <a:pt x="14078" y="6505"/>
                    <a:pt x="14044" y="5070"/>
                    <a:pt x="14044" y="3870"/>
                  </a:cubicBezTo>
                  <a:cubicBezTo>
                    <a:pt x="14011" y="2669"/>
                    <a:pt x="13978" y="1701"/>
                    <a:pt x="13944" y="1034"/>
                  </a:cubicBezTo>
                  <a:cubicBezTo>
                    <a:pt x="13911" y="701"/>
                    <a:pt x="13877" y="467"/>
                    <a:pt x="13877" y="234"/>
                  </a:cubicBezTo>
                  <a:cubicBezTo>
                    <a:pt x="13877" y="167"/>
                    <a:pt x="13877" y="67"/>
                    <a:pt x="1384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8" name="Google Shape;1068;p35"/>
            <p:cNvSpPr/>
            <p:nvPr/>
          </p:nvSpPr>
          <p:spPr>
            <a:xfrm>
              <a:off x="3635275" y="3794825"/>
              <a:ext cx="86750" cy="120100"/>
            </a:xfrm>
            <a:custGeom>
              <a:rect b="b" l="l" r="r" t="t"/>
              <a:pathLst>
                <a:path extrusionOk="0" h="4804" w="3470">
                  <a:moveTo>
                    <a:pt x="3469" y="1"/>
                  </a:moveTo>
                  <a:lnTo>
                    <a:pt x="3469" y="1"/>
                  </a:lnTo>
                  <a:cubicBezTo>
                    <a:pt x="3136" y="234"/>
                    <a:pt x="2802" y="468"/>
                    <a:pt x="2502" y="734"/>
                  </a:cubicBezTo>
                  <a:cubicBezTo>
                    <a:pt x="1968" y="1235"/>
                    <a:pt x="1168" y="1902"/>
                    <a:pt x="334" y="2636"/>
                  </a:cubicBezTo>
                  <a:lnTo>
                    <a:pt x="134" y="2836"/>
                  </a:lnTo>
                  <a:lnTo>
                    <a:pt x="0" y="2936"/>
                  </a:lnTo>
                  <a:lnTo>
                    <a:pt x="134" y="3003"/>
                  </a:lnTo>
                  <a:cubicBezTo>
                    <a:pt x="968" y="3370"/>
                    <a:pt x="1735" y="3803"/>
                    <a:pt x="2502" y="4270"/>
                  </a:cubicBezTo>
                  <a:cubicBezTo>
                    <a:pt x="2802" y="4470"/>
                    <a:pt x="3136" y="4637"/>
                    <a:pt x="3469" y="4804"/>
                  </a:cubicBezTo>
                  <a:cubicBezTo>
                    <a:pt x="3202" y="4537"/>
                    <a:pt x="2902" y="4304"/>
                    <a:pt x="2602" y="4103"/>
                  </a:cubicBezTo>
                  <a:cubicBezTo>
                    <a:pt x="1881" y="3633"/>
                    <a:pt x="1160" y="3222"/>
                    <a:pt x="384" y="2869"/>
                  </a:cubicBezTo>
                  <a:lnTo>
                    <a:pt x="384" y="2869"/>
                  </a:lnTo>
                  <a:lnTo>
                    <a:pt x="501" y="2769"/>
                  </a:lnTo>
                  <a:cubicBezTo>
                    <a:pt x="1334" y="2035"/>
                    <a:pt x="2102" y="1335"/>
                    <a:pt x="2635" y="834"/>
                  </a:cubicBezTo>
                  <a:cubicBezTo>
                    <a:pt x="2936" y="601"/>
                    <a:pt x="3202" y="301"/>
                    <a:pt x="34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p35"/>
            <p:cNvSpPr/>
            <p:nvPr/>
          </p:nvSpPr>
          <p:spPr>
            <a:xfrm>
              <a:off x="3384250" y="1560725"/>
              <a:ext cx="251875" cy="228625"/>
            </a:xfrm>
            <a:custGeom>
              <a:rect b="b" l="l" r="r" t="t"/>
              <a:pathLst>
                <a:path extrusionOk="0" h="9145" w="10075">
                  <a:moveTo>
                    <a:pt x="4070" y="1"/>
                  </a:moveTo>
                  <a:cubicBezTo>
                    <a:pt x="3603" y="1"/>
                    <a:pt x="3136" y="67"/>
                    <a:pt x="2703" y="234"/>
                  </a:cubicBezTo>
                  <a:cubicBezTo>
                    <a:pt x="2136" y="434"/>
                    <a:pt x="1602" y="768"/>
                    <a:pt x="1168" y="1235"/>
                  </a:cubicBezTo>
                  <a:cubicBezTo>
                    <a:pt x="668" y="1768"/>
                    <a:pt x="301" y="2436"/>
                    <a:pt x="167" y="3169"/>
                  </a:cubicBezTo>
                  <a:cubicBezTo>
                    <a:pt x="1" y="4003"/>
                    <a:pt x="101" y="4871"/>
                    <a:pt x="368" y="5671"/>
                  </a:cubicBezTo>
                  <a:cubicBezTo>
                    <a:pt x="701" y="6572"/>
                    <a:pt x="1235" y="7372"/>
                    <a:pt x="1969" y="7940"/>
                  </a:cubicBezTo>
                  <a:cubicBezTo>
                    <a:pt x="2769" y="8573"/>
                    <a:pt x="3737" y="8974"/>
                    <a:pt x="4737" y="9107"/>
                  </a:cubicBezTo>
                  <a:cubicBezTo>
                    <a:pt x="4930" y="9132"/>
                    <a:pt x="5122" y="9144"/>
                    <a:pt x="5312" y="9144"/>
                  </a:cubicBezTo>
                  <a:cubicBezTo>
                    <a:pt x="6141" y="9144"/>
                    <a:pt x="6940" y="8914"/>
                    <a:pt x="7673" y="8507"/>
                  </a:cubicBezTo>
                  <a:cubicBezTo>
                    <a:pt x="8874" y="7806"/>
                    <a:pt x="9708" y="6605"/>
                    <a:pt x="9974" y="5238"/>
                  </a:cubicBezTo>
                  <a:cubicBezTo>
                    <a:pt x="10041" y="4804"/>
                    <a:pt x="10075" y="4404"/>
                    <a:pt x="10041" y="3970"/>
                  </a:cubicBezTo>
                  <a:cubicBezTo>
                    <a:pt x="9941" y="3236"/>
                    <a:pt x="9641" y="2536"/>
                    <a:pt x="9207" y="1935"/>
                  </a:cubicBezTo>
                  <a:cubicBezTo>
                    <a:pt x="8540" y="1101"/>
                    <a:pt x="7573" y="501"/>
                    <a:pt x="6505" y="301"/>
                  </a:cubicBezTo>
                  <a:cubicBezTo>
                    <a:pt x="6322" y="267"/>
                    <a:pt x="6130" y="251"/>
                    <a:pt x="5938" y="251"/>
                  </a:cubicBezTo>
                  <a:cubicBezTo>
                    <a:pt x="5746" y="251"/>
                    <a:pt x="5555" y="267"/>
                    <a:pt x="5371" y="301"/>
                  </a:cubicBezTo>
                  <a:cubicBezTo>
                    <a:pt x="5738" y="301"/>
                    <a:pt x="6138" y="367"/>
                    <a:pt x="6505" y="434"/>
                  </a:cubicBezTo>
                  <a:cubicBezTo>
                    <a:pt x="7539" y="634"/>
                    <a:pt x="8440" y="1235"/>
                    <a:pt x="9074" y="2069"/>
                  </a:cubicBezTo>
                  <a:cubicBezTo>
                    <a:pt x="9507" y="2636"/>
                    <a:pt x="9808" y="3303"/>
                    <a:pt x="9874" y="4037"/>
                  </a:cubicBezTo>
                  <a:cubicBezTo>
                    <a:pt x="9908" y="4437"/>
                    <a:pt x="9908" y="4837"/>
                    <a:pt x="9808" y="5204"/>
                  </a:cubicBezTo>
                  <a:cubicBezTo>
                    <a:pt x="9741" y="5638"/>
                    <a:pt x="9608" y="6038"/>
                    <a:pt x="9407" y="6405"/>
                  </a:cubicBezTo>
                  <a:cubicBezTo>
                    <a:pt x="9007" y="7206"/>
                    <a:pt x="8373" y="7906"/>
                    <a:pt x="7573" y="8340"/>
                  </a:cubicBezTo>
                  <a:cubicBezTo>
                    <a:pt x="6892" y="8748"/>
                    <a:pt x="6099" y="8935"/>
                    <a:pt x="5305" y="8935"/>
                  </a:cubicBezTo>
                  <a:cubicBezTo>
                    <a:pt x="5127" y="8935"/>
                    <a:pt x="4948" y="8925"/>
                    <a:pt x="4771" y="8907"/>
                  </a:cubicBezTo>
                  <a:cubicBezTo>
                    <a:pt x="3803" y="8807"/>
                    <a:pt x="2869" y="8407"/>
                    <a:pt x="2102" y="7806"/>
                  </a:cubicBezTo>
                  <a:cubicBezTo>
                    <a:pt x="1402" y="7239"/>
                    <a:pt x="868" y="6472"/>
                    <a:pt x="568" y="5638"/>
                  </a:cubicBezTo>
                  <a:cubicBezTo>
                    <a:pt x="268" y="4871"/>
                    <a:pt x="201" y="4037"/>
                    <a:pt x="334" y="3203"/>
                  </a:cubicBezTo>
                  <a:cubicBezTo>
                    <a:pt x="468" y="2502"/>
                    <a:pt x="801" y="1835"/>
                    <a:pt x="1302" y="1335"/>
                  </a:cubicBezTo>
                  <a:cubicBezTo>
                    <a:pt x="1702" y="901"/>
                    <a:pt x="2202" y="568"/>
                    <a:pt x="2736" y="334"/>
                  </a:cubicBezTo>
                  <a:cubicBezTo>
                    <a:pt x="3170" y="167"/>
                    <a:pt x="3603" y="101"/>
                    <a:pt x="4037" y="101"/>
                  </a:cubicBezTo>
                  <a:cubicBezTo>
                    <a:pt x="4437" y="101"/>
                    <a:pt x="4804" y="134"/>
                    <a:pt x="5171" y="267"/>
                  </a:cubicBezTo>
                  <a:cubicBezTo>
                    <a:pt x="5104" y="201"/>
                    <a:pt x="5004" y="167"/>
                    <a:pt x="4904" y="134"/>
                  </a:cubicBezTo>
                  <a:cubicBezTo>
                    <a:pt x="4637" y="67"/>
                    <a:pt x="4337" y="1"/>
                    <a:pt x="4070"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35"/>
            <p:cNvSpPr/>
            <p:nvPr/>
          </p:nvSpPr>
          <p:spPr>
            <a:xfrm>
              <a:off x="3581900" y="1430625"/>
              <a:ext cx="205175" cy="157225"/>
            </a:xfrm>
            <a:custGeom>
              <a:rect b="b" l="l" r="r" t="t"/>
              <a:pathLst>
                <a:path extrusionOk="0" h="6289" w="8207">
                  <a:moveTo>
                    <a:pt x="8206" y="1"/>
                  </a:moveTo>
                  <a:cubicBezTo>
                    <a:pt x="8173" y="1"/>
                    <a:pt x="8073" y="635"/>
                    <a:pt x="7672" y="1569"/>
                  </a:cubicBezTo>
                  <a:cubicBezTo>
                    <a:pt x="6605" y="4037"/>
                    <a:pt x="4303" y="5772"/>
                    <a:pt x="1635" y="6105"/>
                  </a:cubicBezTo>
                  <a:cubicBezTo>
                    <a:pt x="1201" y="6163"/>
                    <a:pt x="837" y="6177"/>
                    <a:pt x="563" y="6177"/>
                  </a:cubicBezTo>
                  <a:cubicBezTo>
                    <a:pt x="306" y="6177"/>
                    <a:pt x="128" y="6165"/>
                    <a:pt x="48" y="6165"/>
                  </a:cubicBezTo>
                  <a:cubicBezTo>
                    <a:pt x="17" y="6165"/>
                    <a:pt x="0" y="6167"/>
                    <a:pt x="0" y="6172"/>
                  </a:cubicBezTo>
                  <a:cubicBezTo>
                    <a:pt x="134" y="6205"/>
                    <a:pt x="267" y="6239"/>
                    <a:pt x="434" y="6239"/>
                  </a:cubicBezTo>
                  <a:cubicBezTo>
                    <a:pt x="634" y="6272"/>
                    <a:pt x="834" y="6289"/>
                    <a:pt x="1034" y="6289"/>
                  </a:cubicBezTo>
                  <a:cubicBezTo>
                    <a:pt x="1235" y="6289"/>
                    <a:pt x="1435" y="6272"/>
                    <a:pt x="1635" y="6239"/>
                  </a:cubicBezTo>
                  <a:cubicBezTo>
                    <a:pt x="4403" y="6005"/>
                    <a:pt x="6805" y="4204"/>
                    <a:pt x="7806" y="1602"/>
                  </a:cubicBezTo>
                  <a:cubicBezTo>
                    <a:pt x="7973" y="1235"/>
                    <a:pt x="8073" y="835"/>
                    <a:pt x="8173" y="434"/>
                  </a:cubicBezTo>
                  <a:cubicBezTo>
                    <a:pt x="8206" y="301"/>
                    <a:pt x="8206" y="134"/>
                    <a:pt x="8206"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35"/>
            <p:cNvSpPr/>
            <p:nvPr/>
          </p:nvSpPr>
          <p:spPr>
            <a:xfrm>
              <a:off x="3762025" y="1415625"/>
              <a:ext cx="45050" cy="32550"/>
            </a:xfrm>
            <a:custGeom>
              <a:rect b="b" l="l" r="r" t="t"/>
              <a:pathLst>
                <a:path extrusionOk="0" h="1302" w="1802">
                  <a:moveTo>
                    <a:pt x="1068" y="0"/>
                  </a:moveTo>
                  <a:lnTo>
                    <a:pt x="968" y="100"/>
                  </a:lnTo>
                  <a:lnTo>
                    <a:pt x="901" y="134"/>
                  </a:lnTo>
                  <a:cubicBezTo>
                    <a:pt x="568" y="467"/>
                    <a:pt x="234" y="834"/>
                    <a:pt x="0" y="1235"/>
                  </a:cubicBezTo>
                  <a:cubicBezTo>
                    <a:pt x="383" y="979"/>
                    <a:pt x="736" y="694"/>
                    <a:pt x="1028" y="348"/>
                  </a:cubicBezTo>
                  <a:lnTo>
                    <a:pt x="1028" y="348"/>
                  </a:lnTo>
                  <a:cubicBezTo>
                    <a:pt x="1226" y="704"/>
                    <a:pt x="1500" y="1030"/>
                    <a:pt x="1802" y="1301"/>
                  </a:cubicBezTo>
                  <a:cubicBezTo>
                    <a:pt x="1635" y="868"/>
                    <a:pt x="1401" y="467"/>
                    <a:pt x="1135" y="100"/>
                  </a:cubicBezTo>
                  <a:lnTo>
                    <a:pt x="1068"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2" name="Google Shape;1072;p35"/>
            <p:cNvSpPr/>
            <p:nvPr/>
          </p:nvSpPr>
          <p:spPr>
            <a:xfrm>
              <a:off x="3907125" y="1570725"/>
              <a:ext cx="171825" cy="171000"/>
            </a:xfrm>
            <a:custGeom>
              <a:rect b="b" l="l" r="r" t="t"/>
              <a:pathLst>
                <a:path extrusionOk="0" h="6840" w="6873">
                  <a:moveTo>
                    <a:pt x="1" y="1"/>
                  </a:moveTo>
                  <a:lnTo>
                    <a:pt x="1" y="6839"/>
                  </a:lnTo>
                  <a:lnTo>
                    <a:pt x="6872" y="6839"/>
                  </a:lnTo>
                  <a:lnTo>
                    <a:pt x="6872"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35"/>
            <p:cNvSpPr/>
            <p:nvPr/>
          </p:nvSpPr>
          <p:spPr>
            <a:xfrm>
              <a:off x="3899625" y="1373925"/>
              <a:ext cx="192650" cy="192675"/>
            </a:xfrm>
            <a:custGeom>
              <a:rect b="b" l="l" r="r" t="t"/>
              <a:pathLst>
                <a:path extrusionOk="0" h="7707" w="7706">
                  <a:moveTo>
                    <a:pt x="6805" y="1"/>
                  </a:moveTo>
                  <a:lnTo>
                    <a:pt x="0" y="901"/>
                  </a:lnTo>
                  <a:lnTo>
                    <a:pt x="901" y="7706"/>
                  </a:lnTo>
                  <a:lnTo>
                    <a:pt x="7706" y="6805"/>
                  </a:lnTo>
                  <a:lnTo>
                    <a:pt x="6805"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35"/>
            <p:cNvSpPr/>
            <p:nvPr/>
          </p:nvSpPr>
          <p:spPr>
            <a:xfrm>
              <a:off x="3872925" y="1190450"/>
              <a:ext cx="192675" cy="191850"/>
            </a:xfrm>
            <a:custGeom>
              <a:rect b="b" l="l" r="r" t="t"/>
              <a:pathLst>
                <a:path extrusionOk="0" h="7674" w="7707">
                  <a:moveTo>
                    <a:pt x="6806" y="1"/>
                  </a:moveTo>
                  <a:lnTo>
                    <a:pt x="1" y="902"/>
                  </a:lnTo>
                  <a:lnTo>
                    <a:pt x="902" y="7673"/>
                  </a:lnTo>
                  <a:lnTo>
                    <a:pt x="7706" y="6772"/>
                  </a:lnTo>
                  <a:lnTo>
                    <a:pt x="6806"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35"/>
            <p:cNvSpPr/>
            <p:nvPr/>
          </p:nvSpPr>
          <p:spPr>
            <a:xfrm>
              <a:off x="3614425" y="1189625"/>
              <a:ext cx="193500" cy="193500"/>
            </a:xfrm>
            <a:custGeom>
              <a:rect b="b" l="l" r="r" t="t"/>
              <a:pathLst>
                <a:path extrusionOk="0" h="7740" w="7740">
                  <a:moveTo>
                    <a:pt x="968" y="1"/>
                  </a:moveTo>
                  <a:lnTo>
                    <a:pt x="0" y="6772"/>
                  </a:lnTo>
                  <a:lnTo>
                    <a:pt x="6805" y="7739"/>
                  </a:lnTo>
                  <a:lnTo>
                    <a:pt x="7739" y="968"/>
                  </a:lnTo>
                  <a:lnTo>
                    <a:pt x="968"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35"/>
            <p:cNvSpPr/>
            <p:nvPr/>
          </p:nvSpPr>
          <p:spPr>
            <a:xfrm>
              <a:off x="3795375" y="1301350"/>
              <a:ext cx="88425" cy="6750"/>
            </a:xfrm>
            <a:custGeom>
              <a:rect b="b" l="l" r="r" t="t"/>
              <a:pathLst>
                <a:path extrusionOk="0" h="270" w="3537">
                  <a:moveTo>
                    <a:pt x="2397" y="0"/>
                  </a:moveTo>
                  <a:cubicBezTo>
                    <a:pt x="2190" y="0"/>
                    <a:pt x="1981" y="11"/>
                    <a:pt x="1769" y="35"/>
                  </a:cubicBezTo>
                  <a:cubicBezTo>
                    <a:pt x="1662" y="29"/>
                    <a:pt x="1556" y="26"/>
                    <a:pt x="1450" y="26"/>
                  </a:cubicBezTo>
                  <a:cubicBezTo>
                    <a:pt x="957" y="26"/>
                    <a:pt x="467" y="86"/>
                    <a:pt x="1" y="168"/>
                  </a:cubicBezTo>
                  <a:cubicBezTo>
                    <a:pt x="367" y="233"/>
                    <a:pt x="747" y="270"/>
                    <a:pt x="1132" y="270"/>
                  </a:cubicBezTo>
                  <a:cubicBezTo>
                    <a:pt x="1343" y="270"/>
                    <a:pt x="1556" y="259"/>
                    <a:pt x="1769" y="235"/>
                  </a:cubicBezTo>
                  <a:cubicBezTo>
                    <a:pt x="1875" y="241"/>
                    <a:pt x="1981" y="244"/>
                    <a:pt x="2088" y="244"/>
                  </a:cubicBezTo>
                  <a:cubicBezTo>
                    <a:pt x="2581" y="244"/>
                    <a:pt x="3070" y="184"/>
                    <a:pt x="3537" y="102"/>
                  </a:cubicBezTo>
                  <a:cubicBezTo>
                    <a:pt x="3149" y="37"/>
                    <a:pt x="2775" y="0"/>
                    <a:pt x="2397"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35"/>
            <p:cNvSpPr/>
            <p:nvPr/>
          </p:nvSpPr>
          <p:spPr>
            <a:xfrm>
              <a:off x="2531975" y="1572050"/>
              <a:ext cx="247700" cy="225550"/>
            </a:xfrm>
            <a:custGeom>
              <a:rect b="b" l="l" r="r" t="t"/>
              <a:pathLst>
                <a:path extrusionOk="0" h="9022" w="9908">
                  <a:moveTo>
                    <a:pt x="6906" y="715"/>
                  </a:moveTo>
                  <a:cubicBezTo>
                    <a:pt x="6930" y="727"/>
                    <a:pt x="6959" y="739"/>
                    <a:pt x="6990" y="750"/>
                  </a:cubicBezTo>
                  <a:lnTo>
                    <a:pt x="6990" y="750"/>
                  </a:lnTo>
                  <a:cubicBezTo>
                    <a:pt x="6962" y="738"/>
                    <a:pt x="6934" y="726"/>
                    <a:pt x="6906" y="715"/>
                  </a:cubicBezTo>
                  <a:close/>
                  <a:moveTo>
                    <a:pt x="5205" y="1"/>
                  </a:moveTo>
                  <a:cubicBezTo>
                    <a:pt x="5127" y="1"/>
                    <a:pt x="5049" y="5"/>
                    <a:pt x="4971" y="15"/>
                  </a:cubicBezTo>
                  <a:cubicBezTo>
                    <a:pt x="3970" y="15"/>
                    <a:pt x="3003" y="315"/>
                    <a:pt x="2169" y="848"/>
                  </a:cubicBezTo>
                  <a:cubicBezTo>
                    <a:pt x="1568" y="1215"/>
                    <a:pt x="1068" y="1716"/>
                    <a:pt x="701" y="2316"/>
                  </a:cubicBezTo>
                  <a:cubicBezTo>
                    <a:pt x="268" y="2983"/>
                    <a:pt x="34" y="3784"/>
                    <a:pt x="34" y="4584"/>
                  </a:cubicBezTo>
                  <a:cubicBezTo>
                    <a:pt x="1" y="5452"/>
                    <a:pt x="234" y="6319"/>
                    <a:pt x="701" y="7086"/>
                  </a:cubicBezTo>
                  <a:cubicBezTo>
                    <a:pt x="1202" y="7920"/>
                    <a:pt x="1969" y="8521"/>
                    <a:pt x="2903" y="8787"/>
                  </a:cubicBezTo>
                  <a:cubicBezTo>
                    <a:pt x="3381" y="8947"/>
                    <a:pt x="3879" y="9022"/>
                    <a:pt x="4375" y="9022"/>
                  </a:cubicBezTo>
                  <a:cubicBezTo>
                    <a:pt x="4813" y="9022"/>
                    <a:pt x="5249" y="8964"/>
                    <a:pt x="5671" y="8854"/>
                  </a:cubicBezTo>
                  <a:cubicBezTo>
                    <a:pt x="6539" y="8654"/>
                    <a:pt x="7339" y="8220"/>
                    <a:pt x="7973" y="7620"/>
                  </a:cubicBezTo>
                  <a:cubicBezTo>
                    <a:pt x="8573" y="7086"/>
                    <a:pt x="9007" y="6419"/>
                    <a:pt x="9307" y="5652"/>
                  </a:cubicBezTo>
                  <a:cubicBezTo>
                    <a:pt x="9908" y="4017"/>
                    <a:pt x="9307" y="2149"/>
                    <a:pt x="7873" y="1149"/>
                  </a:cubicBezTo>
                  <a:cubicBezTo>
                    <a:pt x="7673" y="1015"/>
                    <a:pt x="7439" y="882"/>
                    <a:pt x="7172" y="782"/>
                  </a:cubicBezTo>
                  <a:cubicBezTo>
                    <a:pt x="7109" y="782"/>
                    <a:pt x="7045" y="768"/>
                    <a:pt x="6990" y="750"/>
                  </a:cubicBezTo>
                  <a:lnTo>
                    <a:pt x="6990" y="750"/>
                  </a:lnTo>
                  <a:cubicBezTo>
                    <a:pt x="7290" y="877"/>
                    <a:pt x="7565" y="1035"/>
                    <a:pt x="7840" y="1249"/>
                  </a:cubicBezTo>
                  <a:cubicBezTo>
                    <a:pt x="8607" y="1816"/>
                    <a:pt x="9141" y="2683"/>
                    <a:pt x="9307" y="3650"/>
                  </a:cubicBezTo>
                  <a:cubicBezTo>
                    <a:pt x="9441" y="4318"/>
                    <a:pt x="9374" y="4985"/>
                    <a:pt x="9141" y="5619"/>
                  </a:cubicBezTo>
                  <a:cubicBezTo>
                    <a:pt x="8840" y="6319"/>
                    <a:pt x="8407" y="6953"/>
                    <a:pt x="7840" y="7487"/>
                  </a:cubicBezTo>
                  <a:cubicBezTo>
                    <a:pt x="7206" y="8054"/>
                    <a:pt x="6439" y="8454"/>
                    <a:pt x="5638" y="8654"/>
                  </a:cubicBezTo>
                  <a:cubicBezTo>
                    <a:pt x="5233" y="8759"/>
                    <a:pt x="4827" y="8810"/>
                    <a:pt x="4422" y="8810"/>
                  </a:cubicBezTo>
                  <a:cubicBezTo>
                    <a:pt x="3927" y="8810"/>
                    <a:pt x="3431" y="8734"/>
                    <a:pt x="2936" y="8587"/>
                  </a:cubicBezTo>
                  <a:cubicBezTo>
                    <a:pt x="2102" y="8320"/>
                    <a:pt x="1335" y="7753"/>
                    <a:pt x="868" y="6986"/>
                  </a:cubicBezTo>
                  <a:cubicBezTo>
                    <a:pt x="434" y="6252"/>
                    <a:pt x="201" y="5418"/>
                    <a:pt x="234" y="4584"/>
                  </a:cubicBezTo>
                  <a:cubicBezTo>
                    <a:pt x="234" y="3817"/>
                    <a:pt x="468" y="3050"/>
                    <a:pt x="868" y="2416"/>
                  </a:cubicBezTo>
                  <a:cubicBezTo>
                    <a:pt x="1202" y="1849"/>
                    <a:pt x="1669" y="1349"/>
                    <a:pt x="2236" y="982"/>
                  </a:cubicBezTo>
                  <a:cubicBezTo>
                    <a:pt x="3036" y="448"/>
                    <a:pt x="4004" y="148"/>
                    <a:pt x="4971" y="81"/>
                  </a:cubicBezTo>
                  <a:cubicBezTo>
                    <a:pt x="5073" y="76"/>
                    <a:pt x="5169" y="74"/>
                    <a:pt x="5257" y="74"/>
                  </a:cubicBezTo>
                  <a:cubicBezTo>
                    <a:pt x="5683" y="74"/>
                    <a:pt x="5939" y="122"/>
                    <a:pt x="6015" y="122"/>
                  </a:cubicBezTo>
                  <a:cubicBezTo>
                    <a:pt x="6030" y="122"/>
                    <a:pt x="6038" y="119"/>
                    <a:pt x="6038" y="115"/>
                  </a:cubicBezTo>
                  <a:cubicBezTo>
                    <a:pt x="5972" y="81"/>
                    <a:pt x="5872" y="48"/>
                    <a:pt x="5771" y="48"/>
                  </a:cubicBezTo>
                  <a:cubicBezTo>
                    <a:pt x="5583" y="24"/>
                    <a:pt x="5394" y="1"/>
                    <a:pt x="520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35"/>
            <p:cNvSpPr/>
            <p:nvPr/>
          </p:nvSpPr>
          <p:spPr>
            <a:xfrm>
              <a:off x="2762150" y="1329725"/>
              <a:ext cx="338600" cy="338600"/>
            </a:xfrm>
            <a:custGeom>
              <a:rect b="b" l="l" r="r" t="t"/>
              <a:pathLst>
                <a:path extrusionOk="0" h="13544" w="13544">
                  <a:moveTo>
                    <a:pt x="13477" y="1"/>
                  </a:moveTo>
                  <a:cubicBezTo>
                    <a:pt x="13477" y="267"/>
                    <a:pt x="13477" y="568"/>
                    <a:pt x="13477" y="835"/>
                  </a:cubicBezTo>
                  <a:cubicBezTo>
                    <a:pt x="13443" y="1602"/>
                    <a:pt x="13343" y="2369"/>
                    <a:pt x="13176" y="3103"/>
                  </a:cubicBezTo>
                  <a:cubicBezTo>
                    <a:pt x="12676" y="5571"/>
                    <a:pt x="11442" y="7873"/>
                    <a:pt x="9674" y="9674"/>
                  </a:cubicBezTo>
                  <a:cubicBezTo>
                    <a:pt x="7305" y="11976"/>
                    <a:pt x="4170" y="13343"/>
                    <a:pt x="834" y="13444"/>
                  </a:cubicBezTo>
                  <a:cubicBezTo>
                    <a:pt x="567" y="13460"/>
                    <a:pt x="359" y="13460"/>
                    <a:pt x="217" y="13460"/>
                  </a:cubicBezTo>
                  <a:cubicBezTo>
                    <a:pt x="75" y="13460"/>
                    <a:pt x="0" y="13460"/>
                    <a:pt x="0" y="13477"/>
                  </a:cubicBezTo>
                  <a:cubicBezTo>
                    <a:pt x="67" y="13477"/>
                    <a:pt x="167" y="13510"/>
                    <a:pt x="234" y="13510"/>
                  </a:cubicBezTo>
                  <a:cubicBezTo>
                    <a:pt x="434" y="13510"/>
                    <a:pt x="634" y="13544"/>
                    <a:pt x="868" y="13544"/>
                  </a:cubicBezTo>
                  <a:cubicBezTo>
                    <a:pt x="1635" y="13544"/>
                    <a:pt x="2402" y="13477"/>
                    <a:pt x="3169" y="13310"/>
                  </a:cubicBezTo>
                  <a:cubicBezTo>
                    <a:pt x="4270" y="13110"/>
                    <a:pt x="5371" y="12743"/>
                    <a:pt x="6405" y="12243"/>
                  </a:cubicBezTo>
                  <a:cubicBezTo>
                    <a:pt x="8973" y="11008"/>
                    <a:pt x="11008" y="8940"/>
                    <a:pt x="12242" y="6405"/>
                  </a:cubicBezTo>
                  <a:cubicBezTo>
                    <a:pt x="12743" y="5371"/>
                    <a:pt x="13110" y="4270"/>
                    <a:pt x="13343" y="3136"/>
                  </a:cubicBezTo>
                  <a:cubicBezTo>
                    <a:pt x="13477" y="2369"/>
                    <a:pt x="13543" y="1602"/>
                    <a:pt x="13543" y="835"/>
                  </a:cubicBezTo>
                  <a:cubicBezTo>
                    <a:pt x="13543" y="568"/>
                    <a:pt x="13510" y="368"/>
                    <a:pt x="13510" y="201"/>
                  </a:cubicBezTo>
                  <a:cubicBezTo>
                    <a:pt x="13510" y="134"/>
                    <a:pt x="13510" y="67"/>
                    <a:pt x="13477"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35"/>
            <p:cNvSpPr/>
            <p:nvPr/>
          </p:nvSpPr>
          <p:spPr>
            <a:xfrm>
              <a:off x="3065700" y="1310550"/>
              <a:ext cx="79250" cy="72575"/>
            </a:xfrm>
            <a:custGeom>
              <a:rect b="b" l="l" r="r" t="t"/>
              <a:pathLst>
                <a:path extrusionOk="0" h="2903" w="3170">
                  <a:moveTo>
                    <a:pt x="1535" y="0"/>
                  </a:moveTo>
                  <a:lnTo>
                    <a:pt x="1435" y="167"/>
                  </a:lnTo>
                  <a:lnTo>
                    <a:pt x="1368" y="301"/>
                  </a:lnTo>
                  <a:cubicBezTo>
                    <a:pt x="834" y="1135"/>
                    <a:pt x="367" y="2002"/>
                    <a:pt x="0" y="2902"/>
                  </a:cubicBezTo>
                  <a:cubicBezTo>
                    <a:pt x="567" y="2103"/>
                    <a:pt x="1100" y="1269"/>
                    <a:pt x="1534" y="403"/>
                  </a:cubicBezTo>
                  <a:lnTo>
                    <a:pt x="1534" y="403"/>
                  </a:lnTo>
                  <a:cubicBezTo>
                    <a:pt x="2038" y="1091"/>
                    <a:pt x="2574" y="1778"/>
                    <a:pt x="3169" y="2435"/>
                  </a:cubicBezTo>
                  <a:cubicBezTo>
                    <a:pt x="2702" y="1635"/>
                    <a:pt x="2202" y="868"/>
                    <a:pt x="1635" y="134"/>
                  </a:cubicBezTo>
                  <a:lnTo>
                    <a:pt x="1535"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35"/>
            <p:cNvSpPr/>
            <p:nvPr/>
          </p:nvSpPr>
          <p:spPr>
            <a:xfrm>
              <a:off x="4483375" y="1766050"/>
              <a:ext cx="700525" cy="620100"/>
            </a:xfrm>
            <a:custGeom>
              <a:rect b="b" l="l" r="r" t="t"/>
              <a:pathLst>
                <a:path extrusionOk="0" h="24804" w="28021">
                  <a:moveTo>
                    <a:pt x="13994" y="1"/>
                  </a:moveTo>
                  <a:cubicBezTo>
                    <a:pt x="8982" y="1"/>
                    <a:pt x="4266" y="3063"/>
                    <a:pt x="2402" y="8033"/>
                  </a:cubicBezTo>
                  <a:cubicBezTo>
                    <a:pt x="0" y="14470"/>
                    <a:pt x="3236" y="21609"/>
                    <a:pt x="9641" y="24011"/>
                  </a:cubicBezTo>
                  <a:cubicBezTo>
                    <a:pt x="11082" y="24548"/>
                    <a:pt x="12558" y="24803"/>
                    <a:pt x="14008" y="24803"/>
                  </a:cubicBezTo>
                  <a:cubicBezTo>
                    <a:pt x="19037" y="24803"/>
                    <a:pt x="23755" y="21736"/>
                    <a:pt x="25619" y="16739"/>
                  </a:cubicBezTo>
                  <a:cubicBezTo>
                    <a:pt x="28020" y="10334"/>
                    <a:pt x="24785" y="3196"/>
                    <a:pt x="18347" y="794"/>
                  </a:cubicBezTo>
                  <a:cubicBezTo>
                    <a:pt x="16912" y="256"/>
                    <a:pt x="15441" y="1"/>
                    <a:pt x="13994"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35"/>
            <p:cNvSpPr/>
            <p:nvPr/>
          </p:nvSpPr>
          <p:spPr>
            <a:xfrm>
              <a:off x="4701850" y="2065800"/>
              <a:ext cx="226025" cy="156250"/>
            </a:xfrm>
            <a:custGeom>
              <a:rect b="b" l="l" r="r" t="t"/>
              <a:pathLst>
                <a:path extrusionOk="0" h="6250" w="9041">
                  <a:moveTo>
                    <a:pt x="4370" y="1"/>
                  </a:moveTo>
                  <a:cubicBezTo>
                    <a:pt x="2431" y="1"/>
                    <a:pt x="693" y="1338"/>
                    <a:pt x="234" y="3314"/>
                  </a:cubicBezTo>
                  <a:lnTo>
                    <a:pt x="1" y="4315"/>
                  </a:lnTo>
                  <a:lnTo>
                    <a:pt x="8274" y="6250"/>
                  </a:lnTo>
                  <a:lnTo>
                    <a:pt x="8507" y="5249"/>
                  </a:lnTo>
                  <a:cubicBezTo>
                    <a:pt x="9041" y="2947"/>
                    <a:pt x="7640" y="646"/>
                    <a:pt x="5338" y="112"/>
                  </a:cubicBezTo>
                  <a:cubicBezTo>
                    <a:pt x="5013" y="37"/>
                    <a:pt x="4689" y="1"/>
                    <a:pt x="437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35"/>
            <p:cNvSpPr/>
            <p:nvPr/>
          </p:nvSpPr>
          <p:spPr>
            <a:xfrm>
              <a:off x="4767925" y="1952650"/>
              <a:ext cx="148275" cy="125425"/>
            </a:xfrm>
            <a:custGeom>
              <a:rect b="b" l="l" r="r" t="t"/>
              <a:pathLst>
                <a:path extrusionOk="0" h="5017" w="5931">
                  <a:moveTo>
                    <a:pt x="3177" y="0"/>
                  </a:moveTo>
                  <a:cubicBezTo>
                    <a:pt x="1305" y="0"/>
                    <a:pt x="1" y="2111"/>
                    <a:pt x="1061" y="3838"/>
                  </a:cubicBezTo>
                  <a:cubicBezTo>
                    <a:pt x="1569" y="4642"/>
                    <a:pt x="2376" y="5017"/>
                    <a:pt x="3175" y="5017"/>
                  </a:cubicBezTo>
                  <a:cubicBezTo>
                    <a:pt x="4265" y="5017"/>
                    <a:pt x="5342" y="4321"/>
                    <a:pt x="5631" y="3070"/>
                  </a:cubicBezTo>
                  <a:cubicBezTo>
                    <a:pt x="5931" y="1736"/>
                    <a:pt x="5097" y="402"/>
                    <a:pt x="3763" y="68"/>
                  </a:cubicBezTo>
                  <a:cubicBezTo>
                    <a:pt x="3563" y="22"/>
                    <a:pt x="3367" y="0"/>
                    <a:pt x="31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35"/>
            <p:cNvSpPr/>
            <p:nvPr/>
          </p:nvSpPr>
          <p:spPr>
            <a:xfrm>
              <a:off x="4527575" y="2187850"/>
              <a:ext cx="244350" cy="313575"/>
            </a:xfrm>
            <a:custGeom>
              <a:rect b="b" l="l" r="r" t="t"/>
              <a:pathLst>
                <a:path extrusionOk="0" h="12543" w="9774">
                  <a:moveTo>
                    <a:pt x="434" y="0"/>
                  </a:moveTo>
                  <a:cubicBezTo>
                    <a:pt x="200" y="434"/>
                    <a:pt x="200" y="968"/>
                    <a:pt x="434" y="1401"/>
                  </a:cubicBezTo>
                  <a:cubicBezTo>
                    <a:pt x="725" y="2010"/>
                    <a:pt x="701" y="2073"/>
                    <a:pt x="679" y="2073"/>
                  </a:cubicBezTo>
                  <a:cubicBezTo>
                    <a:pt x="673" y="2073"/>
                    <a:pt x="667" y="2068"/>
                    <a:pt x="667" y="2068"/>
                  </a:cubicBezTo>
                  <a:cubicBezTo>
                    <a:pt x="667" y="2068"/>
                    <a:pt x="67" y="2302"/>
                    <a:pt x="234" y="2836"/>
                  </a:cubicBezTo>
                  <a:cubicBezTo>
                    <a:pt x="401" y="3236"/>
                    <a:pt x="567" y="3636"/>
                    <a:pt x="768" y="4003"/>
                  </a:cubicBezTo>
                  <a:cubicBezTo>
                    <a:pt x="467" y="4303"/>
                    <a:pt x="267" y="4704"/>
                    <a:pt x="301" y="5137"/>
                  </a:cubicBezTo>
                  <a:cubicBezTo>
                    <a:pt x="100" y="5504"/>
                    <a:pt x="0" y="5904"/>
                    <a:pt x="0" y="6305"/>
                  </a:cubicBezTo>
                  <a:cubicBezTo>
                    <a:pt x="0" y="7005"/>
                    <a:pt x="1034" y="8540"/>
                    <a:pt x="1034" y="8540"/>
                  </a:cubicBezTo>
                  <a:lnTo>
                    <a:pt x="6705" y="12542"/>
                  </a:lnTo>
                  <a:lnTo>
                    <a:pt x="9774" y="8606"/>
                  </a:lnTo>
                  <a:lnTo>
                    <a:pt x="7572" y="6905"/>
                  </a:lnTo>
                  <a:cubicBezTo>
                    <a:pt x="7572" y="6905"/>
                    <a:pt x="6972" y="4503"/>
                    <a:pt x="6505" y="4103"/>
                  </a:cubicBezTo>
                  <a:cubicBezTo>
                    <a:pt x="6038" y="3669"/>
                    <a:pt x="4937" y="2502"/>
                    <a:pt x="4670" y="1568"/>
                  </a:cubicBezTo>
                  <a:cubicBezTo>
                    <a:pt x="4553" y="1122"/>
                    <a:pt x="4287" y="1056"/>
                    <a:pt x="4140" y="1056"/>
                  </a:cubicBezTo>
                  <a:cubicBezTo>
                    <a:pt x="4078" y="1056"/>
                    <a:pt x="4037" y="1068"/>
                    <a:pt x="4037" y="1068"/>
                  </a:cubicBezTo>
                  <a:lnTo>
                    <a:pt x="4437" y="3436"/>
                  </a:lnTo>
                  <a:lnTo>
                    <a:pt x="4437" y="3436"/>
                  </a:lnTo>
                  <a:lnTo>
                    <a:pt x="434" y="0"/>
                  </a:ln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35"/>
            <p:cNvSpPr/>
            <p:nvPr/>
          </p:nvSpPr>
          <p:spPr>
            <a:xfrm>
              <a:off x="4605125" y="2245375"/>
              <a:ext cx="60075" cy="52575"/>
            </a:xfrm>
            <a:custGeom>
              <a:rect b="b" l="l" r="r" t="t"/>
              <a:pathLst>
                <a:path extrusionOk="0" h="2103" w="2403">
                  <a:moveTo>
                    <a:pt x="1" y="1"/>
                  </a:moveTo>
                  <a:lnTo>
                    <a:pt x="1" y="1"/>
                  </a:lnTo>
                  <a:cubicBezTo>
                    <a:pt x="334" y="401"/>
                    <a:pt x="734" y="768"/>
                    <a:pt x="1135" y="1102"/>
                  </a:cubicBezTo>
                  <a:cubicBezTo>
                    <a:pt x="1535" y="1469"/>
                    <a:pt x="1935" y="1802"/>
                    <a:pt x="2402" y="2102"/>
                  </a:cubicBezTo>
                  <a:cubicBezTo>
                    <a:pt x="1668" y="1302"/>
                    <a:pt x="868" y="601"/>
                    <a:pt x="1" y="1"/>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35"/>
            <p:cNvSpPr/>
            <p:nvPr/>
          </p:nvSpPr>
          <p:spPr>
            <a:xfrm>
              <a:off x="4543425" y="2232050"/>
              <a:ext cx="50050" cy="70075"/>
            </a:xfrm>
            <a:custGeom>
              <a:rect b="b" l="l" r="r" t="t"/>
              <a:pathLst>
                <a:path extrusionOk="0" h="2803" w="2002">
                  <a:moveTo>
                    <a:pt x="0" y="0"/>
                  </a:moveTo>
                  <a:lnTo>
                    <a:pt x="0" y="33"/>
                  </a:lnTo>
                  <a:cubicBezTo>
                    <a:pt x="267" y="534"/>
                    <a:pt x="601" y="1001"/>
                    <a:pt x="934" y="1468"/>
                  </a:cubicBezTo>
                  <a:cubicBezTo>
                    <a:pt x="1268" y="1935"/>
                    <a:pt x="1601" y="2402"/>
                    <a:pt x="2002" y="2802"/>
                  </a:cubicBezTo>
                  <a:cubicBezTo>
                    <a:pt x="1434" y="1801"/>
                    <a:pt x="767" y="867"/>
                    <a:pt x="0"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35"/>
            <p:cNvSpPr/>
            <p:nvPr/>
          </p:nvSpPr>
          <p:spPr>
            <a:xfrm>
              <a:off x="4543425" y="2281250"/>
              <a:ext cx="24200" cy="40050"/>
            </a:xfrm>
            <a:custGeom>
              <a:rect b="b" l="l" r="r" t="t"/>
              <a:pathLst>
                <a:path extrusionOk="0" h="1602" w="968">
                  <a:moveTo>
                    <a:pt x="0" y="0"/>
                  </a:moveTo>
                  <a:cubicBezTo>
                    <a:pt x="100" y="300"/>
                    <a:pt x="234" y="567"/>
                    <a:pt x="434" y="834"/>
                  </a:cubicBezTo>
                  <a:cubicBezTo>
                    <a:pt x="567" y="1134"/>
                    <a:pt x="734" y="1368"/>
                    <a:pt x="967" y="1601"/>
                  </a:cubicBezTo>
                  <a:cubicBezTo>
                    <a:pt x="867" y="1301"/>
                    <a:pt x="734" y="1034"/>
                    <a:pt x="567" y="767"/>
                  </a:cubicBezTo>
                  <a:cubicBezTo>
                    <a:pt x="400" y="501"/>
                    <a:pt x="234" y="234"/>
                    <a:pt x="0"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35"/>
            <p:cNvSpPr/>
            <p:nvPr/>
          </p:nvSpPr>
          <p:spPr>
            <a:xfrm>
              <a:off x="4534250" y="2313675"/>
              <a:ext cx="14200" cy="25200"/>
            </a:xfrm>
            <a:custGeom>
              <a:rect b="b" l="l" r="r" t="t"/>
              <a:pathLst>
                <a:path extrusionOk="0" h="1008" w="568">
                  <a:moveTo>
                    <a:pt x="49" y="0"/>
                  </a:moveTo>
                  <a:cubicBezTo>
                    <a:pt x="44" y="0"/>
                    <a:pt x="38" y="2"/>
                    <a:pt x="34" y="4"/>
                  </a:cubicBezTo>
                  <a:cubicBezTo>
                    <a:pt x="0" y="4"/>
                    <a:pt x="100" y="238"/>
                    <a:pt x="234" y="538"/>
                  </a:cubicBezTo>
                  <a:cubicBezTo>
                    <a:pt x="359" y="788"/>
                    <a:pt x="454" y="1008"/>
                    <a:pt x="493" y="1008"/>
                  </a:cubicBezTo>
                  <a:cubicBezTo>
                    <a:pt x="496" y="1008"/>
                    <a:pt x="498" y="1007"/>
                    <a:pt x="501" y="1005"/>
                  </a:cubicBezTo>
                  <a:cubicBezTo>
                    <a:pt x="567" y="1005"/>
                    <a:pt x="501" y="738"/>
                    <a:pt x="367" y="471"/>
                  </a:cubicBezTo>
                  <a:cubicBezTo>
                    <a:pt x="243" y="193"/>
                    <a:pt x="120" y="0"/>
                    <a:pt x="49"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p35"/>
            <p:cNvSpPr/>
            <p:nvPr/>
          </p:nvSpPr>
          <p:spPr>
            <a:xfrm>
              <a:off x="5162200" y="1656625"/>
              <a:ext cx="54225" cy="120950"/>
            </a:xfrm>
            <a:custGeom>
              <a:rect b="b" l="l" r="r" t="t"/>
              <a:pathLst>
                <a:path extrusionOk="0" h="4838" w="2169">
                  <a:moveTo>
                    <a:pt x="945" y="1"/>
                  </a:moveTo>
                  <a:cubicBezTo>
                    <a:pt x="827" y="1"/>
                    <a:pt x="723" y="45"/>
                    <a:pt x="634" y="134"/>
                  </a:cubicBezTo>
                  <a:cubicBezTo>
                    <a:pt x="434" y="334"/>
                    <a:pt x="267" y="601"/>
                    <a:pt x="200" y="868"/>
                  </a:cubicBezTo>
                  <a:cubicBezTo>
                    <a:pt x="100" y="1235"/>
                    <a:pt x="33" y="1602"/>
                    <a:pt x="33" y="2002"/>
                  </a:cubicBezTo>
                  <a:cubicBezTo>
                    <a:pt x="0" y="2135"/>
                    <a:pt x="33" y="2302"/>
                    <a:pt x="67" y="2436"/>
                  </a:cubicBezTo>
                  <a:cubicBezTo>
                    <a:pt x="134" y="1902"/>
                    <a:pt x="234" y="1402"/>
                    <a:pt x="367" y="935"/>
                  </a:cubicBezTo>
                  <a:cubicBezTo>
                    <a:pt x="434" y="701"/>
                    <a:pt x="567" y="468"/>
                    <a:pt x="767" y="301"/>
                  </a:cubicBezTo>
                  <a:cubicBezTo>
                    <a:pt x="823" y="245"/>
                    <a:pt x="886" y="219"/>
                    <a:pt x="951" y="219"/>
                  </a:cubicBezTo>
                  <a:cubicBezTo>
                    <a:pt x="1082" y="219"/>
                    <a:pt x="1223" y="323"/>
                    <a:pt x="1334" y="501"/>
                  </a:cubicBezTo>
                  <a:cubicBezTo>
                    <a:pt x="1901" y="1735"/>
                    <a:pt x="1901" y="3136"/>
                    <a:pt x="1334" y="4370"/>
                  </a:cubicBezTo>
                  <a:cubicBezTo>
                    <a:pt x="1246" y="4524"/>
                    <a:pt x="1100" y="4635"/>
                    <a:pt x="963" y="4635"/>
                  </a:cubicBezTo>
                  <a:cubicBezTo>
                    <a:pt x="893" y="4635"/>
                    <a:pt x="824" y="4605"/>
                    <a:pt x="767" y="4537"/>
                  </a:cubicBezTo>
                  <a:cubicBezTo>
                    <a:pt x="567" y="4370"/>
                    <a:pt x="434" y="4170"/>
                    <a:pt x="367" y="3937"/>
                  </a:cubicBezTo>
                  <a:cubicBezTo>
                    <a:pt x="234" y="3436"/>
                    <a:pt x="134" y="2936"/>
                    <a:pt x="67" y="2436"/>
                  </a:cubicBezTo>
                  <a:cubicBezTo>
                    <a:pt x="33" y="2569"/>
                    <a:pt x="0" y="2703"/>
                    <a:pt x="33" y="2836"/>
                  </a:cubicBezTo>
                  <a:cubicBezTo>
                    <a:pt x="33" y="3236"/>
                    <a:pt x="100" y="3603"/>
                    <a:pt x="200" y="3970"/>
                  </a:cubicBezTo>
                  <a:cubicBezTo>
                    <a:pt x="267" y="4270"/>
                    <a:pt x="434" y="4504"/>
                    <a:pt x="634" y="4704"/>
                  </a:cubicBezTo>
                  <a:cubicBezTo>
                    <a:pt x="723" y="4793"/>
                    <a:pt x="827" y="4837"/>
                    <a:pt x="945" y="4837"/>
                  </a:cubicBezTo>
                  <a:cubicBezTo>
                    <a:pt x="1005" y="4837"/>
                    <a:pt x="1068" y="4826"/>
                    <a:pt x="1134" y="4804"/>
                  </a:cubicBezTo>
                  <a:cubicBezTo>
                    <a:pt x="1301" y="4771"/>
                    <a:pt x="1434" y="4637"/>
                    <a:pt x="1535" y="4470"/>
                  </a:cubicBezTo>
                  <a:cubicBezTo>
                    <a:pt x="2168" y="3170"/>
                    <a:pt x="2168" y="1668"/>
                    <a:pt x="1535" y="368"/>
                  </a:cubicBezTo>
                  <a:cubicBezTo>
                    <a:pt x="1434" y="201"/>
                    <a:pt x="1301" y="101"/>
                    <a:pt x="1134" y="34"/>
                  </a:cubicBezTo>
                  <a:cubicBezTo>
                    <a:pt x="1068" y="12"/>
                    <a:pt x="1005" y="1"/>
                    <a:pt x="94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9" name="Google Shape;1089;p35"/>
            <p:cNvSpPr/>
            <p:nvPr/>
          </p:nvSpPr>
          <p:spPr>
            <a:xfrm>
              <a:off x="5191375" y="1499500"/>
              <a:ext cx="338600" cy="695375"/>
            </a:xfrm>
            <a:custGeom>
              <a:rect b="b" l="l" r="r" t="t"/>
              <a:pathLst>
                <a:path extrusionOk="0" h="27815" w="13544">
                  <a:moveTo>
                    <a:pt x="6106" y="1"/>
                  </a:moveTo>
                  <a:cubicBezTo>
                    <a:pt x="4054" y="1"/>
                    <a:pt x="1997" y="479"/>
                    <a:pt x="101" y="1449"/>
                  </a:cubicBezTo>
                  <a:cubicBezTo>
                    <a:pt x="101" y="1449"/>
                    <a:pt x="1" y="10255"/>
                    <a:pt x="267" y="14058"/>
                  </a:cubicBezTo>
                  <a:cubicBezTo>
                    <a:pt x="568" y="17894"/>
                    <a:pt x="4437" y="18228"/>
                    <a:pt x="4437" y="18228"/>
                  </a:cubicBezTo>
                  <a:cubicBezTo>
                    <a:pt x="4437" y="18228"/>
                    <a:pt x="4504" y="20796"/>
                    <a:pt x="4637" y="23365"/>
                  </a:cubicBezTo>
                  <a:cubicBezTo>
                    <a:pt x="4733" y="25878"/>
                    <a:pt x="6801" y="27815"/>
                    <a:pt x="9307" y="27815"/>
                  </a:cubicBezTo>
                  <a:cubicBezTo>
                    <a:pt x="9428" y="27815"/>
                    <a:pt x="9551" y="27810"/>
                    <a:pt x="9674" y="27801"/>
                  </a:cubicBezTo>
                  <a:cubicBezTo>
                    <a:pt x="12076" y="27601"/>
                    <a:pt x="13343" y="25333"/>
                    <a:pt x="13343" y="22931"/>
                  </a:cubicBezTo>
                  <a:lnTo>
                    <a:pt x="13343" y="15692"/>
                  </a:lnTo>
                  <a:lnTo>
                    <a:pt x="13544" y="2283"/>
                  </a:lnTo>
                  <a:cubicBezTo>
                    <a:pt x="11304" y="771"/>
                    <a:pt x="8710" y="1"/>
                    <a:pt x="6106" y="1"/>
                  </a:cubicBez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35"/>
            <p:cNvSpPr/>
            <p:nvPr/>
          </p:nvSpPr>
          <p:spPr>
            <a:xfrm>
              <a:off x="5309175" y="1747450"/>
              <a:ext cx="38175" cy="55975"/>
            </a:xfrm>
            <a:custGeom>
              <a:rect b="b" l="l" r="r" t="t"/>
              <a:pathLst>
                <a:path extrusionOk="0" h="2239" w="1527">
                  <a:moveTo>
                    <a:pt x="345" y="0"/>
                  </a:moveTo>
                  <a:cubicBezTo>
                    <a:pt x="121" y="0"/>
                    <a:pt x="1" y="79"/>
                    <a:pt x="25" y="104"/>
                  </a:cubicBezTo>
                  <a:cubicBezTo>
                    <a:pt x="25" y="137"/>
                    <a:pt x="259" y="104"/>
                    <a:pt x="559" y="204"/>
                  </a:cubicBezTo>
                  <a:cubicBezTo>
                    <a:pt x="959" y="337"/>
                    <a:pt x="1260" y="737"/>
                    <a:pt x="1226" y="1171"/>
                  </a:cubicBezTo>
                  <a:cubicBezTo>
                    <a:pt x="1226" y="1571"/>
                    <a:pt x="926" y="1938"/>
                    <a:pt x="526" y="2038"/>
                  </a:cubicBezTo>
                  <a:cubicBezTo>
                    <a:pt x="326" y="2038"/>
                    <a:pt x="159" y="1972"/>
                    <a:pt x="59" y="1838"/>
                  </a:cubicBezTo>
                  <a:lnTo>
                    <a:pt x="59" y="1838"/>
                  </a:lnTo>
                  <a:cubicBezTo>
                    <a:pt x="59" y="1838"/>
                    <a:pt x="59" y="1938"/>
                    <a:pt x="92" y="2005"/>
                  </a:cubicBezTo>
                  <a:cubicBezTo>
                    <a:pt x="192" y="2138"/>
                    <a:pt x="359" y="2205"/>
                    <a:pt x="526" y="2238"/>
                  </a:cubicBezTo>
                  <a:cubicBezTo>
                    <a:pt x="1059" y="2205"/>
                    <a:pt x="1493" y="1738"/>
                    <a:pt x="1493" y="1171"/>
                  </a:cubicBezTo>
                  <a:cubicBezTo>
                    <a:pt x="1526" y="871"/>
                    <a:pt x="1426" y="571"/>
                    <a:pt x="1226" y="370"/>
                  </a:cubicBezTo>
                  <a:cubicBezTo>
                    <a:pt x="1059" y="204"/>
                    <a:pt x="859" y="70"/>
                    <a:pt x="626" y="37"/>
                  </a:cubicBezTo>
                  <a:cubicBezTo>
                    <a:pt x="520" y="10"/>
                    <a:pt x="426" y="0"/>
                    <a:pt x="345"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35"/>
            <p:cNvSpPr/>
            <p:nvPr/>
          </p:nvSpPr>
          <p:spPr>
            <a:xfrm>
              <a:off x="5163850" y="1712075"/>
              <a:ext cx="129300" cy="22125"/>
            </a:xfrm>
            <a:custGeom>
              <a:rect b="b" l="l" r="r" t="t"/>
              <a:pathLst>
                <a:path extrusionOk="0" h="885" w="5172">
                  <a:moveTo>
                    <a:pt x="102" y="0"/>
                  </a:moveTo>
                  <a:cubicBezTo>
                    <a:pt x="36" y="0"/>
                    <a:pt x="1" y="6"/>
                    <a:pt x="1" y="18"/>
                  </a:cubicBezTo>
                  <a:cubicBezTo>
                    <a:pt x="835" y="284"/>
                    <a:pt x="1669" y="485"/>
                    <a:pt x="2569" y="585"/>
                  </a:cubicBezTo>
                  <a:cubicBezTo>
                    <a:pt x="3403" y="751"/>
                    <a:pt x="4271" y="851"/>
                    <a:pt x="5171" y="885"/>
                  </a:cubicBezTo>
                  <a:cubicBezTo>
                    <a:pt x="4337" y="618"/>
                    <a:pt x="3470" y="418"/>
                    <a:pt x="2603" y="318"/>
                  </a:cubicBezTo>
                  <a:cubicBezTo>
                    <a:pt x="1418" y="125"/>
                    <a:pt x="416" y="0"/>
                    <a:pt x="10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35"/>
            <p:cNvSpPr/>
            <p:nvPr/>
          </p:nvSpPr>
          <p:spPr>
            <a:xfrm>
              <a:off x="5111325" y="1419300"/>
              <a:ext cx="606275" cy="547425"/>
            </a:xfrm>
            <a:custGeom>
              <a:rect b="b" l="l" r="r" t="t"/>
              <a:pathLst>
                <a:path extrusionOk="0" h="21897" w="24251">
                  <a:moveTo>
                    <a:pt x="7466" y="1"/>
                  </a:moveTo>
                  <a:cubicBezTo>
                    <a:pt x="6982" y="1"/>
                    <a:pt x="6510" y="95"/>
                    <a:pt x="6071" y="320"/>
                  </a:cubicBezTo>
                  <a:cubicBezTo>
                    <a:pt x="5171" y="787"/>
                    <a:pt x="4570" y="1655"/>
                    <a:pt x="3703" y="2155"/>
                  </a:cubicBezTo>
                  <a:cubicBezTo>
                    <a:pt x="2469" y="2856"/>
                    <a:pt x="801" y="2722"/>
                    <a:pt x="200" y="4523"/>
                  </a:cubicBezTo>
                  <a:cubicBezTo>
                    <a:pt x="0" y="5157"/>
                    <a:pt x="34" y="5858"/>
                    <a:pt x="234" y="6458"/>
                  </a:cubicBezTo>
                  <a:cubicBezTo>
                    <a:pt x="844" y="8264"/>
                    <a:pt x="2650" y="9284"/>
                    <a:pt x="4437" y="9284"/>
                  </a:cubicBezTo>
                  <a:cubicBezTo>
                    <a:pt x="5093" y="9284"/>
                    <a:pt x="5747" y="9146"/>
                    <a:pt x="6338" y="8860"/>
                  </a:cubicBezTo>
                  <a:lnTo>
                    <a:pt x="6338" y="8860"/>
                  </a:lnTo>
                  <a:cubicBezTo>
                    <a:pt x="6372" y="9260"/>
                    <a:pt x="5971" y="10194"/>
                    <a:pt x="6405" y="11528"/>
                  </a:cubicBezTo>
                  <a:cubicBezTo>
                    <a:pt x="6572" y="11929"/>
                    <a:pt x="6605" y="12596"/>
                    <a:pt x="7239" y="12596"/>
                  </a:cubicBezTo>
                  <a:cubicBezTo>
                    <a:pt x="7672" y="12054"/>
                    <a:pt x="8274" y="11738"/>
                    <a:pt x="8890" y="11738"/>
                  </a:cubicBezTo>
                  <a:cubicBezTo>
                    <a:pt x="9222" y="11738"/>
                    <a:pt x="9558" y="11830"/>
                    <a:pt x="9874" y="12029"/>
                  </a:cubicBezTo>
                  <a:cubicBezTo>
                    <a:pt x="10741" y="12629"/>
                    <a:pt x="11075" y="13797"/>
                    <a:pt x="10608" y="14797"/>
                  </a:cubicBezTo>
                  <a:cubicBezTo>
                    <a:pt x="10208" y="15498"/>
                    <a:pt x="9540" y="16032"/>
                    <a:pt x="8740" y="16198"/>
                  </a:cubicBezTo>
                  <a:cubicBezTo>
                    <a:pt x="8006" y="16365"/>
                    <a:pt x="7506" y="17066"/>
                    <a:pt x="7606" y="17800"/>
                  </a:cubicBezTo>
                  <a:cubicBezTo>
                    <a:pt x="7706" y="18767"/>
                    <a:pt x="9307" y="19100"/>
                    <a:pt x="10007" y="19868"/>
                  </a:cubicBezTo>
                  <a:cubicBezTo>
                    <a:pt x="11142" y="21102"/>
                    <a:pt x="13610" y="21636"/>
                    <a:pt x="15245" y="21802"/>
                  </a:cubicBezTo>
                  <a:cubicBezTo>
                    <a:pt x="15698" y="21856"/>
                    <a:pt x="16012" y="21896"/>
                    <a:pt x="16249" y="21896"/>
                  </a:cubicBezTo>
                  <a:cubicBezTo>
                    <a:pt x="16745" y="21896"/>
                    <a:pt x="16907" y="21722"/>
                    <a:pt x="17313" y="21135"/>
                  </a:cubicBezTo>
                  <a:cubicBezTo>
                    <a:pt x="17385" y="21141"/>
                    <a:pt x="17457" y="21144"/>
                    <a:pt x="17530" y="21144"/>
                  </a:cubicBezTo>
                  <a:cubicBezTo>
                    <a:pt x="17891" y="21144"/>
                    <a:pt x="18252" y="21074"/>
                    <a:pt x="18614" y="20935"/>
                  </a:cubicBezTo>
                  <a:cubicBezTo>
                    <a:pt x="20682" y="20168"/>
                    <a:pt x="21883" y="18000"/>
                    <a:pt x="21449" y="15831"/>
                  </a:cubicBezTo>
                  <a:cubicBezTo>
                    <a:pt x="22950" y="15498"/>
                    <a:pt x="24118" y="14197"/>
                    <a:pt x="24218" y="12663"/>
                  </a:cubicBezTo>
                  <a:cubicBezTo>
                    <a:pt x="24251" y="11095"/>
                    <a:pt x="23250" y="9694"/>
                    <a:pt x="21749" y="9227"/>
                  </a:cubicBezTo>
                  <a:cubicBezTo>
                    <a:pt x="22616" y="7993"/>
                    <a:pt x="21883" y="6258"/>
                    <a:pt x="20382" y="5991"/>
                  </a:cubicBezTo>
                  <a:cubicBezTo>
                    <a:pt x="20248" y="5958"/>
                    <a:pt x="20115" y="5958"/>
                    <a:pt x="19981" y="5958"/>
                  </a:cubicBezTo>
                  <a:cubicBezTo>
                    <a:pt x="19915" y="5858"/>
                    <a:pt x="19814" y="5791"/>
                    <a:pt x="19748" y="5724"/>
                  </a:cubicBezTo>
                  <a:cubicBezTo>
                    <a:pt x="18580" y="4657"/>
                    <a:pt x="18447" y="3022"/>
                    <a:pt x="17079" y="2222"/>
                  </a:cubicBezTo>
                  <a:cubicBezTo>
                    <a:pt x="16405" y="1801"/>
                    <a:pt x="15638" y="1592"/>
                    <a:pt x="14871" y="1592"/>
                  </a:cubicBezTo>
                  <a:cubicBezTo>
                    <a:pt x="14120" y="1592"/>
                    <a:pt x="13370" y="1792"/>
                    <a:pt x="12709" y="2188"/>
                  </a:cubicBezTo>
                  <a:cubicBezTo>
                    <a:pt x="11809" y="1755"/>
                    <a:pt x="10975" y="1154"/>
                    <a:pt x="10074" y="721"/>
                  </a:cubicBezTo>
                  <a:cubicBezTo>
                    <a:pt x="9257" y="312"/>
                    <a:pt x="8343" y="1"/>
                    <a:pt x="746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35"/>
            <p:cNvSpPr/>
            <p:nvPr/>
          </p:nvSpPr>
          <p:spPr>
            <a:xfrm>
              <a:off x="5314800" y="1590750"/>
              <a:ext cx="206000" cy="184950"/>
            </a:xfrm>
            <a:custGeom>
              <a:rect b="b" l="l" r="r" t="t"/>
              <a:pathLst>
                <a:path extrusionOk="0" h="7398" w="8240">
                  <a:moveTo>
                    <a:pt x="8240" y="7272"/>
                  </a:moveTo>
                  <a:cubicBezTo>
                    <a:pt x="8238" y="7273"/>
                    <a:pt x="8071" y="7339"/>
                    <a:pt x="7739" y="7372"/>
                  </a:cubicBezTo>
                  <a:cubicBezTo>
                    <a:pt x="7906" y="7372"/>
                    <a:pt x="8073" y="7339"/>
                    <a:pt x="8240" y="7272"/>
                  </a:cubicBezTo>
                  <a:close/>
                  <a:moveTo>
                    <a:pt x="34" y="0"/>
                  </a:moveTo>
                  <a:cubicBezTo>
                    <a:pt x="0" y="167"/>
                    <a:pt x="0" y="334"/>
                    <a:pt x="0" y="501"/>
                  </a:cubicBezTo>
                  <a:cubicBezTo>
                    <a:pt x="67" y="1001"/>
                    <a:pt x="234" y="1435"/>
                    <a:pt x="534" y="1835"/>
                  </a:cubicBezTo>
                  <a:cubicBezTo>
                    <a:pt x="968" y="2402"/>
                    <a:pt x="1568" y="2802"/>
                    <a:pt x="2269" y="3003"/>
                  </a:cubicBezTo>
                  <a:cubicBezTo>
                    <a:pt x="2845" y="3141"/>
                    <a:pt x="3452" y="3215"/>
                    <a:pt x="4059" y="3215"/>
                  </a:cubicBezTo>
                  <a:cubicBezTo>
                    <a:pt x="4295" y="3215"/>
                    <a:pt x="4531" y="3204"/>
                    <a:pt x="4765" y="3181"/>
                  </a:cubicBezTo>
                  <a:lnTo>
                    <a:pt x="4765" y="3181"/>
                  </a:lnTo>
                  <a:cubicBezTo>
                    <a:pt x="4403" y="3979"/>
                    <a:pt x="4372" y="4908"/>
                    <a:pt x="4771" y="5738"/>
                  </a:cubicBezTo>
                  <a:cubicBezTo>
                    <a:pt x="5071" y="6405"/>
                    <a:pt x="5604" y="6905"/>
                    <a:pt x="6305" y="7172"/>
                  </a:cubicBezTo>
                  <a:cubicBezTo>
                    <a:pt x="6630" y="7322"/>
                    <a:pt x="6993" y="7397"/>
                    <a:pt x="7365" y="7397"/>
                  </a:cubicBezTo>
                  <a:cubicBezTo>
                    <a:pt x="7489" y="7397"/>
                    <a:pt x="7614" y="7389"/>
                    <a:pt x="7739" y="7372"/>
                  </a:cubicBezTo>
                  <a:lnTo>
                    <a:pt x="7739" y="7372"/>
                  </a:lnTo>
                  <a:cubicBezTo>
                    <a:pt x="7658" y="7378"/>
                    <a:pt x="7578" y="7381"/>
                    <a:pt x="7498" y="7381"/>
                  </a:cubicBezTo>
                  <a:cubicBezTo>
                    <a:pt x="7088" y="7381"/>
                    <a:pt x="6702" y="7307"/>
                    <a:pt x="6338" y="7139"/>
                  </a:cubicBezTo>
                  <a:cubicBezTo>
                    <a:pt x="5671" y="6872"/>
                    <a:pt x="5137" y="6372"/>
                    <a:pt x="4837" y="5704"/>
                  </a:cubicBezTo>
                  <a:cubicBezTo>
                    <a:pt x="4470" y="4904"/>
                    <a:pt x="4470" y="4003"/>
                    <a:pt x="4871" y="3203"/>
                  </a:cubicBezTo>
                  <a:lnTo>
                    <a:pt x="4904" y="3136"/>
                  </a:lnTo>
                  <a:lnTo>
                    <a:pt x="4937" y="3069"/>
                  </a:lnTo>
                  <a:lnTo>
                    <a:pt x="4871" y="3069"/>
                  </a:lnTo>
                  <a:cubicBezTo>
                    <a:pt x="4571" y="3104"/>
                    <a:pt x="4272" y="3122"/>
                    <a:pt x="3974" y="3122"/>
                  </a:cubicBezTo>
                  <a:cubicBezTo>
                    <a:pt x="3409" y="3122"/>
                    <a:pt x="2848" y="3055"/>
                    <a:pt x="2302" y="2902"/>
                  </a:cubicBezTo>
                  <a:cubicBezTo>
                    <a:pt x="1602" y="2736"/>
                    <a:pt x="1001" y="2335"/>
                    <a:pt x="568" y="1802"/>
                  </a:cubicBezTo>
                  <a:cubicBezTo>
                    <a:pt x="301" y="1435"/>
                    <a:pt x="101" y="968"/>
                    <a:pt x="34" y="501"/>
                  </a:cubicBezTo>
                  <a:cubicBezTo>
                    <a:pt x="34" y="334"/>
                    <a:pt x="34" y="167"/>
                    <a:pt x="34"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4" name="Google Shape;1094;p35"/>
            <p:cNvSpPr/>
            <p:nvPr/>
          </p:nvSpPr>
          <p:spPr>
            <a:xfrm>
              <a:off x="5413200" y="1510575"/>
              <a:ext cx="215175" cy="182775"/>
            </a:xfrm>
            <a:custGeom>
              <a:rect b="b" l="l" r="r" t="t"/>
              <a:pathLst>
                <a:path extrusionOk="0" h="7311" w="8607">
                  <a:moveTo>
                    <a:pt x="1726" y="1"/>
                  </a:moveTo>
                  <a:cubicBezTo>
                    <a:pt x="1674" y="1"/>
                    <a:pt x="1621" y="2"/>
                    <a:pt x="1568" y="5"/>
                  </a:cubicBezTo>
                  <a:cubicBezTo>
                    <a:pt x="1135" y="38"/>
                    <a:pt x="734" y="139"/>
                    <a:pt x="368" y="339"/>
                  </a:cubicBezTo>
                  <a:cubicBezTo>
                    <a:pt x="234" y="405"/>
                    <a:pt x="101" y="472"/>
                    <a:pt x="1" y="572"/>
                  </a:cubicBezTo>
                  <a:cubicBezTo>
                    <a:pt x="1" y="577"/>
                    <a:pt x="3" y="579"/>
                    <a:pt x="8" y="579"/>
                  </a:cubicBezTo>
                  <a:cubicBezTo>
                    <a:pt x="38" y="579"/>
                    <a:pt x="169" y="488"/>
                    <a:pt x="401" y="372"/>
                  </a:cubicBezTo>
                  <a:cubicBezTo>
                    <a:pt x="768" y="172"/>
                    <a:pt x="1168" y="72"/>
                    <a:pt x="1568" y="72"/>
                  </a:cubicBezTo>
                  <a:cubicBezTo>
                    <a:pt x="1618" y="69"/>
                    <a:pt x="1669" y="68"/>
                    <a:pt x="1719" y="68"/>
                  </a:cubicBezTo>
                  <a:cubicBezTo>
                    <a:pt x="2274" y="68"/>
                    <a:pt x="2844" y="236"/>
                    <a:pt x="3303" y="572"/>
                  </a:cubicBezTo>
                  <a:cubicBezTo>
                    <a:pt x="3903" y="1039"/>
                    <a:pt x="4304" y="1706"/>
                    <a:pt x="4437" y="2474"/>
                  </a:cubicBezTo>
                  <a:lnTo>
                    <a:pt x="4437" y="2540"/>
                  </a:lnTo>
                  <a:lnTo>
                    <a:pt x="4470" y="2507"/>
                  </a:lnTo>
                  <a:cubicBezTo>
                    <a:pt x="4804" y="2373"/>
                    <a:pt x="5171" y="2307"/>
                    <a:pt x="5538" y="2307"/>
                  </a:cubicBezTo>
                  <a:cubicBezTo>
                    <a:pt x="6472" y="2307"/>
                    <a:pt x="7306" y="2740"/>
                    <a:pt x="7873" y="3441"/>
                  </a:cubicBezTo>
                  <a:cubicBezTo>
                    <a:pt x="8307" y="4041"/>
                    <a:pt x="8507" y="4775"/>
                    <a:pt x="8440" y="5509"/>
                  </a:cubicBezTo>
                  <a:cubicBezTo>
                    <a:pt x="8373" y="6009"/>
                    <a:pt x="8206" y="6476"/>
                    <a:pt x="7906" y="6877"/>
                  </a:cubicBezTo>
                  <a:cubicBezTo>
                    <a:pt x="7806" y="7010"/>
                    <a:pt x="7706" y="7177"/>
                    <a:pt x="7573" y="7310"/>
                  </a:cubicBezTo>
                  <a:cubicBezTo>
                    <a:pt x="7706" y="7177"/>
                    <a:pt x="7840" y="7043"/>
                    <a:pt x="7973" y="6910"/>
                  </a:cubicBezTo>
                  <a:cubicBezTo>
                    <a:pt x="8240" y="6476"/>
                    <a:pt x="8440" y="6009"/>
                    <a:pt x="8507" y="5509"/>
                  </a:cubicBezTo>
                  <a:cubicBezTo>
                    <a:pt x="8607" y="4742"/>
                    <a:pt x="8407" y="4008"/>
                    <a:pt x="7940" y="3374"/>
                  </a:cubicBezTo>
                  <a:cubicBezTo>
                    <a:pt x="7373" y="2640"/>
                    <a:pt x="6505" y="2240"/>
                    <a:pt x="5571" y="2240"/>
                  </a:cubicBezTo>
                  <a:cubicBezTo>
                    <a:pt x="5505" y="2234"/>
                    <a:pt x="5439" y="2232"/>
                    <a:pt x="5374" y="2232"/>
                  </a:cubicBezTo>
                  <a:cubicBezTo>
                    <a:pt x="5069" y="2232"/>
                    <a:pt x="4782" y="2293"/>
                    <a:pt x="4496" y="2414"/>
                  </a:cubicBezTo>
                  <a:lnTo>
                    <a:pt x="4496" y="2414"/>
                  </a:lnTo>
                  <a:cubicBezTo>
                    <a:pt x="4382" y="1638"/>
                    <a:pt x="3954" y="961"/>
                    <a:pt x="3336" y="505"/>
                  </a:cubicBezTo>
                  <a:cubicBezTo>
                    <a:pt x="2847" y="169"/>
                    <a:pt x="2302" y="1"/>
                    <a:pt x="1726"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35"/>
            <p:cNvSpPr/>
            <p:nvPr/>
          </p:nvSpPr>
          <p:spPr>
            <a:xfrm>
              <a:off x="5359000" y="1814250"/>
              <a:ext cx="150125" cy="36175"/>
            </a:xfrm>
            <a:custGeom>
              <a:rect b="b" l="l" r="r" t="t"/>
              <a:pathLst>
                <a:path extrusionOk="0" h="1447" w="6005">
                  <a:moveTo>
                    <a:pt x="0" y="0"/>
                  </a:moveTo>
                  <a:lnTo>
                    <a:pt x="0" y="0"/>
                  </a:lnTo>
                  <a:cubicBezTo>
                    <a:pt x="34" y="100"/>
                    <a:pt x="67" y="167"/>
                    <a:pt x="134" y="234"/>
                  </a:cubicBezTo>
                  <a:cubicBezTo>
                    <a:pt x="501" y="767"/>
                    <a:pt x="1034" y="1134"/>
                    <a:pt x="1668" y="1268"/>
                  </a:cubicBezTo>
                  <a:cubicBezTo>
                    <a:pt x="1844" y="1306"/>
                    <a:pt x="2024" y="1325"/>
                    <a:pt x="2204" y="1325"/>
                  </a:cubicBezTo>
                  <a:cubicBezTo>
                    <a:pt x="2787" y="1325"/>
                    <a:pt x="3369" y="1125"/>
                    <a:pt x="3825" y="739"/>
                  </a:cubicBezTo>
                  <a:lnTo>
                    <a:pt x="3825" y="739"/>
                  </a:lnTo>
                  <a:cubicBezTo>
                    <a:pt x="3993" y="1021"/>
                    <a:pt x="4251" y="1239"/>
                    <a:pt x="4570" y="1334"/>
                  </a:cubicBezTo>
                  <a:cubicBezTo>
                    <a:pt x="4770" y="1409"/>
                    <a:pt x="4971" y="1447"/>
                    <a:pt x="5171" y="1447"/>
                  </a:cubicBezTo>
                  <a:cubicBezTo>
                    <a:pt x="5237" y="1447"/>
                    <a:pt x="5304" y="1443"/>
                    <a:pt x="5371" y="1434"/>
                  </a:cubicBezTo>
                  <a:cubicBezTo>
                    <a:pt x="5538" y="1401"/>
                    <a:pt x="5704" y="1368"/>
                    <a:pt x="5871" y="1268"/>
                  </a:cubicBezTo>
                  <a:cubicBezTo>
                    <a:pt x="5905" y="1234"/>
                    <a:pt x="5971" y="1201"/>
                    <a:pt x="6005" y="1168"/>
                  </a:cubicBezTo>
                  <a:lnTo>
                    <a:pt x="6005" y="1168"/>
                  </a:lnTo>
                  <a:cubicBezTo>
                    <a:pt x="5805" y="1268"/>
                    <a:pt x="5604" y="1334"/>
                    <a:pt x="5371" y="1368"/>
                  </a:cubicBezTo>
                  <a:cubicBezTo>
                    <a:pt x="5304" y="1376"/>
                    <a:pt x="5237" y="1380"/>
                    <a:pt x="5171" y="1380"/>
                  </a:cubicBezTo>
                  <a:cubicBezTo>
                    <a:pt x="4973" y="1380"/>
                    <a:pt x="4779" y="1343"/>
                    <a:pt x="4604" y="1268"/>
                  </a:cubicBezTo>
                  <a:cubicBezTo>
                    <a:pt x="4303" y="1134"/>
                    <a:pt x="4037" y="934"/>
                    <a:pt x="3870" y="634"/>
                  </a:cubicBezTo>
                  <a:lnTo>
                    <a:pt x="3870" y="601"/>
                  </a:lnTo>
                  <a:lnTo>
                    <a:pt x="3803" y="634"/>
                  </a:lnTo>
                  <a:cubicBezTo>
                    <a:pt x="3570" y="834"/>
                    <a:pt x="3303" y="1001"/>
                    <a:pt x="2969" y="1101"/>
                  </a:cubicBezTo>
                  <a:cubicBezTo>
                    <a:pt x="2702" y="1190"/>
                    <a:pt x="2406" y="1234"/>
                    <a:pt x="2109" y="1234"/>
                  </a:cubicBezTo>
                  <a:cubicBezTo>
                    <a:pt x="1961" y="1234"/>
                    <a:pt x="1813" y="1223"/>
                    <a:pt x="1668" y="1201"/>
                  </a:cubicBezTo>
                  <a:cubicBezTo>
                    <a:pt x="1301" y="1101"/>
                    <a:pt x="968" y="967"/>
                    <a:pt x="701" y="734"/>
                  </a:cubicBezTo>
                  <a:cubicBezTo>
                    <a:pt x="401" y="534"/>
                    <a:pt x="167" y="300"/>
                    <a:pt x="0"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35"/>
            <p:cNvSpPr/>
            <p:nvPr/>
          </p:nvSpPr>
          <p:spPr>
            <a:xfrm>
              <a:off x="5492425" y="1696250"/>
              <a:ext cx="182550" cy="159675"/>
            </a:xfrm>
            <a:custGeom>
              <a:rect b="b" l="l" r="r" t="t"/>
              <a:pathLst>
                <a:path extrusionOk="0" h="6387" w="7302">
                  <a:moveTo>
                    <a:pt x="5051" y="1"/>
                  </a:moveTo>
                  <a:cubicBezTo>
                    <a:pt x="4329" y="1"/>
                    <a:pt x="3236" y="617"/>
                    <a:pt x="3236" y="617"/>
                  </a:cubicBezTo>
                  <a:cubicBezTo>
                    <a:pt x="3103" y="417"/>
                    <a:pt x="2936" y="284"/>
                    <a:pt x="2736" y="250"/>
                  </a:cubicBezTo>
                  <a:cubicBezTo>
                    <a:pt x="2632" y="233"/>
                    <a:pt x="2531" y="225"/>
                    <a:pt x="2433" y="225"/>
                  </a:cubicBezTo>
                  <a:cubicBezTo>
                    <a:pt x="975" y="225"/>
                    <a:pt x="106" y="1994"/>
                    <a:pt x="1168" y="3119"/>
                  </a:cubicBezTo>
                  <a:cubicBezTo>
                    <a:pt x="167" y="3719"/>
                    <a:pt x="1" y="5120"/>
                    <a:pt x="868" y="5921"/>
                  </a:cubicBezTo>
                  <a:cubicBezTo>
                    <a:pt x="1210" y="6237"/>
                    <a:pt x="1630" y="6386"/>
                    <a:pt x="2046" y="6386"/>
                  </a:cubicBezTo>
                  <a:cubicBezTo>
                    <a:pt x="2684" y="6386"/>
                    <a:pt x="3313" y="6034"/>
                    <a:pt x="3636" y="5387"/>
                  </a:cubicBezTo>
                  <a:cubicBezTo>
                    <a:pt x="4022" y="5799"/>
                    <a:pt x="4477" y="5974"/>
                    <a:pt x="4918" y="5974"/>
                  </a:cubicBezTo>
                  <a:cubicBezTo>
                    <a:pt x="6159" y="5974"/>
                    <a:pt x="7301" y="4596"/>
                    <a:pt x="6539" y="3219"/>
                  </a:cubicBezTo>
                  <a:cubicBezTo>
                    <a:pt x="7072" y="2752"/>
                    <a:pt x="7239" y="1951"/>
                    <a:pt x="6905" y="1318"/>
                  </a:cubicBezTo>
                  <a:cubicBezTo>
                    <a:pt x="6605" y="617"/>
                    <a:pt x="5971" y="150"/>
                    <a:pt x="5238" y="17"/>
                  </a:cubicBezTo>
                  <a:cubicBezTo>
                    <a:pt x="5179" y="6"/>
                    <a:pt x="5117" y="1"/>
                    <a:pt x="5051"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35"/>
            <p:cNvSpPr/>
            <p:nvPr/>
          </p:nvSpPr>
          <p:spPr>
            <a:xfrm>
              <a:off x="5511600" y="1732525"/>
              <a:ext cx="47575" cy="29200"/>
            </a:xfrm>
            <a:custGeom>
              <a:rect b="b" l="l" r="r" t="t"/>
              <a:pathLst>
                <a:path extrusionOk="0" h="1168" w="1903">
                  <a:moveTo>
                    <a:pt x="1" y="0"/>
                  </a:moveTo>
                  <a:cubicBezTo>
                    <a:pt x="1" y="33"/>
                    <a:pt x="134" y="0"/>
                    <a:pt x="334" y="67"/>
                  </a:cubicBezTo>
                  <a:cubicBezTo>
                    <a:pt x="601" y="100"/>
                    <a:pt x="835" y="200"/>
                    <a:pt x="1068" y="367"/>
                  </a:cubicBezTo>
                  <a:cubicBezTo>
                    <a:pt x="1368" y="567"/>
                    <a:pt x="1669" y="834"/>
                    <a:pt x="1902" y="1168"/>
                  </a:cubicBezTo>
                  <a:cubicBezTo>
                    <a:pt x="1869" y="1068"/>
                    <a:pt x="1802" y="967"/>
                    <a:pt x="1702" y="867"/>
                  </a:cubicBezTo>
                  <a:cubicBezTo>
                    <a:pt x="1535" y="667"/>
                    <a:pt x="1335" y="467"/>
                    <a:pt x="1102" y="300"/>
                  </a:cubicBezTo>
                  <a:cubicBezTo>
                    <a:pt x="868" y="167"/>
                    <a:pt x="601" y="67"/>
                    <a:pt x="3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8" name="Google Shape;1098;p35"/>
            <p:cNvSpPr/>
            <p:nvPr/>
          </p:nvSpPr>
          <p:spPr>
            <a:xfrm>
              <a:off x="5558300" y="1702500"/>
              <a:ext cx="19200" cy="54225"/>
            </a:xfrm>
            <a:custGeom>
              <a:rect b="b" l="l" r="r" t="t"/>
              <a:pathLst>
                <a:path extrusionOk="0" h="2169" w="768">
                  <a:moveTo>
                    <a:pt x="1" y="0"/>
                  </a:moveTo>
                  <a:cubicBezTo>
                    <a:pt x="201" y="334"/>
                    <a:pt x="368" y="667"/>
                    <a:pt x="501" y="1034"/>
                  </a:cubicBezTo>
                  <a:cubicBezTo>
                    <a:pt x="635" y="1401"/>
                    <a:pt x="668" y="1768"/>
                    <a:pt x="668" y="2168"/>
                  </a:cubicBezTo>
                  <a:cubicBezTo>
                    <a:pt x="768" y="1768"/>
                    <a:pt x="735" y="1368"/>
                    <a:pt x="601" y="1001"/>
                  </a:cubicBezTo>
                  <a:cubicBezTo>
                    <a:pt x="501" y="734"/>
                    <a:pt x="368" y="467"/>
                    <a:pt x="201" y="267"/>
                  </a:cubicBezTo>
                  <a:cubicBezTo>
                    <a:pt x="168" y="167"/>
                    <a:pt x="67" y="67"/>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35"/>
            <p:cNvSpPr/>
            <p:nvPr/>
          </p:nvSpPr>
          <p:spPr>
            <a:xfrm>
              <a:off x="5590825" y="1699150"/>
              <a:ext cx="15050" cy="42575"/>
            </a:xfrm>
            <a:custGeom>
              <a:rect b="b" l="l" r="r" t="t"/>
              <a:pathLst>
                <a:path extrusionOk="0" h="1703" w="602">
                  <a:moveTo>
                    <a:pt x="401" y="1"/>
                  </a:moveTo>
                  <a:lnTo>
                    <a:pt x="401" y="1"/>
                  </a:lnTo>
                  <a:cubicBezTo>
                    <a:pt x="468" y="301"/>
                    <a:pt x="468" y="601"/>
                    <a:pt x="434" y="901"/>
                  </a:cubicBezTo>
                  <a:cubicBezTo>
                    <a:pt x="334" y="1168"/>
                    <a:pt x="201" y="1469"/>
                    <a:pt x="1" y="1702"/>
                  </a:cubicBezTo>
                  <a:cubicBezTo>
                    <a:pt x="268" y="1502"/>
                    <a:pt x="434" y="1235"/>
                    <a:pt x="501" y="901"/>
                  </a:cubicBezTo>
                  <a:cubicBezTo>
                    <a:pt x="601" y="601"/>
                    <a:pt x="568" y="268"/>
                    <a:pt x="4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0" name="Google Shape;1100;p35"/>
            <p:cNvSpPr/>
            <p:nvPr/>
          </p:nvSpPr>
          <p:spPr>
            <a:xfrm>
              <a:off x="5615025" y="1700000"/>
              <a:ext cx="24200" cy="42550"/>
            </a:xfrm>
            <a:custGeom>
              <a:rect b="b" l="l" r="r" t="t"/>
              <a:pathLst>
                <a:path extrusionOk="0" h="1702" w="968">
                  <a:moveTo>
                    <a:pt x="867" y="0"/>
                  </a:moveTo>
                  <a:cubicBezTo>
                    <a:pt x="867" y="0"/>
                    <a:pt x="867" y="134"/>
                    <a:pt x="867" y="300"/>
                  </a:cubicBezTo>
                  <a:cubicBezTo>
                    <a:pt x="867" y="534"/>
                    <a:pt x="801" y="767"/>
                    <a:pt x="701" y="1001"/>
                  </a:cubicBezTo>
                  <a:cubicBezTo>
                    <a:pt x="534" y="1301"/>
                    <a:pt x="300" y="1535"/>
                    <a:pt x="0" y="1701"/>
                  </a:cubicBezTo>
                  <a:cubicBezTo>
                    <a:pt x="100" y="1668"/>
                    <a:pt x="200" y="1635"/>
                    <a:pt x="267" y="1601"/>
                  </a:cubicBezTo>
                  <a:cubicBezTo>
                    <a:pt x="500" y="1468"/>
                    <a:pt x="667" y="1268"/>
                    <a:pt x="801" y="1034"/>
                  </a:cubicBezTo>
                  <a:cubicBezTo>
                    <a:pt x="934" y="734"/>
                    <a:pt x="967" y="334"/>
                    <a:pt x="86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1" name="Google Shape;1101;p35"/>
            <p:cNvSpPr/>
            <p:nvPr/>
          </p:nvSpPr>
          <p:spPr>
            <a:xfrm>
              <a:off x="5506600" y="1782325"/>
              <a:ext cx="40050" cy="6100"/>
            </a:xfrm>
            <a:custGeom>
              <a:rect b="b" l="l" r="r" t="t"/>
              <a:pathLst>
                <a:path extrusionOk="0" h="244" w="1602">
                  <a:moveTo>
                    <a:pt x="946" y="1"/>
                  </a:moveTo>
                  <a:cubicBezTo>
                    <a:pt x="897" y="1"/>
                    <a:pt x="848" y="4"/>
                    <a:pt x="801" y="10"/>
                  </a:cubicBezTo>
                  <a:cubicBezTo>
                    <a:pt x="534" y="10"/>
                    <a:pt x="234" y="76"/>
                    <a:pt x="1" y="243"/>
                  </a:cubicBezTo>
                  <a:cubicBezTo>
                    <a:pt x="267" y="176"/>
                    <a:pt x="534" y="110"/>
                    <a:pt x="801" y="110"/>
                  </a:cubicBezTo>
                  <a:cubicBezTo>
                    <a:pt x="1068" y="110"/>
                    <a:pt x="1335" y="110"/>
                    <a:pt x="1602" y="143"/>
                  </a:cubicBezTo>
                  <a:cubicBezTo>
                    <a:pt x="1410" y="61"/>
                    <a:pt x="1172" y="1"/>
                    <a:pt x="946"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35"/>
            <p:cNvSpPr/>
            <p:nvPr/>
          </p:nvSpPr>
          <p:spPr>
            <a:xfrm>
              <a:off x="5506600" y="1808100"/>
              <a:ext cx="36725" cy="27025"/>
            </a:xfrm>
            <a:custGeom>
              <a:rect b="b" l="l" r="r" t="t"/>
              <a:pathLst>
                <a:path extrusionOk="0" h="1081" w="1469">
                  <a:moveTo>
                    <a:pt x="1160" y="0"/>
                  </a:moveTo>
                  <a:cubicBezTo>
                    <a:pt x="931" y="0"/>
                    <a:pt x="708" y="75"/>
                    <a:pt x="501" y="213"/>
                  </a:cubicBezTo>
                  <a:cubicBezTo>
                    <a:pt x="334" y="380"/>
                    <a:pt x="167" y="580"/>
                    <a:pt x="101" y="780"/>
                  </a:cubicBezTo>
                  <a:cubicBezTo>
                    <a:pt x="34" y="880"/>
                    <a:pt x="1" y="980"/>
                    <a:pt x="1" y="1080"/>
                  </a:cubicBezTo>
                  <a:cubicBezTo>
                    <a:pt x="67" y="980"/>
                    <a:pt x="101" y="913"/>
                    <a:pt x="134" y="813"/>
                  </a:cubicBezTo>
                  <a:cubicBezTo>
                    <a:pt x="234" y="613"/>
                    <a:pt x="401" y="446"/>
                    <a:pt x="568" y="279"/>
                  </a:cubicBezTo>
                  <a:cubicBezTo>
                    <a:pt x="835" y="113"/>
                    <a:pt x="1168" y="46"/>
                    <a:pt x="1468" y="46"/>
                  </a:cubicBezTo>
                  <a:cubicBezTo>
                    <a:pt x="1365" y="15"/>
                    <a:pt x="1262" y="0"/>
                    <a:pt x="116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35"/>
            <p:cNvSpPr/>
            <p:nvPr/>
          </p:nvSpPr>
          <p:spPr>
            <a:xfrm>
              <a:off x="5631700" y="1701700"/>
              <a:ext cx="175975" cy="110900"/>
            </a:xfrm>
            <a:custGeom>
              <a:rect b="b" l="l" r="r" t="t"/>
              <a:pathLst>
                <a:path extrusionOk="0" h="4436" w="7039">
                  <a:moveTo>
                    <a:pt x="3923" y="0"/>
                  </a:moveTo>
                  <a:cubicBezTo>
                    <a:pt x="3682" y="0"/>
                    <a:pt x="3441" y="22"/>
                    <a:pt x="3202" y="66"/>
                  </a:cubicBezTo>
                  <a:cubicBezTo>
                    <a:pt x="2602" y="166"/>
                    <a:pt x="2002" y="366"/>
                    <a:pt x="1468" y="599"/>
                  </a:cubicBezTo>
                  <a:cubicBezTo>
                    <a:pt x="1001" y="833"/>
                    <a:pt x="634" y="1033"/>
                    <a:pt x="367" y="1166"/>
                  </a:cubicBezTo>
                  <a:lnTo>
                    <a:pt x="67" y="1333"/>
                  </a:lnTo>
                  <a:cubicBezTo>
                    <a:pt x="0" y="1367"/>
                    <a:pt x="0" y="1400"/>
                    <a:pt x="0" y="1400"/>
                  </a:cubicBezTo>
                  <a:lnTo>
                    <a:pt x="100" y="1333"/>
                  </a:lnTo>
                  <a:lnTo>
                    <a:pt x="400" y="1200"/>
                  </a:lnTo>
                  <a:cubicBezTo>
                    <a:pt x="634" y="1066"/>
                    <a:pt x="1001" y="866"/>
                    <a:pt x="1468" y="666"/>
                  </a:cubicBezTo>
                  <a:cubicBezTo>
                    <a:pt x="2035" y="433"/>
                    <a:pt x="2602" y="232"/>
                    <a:pt x="3202" y="132"/>
                  </a:cubicBezTo>
                  <a:cubicBezTo>
                    <a:pt x="3416" y="103"/>
                    <a:pt x="3630" y="88"/>
                    <a:pt x="3843" y="88"/>
                  </a:cubicBezTo>
                  <a:cubicBezTo>
                    <a:pt x="4359" y="88"/>
                    <a:pt x="4865" y="177"/>
                    <a:pt x="5337" y="366"/>
                  </a:cubicBezTo>
                  <a:cubicBezTo>
                    <a:pt x="6038" y="666"/>
                    <a:pt x="6538" y="1200"/>
                    <a:pt x="6805" y="1900"/>
                  </a:cubicBezTo>
                  <a:cubicBezTo>
                    <a:pt x="7005" y="2467"/>
                    <a:pt x="6938" y="3101"/>
                    <a:pt x="6605" y="3601"/>
                  </a:cubicBezTo>
                  <a:cubicBezTo>
                    <a:pt x="6371" y="3935"/>
                    <a:pt x="6038" y="4202"/>
                    <a:pt x="5671" y="4335"/>
                  </a:cubicBezTo>
                  <a:cubicBezTo>
                    <a:pt x="5537" y="4369"/>
                    <a:pt x="5404" y="4402"/>
                    <a:pt x="5271" y="4435"/>
                  </a:cubicBezTo>
                  <a:cubicBezTo>
                    <a:pt x="5404" y="4435"/>
                    <a:pt x="5537" y="4402"/>
                    <a:pt x="5671" y="4369"/>
                  </a:cubicBezTo>
                  <a:cubicBezTo>
                    <a:pt x="6071" y="4235"/>
                    <a:pt x="6405" y="3968"/>
                    <a:pt x="6638" y="3635"/>
                  </a:cubicBezTo>
                  <a:cubicBezTo>
                    <a:pt x="6805" y="3401"/>
                    <a:pt x="6938" y="3134"/>
                    <a:pt x="6972" y="2834"/>
                  </a:cubicBezTo>
                  <a:cubicBezTo>
                    <a:pt x="7039" y="2534"/>
                    <a:pt x="7005" y="2200"/>
                    <a:pt x="6872" y="1867"/>
                  </a:cubicBezTo>
                  <a:cubicBezTo>
                    <a:pt x="6638" y="1166"/>
                    <a:pt x="6071" y="599"/>
                    <a:pt x="5371" y="299"/>
                  </a:cubicBezTo>
                  <a:cubicBezTo>
                    <a:pt x="4920" y="96"/>
                    <a:pt x="4424" y="0"/>
                    <a:pt x="3923"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35"/>
            <p:cNvSpPr/>
            <p:nvPr/>
          </p:nvSpPr>
          <p:spPr>
            <a:xfrm>
              <a:off x="5500075" y="1702175"/>
              <a:ext cx="311775" cy="292850"/>
            </a:xfrm>
            <a:custGeom>
              <a:rect b="b" l="l" r="r" t="t"/>
              <a:pathLst>
                <a:path extrusionOk="0" h="11714" w="12471">
                  <a:moveTo>
                    <a:pt x="9078" y="1"/>
                  </a:moveTo>
                  <a:cubicBezTo>
                    <a:pt x="8974" y="1"/>
                    <a:pt x="8871" y="5"/>
                    <a:pt x="8768" y="13"/>
                  </a:cubicBezTo>
                  <a:cubicBezTo>
                    <a:pt x="7533" y="113"/>
                    <a:pt x="6399" y="680"/>
                    <a:pt x="5365" y="1348"/>
                  </a:cubicBezTo>
                  <a:cubicBezTo>
                    <a:pt x="5140" y="1256"/>
                    <a:pt x="4905" y="1212"/>
                    <a:pt x="4671" y="1212"/>
                  </a:cubicBezTo>
                  <a:cubicBezTo>
                    <a:pt x="3971" y="1212"/>
                    <a:pt x="3289" y="1606"/>
                    <a:pt x="2964" y="2282"/>
                  </a:cubicBezTo>
                  <a:cubicBezTo>
                    <a:pt x="2855" y="2266"/>
                    <a:pt x="2750" y="2259"/>
                    <a:pt x="2648" y="2259"/>
                  </a:cubicBezTo>
                  <a:cubicBezTo>
                    <a:pt x="508" y="2259"/>
                    <a:pt x="0" y="5476"/>
                    <a:pt x="2230" y="6018"/>
                  </a:cubicBezTo>
                  <a:cubicBezTo>
                    <a:pt x="595" y="7318"/>
                    <a:pt x="662" y="9820"/>
                    <a:pt x="2330" y="11088"/>
                  </a:cubicBezTo>
                  <a:cubicBezTo>
                    <a:pt x="2906" y="11514"/>
                    <a:pt x="3570" y="11714"/>
                    <a:pt x="4225" y="11714"/>
                  </a:cubicBezTo>
                  <a:cubicBezTo>
                    <a:pt x="5466" y="11714"/>
                    <a:pt x="6676" y="10998"/>
                    <a:pt x="7200" y="9754"/>
                  </a:cubicBezTo>
                  <a:cubicBezTo>
                    <a:pt x="7685" y="10024"/>
                    <a:pt x="8216" y="10154"/>
                    <a:pt x="8742" y="10154"/>
                  </a:cubicBezTo>
                  <a:cubicBezTo>
                    <a:pt x="9772" y="10154"/>
                    <a:pt x="10785" y="9658"/>
                    <a:pt x="11403" y="8753"/>
                  </a:cubicBezTo>
                  <a:cubicBezTo>
                    <a:pt x="12337" y="7352"/>
                    <a:pt x="12037" y="5484"/>
                    <a:pt x="10702" y="4483"/>
                  </a:cubicBezTo>
                  <a:cubicBezTo>
                    <a:pt x="11937" y="4216"/>
                    <a:pt x="12470" y="2615"/>
                    <a:pt x="11903" y="1514"/>
                  </a:cubicBezTo>
                  <a:cubicBezTo>
                    <a:pt x="11383" y="505"/>
                    <a:pt x="10219" y="1"/>
                    <a:pt x="907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35"/>
            <p:cNvSpPr/>
            <p:nvPr/>
          </p:nvSpPr>
          <p:spPr>
            <a:xfrm>
              <a:off x="5503400" y="1758025"/>
              <a:ext cx="294275" cy="169875"/>
            </a:xfrm>
            <a:custGeom>
              <a:rect b="b" l="l" r="r" t="t"/>
              <a:pathLst>
                <a:path extrusionOk="0" h="6795" w="11771">
                  <a:moveTo>
                    <a:pt x="2555" y="0"/>
                  </a:moveTo>
                  <a:cubicBezTo>
                    <a:pt x="2511" y="0"/>
                    <a:pt x="2469" y="4"/>
                    <a:pt x="2430" y="14"/>
                  </a:cubicBezTo>
                  <a:cubicBezTo>
                    <a:pt x="1963" y="48"/>
                    <a:pt x="1530" y="248"/>
                    <a:pt x="1196" y="581"/>
                  </a:cubicBezTo>
                  <a:cubicBezTo>
                    <a:pt x="1" y="1838"/>
                    <a:pt x="974" y="3798"/>
                    <a:pt x="2536" y="3798"/>
                  </a:cubicBezTo>
                  <a:cubicBezTo>
                    <a:pt x="2639" y="3798"/>
                    <a:pt x="2745" y="3790"/>
                    <a:pt x="2852" y="3772"/>
                  </a:cubicBezTo>
                  <a:lnTo>
                    <a:pt x="2852" y="3772"/>
                  </a:lnTo>
                  <a:cubicBezTo>
                    <a:pt x="2704" y="3959"/>
                    <a:pt x="2630" y="4193"/>
                    <a:pt x="2630" y="4451"/>
                  </a:cubicBezTo>
                  <a:cubicBezTo>
                    <a:pt x="2630" y="4751"/>
                    <a:pt x="2697" y="5018"/>
                    <a:pt x="2831" y="5285"/>
                  </a:cubicBezTo>
                  <a:cubicBezTo>
                    <a:pt x="3097" y="5818"/>
                    <a:pt x="3531" y="6252"/>
                    <a:pt x="4065" y="6519"/>
                  </a:cubicBezTo>
                  <a:cubicBezTo>
                    <a:pt x="4382" y="6702"/>
                    <a:pt x="4740" y="6794"/>
                    <a:pt x="5099" y="6794"/>
                  </a:cubicBezTo>
                  <a:cubicBezTo>
                    <a:pt x="5457" y="6794"/>
                    <a:pt x="5816" y="6702"/>
                    <a:pt x="6133" y="6519"/>
                  </a:cubicBezTo>
                  <a:cubicBezTo>
                    <a:pt x="6700" y="6235"/>
                    <a:pt x="7088" y="5685"/>
                    <a:pt x="7158" y="5035"/>
                  </a:cubicBezTo>
                  <a:lnTo>
                    <a:pt x="7158" y="5035"/>
                  </a:lnTo>
                  <a:cubicBezTo>
                    <a:pt x="7624" y="5689"/>
                    <a:pt x="8301" y="6125"/>
                    <a:pt x="9102" y="6285"/>
                  </a:cubicBezTo>
                  <a:cubicBezTo>
                    <a:pt x="9281" y="6325"/>
                    <a:pt x="9466" y="6344"/>
                    <a:pt x="9653" y="6344"/>
                  </a:cubicBezTo>
                  <a:cubicBezTo>
                    <a:pt x="10091" y="6344"/>
                    <a:pt x="10539" y="6239"/>
                    <a:pt x="10936" y="6052"/>
                  </a:cubicBezTo>
                  <a:cubicBezTo>
                    <a:pt x="11337" y="5885"/>
                    <a:pt x="11603" y="5551"/>
                    <a:pt x="11737" y="5118"/>
                  </a:cubicBezTo>
                  <a:cubicBezTo>
                    <a:pt x="11770" y="4984"/>
                    <a:pt x="11770" y="4818"/>
                    <a:pt x="11737" y="4684"/>
                  </a:cubicBezTo>
                  <a:cubicBezTo>
                    <a:pt x="11737" y="4851"/>
                    <a:pt x="11737" y="4984"/>
                    <a:pt x="11704" y="5151"/>
                  </a:cubicBezTo>
                  <a:cubicBezTo>
                    <a:pt x="11603" y="5551"/>
                    <a:pt x="11303" y="5852"/>
                    <a:pt x="10936" y="6018"/>
                  </a:cubicBezTo>
                  <a:cubicBezTo>
                    <a:pt x="10558" y="6196"/>
                    <a:pt x="10151" y="6300"/>
                    <a:pt x="9733" y="6300"/>
                  </a:cubicBezTo>
                  <a:cubicBezTo>
                    <a:pt x="9524" y="6300"/>
                    <a:pt x="9313" y="6274"/>
                    <a:pt x="9102" y="6219"/>
                  </a:cubicBezTo>
                  <a:cubicBezTo>
                    <a:pt x="8334" y="6085"/>
                    <a:pt x="7634" y="5618"/>
                    <a:pt x="7167" y="4951"/>
                  </a:cubicBezTo>
                  <a:lnTo>
                    <a:pt x="7165" y="4948"/>
                  </a:lnTo>
                  <a:lnTo>
                    <a:pt x="7165" y="4948"/>
                  </a:lnTo>
                  <a:cubicBezTo>
                    <a:pt x="7166" y="4938"/>
                    <a:pt x="7167" y="4928"/>
                    <a:pt x="7167" y="4918"/>
                  </a:cubicBezTo>
                  <a:lnTo>
                    <a:pt x="7167" y="4918"/>
                  </a:lnTo>
                  <a:lnTo>
                    <a:pt x="7154" y="4924"/>
                  </a:lnTo>
                  <a:lnTo>
                    <a:pt x="7100" y="4818"/>
                  </a:lnTo>
                  <a:lnTo>
                    <a:pt x="7100" y="4951"/>
                  </a:lnTo>
                  <a:cubicBezTo>
                    <a:pt x="7067" y="5618"/>
                    <a:pt x="6667" y="6185"/>
                    <a:pt x="6100" y="6485"/>
                  </a:cubicBezTo>
                  <a:cubicBezTo>
                    <a:pt x="5799" y="6652"/>
                    <a:pt x="5457" y="6736"/>
                    <a:pt x="5116" y="6736"/>
                  </a:cubicBezTo>
                  <a:cubicBezTo>
                    <a:pt x="4774" y="6736"/>
                    <a:pt x="4432" y="6652"/>
                    <a:pt x="4131" y="6485"/>
                  </a:cubicBezTo>
                  <a:cubicBezTo>
                    <a:pt x="3598" y="6219"/>
                    <a:pt x="3164" y="5785"/>
                    <a:pt x="2897" y="5251"/>
                  </a:cubicBezTo>
                  <a:cubicBezTo>
                    <a:pt x="2630" y="4784"/>
                    <a:pt x="2664" y="4184"/>
                    <a:pt x="2997" y="3750"/>
                  </a:cubicBezTo>
                  <a:lnTo>
                    <a:pt x="3097" y="3650"/>
                  </a:lnTo>
                  <a:lnTo>
                    <a:pt x="2964" y="3650"/>
                  </a:lnTo>
                  <a:cubicBezTo>
                    <a:pt x="2816" y="3684"/>
                    <a:pt x="2672" y="3699"/>
                    <a:pt x="2534" y="3699"/>
                  </a:cubicBezTo>
                  <a:cubicBezTo>
                    <a:pt x="1012" y="3699"/>
                    <a:pt x="98" y="1807"/>
                    <a:pt x="1229" y="615"/>
                  </a:cubicBezTo>
                  <a:cubicBezTo>
                    <a:pt x="1563" y="281"/>
                    <a:pt x="1963" y="81"/>
                    <a:pt x="2430" y="48"/>
                  </a:cubicBezTo>
                  <a:cubicBezTo>
                    <a:pt x="2497" y="31"/>
                    <a:pt x="2572" y="23"/>
                    <a:pt x="2651" y="23"/>
                  </a:cubicBezTo>
                  <a:cubicBezTo>
                    <a:pt x="2730" y="23"/>
                    <a:pt x="2814" y="31"/>
                    <a:pt x="2897" y="48"/>
                  </a:cubicBezTo>
                  <a:cubicBezTo>
                    <a:pt x="2779" y="24"/>
                    <a:pt x="2661" y="0"/>
                    <a:pt x="2555"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35"/>
            <p:cNvSpPr/>
            <p:nvPr/>
          </p:nvSpPr>
          <p:spPr>
            <a:xfrm>
              <a:off x="5571650" y="1733475"/>
              <a:ext cx="213500" cy="69125"/>
            </a:xfrm>
            <a:custGeom>
              <a:rect b="b" l="l" r="r" t="t"/>
              <a:pathLst>
                <a:path extrusionOk="0" h="2765" w="8540">
                  <a:moveTo>
                    <a:pt x="234" y="763"/>
                  </a:moveTo>
                  <a:cubicBezTo>
                    <a:pt x="134" y="863"/>
                    <a:pt x="67" y="963"/>
                    <a:pt x="0" y="1096"/>
                  </a:cubicBezTo>
                  <a:cubicBezTo>
                    <a:pt x="0" y="1096"/>
                    <a:pt x="67" y="963"/>
                    <a:pt x="234" y="763"/>
                  </a:cubicBezTo>
                  <a:close/>
                  <a:moveTo>
                    <a:pt x="1844" y="0"/>
                  </a:moveTo>
                  <a:cubicBezTo>
                    <a:pt x="1604" y="0"/>
                    <a:pt x="1363" y="43"/>
                    <a:pt x="1135" y="129"/>
                  </a:cubicBezTo>
                  <a:cubicBezTo>
                    <a:pt x="768" y="262"/>
                    <a:pt x="467" y="462"/>
                    <a:pt x="234" y="763"/>
                  </a:cubicBezTo>
                  <a:cubicBezTo>
                    <a:pt x="501" y="496"/>
                    <a:pt x="801" y="296"/>
                    <a:pt x="1168" y="162"/>
                  </a:cubicBezTo>
                  <a:cubicBezTo>
                    <a:pt x="1370" y="95"/>
                    <a:pt x="1582" y="60"/>
                    <a:pt x="1797" y="60"/>
                  </a:cubicBezTo>
                  <a:cubicBezTo>
                    <a:pt x="2115" y="60"/>
                    <a:pt x="2437" y="136"/>
                    <a:pt x="2736" y="296"/>
                  </a:cubicBezTo>
                  <a:cubicBezTo>
                    <a:pt x="3336" y="663"/>
                    <a:pt x="3703" y="1263"/>
                    <a:pt x="3770" y="1964"/>
                  </a:cubicBezTo>
                  <a:lnTo>
                    <a:pt x="3770" y="2097"/>
                  </a:lnTo>
                  <a:lnTo>
                    <a:pt x="3837" y="1964"/>
                  </a:lnTo>
                  <a:cubicBezTo>
                    <a:pt x="4338" y="1061"/>
                    <a:pt x="5262" y="580"/>
                    <a:pt x="6202" y="580"/>
                  </a:cubicBezTo>
                  <a:cubicBezTo>
                    <a:pt x="6825" y="580"/>
                    <a:pt x="7454" y="791"/>
                    <a:pt x="7973" y="1230"/>
                  </a:cubicBezTo>
                  <a:cubicBezTo>
                    <a:pt x="8306" y="1497"/>
                    <a:pt x="8473" y="1930"/>
                    <a:pt x="8406" y="2330"/>
                  </a:cubicBezTo>
                  <a:cubicBezTo>
                    <a:pt x="8373" y="2497"/>
                    <a:pt x="8306" y="2631"/>
                    <a:pt x="8240" y="2764"/>
                  </a:cubicBezTo>
                  <a:cubicBezTo>
                    <a:pt x="8273" y="2731"/>
                    <a:pt x="8306" y="2697"/>
                    <a:pt x="8340" y="2664"/>
                  </a:cubicBezTo>
                  <a:cubicBezTo>
                    <a:pt x="8373" y="2564"/>
                    <a:pt x="8440" y="2464"/>
                    <a:pt x="8473" y="2364"/>
                  </a:cubicBezTo>
                  <a:cubicBezTo>
                    <a:pt x="8540" y="1930"/>
                    <a:pt x="8373" y="1463"/>
                    <a:pt x="8006" y="1196"/>
                  </a:cubicBezTo>
                  <a:cubicBezTo>
                    <a:pt x="7491" y="728"/>
                    <a:pt x="6845" y="501"/>
                    <a:pt x="6197" y="501"/>
                  </a:cubicBezTo>
                  <a:cubicBezTo>
                    <a:pt x="5460" y="501"/>
                    <a:pt x="4720" y="795"/>
                    <a:pt x="4170" y="1363"/>
                  </a:cubicBezTo>
                  <a:cubicBezTo>
                    <a:pt x="4033" y="1501"/>
                    <a:pt x="3918" y="1661"/>
                    <a:pt x="3826" y="1825"/>
                  </a:cubicBezTo>
                  <a:lnTo>
                    <a:pt x="3826" y="1825"/>
                  </a:lnTo>
                  <a:cubicBezTo>
                    <a:pt x="3751" y="1150"/>
                    <a:pt x="3363" y="573"/>
                    <a:pt x="2769" y="229"/>
                  </a:cubicBezTo>
                  <a:cubicBezTo>
                    <a:pt x="2483" y="76"/>
                    <a:pt x="2165" y="0"/>
                    <a:pt x="1844"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35"/>
            <p:cNvSpPr/>
            <p:nvPr/>
          </p:nvSpPr>
          <p:spPr>
            <a:xfrm>
              <a:off x="5513275" y="1854750"/>
              <a:ext cx="263550" cy="139650"/>
            </a:xfrm>
            <a:custGeom>
              <a:rect b="b" l="l" r="r" t="t"/>
              <a:pathLst>
                <a:path extrusionOk="0" h="5586" w="10542">
                  <a:moveTo>
                    <a:pt x="1922" y="1"/>
                  </a:moveTo>
                  <a:cubicBezTo>
                    <a:pt x="1804" y="1"/>
                    <a:pt x="1686" y="24"/>
                    <a:pt x="1568" y="48"/>
                  </a:cubicBezTo>
                  <a:cubicBezTo>
                    <a:pt x="934" y="248"/>
                    <a:pt x="434" y="715"/>
                    <a:pt x="267" y="1349"/>
                  </a:cubicBezTo>
                  <a:cubicBezTo>
                    <a:pt x="0" y="2283"/>
                    <a:pt x="201" y="3250"/>
                    <a:pt x="768" y="4051"/>
                  </a:cubicBezTo>
                  <a:cubicBezTo>
                    <a:pt x="1435" y="4985"/>
                    <a:pt x="2536" y="5585"/>
                    <a:pt x="3736" y="5585"/>
                  </a:cubicBezTo>
                  <a:cubicBezTo>
                    <a:pt x="5065" y="5552"/>
                    <a:pt x="6261" y="4792"/>
                    <a:pt x="6864" y="3633"/>
                  </a:cubicBezTo>
                  <a:lnTo>
                    <a:pt x="6864" y="3633"/>
                  </a:lnTo>
                  <a:cubicBezTo>
                    <a:pt x="7249" y="3875"/>
                    <a:pt x="7707" y="3996"/>
                    <a:pt x="8169" y="3996"/>
                  </a:cubicBezTo>
                  <a:cubicBezTo>
                    <a:pt x="8383" y="3996"/>
                    <a:pt x="8598" y="3970"/>
                    <a:pt x="8807" y="3917"/>
                  </a:cubicBezTo>
                  <a:cubicBezTo>
                    <a:pt x="9307" y="3751"/>
                    <a:pt x="9774" y="3450"/>
                    <a:pt x="10074" y="3017"/>
                  </a:cubicBezTo>
                  <a:cubicBezTo>
                    <a:pt x="10274" y="2717"/>
                    <a:pt x="10408" y="2416"/>
                    <a:pt x="10508" y="2083"/>
                  </a:cubicBezTo>
                  <a:cubicBezTo>
                    <a:pt x="10508" y="1949"/>
                    <a:pt x="10541" y="1849"/>
                    <a:pt x="10541" y="1716"/>
                  </a:cubicBezTo>
                  <a:lnTo>
                    <a:pt x="10541" y="1716"/>
                  </a:lnTo>
                  <a:cubicBezTo>
                    <a:pt x="10508" y="1716"/>
                    <a:pt x="10508" y="1849"/>
                    <a:pt x="10475" y="2083"/>
                  </a:cubicBezTo>
                  <a:cubicBezTo>
                    <a:pt x="10408" y="2416"/>
                    <a:pt x="10241" y="2717"/>
                    <a:pt x="10041" y="2983"/>
                  </a:cubicBezTo>
                  <a:cubicBezTo>
                    <a:pt x="9741" y="3417"/>
                    <a:pt x="9307" y="3717"/>
                    <a:pt x="8807" y="3851"/>
                  </a:cubicBezTo>
                  <a:cubicBezTo>
                    <a:pt x="8598" y="3903"/>
                    <a:pt x="8387" y="3929"/>
                    <a:pt x="8177" y="3929"/>
                  </a:cubicBezTo>
                  <a:cubicBezTo>
                    <a:pt x="7715" y="3929"/>
                    <a:pt x="7262" y="3803"/>
                    <a:pt x="6872" y="3551"/>
                  </a:cubicBezTo>
                  <a:lnTo>
                    <a:pt x="6839" y="3551"/>
                  </a:lnTo>
                  <a:lnTo>
                    <a:pt x="6839" y="3584"/>
                  </a:lnTo>
                  <a:cubicBezTo>
                    <a:pt x="6238" y="4718"/>
                    <a:pt x="5037" y="5452"/>
                    <a:pt x="3770" y="5485"/>
                  </a:cubicBezTo>
                  <a:cubicBezTo>
                    <a:pt x="2602" y="5485"/>
                    <a:pt x="1502" y="4918"/>
                    <a:pt x="834" y="3984"/>
                  </a:cubicBezTo>
                  <a:cubicBezTo>
                    <a:pt x="267" y="3250"/>
                    <a:pt x="67" y="2283"/>
                    <a:pt x="334" y="1349"/>
                  </a:cubicBezTo>
                  <a:cubicBezTo>
                    <a:pt x="501" y="748"/>
                    <a:pt x="968" y="281"/>
                    <a:pt x="1568" y="81"/>
                  </a:cubicBezTo>
                  <a:cubicBezTo>
                    <a:pt x="1705" y="42"/>
                    <a:pt x="1842" y="26"/>
                    <a:pt x="1979" y="26"/>
                  </a:cubicBezTo>
                  <a:cubicBezTo>
                    <a:pt x="2075" y="26"/>
                    <a:pt x="2172" y="34"/>
                    <a:pt x="2269" y="48"/>
                  </a:cubicBezTo>
                  <a:cubicBezTo>
                    <a:pt x="2202" y="15"/>
                    <a:pt x="2135" y="15"/>
                    <a:pt x="2069" y="15"/>
                  </a:cubicBezTo>
                  <a:cubicBezTo>
                    <a:pt x="2020" y="5"/>
                    <a:pt x="1971" y="1"/>
                    <a:pt x="192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35"/>
            <p:cNvSpPr/>
            <p:nvPr/>
          </p:nvSpPr>
          <p:spPr>
            <a:xfrm>
              <a:off x="5568325" y="1769200"/>
              <a:ext cx="149275" cy="78450"/>
            </a:xfrm>
            <a:custGeom>
              <a:rect b="b" l="l" r="r" t="t"/>
              <a:pathLst>
                <a:path extrusionOk="0" h="3138" w="5971">
                  <a:moveTo>
                    <a:pt x="33" y="1"/>
                  </a:moveTo>
                  <a:cubicBezTo>
                    <a:pt x="0" y="101"/>
                    <a:pt x="0" y="234"/>
                    <a:pt x="0" y="334"/>
                  </a:cubicBezTo>
                  <a:cubicBezTo>
                    <a:pt x="33" y="601"/>
                    <a:pt x="100" y="901"/>
                    <a:pt x="234" y="1168"/>
                  </a:cubicBezTo>
                  <a:cubicBezTo>
                    <a:pt x="400" y="1535"/>
                    <a:pt x="734" y="1869"/>
                    <a:pt x="1101" y="2069"/>
                  </a:cubicBezTo>
                  <a:cubicBezTo>
                    <a:pt x="1408" y="2213"/>
                    <a:pt x="1729" y="2280"/>
                    <a:pt x="2054" y="2280"/>
                  </a:cubicBezTo>
                  <a:cubicBezTo>
                    <a:pt x="2258" y="2280"/>
                    <a:pt x="2463" y="2254"/>
                    <a:pt x="2669" y="2202"/>
                  </a:cubicBezTo>
                  <a:lnTo>
                    <a:pt x="2822" y="2141"/>
                  </a:lnTo>
                  <a:lnTo>
                    <a:pt x="2822" y="2141"/>
                  </a:lnTo>
                  <a:cubicBezTo>
                    <a:pt x="3058" y="2588"/>
                    <a:pt x="3450" y="2908"/>
                    <a:pt x="3936" y="3070"/>
                  </a:cubicBezTo>
                  <a:cubicBezTo>
                    <a:pt x="4096" y="3113"/>
                    <a:pt x="4269" y="3138"/>
                    <a:pt x="4447" y="3138"/>
                  </a:cubicBezTo>
                  <a:cubicBezTo>
                    <a:pt x="4675" y="3138"/>
                    <a:pt x="4912" y="3097"/>
                    <a:pt x="5137" y="3003"/>
                  </a:cubicBezTo>
                  <a:cubicBezTo>
                    <a:pt x="5371" y="2903"/>
                    <a:pt x="5604" y="2736"/>
                    <a:pt x="5804" y="2536"/>
                  </a:cubicBezTo>
                  <a:cubicBezTo>
                    <a:pt x="5871" y="2469"/>
                    <a:pt x="5938" y="2369"/>
                    <a:pt x="5971" y="2302"/>
                  </a:cubicBezTo>
                  <a:lnTo>
                    <a:pt x="5971" y="2302"/>
                  </a:lnTo>
                  <a:cubicBezTo>
                    <a:pt x="5737" y="2603"/>
                    <a:pt x="5437" y="2836"/>
                    <a:pt x="5104" y="2970"/>
                  </a:cubicBezTo>
                  <a:cubicBezTo>
                    <a:pt x="4907" y="3041"/>
                    <a:pt x="4691" y="3074"/>
                    <a:pt x="4477" y="3074"/>
                  </a:cubicBezTo>
                  <a:cubicBezTo>
                    <a:pt x="4291" y="3074"/>
                    <a:pt x="4107" y="3049"/>
                    <a:pt x="3936" y="3003"/>
                  </a:cubicBezTo>
                  <a:cubicBezTo>
                    <a:pt x="3469" y="2836"/>
                    <a:pt x="3069" y="2503"/>
                    <a:pt x="2869" y="2069"/>
                  </a:cubicBezTo>
                  <a:lnTo>
                    <a:pt x="2869" y="2036"/>
                  </a:lnTo>
                  <a:lnTo>
                    <a:pt x="2802" y="2036"/>
                  </a:lnTo>
                  <a:cubicBezTo>
                    <a:pt x="2769" y="2069"/>
                    <a:pt x="2702" y="2102"/>
                    <a:pt x="2635" y="2102"/>
                  </a:cubicBezTo>
                  <a:cubicBezTo>
                    <a:pt x="2440" y="2167"/>
                    <a:pt x="2240" y="2197"/>
                    <a:pt x="2043" y="2197"/>
                  </a:cubicBezTo>
                  <a:cubicBezTo>
                    <a:pt x="1734" y="2197"/>
                    <a:pt x="1432" y="2124"/>
                    <a:pt x="1168" y="2002"/>
                  </a:cubicBezTo>
                  <a:cubicBezTo>
                    <a:pt x="767" y="1802"/>
                    <a:pt x="467" y="1502"/>
                    <a:pt x="267" y="1135"/>
                  </a:cubicBezTo>
                  <a:cubicBezTo>
                    <a:pt x="100" y="768"/>
                    <a:pt x="33" y="401"/>
                    <a:pt x="33"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35"/>
            <p:cNvSpPr/>
            <p:nvPr/>
          </p:nvSpPr>
          <p:spPr>
            <a:xfrm>
              <a:off x="5618350" y="4494500"/>
              <a:ext cx="243525" cy="608775"/>
            </a:xfrm>
            <a:custGeom>
              <a:rect b="b" l="l" r="r" t="t"/>
              <a:pathLst>
                <a:path extrusionOk="0" h="24351" w="9741">
                  <a:moveTo>
                    <a:pt x="8540" y="0"/>
                  </a:moveTo>
                  <a:lnTo>
                    <a:pt x="0" y="2469"/>
                  </a:lnTo>
                  <a:lnTo>
                    <a:pt x="1635" y="24351"/>
                  </a:lnTo>
                  <a:lnTo>
                    <a:pt x="9741" y="22383"/>
                  </a:lnTo>
                  <a:lnTo>
                    <a:pt x="8540" y="0"/>
                  </a:ln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35"/>
            <p:cNvSpPr/>
            <p:nvPr/>
          </p:nvSpPr>
          <p:spPr>
            <a:xfrm>
              <a:off x="5659200" y="5049050"/>
              <a:ext cx="243550" cy="152650"/>
            </a:xfrm>
            <a:custGeom>
              <a:rect b="b" l="l" r="r" t="t"/>
              <a:pathLst>
                <a:path extrusionOk="0" h="6106" w="9742">
                  <a:moveTo>
                    <a:pt x="8340" y="1"/>
                  </a:moveTo>
                  <a:lnTo>
                    <a:pt x="1" y="2136"/>
                  </a:lnTo>
                  <a:lnTo>
                    <a:pt x="401" y="6105"/>
                  </a:lnTo>
                  <a:lnTo>
                    <a:pt x="9741" y="6105"/>
                  </a:lnTo>
                  <a:lnTo>
                    <a:pt x="8340"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1" name="Google Shape;1111;p35"/>
            <p:cNvSpPr/>
            <p:nvPr/>
          </p:nvSpPr>
          <p:spPr>
            <a:xfrm>
              <a:off x="5664225" y="5171325"/>
              <a:ext cx="231850" cy="9850"/>
            </a:xfrm>
            <a:custGeom>
              <a:rect b="b" l="l" r="r" t="t"/>
              <a:pathLst>
                <a:path extrusionOk="0" h="394" w="9274">
                  <a:moveTo>
                    <a:pt x="8281" y="0"/>
                  </a:moveTo>
                  <a:cubicBezTo>
                    <a:pt x="8156" y="0"/>
                    <a:pt x="8031" y="4"/>
                    <a:pt x="7906" y="13"/>
                  </a:cubicBezTo>
                  <a:cubicBezTo>
                    <a:pt x="7072" y="13"/>
                    <a:pt x="5904" y="13"/>
                    <a:pt x="4637" y="80"/>
                  </a:cubicBezTo>
                  <a:lnTo>
                    <a:pt x="1368" y="213"/>
                  </a:lnTo>
                  <a:cubicBezTo>
                    <a:pt x="901" y="213"/>
                    <a:pt x="434" y="247"/>
                    <a:pt x="0" y="313"/>
                  </a:cubicBezTo>
                  <a:cubicBezTo>
                    <a:pt x="318" y="362"/>
                    <a:pt x="653" y="393"/>
                    <a:pt x="993" y="393"/>
                  </a:cubicBezTo>
                  <a:cubicBezTo>
                    <a:pt x="1118" y="393"/>
                    <a:pt x="1243" y="389"/>
                    <a:pt x="1368" y="380"/>
                  </a:cubicBezTo>
                  <a:cubicBezTo>
                    <a:pt x="2202" y="380"/>
                    <a:pt x="3369" y="380"/>
                    <a:pt x="4637" y="347"/>
                  </a:cubicBezTo>
                  <a:lnTo>
                    <a:pt x="7906" y="180"/>
                  </a:lnTo>
                  <a:cubicBezTo>
                    <a:pt x="8373" y="180"/>
                    <a:pt x="8840" y="147"/>
                    <a:pt x="9273" y="80"/>
                  </a:cubicBezTo>
                  <a:cubicBezTo>
                    <a:pt x="8956" y="31"/>
                    <a:pt x="8621" y="0"/>
                    <a:pt x="828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35"/>
            <p:cNvSpPr/>
            <p:nvPr/>
          </p:nvSpPr>
          <p:spPr>
            <a:xfrm>
              <a:off x="5761775" y="5079075"/>
              <a:ext cx="10050" cy="97625"/>
            </a:xfrm>
            <a:custGeom>
              <a:rect b="b" l="l" r="r" t="t"/>
              <a:pathLst>
                <a:path extrusionOk="0" h="3905" w="402">
                  <a:moveTo>
                    <a:pt x="68" y="1"/>
                  </a:moveTo>
                  <a:cubicBezTo>
                    <a:pt x="1" y="1"/>
                    <a:pt x="1" y="901"/>
                    <a:pt x="68" y="1969"/>
                  </a:cubicBezTo>
                  <a:cubicBezTo>
                    <a:pt x="133" y="3017"/>
                    <a:pt x="231" y="3904"/>
                    <a:pt x="298" y="3904"/>
                  </a:cubicBezTo>
                  <a:cubicBezTo>
                    <a:pt x="299" y="3904"/>
                    <a:pt x="300" y="3904"/>
                    <a:pt x="301" y="3903"/>
                  </a:cubicBezTo>
                  <a:cubicBezTo>
                    <a:pt x="401" y="3903"/>
                    <a:pt x="401" y="3036"/>
                    <a:pt x="301" y="1935"/>
                  </a:cubicBezTo>
                  <a:cubicBezTo>
                    <a:pt x="234" y="868"/>
                    <a:pt x="134" y="1"/>
                    <a:pt x="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35"/>
            <p:cNvSpPr/>
            <p:nvPr/>
          </p:nvSpPr>
          <p:spPr>
            <a:xfrm>
              <a:off x="5666725" y="5173300"/>
              <a:ext cx="236025" cy="28400"/>
            </a:xfrm>
            <a:custGeom>
              <a:rect b="b" l="l" r="r" t="t"/>
              <a:pathLst>
                <a:path extrusionOk="0" h="1136" w="9441">
                  <a:moveTo>
                    <a:pt x="9274" y="1"/>
                  </a:moveTo>
                  <a:lnTo>
                    <a:pt x="0" y="234"/>
                  </a:lnTo>
                  <a:lnTo>
                    <a:pt x="100" y="1135"/>
                  </a:lnTo>
                  <a:lnTo>
                    <a:pt x="9440" y="1135"/>
                  </a:lnTo>
                  <a:lnTo>
                    <a:pt x="9440" y="1035"/>
                  </a:lnTo>
                  <a:lnTo>
                    <a:pt x="927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4" name="Google Shape;1114;p35"/>
            <p:cNvSpPr/>
            <p:nvPr/>
          </p:nvSpPr>
          <p:spPr>
            <a:xfrm>
              <a:off x="4832800" y="4766350"/>
              <a:ext cx="228500" cy="371125"/>
            </a:xfrm>
            <a:custGeom>
              <a:rect b="b" l="l" r="r" t="t"/>
              <a:pathLst>
                <a:path extrusionOk="0" h="14845" w="9140">
                  <a:moveTo>
                    <a:pt x="9140" y="1"/>
                  </a:moveTo>
                  <a:lnTo>
                    <a:pt x="1501" y="735"/>
                  </a:lnTo>
                  <a:lnTo>
                    <a:pt x="0" y="14344"/>
                  </a:lnTo>
                  <a:lnTo>
                    <a:pt x="7172" y="14845"/>
                  </a:lnTo>
                  <a:lnTo>
                    <a:pt x="9140" y="1"/>
                  </a:ln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35"/>
            <p:cNvSpPr/>
            <p:nvPr/>
          </p:nvSpPr>
          <p:spPr>
            <a:xfrm>
              <a:off x="4625975" y="5084925"/>
              <a:ext cx="388625" cy="115925"/>
            </a:xfrm>
            <a:custGeom>
              <a:rect b="b" l="l" r="r" t="t"/>
              <a:pathLst>
                <a:path extrusionOk="0" h="4637" w="15545">
                  <a:moveTo>
                    <a:pt x="8206" y="0"/>
                  </a:moveTo>
                  <a:cubicBezTo>
                    <a:pt x="8206" y="0"/>
                    <a:pt x="134" y="2735"/>
                    <a:pt x="0" y="4203"/>
                  </a:cubicBezTo>
                  <a:lnTo>
                    <a:pt x="15411" y="4637"/>
                  </a:lnTo>
                  <a:lnTo>
                    <a:pt x="15545" y="601"/>
                  </a:lnTo>
                  <a:lnTo>
                    <a:pt x="14978" y="701"/>
                  </a:lnTo>
                  <a:cubicBezTo>
                    <a:pt x="14240" y="853"/>
                    <a:pt x="13491" y="927"/>
                    <a:pt x="12743" y="927"/>
                  </a:cubicBezTo>
                  <a:cubicBezTo>
                    <a:pt x="11193" y="927"/>
                    <a:pt x="9647" y="608"/>
                    <a:pt x="8206"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35"/>
            <p:cNvSpPr/>
            <p:nvPr/>
          </p:nvSpPr>
          <p:spPr>
            <a:xfrm>
              <a:off x="4949550" y="5117100"/>
              <a:ext cx="32500" cy="29875"/>
            </a:xfrm>
            <a:custGeom>
              <a:rect b="b" l="l" r="r" t="t"/>
              <a:pathLst>
                <a:path extrusionOk="0" h="1195" w="1300">
                  <a:moveTo>
                    <a:pt x="827" y="23"/>
                  </a:moveTo>
                  <a:lnTo>
                    <a:pt x="901" y="47"/>
                  </a:lnTo>
                  <a:cubicBezTo>
                    <a:pt x="876" y="38"/>
                    <a:pt x="852" y="30"/>
                    <a:pt x="827" y="23"/>
                  </a:cubicBezTo>
                  <a:close/>
                  <a:moveTo>
                    <a:pt x="661" y="1"/>
                  </a:moveTo>
                  <a:cubicBezTo>
                    <a:pt x="408" y="1"/>
                    <a:pt x="176" y="152"/>
                    <a:pt x="100" y="381"/>
                  </a:cubicBezTo>
                  <a:cubicBezTo>
                    <a:pt x="0" y="715"/>
                    <a:pt x="200" y="1048"/>
                    <a:pt x="500" y="1182"/>
                  </a:cubicBezTo>
                  <a:cubicBezTo>
                    <a:pt x="544" y="1190"/>
                    <a:pt x="587" y="1194"/>
                    <a:pt x="629" y="1194"/>
                  </a:cubicBezTo>
                  <a:cubicBezTo>
                    <a:pt x="909" y="1194"/>
                    <a:pt x="1147" y="1009"/>
                    <a:pt x="1234" y="748"/>
                  </a:cubicBezTo>
                  <a:cubicBezTo>
                    <a:pt x="1299" y="455"/>
                    <a:pt x="1110" y="129"/>
                    <a:pt x="821" y="21"/>
                  </a:cubicBezTo>
                  <a:lnTo>
                    <a:pt x="821" y="21"/>
                  </a:lnTo>
                  <a:cubicBezTo>
                    <a:pt x="823" y="22"/>
                    <a:pt x="825" y="22"/>
                    <a:pt x="827" y="23"/>
                  </a:cubicBezTo>
                  <a:lnTo>
                    <a:pt x="827" y="23"/>
                  </a:lnTo>
                  <a:lnTo>
                    <a:pt x="801" y="14"/>
                  </a:lnTo>
                  <a:lnTo>
                    <a:pt x="801" y="14"/>
                  </a:lnTo>
                  <a:cubicBezTo>
                    <a:pt x="808" y="16"/>
                    <a:pt x="814" y="19"/>
                    <a:pt x="821" y="21"/>
                  </a:cubicBezTo>
                  <a:lnTo>
                    <a:pt x="821" y="21"/>
                  </a:lnTo>
                  <a:cubicBezTo>
                    <a:pt x="768" y="7"/>
                    <a:pt x="714" y="1"/>
                    <a:pt x="66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7" name="Google Shape;1117;p35"/>
            <p:cNvSpPr/>
            <p:nvPr/>
          </p:nvSpPr>
          <p:spPr>
            <a:xfrm>
              <a:off x="4624300" y="5169975"/>
              <a:ext cx="386975" cy="30875"/>
            </a:xfrm>
            <a:custGeom>
              <a:rect b="b" l="l" r="r" t="t"/>
              <a:pathLst>
                <a:path extrusionOk="0" h="1235" w="15479">
                  <a:moveTo>
                    <a:pt x="15478" y="1"/>
                  </a:moveTo>
                  <a:lnTo>
                    <a:pt x="701" y="34"/>
                  </a:lnTo>
                  <a:cubicBezTo>
                    <a:pt x="701" y="34"/>
                    <a:pt x="1" y="301"/>
                    <a:pt x="67" y="801"/>
                  </a:cubicBezTo>
                  <a:lnTo>
                    <a:pt x="15478" y="1235"/>
                  </a:lnTo>
                  <a:lnTo>
                    <a:pt x="154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35"/>
            <p:cNvSpPr/>
            <p:nvPr/>
          </p:nvSpPr>
          <p:spPr>
            <a:xfrm>
              <a:off x="4824450" y="5081000"/>
              <a:ext cx="35875" cy="24850"/>
            </a:xfrm>
            <a:custGeom>
              <a:rect b="b" l="l" r="r" t="t"/>
              <a:pathLst>
                <a:path extrusionOk="0" h="994" w="1435">
                  <a:moveTo>
                    <a:pt x="216" y="0"/>
                  </a:moveTo>
                  <a:cubicBezTo>
                    <a:pt x="85" y="0"/>
                    <a:pt x="0" y="29"/>
                    <a:pt x="0" y="57"/>
                  </a:cubicBezTo>
                  <a:cubicBezTo>
                    <a:pt x="0" y="124"/>
                    <a:pt x="367" y="190"/>
                    <a:pt x="734" y="424"/>
                  </a:cubicBezTo>
                  <a:cubicBezTo>
                    <a:pt x="1084" y="678"/>
                    <a:pt x="1282" y="993"/>
                    <a:pt x="1358" y="993"/>
                  </a:cubicBezTo>
                  <a:cubicBezTo>
                    <a:pt x="1362" y="993"/>
                    <a:pt x="1365" y="993"/>
                    <a:pt x="1368" y="991"/>
                  </a:cubicBezTo>
                  <a:cubicBezTo>
                    <a:pt x="1435" y="958"/>
                    <a:pt x="1335" y="524"/>
                    <a:pt x="901" y="224"/>
                  </a:cubicBezTo>
                  <a:cubicBezTo>
                    <a:pt x="652" y="52"/>
                    <a:pt x="393" y="0"/>
                    <a:pt x="21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35"/>
            <p:cNvSpPr/>
            <p:nvPr/>
          </p:nvSpPr>
          <p:spPr>
            <a:xfrm>
              <a:off x="4782750" y="5097450"/>
              <a:ext cx="27550" cy="30850"/>
            </a:xfrm>
            <a:custGeom>
              <a:rect b="b" l="l" r="r" t="t"/>
              <a:pathLst>
                <a:path extrusionOk="0" h="1234" w="1102">
                  <a:moveTo>
                    <a:pt x="125" y="1"/>
                  </a:moveTo>
                  <a:cubicBezTo>
                    <a:pt x="68" y="1"/>
                    <a:pt x="34" y="14"/>
                    <a:pt x="34" y="33"/>
                  </a:cubicBezTo>
                  <a:cubicBezTo>
                    <a:pt x="1" y="100"/>
                    <a:pt x="334" y="233"/>
                    <a:pt x="601" y="567"/>
                  </a:cubicBezTo>
                  <a:cubicBezTo>
                    <a:pt x="835" y="900"/>
                    <a:pt x="901" y="1234"/>
                    <a:pt x="968" y="1234"/>
                  </a:cubicBezTo>
                  <a:cubicBezTo>
                    <a:pt x="1035" y="1234"/>
                    <a:pt x="1101" y="800"/>
                    <a:pt x="801" y="400"/>
                  </a:cubicBezTo>
                  <a:cubicBezTo>
                    <a:pt x="562" y="88"/>
                    <a:pt x="270" y="1"/>
                    <a:pt x="12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35"/>
            <p:cNvSpPr/>
            <p:nvPr/>
          </p:nvSpPr>
          <p:spPr>
            <a:xfrm>
              <a:off x="4744400" y="5112925"/>
              <a:ext cx="19200" cy="32900"/>
            </a:xfrm>
            <a:custGeom>
              <a:rect b="b" l="l" r="r" t="t"/>
              <a:pathLst>
                <a:path extrusionOk="0" h="1316" w="768">
                  <a:moveTo>
                    <a:pt x="64" y="0"/>
                  </a:moveTo>
                  <a:cubicBezTo>
                    <a:pt x="49" y="0"/>
                    <a:pt x="38" y="5"/>
                    <a:pt x="34" y="14"/>
                  </a:cubicBezTo>
                  <a:cubicBezTo>
                    <a:pt x="0" y="81"/>
                    <a:pt x="200" y="314"/>
                    <a:pt x="334" y="648"/>
                  </a:cubicBezTo>
                  <a:cubicBezTo>
                    <a:pt x="501" y="982"/>
                    <a:pt x="534" y="1315"/>
                    <a:pt x="601" y="1315"/>
                  </a:cubicBezTo>
                  <a:cubicBezTo>
                    <a:pt x="667" y="1315"/>
                    <a:pt x="767" y="948"/>
                    <a:pt x="601" y="548"/>
                  </a:cubicBezTo>
                  <a:cubicBezTo>
                    <a:pt x="429" y="176"/>
                    <a:pt x="159" y="0"/>
                    <a:pt x="6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35"/>
            <p:cNvSpPr/>
            <p:nvPr/>
          </p:nvSpPr>
          <p:spPr>
            <a:xfrm>
              <a:off x="4828625" y="5051200"/>
              <a:ext cx="60050" cy="31650"/>
            </a:xfrm>
            <a:custGeom>
              <a:rect b="b" l="l" r="r" t="t"/>
              <a:pathLst>
                <a:path extrusionOk="0" h="1266" w="2402">
                  <a:moveTo>
                    <a:pt x="1954" y="260"/>
                  </a:moveTo>
                  <a:cubicBezTo>
                    <a:pt x="2028" y="260"/>
                    <a:pt x="2082" y="276"/>
                    <a:pt x="2102" y="315"/>
                  </a:cubicBezTo>
                  <a:cubicBezTo>
                    <a:pt x="2168" y="382"/>
                    <a:pt x="2102" y="348"/>
                    <a:pt x="2102" y="415"/>
                  </a:cubicBezTo>
                  <a:cubicBezTo>
                    <a:pt x="2035" y="448"/>
                    <a:pt x="1968" y="482"/>
                    <a:pt x="1902" y="515"/>
                  </a:cubicBezTo>
                  <a:cubicBezTo>
                    <a:pt x="1768" y="615"/>
                    <a:pt x="1635" y="682"/>
                    <a:pt x="1501" y="749"/>
                  </a:cubicBezTo>
                  <a:cubicBezTo>
                    <a:pt x="1268" y="849"/>
                    <a:pt x="1001" y="949"/>
                    <a:pt x="734" y="1016"/>
                  </a:cubicBezTo>
                  <a:cubicBezTo>
                    <a:pt x="547" y="1069"/>
                    <a:pt x="338" y="1101"/>
                    <a:pt x="142" y="1163"/>
                  </a:cubicBezTo>
                  <a:lnTo>
                    <a:pt x="142" y="1163"/>
                  </a:lnTo>
                  <a:cubicBezTo>
                    <a:pt x="235" y="1080"/>
                    <a:pt x="392" y="943"/>
                    <a:pt x="634" y="782"/>
                  </a:cubicBezTo>
                  <a:cubicBezTo>
                    <a:pt x="834" y="615"/>
                    <a:pt x="1068" y="482"/>
                    <a:pt x="1335" y="415"/>
                  </a:cubicBezTo>
                  <a:cubicBezTo>
                    <a:pt x="1468" y="348"/>
                    <a:pt x="1601" y="315"/>
                    <a:pt x="1768" y="282"/>
                  </a:cubicBezTo>
                  <a:cubicBezTo>
                    <a:pt x="1837" y="268"/>
                    <a:pt x="1901" y="260"/>
                    <a:pt x="1954" y="260"/>
                  </a:cubicBezTo>
                  <a:close/>
                  <a:moveTo>
                    <a:pt x="1902" y="0"/>
                  </a:moveTo>
                  <a:cubicBezTo>
                    <a:pt x="1835" y="0"/>
                    <a:pt x="1768" y="15"/>
                    <a:pt x="1701" y="15"/>
                  </a:cubicBezTo>
                  <a:cubicBezTo>
                    <a:pt x="1535" y="48"/>
                    <a:pt x="1401" y="115"/>
                    <a:pt x="1234" y="182"/>
                  </a:cubicBezTo>
                  <a:cubicBezTo>
                    <a:pt x="968" y="282"/>
                    <a:pt x="734" y="448"/>
                    <a:pt x="501" y="615"/>
                  </a:cubicBezTo>
                  <a:cubicBezTo>
                    <a:pt x="208" y="881"/>
                    <a:pt x="64" y="1105"/>
                    <a:pt x="34" y="1202"/>
                  </a:cubicBezTo>
                  <a:lnTo>
                    <a:pt x="34" y="1202"/>
                  </a:lnTo>
                  <a:cubicBezTo>
                    <a:pt x="23" y="1206"/>
                    <a:pt x="12" y="1211"/>
                    <a:pt x="0" y="1216"/>
                  </a:cubicBezTo>
                  <a:cubicBezTo>
                    <a:pt x="10" y="1218"/>
                    <a:pt x="20" y="1220"/>
                    <a:pt x="29" y="1223"/>
                  </a:cubicBezTo>
                  <a:lnTo>
                    <a:pt x="29" y="1223"/>
                  </a:lnTo>
                  <a:cubicBezTo>
                    <a:pt x="28" y="1236"/>
                    <a:pt x="29" y="1244"/>
                    <a:pt x="34" y="1249"/>
                  </a:cubicBezTo>
                  <a:cubicBezTo>
                    <a:pt x="40" y="1249"/>
                    <a:pt x="50" y="1243"/>
                    <a:pt x="65" y="1231"/>
                  </a:cubicBezTo>
                  <a:lnTo>
                    <a:pt x="65" y="1231"/>
                  </a:lnTo>
                  <a:cubicBezTo>
                    <a:pt x="177" y="1254"/>
                    <a:pt x="288" y="1266"/>
                    <a:pt x="396" y="1266"/>
                  </a:cubicBezTo>
                  <a:cubicBezTo>
                    <a:pt x="526" y="1266"/>
                    <a:pt x="651" y="1249"/>
                    <a:pt x="767" y="1216"/>
                  </a:cubicBezTo>
                  <a:cubicBezTo>
                    <a:pt x="1068" y="1182"/>
                    <a:pt x="1335" y="1116"/>
                    <a:pt x="1601" y="982"/>
                  </a:cubicBezTo>
                  <a:cubicBezTo>
                    <a:pt x="1735" y="915"/>
                    <a:pt x="1902" y="849"/>
                    <a:pt x="2035" y="782"/>
                  </a:cubicBezTo>
                  <a:cubicBezTo>
                    <a:pt x="2135" y="715"/>
                    <a:pt x="2202" y="682"/>
                    <a:pt x="2302" y="582"/>
                  </a:cubicBezTo>
                  <a:cubicBezTo>
                    <a:pt x="2402" y="482"/>
                    <a:pt x="2402" y="315"/>
                    <a:pt x="2335" y="182"/>
                  </a:cubicBezTo>
                  <a:cubicBezTo>
                    <a:pt x="2269" y="82"/>
                    <a:pt x="2135" y="15"/>
                    <a:pt x="2002" y="15"/>
                  </a:cubicBezTo>
                  <a:cubicBezTo>
                    <a:pt x="1968" y="4"/>
                    <a:pt x="1935" y="0"/>
                    <a:pt x="190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35"/>
            <p:cNvSpPr/>
            <p:nvPr/>
          </p:nvSpPr>
          <p:spPr>
            <a:xfrm>
              <a:off x="4806925" y="5022375"/>
              <a:ext cx="30050" cy="61725"/>
            </a:xfrm>
            <a:custGeom>
              <a:rect b="b" l="l" r="r" t="t"/>
              <a:pathLst>
                <a:path extrusionOk="0" h="2469" w="1202">
                  <a:moveTo>
                    <a:pt x="435" y="0"/>
                  </a:moveTo>
                  <a:cubicBezTo>
                    <a:pt x="301" y="0"/>
                    <a:pt x="168" y="100"/>
                    <a:pt x="134" y="234"/>
                  </a:cubicBezTo>
                  <a:cubicBezTo>
                    <a:pt x="68" y="301"/>
                    <a:pt x="34" y="401"/>
                    <a:pt x="34" y="501"/>
                  </a:cubicBezTo>
                  <a:cubicBezTo>
                    <a:pt x="1" y="667"/>
                    <a:pt x="1" y="834"/>
                    <a:pt x="34" y="1034"/>
                  </a:cubicBezTo>
                  <a:cubicBezTo>
                    <a:pt x="68" y="1301"/>
                    <a:pt x="168" y="1601"/>
                    <a:pt x="335" y="1835"/>
                  </a:cubicBezTo>
                  <a:cubicBezTo>
                    <a:pt x="600" y="2189"/>
                    <a:pt x="865" y="2308"/>
                    <a:pt x="923" y="2308"/>
                  </a:cubicBezTo>
                  <a:cubicBezTo>
                    <a:pt x="931" y="2308"/>
                    <a:pt x="935" y="2306"/>
                    <a:pt x="935" y="2302"/>
                  </a:cubicBezTo>
                  <a:cubicBezTo>
                    <a:pt x="968" y="2269"/>
                    <a:pt x="735" y="2135"/>
                    <a:pt x="501" y="1735"/>
                  </a:cubicBezTo>
                  <a:cubicBezTo>
                    <a:pt x="368" y="1501"/>
                    <a:pt x="301" y="1268"/>
                    <a:pt x="268" y="1001"/>
                  </a:cubicBezTo>
                  <a:cubicBezTo>
                    <a:pt x="268" y="834"/>
                    <a:pt x="268" y="701"/>
                    <a:pt x="301" y="567"/>
                  </a:cubicBezTo>
                  <a:cubicBezTo>
                    <a:pt x="335" y="401"/>
                    <a:pt x="401" y="267"/>
                    <a:pt x="468" y="267"/>
                  </a:cubicBezTo>
                  <a:cubicBezTo>
                    <a:pt x="501" y="301"/>
                    <a:pt x="668" y="401"/>
                    <a:pt x="735" y="534"/>
                  </a:cubicBezTo>
                  <a:cubicBezTo>
                    <a:pt x="902" y="901"/>
                    <a:pt x="1035" y="1335"/>
                    <a:pt x="1035" y="1735"/>
                  </a:cubicBezTo>
                  <a:cubicBezTo>
                    <a:pt x="1035" y="2202"/>
                    <a:pt x="935" y="2469"/>
                    <a:pt x="968" y="2469"/>
                  </a:cubicBezTo>
                  <a:cubicBezTo>
                    <a:pt x="1135" y="2269"/>
                    <a:pt x="1202" y="2002"/>
                    <a:pt x="1202" y="1735"/>
                  </a:cubicBezTo>
                  <a:cubicBezTo>
                    <a:pt x="1202" y="1468"/>
                    <a:pt x="1202" y="1168"/>
                    <a:pt x="1102" y="901"/>
                  </a:cubicBezTo>
                  <a:cubicBezTo>
                    <a:pt x="1068" y="734"/>
                    <a:pt x="1002" y="567"/>
                    <a:pt x="935" y="434"/>
                  </a:cubicBezTo>
                  <a:cubicBezTo>
                    <a:pt x="868" y="200"/>
                    <a:pt x="668" y="67"/>
                    <a:pt x="4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35"/>
            <p:cNvSpPr/>
            <p:nvPr/>
          </p:nvSpPr>
          <p:spPr>
            <a:xfrm>
              <a:off x="4815275" y="2888350"/>
              <a:ext cx="1044100" cy="2170750"/>
            </a:xfrm>
            <a:custGeom>
              <a:rect b="b" l="l" r="r" t="t"/>
              <a:pathLst>
                <a:path extrusionOk="0" h="86830" w="41764">
                  <a:moveTo>
                    <a:pt x="34659" y="0"/>
                  </a:moveTo>
                  <a:lnTo>
                    <a:pt x="12409" y="334"/>
                  </a:lnTo>
                  <a:lnTo>
                    <a:pt x="1" y="85395"/>
                  </a:lnTo>
                  <a:cubicBezTo>
                    <a:pt x="1" y="85395"/>
                    <a:pt x="8173" y="86829"/>
                    <a:pt x="8740" y="86829"/>
                  </a:cubicBezTo>
                  <a:cubicBezTo>
                    <a:pt x="9274" y="86829"/>
                    <a:pt x="25886" y="18914"/>
                    <a:pt x="25886" y="18914"/>
                  </a:cubicBezTo>
                  <a:lnTo>
                    <a:pt x="32757" y="86662"/>
                  </a:lnTo>
                  <a:lnTo>
                    <a:pt x="41764" y="84527"/>
                  </a:lnTo>
                  <a:lnTo>
                    <a:pt x="40363" y="15211"/>
                  </a:lnTo>
                  <a:cubicBezTo>
                    <a:pt x="40363" y="9507"/>
                    <a:pt x="34659" y="0"/>
                    <a:pt x="3465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35"/>
            <p:cNvSpPr/>
            <p:nvPr/>
          </p:nvSpPr>
          <p:spPr>
            <a:xfrm>
              <a:off x="5592500" y="3314475"/>
              <a:ext cx="173475" cy="1687900"/>
            </a:xfrm>
            <a:custGeom>
              <a:rect b="b" l="l" r="r" t="t"/>
              <a:pathLst>
                <a:path extrusionOk="0" h="67516" w="6939">
                  <a:moveTo>
                    <a:pt x="34" y="1"/>
                  </a:moveTo>
                  <a:cubicBezTo>
                    <a:pt x="0" y="67"/>
                    <a:pt x="0" y="134"/>
                    <a:pt x="34" y="201"/>
                  </a:cubicBezTo>
                  <a:cubicBezTo>
                    <a:pt x="34" y="301"/>
                    <a:pt x="67" y="468"/>
                    <a:pt x="100" y="701"/>
                  </a:cubicBezTo>
                  <a:cubicBezTo>
                    <a:pt x="167" y="1168"/>
                    <a:pt x="267" y="1802"/>
                    <a:pt x="401" y="2636"/>
                  </a:cubicBezTo>
                  <a:cubicBezTo>
                    <a:pt x="701" y="4337"/>
                    <a:pt x="1068" y="6806"/>
                    <a:pt x="1535" y="9841"/>
                  </a:cubicBezTo>
                  <a:cubicBezTo>
                    <a:pt x="2435" y="15912"/>
                    <a:pt x="3603" y="24318"/>
                    <a:pt x="4537" y="33658"/>
                  </a:cubicBezTo>
                  <a:cubicBezTo>
                    <a:pt x="5504" y="42998"/>
                    <a:pt x="6071" y="51471"/>
                    <a:pt x="6405" y="57575"/>
                  </a:cubicBezTo>
                  <a:cubicBezTo>
                    <a:pt x="6572" y="60644"/>
                    <a:pt x="6705" y="63146"/>
                    <a:pt x="6772" y="64847"/>
                  </a:cubicBezTo>
                  <a:cubicBezTo>
                    <a:pt x="6805" y="65681"/>
                    <a:pt x="6839" y="66382"/>
                    <a:pt x="6872" y="66849"/>
                  </a:cubicBezTo>
                  <a:cubicBezTo>
                    <a:pt x="6872" y="67049"/>
                    <a:pt x="6905" y="67216"/>
                    <a:pt x="6905" y="67349"/>
                  </a:cubicBezTo>
                  <a:lnTo>
                    <a:pt x="6905" y="66849"/>
                  </a:lnTo>
                  <a:cubicBezTo>
                    <a:pt x="6905" y="66382"/>
                    <a:pt x="6905" y="65714"/>
                    <a:pt x="6872" y="64847"/>
                  </a:cubicBezTo>
                  <a:cubicBezTo>
                    <a:pt x="6839" y="63146"/>
                    <a:pt x="6739" y="60644"/>
                    <a:pt x="6605" y="57575"/>
                  </a:cubicBezTo>
                  <a:cubicBezTo>
                    <a:pt x="6305" y="51438"/>
                    <a:pt x="5771" y="42965"/>
                    <a:pt x="4804" y="33625"/>
                  </a:cubicBezTo>
                  <a:cubicBezTo>
                    <a:pt x="3836" y="24285"/>
                    <a:pt x="2669" y="15879"/>
                    <a:pt x="1702" y="9808"/>
                  </a:cubicBezTo>
                  <a:cubicBezTo>
                    <a:pt x="1235" y="6772"/>
                    <a:pt x="801" y="4337"/>
                    <a:pt x="501" y="2636"/>
                  </a:cubicBezTo>
                  <a:cubicBezTo>
                    <a:pt x="367" y="1802"/>
                    <a:pt x="234" y="1135"/>
                    <a:pt x="134" y="701"/>
                  </a:cubicBezTo>
                  <a:lnTo>
                    <a:pt x="34" y="168"/>
                  </a:lnTo>
                  <a:cubicBezTo>
                    <a:pt x="34" y="134"/>
                    <a:pt x="34" y="67"/>
                    <a:pt x="34" y="1"/>
                  </a:cubicBezTo>
                  <a:close/>
                  <a:moveTo>
                    <a:pt x="6905" y="67349"/>
                  </a:moveTo>
                  <a:cubicBezTo>
                    <a:pt x="6905" y="67416"/>
                    <a:pt x="6905" y="67449"/>
                    <a:pt x="6905" y="67516"/>
                  </a:cubicBezTo>
                  <a:cubicBezTo>
                    <a:pt x="6939" y="67449"/>
                    <a:pt x="6939" y="67416"/>
                    <a:pt x="6905" y="67349"/>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5" name="Google Shape;1125;p35"/>
            <p:cNvSpPr/>
            <p:nvPr/>
          </p:nvSpPr>
          <p:spPr>
            <a:xfrm>
              <a:off x="4934525" y="3343675"/>
              <a:ext cx="304400" cy="1700400"/>
            </a:xfrm>
            <a:custGeom>
              <a:rect b="b" l="l" r="r" t="t"/>
              <a:pathLst>
                <a:path extrusionOk="0" h="68016" w="12176">
                  <a:moveTo>
                    <a:pt x="12109" y="0"/>
                  </a:moveTo>
                  <a:lnTo>
                    <a:pt x="12109" y="0"/>
                  </a:lnTo>
                  <a:cubicBezTo>
                    <a:pt x="12043" y="0"/>
                    <a:pt x="9274" y="15178"/>
                    <a:pt x="5972" y="33958"/>
                  </a:cubicBezTo>
                  <a:cubicBezTo>
                    <a:pt x="2636" y="52738"/>
                    <a:pt x="1" y="68016"/>
                    <a:pt x="67" y="68016"/>
                  </a:cubicBezTo>
                  <a:cubicBezTo>
                    <a:pt x="134" y="68016"/>
                    <a:pt x="2903" y="52805"/>
                    <a:pt x="6205" y="34025"/>
                  </a:cubicBezTo>
                  <a:cubicBezTo>
                    <a:pt x="9541" y="15245"/>
                    <a:pt x="12176" y="0"/>
                    <a:pt x="12109"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6" name="Google Shape;1126;p35"/>
            <p:cNvSpPr/>
            <p:nvPr/>
          </p:nvSpPr>
          <p:spPr>
            <a:xfrm>
              <a:off x="5446550" y="2891675"/>
              <a:ext cx="69250" cy="467025"/>
            </a:xfrm>
            <a:custGeom>
              <a:rect b="b" l="l" r="r" t="t"/>
              <a:pathLst>
                <a:path extrusionOk="0" h="18681" w="2770">
                  <a:moveTo>
                    <a:pt x="1" y="1"/>
                  </a:moveTo>
                  <a:cubicBezTo>
                    <a:pt x="34" y="67"/>
                    <a:pt x="34" y="134"/>
                    <a:pt x="68" y="201"/>
                  </a:cubicBezTo>
                  <a:cubicBezTo>
                    <a:pt x="101" y="368"/>
                    <a:pt x="168" y="534"/>
                    <a:pt x="234" y="735"/>
                  </a:cubicBezTo>
                  <a:cubicBezTo>
                    <a:pt x="401" y="1235"/>
                    <a:pt x="601" y="1902"/>
                    <a:pt x="868" y="2703"/>
                  </a:cubicBezTo>
                  <a:cubicBezTo>
                    <a:pt x="1135" y="3503"/>
                    <a:pt x="1435" y="4504"/>
                    <a:pt x="1735" y="5605"/>
                  </a:cubicBezTo>
                  <a:cubicBezTo>
                    <a:pt x="1902" y="6172"/>
                    <a:pt x="2036" y="6739"/>
                    <a:pt x="2169" y="7373"/>
                  </a:cubicBezTo>
                  <a:cubicBezTo>
                    <a:pt x="2269" y="7973"/>
                    <a:pt x="2336" y="8607"/>
                    <a:pt x="2403" y="9274"/>
                  </a:cubicBezTo>
                  <a:cubicBezTo>
                    <a:pt x="2569" y="11542"/>
                    <a:pt x="2369" y="13811"/>
                    <a:pt x="1836" y="15979"/>
                  </a:cubicBezTo>
                  <a:cubicBezTo>
                    <a:pt x="1602" y="16813"/>
                    <a:pt x="1369" y="17480"/>
                    <a:pt x="1235" y="17947"/>
                  </a:cubicBezTo>
                  <a:cubicBezTo>
                    <a:pt x="1102" y="18180"/>
                    <a:pt x="1035" y="18414"/>
                    <a:pt x="968" y="18681"/>
                  </a:cubicBezTo>
                  <a:cubicBezTo>
                    <a:pt x="1002" y="18614"/>
                    <a:pt x="1035" y="18547"/>
                    <a:pt x="1068" y="18481"/>
                  </a:cubicBezTo>
                  <a:cubicBezTo>
                    <a:pt x="1102" y="18380"/>
                    <a:pt x="1202" y="18214"/>
                    <a:pt x="1268" y="17980"/>
                  </a:cubicBezTo>
                  <a:cubicBezTo>
                    <a:pt x="1535" y="17346"/>
                    <a:pt x="1769" y="16679"/>
                    <a:pt x="1969" y="16045"/>
                  </a:cubicBezTo>
                  <a:cubicBezTo>
                    <a:pt x="2536" y="13811"/>
                    <a:pt x="2770" y="11542"/>
                    <a:pt x="2603" y="9274"/>
                  </a:cubicBezTo>
                  <a:cubicBezTo>
                    <a:pt x="2536" y="8607"/>
                    <a:pt x="2469" y="7940"/>
                    <a:pt x="2369" y="7339"/>
                  </a:cubicBezTo>
                  <a:cubicBezTo>
                    <a:pt x="2236" y="6739"/>
                    <a:pt x="2102" y="6138"/>
                    <a:pt x="1936" y="5571"/>
                  </a:cubicBezTo>
                  <a:cubicBezTo>
                    <a:pt x="1635" y="4471"/>
                    <a:pt x="1302" y="3470"/>
                    <a:pt x="1002" y="2636"/>
                  </a:cubicBezTo>
                  <a:cubicBezTo>
                    <a:pt x="735" y="1802"/>
                    <a:pt x="468" y="1168"/>
                    <a:pt x="301" y="701"/>
                  </a:cubicBezTo>
                  <a:lnTo>
                    <a:pt x="101" y="201"/>
                  </a:lnTo>
                  <a:cubicBezTo>
                    <a:pt x="68" y="134"/>
                    <a:pt x="34" y="67"/>
                    <a:pt x="1"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35"/>
            <p:cNvSpPr/>
            <p:nvPr/>
          </p:nvSpPr>
          <p:spPr>
            <a:xfrm>
              <a:off x="5224725" y="3065975"/>
              <a:ext cx="181825" cy="207675"/>
            </a:xfrm>
            <a:custGeom>
              <a:rect b="b" l="l" r="r" t="t"/>
              <a:pathLst>
                <a:path extrusionOk="0" h="8307" w="7273">
                  <a:moveTo>
                    <a:pt x="1" y="0"/>
                  </a:moveTo>
                  <a:lnTo>
                    <a:pt x="1" y="100"/>
                  </a:lnTo>
                  <a:cubicBezTo>
                    <a:pt x="168" y="1935"/>
                    <a:pt x="334" y="4103"/>
                    <a:pt x="535" y="6372"/>
                  </a:cubicBezTo>
                  <a:lnTo>
                    <a:pt x="535" y="6438"/>
                  </a:lnTo>
                  <a:lnTo>
                    <a:pt x="601" y="6472"/>
                  </a:lnTo>
                  <a:lnTo>
                    <a:pt x="768" y="6572"/>
                  </a:lnTo>
                  <a:lnTo>
                    <a:pt x="3603" y="8273"/>
                  </a:lnTo>
                  <a:lnTo>
                    <a:pt x="3637" y="8306"/>
                  </a:lnTo>
                  <a:lnTo>
                    <a:pt x="3670" y="8306"/>
                  </a:lnTo>
                  <a:lnTo>
                    <a:pt x="7139" y="6872"/>
                  </a:lnTo>
                  <a:lnTo>
                    <a:pt x="7206" y="6872"/>
                  </a:lnTo>
                  <a:lnTo>
                    <a:pt x="7206" y="6805"/>
                  </a:lnTo>
                  <a:cubicBezTo>
                    <a:pt x="7239" y="4804"/>
                    <a:pt x="7239" y="3103"/>
                    <a:pt x="7273" y="1902"/>
                  </a:cubicBezTo>
                  <a:lnTo>
                    <a:pt x="7273" y="567"/>
                  </a:lnTo>
                  <a:cubicBezTo>
                    <a:pt x="7273" y="556"/>
                    <a:pt x="7273" y="545"/>
                    <a:pt x="7273" y="534"/>
                  </a:cubicBezTo>
                  <a:cubicBezTo>
                    <a:pt x="7273" y="901"/>
                    <a:pt x="7239" y="1368"/>
                    <a:pt x="7239" y="1902"/>
                  </a:cubicBezTo>
                  <a:cubicBezTo>
                    <a:pt x="7173" y="3094"/>
                    <a:pt x="7140" y="4747"/>
                    <a:pt x="7041" y="6698"/>
                  </a:cubicBezTo>
                  <a:lnTo>
                    <a:pt x="7041" y="6698"/>
                  </a:lnTo>
                  <a:lnTo>
                    <a:pt x="3697" y="8048"/>
                  </a:lnTo>
                  <a:lnTo>
                    <a:pt x="935" y="6338"/>
                  </a:lnTo>
                  <a:lnTo>
                    <a:pt x="795" y="6268"/>
                  </a:lnTo>
                  <a:lnTo>
                    <a:pt x="795" y="6268"/>
                  </a:lnTo>
                  <a:cubicBezTo>
                    <a:pt x="600" y="4034"/>
                    <a:pt x="374" y="1958"/>
                    <a:pt x="210" y="133"/>
                  </a:cubicBezTo>
                  <a:lnTo>
                    <a:pt x="210" y="133"/>
                  </a:lnTo>
                  <a:lnTo>
                    <a:pt x="5305" y="100"/>
                  </a:lnTo>
                  <a:lnTo>
                    <a:pt x="6772" y="67"/>
                  </a:lnTo>
                  <a:lnTo>
                    <a:pt x="6806" y="67"/>
                  </a:lnTo>
                  <a:lnTo>
                    <a:pt x="5371" y="34"/>
                  </a:lnTo>
                  <a:lnTo>
                    <a:pt x="134"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8" name="Google Shape;1128;p35"/>
            <p:cNvSpPr/>
            <p:nvPr/>
          </p:nvSpPr>
          <p:spPr>
            <a:xfrm>
              <a:off x="5565800" y="3020950"/>
              <a:ext cx="196000" cy="206000"/>
            </a:xfrm>
            <a:custGeom>
              <a:rect b="b" l="l" r="r" t="t"/>
              <a:pathLst>
                <a:path extrusionOk="0" h="8240" w="7840">
                  <a:moveTo>
                    <a:pt x="6672" y="0"/>
                  </a:moveTo>
                  <a:cubicBezTo>
                    <a:pt x="6506" y="33"/>
                    <a:pt x="6372" y="67"/>
                    <a:pt x="6205" y="100"/>
                  </a:cubicBezTo>
                  <a:lnTo>
                    <a:pt x="4871" y="367"/>
                  </a:lnTo>
                  <a:lnTo>
                    <a:pt x="101" y="1434"/>
                  </a:lnTo>
                  <a:lnTo>
                    <a:pt x="1" y="1434"/>
                  </a:lnTo>
                  <a:lnTo>
                    <a:pt x="34" y="1534"/>
                  </a:lnTo>
                  <a:cubicBezTo>
                    <a:pt x="501" y="3202"/>
                    <a:pt x="1068" y="5170"/>
                    <a:pt x="1669" y="7239"/>
                  </a:cubicBezTo>
                  <a:lnTo>
                    <a:pt x="1669" y="7305"/>
                  </a:lnTo>
                  <a:lnTo>
                    <a:pt x="1736" y="7305"/>
                  </a:lnTo>
                  <a:lnTo>
                    <a:pt x="1902" y="7372"/>
                  </a:lnTo>
                  <a:lnTo>
                    <a:pt x="5071" y="8239"/>
                  </a:lnTo>
                  <a:lnTo>
                    <a:pt x="5138" y="8239"/>
                  </a:lnTo>
                  <a:lnTo>
                    <a:pt x="5171" y="8206"/>
                  </a:lnTo>
                  <a:lnTo>
                    <a:pt x="7773" y="6238"/>
                  </a:lnTo>
                  <a:lnTo>
                    <a:pt x="7840" y="6204"/>
                  </a:lnTo>
                  <a:lnTo>
                    <a:pt x="7840" y="6138"/>
                  </a:lnTo>
                  <a:cubicBezTo>
                    <a:pt x="7473" y="4303"/>
                    <a:pt x="7206" y="2769"/>
                    <a:pt x="7006" y="1635"/>
                  </a:cubicBezTo>
                  <a:cubicBezTo>
                    <a:pt x="6906" y="1134"/>
                    <a:pt x="6806" y="734"/>
                    <a:pt x="6739" y="400"/>
                  </a:cubicBezTo>
                  <a:cubicBezTo>
                    <a:pt x="6739" y="267"/>
                    <a:pt x="6706" y="133"/>
                    <a:pt x="6672" y="33"/>
                  </a:cubicBezTo>
                  <a:lnTo>
                    <a:pt x="6672" y="33"/>
                  </a:lnTo>
                  <a:cubicBezTo>
                    <a:pt x="6672" y="33"/>
                    <a:pt x="6672" y="200"/>
                    <a:pt x="6739" y="500"/>
                  </a:cubicBezTo>
                  <a:cubicBezTo>
                    <a:pt x="6772" y="767"/>
                    <a:pt x="6839" y="1234"/>
                    <a:pt x="6906" y="1735"/>
                  </a:cubicBezTo>
                  <a:lnTo>
                    <a:pt x="7629" y="6137"/>
                  </a:lnTo>
                  <a:lnTo>
                    <a:pt x="7629" y="6137"/>
                  </a:lnTo>
                  <a:lnTo>
                    <a:pt x="5089" y="8026"/>
                  </a:lnTo>
                  <a:lnTo>
                    <a:pt x="1969" y="7172"/>
                  </a:lnTo>
                  <a:lnTo>
                    <a:pt x="1856" y="7126"/>
                  </a:lnTo>
                  <a:lnTo>
                    <a:pt x="1856" y="7126"/>
                  </a:lnTo>
                  <a:lnTo>
                    <a:pt x="224" y="1580"/>
                  </a:lnTo>
                  <a:lnTo>
                    <a:pt x="224" y="1580"/>
                  </a:lnTo>
                  <a:lnTo>
                    <a:pt x="4838" y="467"/>
                  </a:lnTo>
                  <a:lnTo>
                    <a:pt x="6172" y="133"/>
                  </a:lnTo>
                  <a:cubicBezTo>
                    <a:pt x="6506" y="67"/>
                    <a:pt x="6672" y="33"/>
                    <a:pt x="6672"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9" name="Google Shape;1129;p35"/>
            <p:cNvSpPr/>
            <p:nvPr/>
          </p:nvSpPr>
          <p:spPr>
            <a:xfrm>
              <a:off x="5278100" y="3324500"/>
              <a:ext cx="192675" cy="41700"/>
            </a:xfrm>
            <a:custGeom>
              <a:rect b="b" l="l" r="r" t="t"/>
              <a:pathLst>
                <a:path extrusionOk="0" h="1668" w="7707">
                  <a:moveTo>
                    <a:pt x="1" y="0"/>
                  </a:moveTo>
                  <a:cubicBezTo>
                    <a:pt x="1235" y="400"/>
                    <a:pt x="2536" y="701"/>
                    <a:pt x="3837" y="967"/>
                  </a:cubicBezTo>
                  <a:cubicBezTo>
                    <a:pt x="5104" y="1268"/>
                    <a:pt x="6405" y="1501"/>
                    <a:pt x="7706" y="1668"/>
                  </a:cubicBezTo>
                  <a:cubicBezTo>
                    <a:pt x="6439" y="1301"/>
                    <a:pt x="5171" y="967"/>
                    <a:pt x="3870" y="734"/>
                  </a:cubicBezTo>
                  <a:cubicBezTo>
                    <a:pt x="2603" y="434"/>
                    <a:pt x="1302" y="167"/>
                    <a:pt x="1"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35"/>
            <p:cNvSpPr/>
            <p:nvPr/>
          </p:nvSpPr>
          <p:spPr>
            <a:xfrm>
              <a:off x="5558300" y="3295300"/>
              <a:ext cx="161825" cy="37975"/>
            </a:xfrm>
            <a:custGeom>
              <a:rect b="b" l="l" r="r" t="t"/>
              <a:pathLst>
                <a:path extrusionOk="0" h="1519" w="6473">
                  <a:moveTo>
                    <a:pt x="6472" y="1"/>
                  </a:moveTo>
                  <a:lnTo>
                    <a:pt x="6472" y="1"/>
                  </a:lnTo>
                  <a:cubicBezTo>
                    <a:pt x="6138" y="67"/>
                    <a:pt x="5838" y="167"/>
                    <a:pt x="5538" y="267"/>
                  </a:cubicBezTo>
                  <a:cubicBezTo>
                    <a:pt x="4938" y="468"/>
                    <a:pt x="4170" y="701"/>
                    <a:pt x="3270" y="901"/>
                  </a:cubicBezTo>
                  <a:cubicBezTo>
                    <a:pt x="2369" y="1101"/>
                    <a:pt x="1535" y="1235"/>
                    <a:pt x="935" y="1335"/>
                  </a:cubicBezTo>
                  <a:cubicBezTo>
                    <a:pt x="635" y="1335"/>
                    <a:pt x="301" y="1402"/>
                    <a:pt x="1" y="1468"/>
                  </a:cubicBezTo>
                  <a:cubicBezTo>
                    <a:pt x="151" y="1502"/>
                    <a:pt x="309" y="1518"/>
                    <a:pt x="472" y="1518"/>
                  </a:cubicBezTo>
                  <a:cubicBezTo>
                    <a:pt x="635" y="1518"/>
                    <a:pt x="801" y="1502"/>
                    <a:pt x="968" y="1468"/>
                  </a:cubicBezTo>
                  <a:cubicBezTo>
                    <a:pt x="1769" y="1402"/>
                    <a:pt x="2536" y="1301"/>
                    <a:pt x="3303" y="1101"/>
                  </a:cubicBezTo>
                  <a:cubicBezTo>
                    <a:pt x="4070" y="935"/>
                    <a:pt x="4838" y="701"/>
                    <a:pt x="5571" y="401"/>
                  </a:cubicBezTo>
                  <a:cubicBezTo>
                    <a:pt x="5872" y="334"/>
                    <a:pt x="6172" y="167"/>
                    <a:pt x="647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35"/>
            <p:cNvSpPr/>
            <p:nvPr/>
          </p:nvSpPr>
          <p:spPr>
            <a:xfrm>
              <a:off x="5278950" y="1985200"/>
              <a:ext cx="273550" cy="65900"/>
            </a:xfrm>
            <a:custGeom>
              <a:rect b="b" l="l" r="r" t="t"/>
              <a:pathLst>
                <a:path extrusionOk="0" h="2636" w="10942">
                  <a:moveTo>
                    <a:pt x="9607" y="0"/>
                  </a:moveTo>
                  <a:lnTo>
                    <a:pt x="967" y="334"/>
                  </a:lnTo>
                  <a:lnTo>
                    <a:pt x="0" y="2369"/>
                  </a:lnTo>
                  <a:lnTo>
                    <a:pt x="134" y="2636"/>
                  </a:lnTo>
                  <a:lnTo>
                    <a:pt x="10941" y="2636"/>
                  </a:lnTo>
                  <a:lnTo>
                    <a:pt x="9607"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2" name="Google Shape;1132;p35"/>
            <p:cNvSpPr/>
            <p:nvPr/>
          </p:nvSpPr>
          <p:spPr>
            <a:xfrm>
              <a:off x="4642650" y="2377975"/>
              <a:ext cx="351950" cy="346100"/>
            </a:xfrm>
            <a:custGeom>
              <a:rect b="b" l="l" r="r" t="t"/>
              <a:pathLst>
                <a:path extrusionOk="0" h="13844" w="14078">
                  <a:moveTo>
                    <a:pt x="4237" y="1"/>
                  </a:moveTo>
                  <a:lnTo>
                    <a:pt x="1" y="4104"/>
                  </a:lnTo>
                  <a:lnTo>
                    <a:pt x="10908" y="13844"/>
                  </a:lnTo>
                  <a:lnTo>
                    <a:pt x="14077" y="6338"/>
                  </a:lnTo>
                  <a:lnTo>
                    <a:pt x="4237"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3" name="Google Shape;1133;p35"/>
            <p:cNvSpPr/>
            <p:nvPr/>
          </p:nvSpPr>
          <p:spPr>
            <a:xfrm>
              <a:off x="5602500" y="2433850"/>
              <a:ext cx="215175" cy="254375"/>
            </a:xfrm>
            <a:custGeom>
              <a:rect b="b" l="l" r="r" t="t"/>
              <a:pathLst>
                <a:path extrusionOk="0" h="10175" w="8607">
                  <a:moveTo>
                    <a:pt x="1835" y="1"/>
                  </a:moveTo>
                  <a:lnTo>
                    <a:pt x="1" y="6872"/>
                  </a:lnTo>
                  <a:lnTo>
                    <a:pt x="8307" y="10174"/>
                  </a:lnTo>
                  <a:lnTo>
                    <a:pt x="8607" y="2302"/>
                  </a:lnTo>
                  <a:lnTo>
                    <a:pt x="1835"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p35"/>
            <p:cNvSpPr/>
            <p:nvPr/>
          </p:nvSpPr>
          <p:spPr>
            <a:xfrm>
              <a:off x="4866150" y="2038575"/>
              <a:ext cx="1110825" cy="857300"/>
            </a:xfrm>
            <a:custGeom>
              <a:rect b="b" l="l" r="r" t="t"/>
              <a:pathLst>
                <a:path extrusionOk="0" h="34292" w="44433">
                  <a:moveTo>
                    <a:pt x="26519" y="0"/>
                  </a:moveTo>
                  <a:lnTo>
                    <a:pt x="17546" y="267"/>
                  </a:lnTo>
                  <a:cubicBezTo>
                    <a:pt x="17307" y="249"/>
                    <a:pt x="17068" y="240"/>
                    <a:pt x="16831" y="240"/>
                  </a:cubicBezTo>
                  <a:cubicBezTo>
                    <a:pt x="14483" y="240"/>
                    <a:pt x="12231" y="1127"/>
                    <a:pt x="10474" y="2702"/>
                  </a:cubicBezTo>
                  <a:cubicBezTo>
                    <a:pt x="10074" y="3002"/>
                    <a:pt x="9774" y="3403"/>
                    <a:pt x="9607" y="3870"/>
                  </a:cubicBezTo>
                  <a:lnTo>
                    <a:pt x="1001" y="22249"/>
                  </a:lnTo>
                  <a:cubicBezTo>
                    <a:pt x="0" y="24318"/>
                    <a:pt x="501" y="26786"/>
                    <a:pt x="2569" y="27820"/>
                  </a:cubicBezTo>
                  <a:cubicBezTo>
                    <a:pt x="3161" y="28116"/>
                    <a:pt x="3794" y="28256"/>
                    <a:pt x="4420" y="28256"/>
                  </a:cubicBezTo>
                  <a:cubicBezTo>
                    <a:pt x="5979" y="28256"/>
                    <a:pt x="7492" y="27385"/>
                    <a:pt x="8206" y="25885"/>
                  </a:cubicBezTo>
                  <a:lnTo>
                    <a:pt x="12709" y="16579"/>
                  </a:lnTo>
                  <a:lnTo>
                    <a:pt x="12176" y="23951"/>
                  </a:lnTo>
                  <a:lnTo>
                    <a:pt x="10474" y="34291"/>
                  </a:lnTo>
                  <a:lnTo>
                    <a:pt x="32724" y="33958"/>
                  </a:lnTo>
                  <a:lnTo>
                    <a:pt x="30055" y="26252"/>
                  </a:lnTo>
                  <a:lnTo>
                    <a:pt x="31890" y="16879"/>
                  </a:lnTo>
                  <a:lnTo>
                    <a:pt x="34825" y="23417"/>
                  </a:lnTo>
                  <a:cubicBezTo>
                    <a:pt x="35596" y="25139"/>
                    <a:pt x="37278" y="26168"/>
                    <a:pt x="39063" y="26168"/>
                  </a:cubicBezTo>
                  <a:cubicBezTo>
                    <a:pt x="39594" y="26168"/>
                    <a:pt x="40135" y="26077"/>
                    <a:pt x="40663" y="25885"/>
                  </a:cubicBezTo>
                  <a:cubicBezTo>
                    <a:pt x="43265" y="24918"/>
                    <a:pt x="44432" y="21916"/>
                    <a:pt x="43198" y="19447"/>
                  </a:cubicBezTo>
                  <a:cubicBezTo>
                    <a:pt x="40496" y="14110"/>
                    <a:pt x="36393" y="5971"/>
                    <a:pt x="36193" y="5571"/>
                  </a:cubicBezTo>
                  <a:cubicBezTo>
                    <a:pt x="33558" y="0"/>
                    <a:pt x="26519" y="0"/>
                    <a:pt x="26519"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35"/>
            <p:cNvSpPr/>
            <p:nvPr/>
          </p:nvSpPr>
          <p:spPr>
            <a:xfrm>
              <a:off x="5282275" y="2521925"/>
              <a:ext cx="324425" cy="189775"/>
            </a:xfrm>
            <a:custGeom>
              <a:rect b="b" l="l" r="r" t="t"/>
              <a:pathLst>
                <a:path extrusionOk="0" h="7591" w="12977">
                  <a:moveTo>
                    <a:pt x="1684" y="0"/>
                  </a:moveTo>
                  <a:cubicBezTo>
                    <a:pt x="827" y="0"/>
                    <a:pt x="96" y="845"/>
                    <a:pt x="34" y="1748"/>
                  </a:cubicBezTo>
                  <a:cubicBezTo>
                    <a:pt x="1" y="2682"/>
                    <a:pt x="367" y="3616"/>
                    <a:pt x="1035" y="4316"/>
                  </a:cubicBezTo>
                  <a:cubicBezTo>
                    <a:pt x="2436" y="5884"/>
                    <a:pt x="4370" y="6918"/>
                    <a:pt x="6472" y="7252"/>
                  </a:cubicBezTo>
                  <a:cubicBezTo>
                    <a:pt x="7472" y="7413"/>
                    <a:pt x="8574" y="7590"/>
                    <a:pt x="9634" y="7590"/>
                  </a:cubicBezTo>
                  <a:cubicBezTo>
                    <a:pt x="10765" y="7590"/>
                    <a:pt x="11849" y="7389"/>
                    <a:pt x="12710" y="6752"/>
                  </a:cubicBezTo>
                  <a:cubicBezTo>
                    <a:pt x="12976" y="6518"/>
                    <a:pt x="12676" y="6351"/>
                    <a:pt x="12676" y="6351"/>
                  </a:cubicBezTo>
                  <a:cubicBezTo>
                    <a:pt x="12192" y="6435"/>
                    <a:pt x="11708" y="6476"/>
                    <a:pt x="11228" y="6476"/>
                  </a:cubicBezTo>
                  <a:cubicBezTo>
                    <a:pt x="8272" y="6476"/>
                    <a:pt x="5496" y="4922"/>
                    <a:pt x="4003" y="2282"/>
                  </a:cubicBezTo>
                  <a:cubicBezTo>
                    <a:pt x="3470" y="1348"/>
                    <a:pt x="2969" y="113"/>
                    <a:pt x="1869" y="13"/>
                  </a:cubicBezTo>
                  <a:cubicBezTo>
                    <a:pt x="1806" y="5"/>
                    <a:pt x="1745" y="0"/>
                    <a:pt x="168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35"/>
            <p:cNvSpPr/>
            <p:nvPr/>
          </p:nvSpPr>
          <p:spPr>
            <a:xfrm>
              <a:off x="5167200" y="2328775"/>
              <a:ext cx="88425" cy="345275"/>
            </a:xfrm>
            <a:custGeom>
              <a:rect b="b" l="l" r="r" t="t"/>
              <a:pathLst>
                <a:path extrusionOk="0" h="13811" w="3537">
                  <a:moveTo>
                    <a:pt x="3536" y="1"/>
                  </a:moveTo>
                  <a:lnTo>
                    <a:pt x="701" y="5004"/>
                  </a:lnTo>
                  <a:lnTo>
                    <a:pt x="0" y="13810"/>
                  </a:lnTo>
                  <a:cubicBezTo>
                    <a:pt x="1401" y="12276"/>
                    <a:pt x="1935" y="10141"/>
                    <a:pt x="2369" y="8073"/>
                  </a:cubicBezTo>
                  <a:cubicBezTo>
                    <a:pt x="3236" y="3903"/>
                    <a:pt x="3002" y="4237"/>
                    <a:pt x="3536"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35"/>
            <p:cNvSpPr/>
            <p:nvPr/>
          </p:nvSpPr>
          <p:spPr>
            <a:xfrm>
              <a:off x="5113000" y="2772425"/>
              <a:ext cx="587100" cy="123450"/>
            </a:xfrm>
            <a:custGeom>
              <a:rect b="b" l="l" r="r" t="t"/>
              <a:pathLst>
                <a:path extrusionOk="0" h="4938" w="23484">
                  <a:moveTo>
                    <a:pt x="1434" y="1"/>
                  </a:moveTo>
                  <a:lnTo>
                    <a:pt x="0" y="2703"/>
                  </a:lnTo>
                  <a:lnTo>
                    <a:pt x="634" y="4937"/>
                  </a:lnTo>
                  <a:lnTo>
                    <a:pt x="22850" y="4637"/>
                  </a:lnTo>
                  <a:lnTo>
                    <a:pt x="23483" y="2769"/>
                  </a:lnTo>
                  <a:lnTo>
                    <a:pt x="21849" y="1668"/>
                  </a:lnTo>
                  <a:lnTo>
                    <a:pt x="1434"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35"/>
            <p:cNvSpPr/>
            <p:nvPr/>
          </p:nvSpPr>
          <p:spPr>
            <a:xfrm>
              <a:off x="5665875" y="2483050"/>
              <a:ext cx="98425" cy="166825"/>
            </a:xfrm>
            <a:custGeom>
              <a:rect b="b" l="l" r="r" t="t"/>
              <a:pathLst>
                <a:path extrusionOk="0" h="6673" w="3937">
                  <a:moveTo>
                    <a:pt x="1" y="1"/>
                  </a:moveTo>
                  <a:lnTo>
                    <a:pt x="1" y="1"/>
                  </a:lnTo>
                  <a:cubicBezTo>
                    <a:pt x="101" y="368"/>
                    <a:pt x="268" y="734"/>
                    <a:pt x="434" y="1068"/>
                  </a:cubicBezTo>
                  <a:cubicBezTo>
                    <a:pt x="735" y="1668"/>
                    <a:pt x="1202" y="2536"/>
                    <a:pt x="1735" y="3470"/>
                  </a:cubicBezTo>
                  <a:cubicBezTo>
                    <a:pt x="2302" y="4404"/>
                    <a:pt x="2836" y="5204"/>
                    <a:pt x="3236" y="5771"/>
                  </a:cubicBezTo>
                  <a:cubicBezTo>
                    <a:pt x="3437" y="6105"/>
                    <a:pt x="3670" y="6405"/>
                    <a:pt x="3937" y="6672"/>
                  </a:cubicBezTo>
                  <a:cubicBezTo>
                    <a:pt x="3770" y="6338"/>
                    <a:pt x="3570" y="6005"/>
                    <a:pt x="3370" y="5671"/>
                  </a:cubicBezTo>
                  <a:cubicBezTo>
                    <a:pt x="3003" y="5104"/>
                    <a:pt x="2469" y="4270"/>
                    <a:pt x="1936" y="3370"/>
                  </a:cubicBezTo>
                  <a:cubicBezTo>
                    <a:pt x="1368" y="2436"/>
                    <a:pt x="901" y="1602"/>
                    <a:pt x="568" y="968"/>
                  </a:cubicBezTo>
                  <a:cubicBezTo>
                    <a:pt x="401" y="634"/>
                    <a:pt x="201" y="301"/>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9" name="Google Shape;1139;p35"/>
            <p:cNvSpPr/>
            <p:nvPr/>
          </p:nvSpPr>
          <p:spPr>
            <a:xfrm>
              <a:off x="5711750" y="2571450"/>
              <a:ext cx="26700" cy="71750"/>
            </a:xfrm>
            <a:custGeom>
              <a:rect b="b" l="l" r="r" t="t"/>
              <a:pathLst>
                <a:path extrusionOk="0" h="2870" w="1068">
                  <a:moveTo>
                    <a:pt x="101" y="0"/>
                  </a:moveTo>
                  <a:cubicBezTo>
                    <a:pt x="0" y="534"/>
                    <a:pt x="34" y="1068"/>
                    <a:pt x="234" y="1535"/>
                  </a:cubicBezTo>
                  <a:cubicBezTo>
                    <a:pt x="367" y="2035"/>
                    <a:pt x="634" y="2502"/>
                    <a:pt x="1035" y="2869"/>
                  </a:cubicBezTo>
                  <a:cubicBezTo>
                    <a:pt x="1068" y="2836"/>
                    <a:pt x="701" y="2269"/>
                    <a:pt x="467" y="1468"/>
                  </a:cubicBezTo>
                  <a:cubicBezTo>
                    <a:pt x="201" y="701"/>
                    <a:pt x="167" y="0"/>
                    <a:pt x="1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35"/>
            <p:cNvSpPr/>
            <p:nvPr/>
          </p:nvSpPr>
          <p:spPr>
            <a:xfrm>
              <a:off x="5164700" y="2109450"/>
              <a:ext cx="95925" cy="141800"/>
            </a:xfrm>
            <a:custGeom>
              <a:rect b="b" l="l" r="r" t="t"/>
              <a:pathLst>
                <a:path extrusionOk="0" h="5672" w="3837">
                  <a:moveTo>
                    <a:pt x="0" y="1"/>
                  </a:moveTo>
                  <a:cubicBezTo>
                    <a:pt x="0" y="34"/>
                    <a:pt x="367" y="167"/>
                    <a:pt x="934" y="501"/>
                  </a:cubicBezTo>
                  <a:cubicBezTo>
                    <a:pt x="1668" y="968"/>
                    <a:pt x="2268" y="1535"/>
                    <a:pt x="2735" y="2269"/>
                  </a:cubicBezTo>
                  <a:cubicBezTo>
                    <a:pt x="3202" y="2969"/>
                    <a:pt x="3503" y="3770"/>
                    <a:pt x="3636" y="4604"/>
                  </a:cubicBezTo>
                  <a:cubicBezTo>
                    <a:pt x="3736" y="5271"/>
                    <a:pt x="3703" y="5671"/>
                    <a:pt x="3736" y="5671"/>
                  </a:cubicBezTo>
                  <a:cubicBezTo>
                    <a:pt x="3836" y="5304"/>
                    <a:pt x="3836" y="4937"/>
                    <a:pt x="3770" y="4604"/>
                  </a:cubicBezTo>
                  <a:cubicBezTo>
                    <a:pt x="3603" y="2803"/>
                    <a:pt x="2569" y="1235"/>
                    <a:pt x="1001" y="368"/>
                  </a:cubicBezTo>
                  <a:cubicBezTo>
                    <a:pt x="701" y="167"/>
                    <a:pt x="367" y="34"/>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35"/>
            <p:cNvSpPr/>
            <p:nvPr/>
          </p:nvSpPr>
          <p:spPr>
            <a:xfrm>
              <a:off x="5617525" y="2220375"/>
              <a:ext cx="109250" cy="477025"/>
            </a:xfrm>
            <a:custGeom>
              <a:rect b="b" l="l" r="r" t="t"/>
              <a:pathLst>
                <a:path extrusionOk="0" h="19081" w="4370">
                  <a:moveTo>
                    <a:pt x="4303" y="0"/>
                  </a:moveTo>
                  <a:cubicBezTo>
                    <a:pt x="4236" y="0"/>
                    <a:pt x="3236" y="4236"/>
                    <a:pt x="2068" y="9507"/>
                  </a:cubicBezTo>
                  <a:cubicBezTo>
                    <a:pt x="901" y="14777"/>
                    <a:pt x="0" y="19080"/>
                    <a:pt x="33" y="19080"/>
                  </a:cubicBezTo>
                  <a:cubicBezTo>
                    <a:pt x="100" y="19080"/>
                    <a:pt x="1101" y="14844"/>
                    <a:pt x="2268" y="9574"/>
                  </a:cubicBezTo>
                  <a:cubicBezTo>
                    <a:pt x="3469" y="4303"/>
                    <a:pt x="4370" y="33"/>
                    <a:pt x="430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35"/>
            <p:cNvSpPr/>
            <p:nvPr/>
          </p:nvSpPr>
          <p:spPr>
            <a:xfrm>
              <a:off x="4880325" y="2513075"/>
              <a:ext cx="48400" cy="46725"/>
            </a:xfrm>
            <a:custGeom>
              <a:rect b="b" l="l" r="r" t="t"/>
              <a:pathLst>
                <a:path extrusionOk="0" h="1869" w="1936">
                  <a:moveTo>
                    <a:pt x="1935" y="0"/>
                  </a:moveTo>
                  <a:lnTo>
                    <a:pt x="1935" y="0"/>
                  </a:lnTo>
                  <a:cubicBezTo>
                    <a:pt x="1501" y="167"/>
                    <a:pt x="1135" y="434"/>
                    <a:pt x="834" y="801"/>
                  </a:cubicBezTo>
                  <a:cubicBezTo>
                    <a:pt x="467" y="1068"/>
                    <a:pt x="201" y="1468"/>
                    <a:pt x="0" y="1868"/>
                  </a:cubicBezTo>
                  <a:cubicBezTo>
                    <a:pt x="367" y="1602"/>
                    <a:pt x="668" y="1301"/>
                    <a:pt x="968" y="968"/>
                  </a:cubicBezTo>
                  <a:cubicBezTo>
                    <a:pt x="1335" y="668"/>
                    <a:pt x="1635" y="334"/>
                    <a:pt x="19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3" name="Google Shape;1143;p35"/>
            <p:cNvSpPr/>
            <p:nvPr/>
          </p:nvSpPr>
          <p:spPr>
            <a:xfrm>
              <a:off x="5067950" y="2322100"/>
              <a:ext cx="190175" cy="372800"/>
            </a:xfrm>
            <a:custGeom>
              <a:rect b="b" l="l" r="r" t="t"/>
              <a:pathLst>
                <a:path extrusionOk="0" h="14912" w="7607">
                  <a:moveTo>
                    <a:pt x="7606" y="1"/>
                  </a:moveTo>
                  <a:lnTo>
                    <a:pt x="7606" y="1"/>
                  </a:lnTo>
                  <a:cubicBezTo>
                    <a:pt x="7473" y="167"/>
                    <a:pt x="7373" y="368"/>
                    <a:pt x="7273" y="568"/>
                  </a:cubicBezTo>
                  <a:cubicBezTo>
                    <a:pt x="7039" y="935"/>
                    <a:pt x="6739" y="1468"/>
                    <a:pt x="6372" y="2102"/>
                  </a:cubicBezTo>
                  <a:cubicBezTo>
                    <a:pt x="5638" y="3436"/>
                    <a:pt x="4671" y="5304"/>
                    <a:pt x="3670" y="7373"/>
                  </a:cubicBezTo>
                  <a:lnTo>
                    <a:pt x="1035" y="12676"/>
                  </a:lnTo>
                  <a:cubicBezTo>
                    <a:pt x="735" y="13344"/>
                    <a:pt x="468" y="13877"/>
                    <a:pt x="268" y="14311"/>
                  </a:cubicBezTo>
                  <a:cubicBezTo>
                    <a:pt x="168" y="14478"/>
                    <a:pt x="67" y="14678"/>
                    <a:pt x="1" y="14911"/>
                  </a:cubicBezTo>
                  <a:cubicBezTo>
                    <a:pt x="134" y="14711"/>
                    <a:pt x="234" y="14544"/>
                    <a:pt x="334" y="14344"/>
                  </a:cubicBezTo>
                  <a:cubicBezTo>
                    <a:pt x="568" y="13977"/>
                    <a:pt x="835" y="13410"/>
                    <a:pt x="1168" y="12743"/>
                  </a:cubicBezTo>
                  <a:cubicBezTo>
                    <a:pt x="1869" y="11409"/>
                    <a:pt x="2803" y="9541"/>
                    <a:pt x="3837" y="7473"/>
                  </a:cubicBezTo>
                  <a:cubicBezTo>
                    <a:pt x="4871" y="5405"/>
                    <a:pt x="5805" y="3537"/>
                    <a:pt x="6505" y="2202"/>
                  </a:cubicBezTo>
                  <a:lnTo>
                    <a:pt x="7339" y="601"/>
                  </a:lnTo>
                  <a:cubicBezTo>
                    <a:pt x="7439" y="401"/>
                    <a:pt x="7539" y="201"/>
                    <a:pt x="760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4" name="Google Shape;1144;p35"/>
            <p:cNvSpPr/>
            <p:nvPr/>
          </p:nvSpPr>
          <p:spPr>
            <a:xfrm>
              <a:off x="5268100" y="2552275"/>
              <a:ext cx="283550" cy="167650"/>
            </a:xfrm>
            <a:custGeom>
              <a:rect b="b" l="l" r="r" t="t"/>
              <a:pathLst>
                <a:path extrusionOk="0" h="6706" w="11342">
                  <a:moveTo>
                    <a:pt x="0" y="0"/>
                  </a:moveTo>
                  <a:lnTo>
                    <a:pt x="0" y="134"/>
                  </a:lnTo>
                  <a:cubicBezTo>
                    <a:pt x="0" y="300"/>
                    <a:pt x="34" y="434"/>
                    <a:pt x="67" y="567"/>
                  </a:cubicBezTo>
                  <a:cubicBezTo>
                    <a:pt x="167" y="1068"/>
                    <a:pt x="367" y="1535"/>
                    <a:pt x="601" y="2002"/>
                  </a:cubicBezTo>
                  <a:cubicBezTo>
                    <a:pt x="1468" y="3469"/>
                    <a:pt x="2802" y="4637"/>
                    <a:pt x="4370" y="5337"/>
                  </a:cubicBezTo>
                  <a:cubicBezTo>
                    <a:pt x="5938" y="6005"/>
                    <a:pt x="7573" y="6405"/>
                    <a:pt x="9274" y="6572"/>
                  </a:cubicBezTo>
                  <a:cubicBezTo>
                    <a:pt x="9908" y="6638"/>
                    <a:pt x="10441" y="6672"/>
                    <a:pt x="10775" y="6705"/>
                  </a:cubicBezTo>
                  <a:lnTo>
                    <a:pt x="11342" y="6705"/>
                  </a:lnTo>
                  <a:cubicBezTo>
                    <a:pt x="11175" y="6638"/>
                    <a:pt x="10975" y="6605"/>
                    <a:pt x="10808" y="6605"/>
                  </a:cubicBezTo>
                  <a:lnTo>
                    <a:pt x="9274" y="6405"/>
                  </a:lnTo>
                  <a:cubicBezTo>
                    <a:pt x="7606" y="6205"/>
                    <a:pt x="6005" y="5771"/>
                    <a:pt x="4470" y="5137"/>
                  </a:cubicBezTo>
                  <a:cubicBezTo>
                    <a:pt x="2936" y="4470"/>
                    <a:pt x="1635" y="3336"/>
                    <a:pt x="734" y="1935"/>
                  </a:cubicBezTo>
                  <a:cubicBezTo>
                    <a:pt x="401" y="1335"/>
                    <a:pt x="167" y="667"/>
                    <a:pt x="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5" name="Google Shape;1145;p35"/>
            <p:cNvSpPr/>
            <p:nvPr/>
          </p:nvSpPr>
          <p:spPr>
            <a:xfrm>
              <a:off x="5379850" y="2821500"/>
              <a:ext cx="308575" cy="22275"/>
            </a:xfrm>
            <a:custGeom>
              <a:rect b="b" l="l" r="r" t="t"/>
              <a:pathLst>
                <a:path extrusionOk="0" h="891" w="12343">
                  <a:moveTo>
                    <a:pt x="85" y="1"/>
                  </a:moveTo>
                  <a:cubicBezTo>
                    <a:pt x="29" y="1"/>
                    <a:pt x="0" y="2"/>
                    <a:pt x="0" y="6"/>
                  </a:cubicBezTo>
                  <a:cubicBezTo>
                    <a:pt x="0" y="72"/>
                    <a:pt x="2736" y="339"/>
                    <a:pt x="6138" y="573"/>
                  </a:cubicBezTo>
                  <a:cubicBezTo>
                    <a:pt x="8948" y="766"/>
                    <a:pt x="11325" y="890"/>
                    <a:pt x="12068" y="890"/>
                  </a:cubicBezTo>
                  <a:cubicBezTo>
                    <a:pt x="12225" y="890"/>
                    <a:pt x="12309" y="885"/>
                    <a:pt x="12309" y="873"/>
                  </a:cubicBezTo>
                  <a:cubicBezTo>
                    <a:pt x="12342" y="806"/>
                    <a:pt x="9574" y="573"/>
                    <a:pt x="6171" y="339"/>
                  </a:cubicBezTo>
                  <a:cubicBezTo>
                    <a:pt x="3116" y="130"/>
                    <a:pt x="572" y="1"/>
                    <a:pt x="8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35"/>
            <p:cNvSpPr/>
            <p:nvPr/>
          </p:nvSpPr>
          <p:spPr>
            <a:xfrm>
              <a:off x="5275600" y="2780775"/>
              <a:ext cx="16700" cy="105100"/>
            </a:xfrm>
            <a:custGeom>
              <a:rect b="b" l="l" r="r" t="t"/>
              <a:pathLst>
                <a:path extrusionOk="0" h="4204" w="668">
                  <a:moveTo>
                    <a:pt x="601" y="0"/>
                  </a:moveTo>
                  <a:cubicBezTo>
                    <a:pt x="167" y="1334"/>
                    <a:pt x="1" y="2769"/>
                    <a:pt x="167" y="4203"/>
                  </a:cubicBezTo>
                  <a:cubicBezTo>
                    <a:pt x="234" y="4203"/>
                    <a:pt x="268" y="3269"/>
                    <a:pt x="368" y="2102"/>
                  </a:cubicBezTo>
                  <a:cubicBezTo>
                    <a:pt x="501" y="934"/>
                    <a:pt x="668" y="0"/>
                    <a:pt x="6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35"/>
            <p:cNvSpPr/>
            <p:nvPr/>
          </p:nvSpPr>
          <p:spPr>
            <a:xfrm>
              <a:off x="5247250" y="2747400"/>
              <a:ext cx="19200" cy="144300"/>
            </a:xfrm>
            <a:custGeom>
              <a:rect b="b" l="l" r="r" t="t"/>
              <a:pathLst>
                <a:path extrusionOk="0" h="5772" w="768">
                  <a:moveTo>
                    <a:pt x="301" y="1"/>
                  </a:moveTo>
                  <a:cubicBezTo>
                    <a:pt x="201" y="268"/>
                    <a:pt x="134" y="535"/>
                    <a:pt x="134" y="835"/>
                  </a:cubicBezTo>
                  <a:cubicBezTo>
                    <a:pt x="34" y="1535"/>
                    <a:pt x="1" y="2236"/>
                    <a:pt x="67" y="2903"/>
                  </a:cubicBezTo>
                  <a:cubicBezTo>
                    <a:pt x="101" y="3603"/>
                    <a:pt x="234" y="4304"/>
                    <a:pt x="401" y="4971"/>
                  </a:cubicBezTo>
                  <a:cubicBezTo>
                    <a:pt x="468" y="5238"/>
                    <a:pt x="568" y="5538"/>
                    <a:pt x="701" y="5772"/>
                  </a:cubicBezTo>
                  <a:cubicBezTo>
                    <a:pt x="768" y="5772"/>
                    <a:pt x="401" y="4504"/>
                    <a:pt x="301" y="2903"/>
                  </a:cubicBezTo>
                  <a:cubicBezTo>
                    <a:pt x="201" y="1302"/>
                    <a:pt x="367" y="1"/>
                    <a:pt x="3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35"/>
            <p:cNvSpPr/>
            <p:nvPr/>
          </p:nvSpPr>
          <p:spPr>
            <a:xfrm>
              <a:off x="5278100" y="2035025"/>
              <a:ext cx="221850" cy="12950"/>
            </a:xfrm>
            <a:custGeom>
              <a:rect b="b" l="l" r="r" t="t"/>
              <a:pathLst>
                <a:path extrusionOk="0" h="518" w="8874">
                  <a:moveTo>
                    <a:pt x="8091" y="0"/>
                  </a:moveTo>
                  <a:cubicBezTo>
                    <a:pt x="6875" y="0"/>
                    <a:pt x="5645" y="60"/>
                    <a:pt x="4437" y="142"/>
                  </a:cubicBezTo>
                  <a:cubicBezTo>
                    <a:pt x="1969" y="276"/>
                    <a:pt x="1" y="442"/>
                    <a:pt x="1" y="509"/>
                  </a:cubicBezTo>
                  <a:cubicBezTo>
                    <a:pt x="261" y="515"/>
                    <a:pt x="522" y="518"/>
                    <a:pt x="783" y="518"/>
                  </a:cubicBezTo>
                  <a:cubicBezTo>
                    <a:pt x="1999" y="518"/>
                    <a:pt x="3230" y="458"/>
                    <a:pt x="4437" y="376"/>
                  </a:cubicBezTo>
                  <a:cubicBezTo>
                    <a:pt x="6906" y="242"/>
                    <a:pt x="8874" y="76"/>
                    <a:pt x="8874" y="9"/>
                  </a:cubicBezTo>
                  <a:cubicBezTo>
                    <a:pt x="8614" y="3"/>
                    <a:pt x="8353" y="0"/>
                    <a:pt x="809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35"/>
            <p:cNvSpPr/>
            <p:nvPr/>
          </p:nvSpPr>
          <p:spPr>
            <a:xfrm>
              <a:off x="4891175" y="2043775"/>
              <a:ext cx="400300" cy="551050"/>
            </a:xfrm>
            <a:custGeom>
              <a:rect b="b" l="l" r="r" t="t"/>
              <a:pathLst>
                <a:path extrusionOk="0" h="22042" w="16012">
                  <a:moveTo>
                    <a:pt x="15849" y="1"/>
                  </a:moveTo>
                  <a:cubicBezTo>
                    <a:pt x="15795" y="1"/>
                    <a:pt x="15745" y="9"/>
                    <a:pt x="15711" y="26"/>
                  </a:cubicBezTo>
                  <a:cubicBezTo>
                    <a:pt x="15511" y="26"/>
                    <a:pt x="15211" y="59"/>
                    <a:pt x="14877" y="126"/>
                  </a:cubicBezTo>
                  <a:cubicBezTo>
                    <a:pt x="14510" y="159"/>
                    <a:pt x="14043" y="226"/>
                    <a:pt x="13543" y="293"/>
                  </a:cubicBezTo>
                  <a:cubicBezTo>
                    <a:pt x="12943" y="393"/>
                    <a:pt x="12376" y="559"/>
                    <a:pt x="11842" y="793"/>
                  </a:cubicBezTo>
                  <a:cubicBezTo>
                    <a:pt x="11175" y="1093"/>
                    <a:pt x="10574" y="1493"/>
                    <a:pt x="10041" y="1960"/>
                  </a:cubicBezTo>
                  <a:cubicBezTo>
                    <a:pt x="9407" y="2494"/>
                    <a:pt x="8873" y="3128"/>
                    <a:pt x="8473" y="3862"/>
                  </a:cubicBezTo>
                  <a:cubicBezTo>
                    <a:pt x="7672" y="5430"/>
                    <a:pt x="6905" y="7131"/>
                    <a:pt x="6038" y="8932"/>
                  </a:cubicBezTo>
                  <a:cubicBezTo>
                    <a:pt x="4336" y="12535"/>
                    <a:pt x="2802" y="15804"/>
                    <a:pt x="1701" y="18205"/>
                  </a:cubicBezTo>
                  <a:lnTo>
                    <a:pt x="434" y="21007"/>
                  </a:lnTo>
                  <a:cubicBezTo>
                    <a:pt x="300" y="21341"/>
                    <a:pt x="200" y="21574"/>
                    <a:pt x="100" y="21775"/>
                  </a:cubicBezTo>
                  <a:cubicBezTo>
                    <a:pt x="67" y="21875"/>
                    <a:pt x="33" y="21941"/>
                    <a:pt x="0" y="22041"/>
                  </a:cubicBezTo>
                  <a:cubicBezTo>
                    <a:pt x="67" y="21975"/>
                    <a:pt x="100" y="21875"/>
                    <a:pt x="133" y="21808"/>
                  </a:cubicBezTo>
                  <a:cubicBezTo>
                    <a:pt x="234" y="21608"/>
                    <a:pt x="367" y="21341"/>
                    <a:pt x="500" y="21041"/>
                  </a:cubicBezTo>
                  <a:cubicBezTo>
                    <a:pt x="834" y="20340"/>
                    <a:pt x="1301" y="19406"/>
                    <a:pt x="1868" y="18272"/>
                  </a:cubicBezTo>
                  <a:lnTo>
                    <a:pt x="6204" y="9032"/>
                  </a:lnTo>
                  <a:cubicBezTo>
                    <a:pt x="7072" y="7231"/>
                    <a:pt x="7872" y="5496"/>
                    <a:pt x="8606" y="3962"/>
                  </a:cubicBezTo>
                  <a:cubicBezTo>
                    <a:pt x="9006" y="3261"/>
                    <a:pt x="9507" y="2628"/>
                    <a:pt x="10141" y="2094"/>
                  </a:cubicBezTo>
                  <a:cubicBezTo>
                    <a:pt x="10674" y="1627"/>
                    <a:pt x="11275" y="1227"/>
                    <a:pt x="11909" y="926"/>
                  </a:cubicBezTo>
                  <a:cubicBezTo>
                    <a:pt x="12409" y="693"/>
                    <a:pt x="12976" y="493"/>
                    <a:pt x="13576" y="426"/>
                  </a:cubicBezTo>
                  <a:lnTo>
                    <a:pt x="14877" y="193"/>
                  </a:lnTo>
                  <a:lnTo>
                    <a:pt x="15711" y="59"/>
                  </a:lnTo>
                  <a:cubicBezTo>
                    <a:pt x="15811" y="59"/>
                    <a:pt x="15911" y="26"/>
                    <a:pt x="16011" y="26"/>
                  </a:cubicBezTo>
                  <a:cubicBezTo>
                    <a:pt x="15961" y="9"/>
                    <a:pt x="15903" y="1"/>
                    <a:pt x="1584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35"/>
            <p:cNvSpPr/>
            <p:nvPr/>
          </p:nvSpPr>
          <p:spPr>
            <a:xfrm>
              <a:off x="4940375" y="2495550"/>
              <a:ext cx="185150" cy="105950"/>
            </a:xfrm>
            <a:custGeom>
              <a:rect b="b" l="l" r="r" t="t"/>
              <a:pathLst>
                <a:path extrusionOk="0" h="4238" w="7406">
                  <a:moveTo>
                    <a:pt x="0" y="1"/>
                  </a:moveTo>
                  <a:cubicBezTo>
                    <a:pt x="0" y="1"/>
                    <a:pt x="9" y="37"/>
                    <a:pt x="32" y="100"/>
                  </a:cubicBezTo>
                  <a:lnTo>
                    <a:pt x="32" y="100"/>
                  </a:lnTo>
                  <a:cubicBezTo>
                    <a:pt x="21" y="67"/>
                    <a:pt x="10" y="34"/>
                    <a:pt x="0" y="1"/>
                  </a:cubicBezTo>
                  <a:close/>
                  <a:moveTo>
                    <a:pt x="32" y="100"/>
                  </a:moveTo>
                  <a:lnTo>
                    <a:pt x="32" y="100"/>
                  </a:lnTo>
                  <a:cubicBezTo>
                    <a:pt x="165" y="496"/>
                    <a:pt x="354" y="863"/>
                    <a:pt x="601" y="1202"/>
                  </a:cubicBezTo>
                  <a:cubicBezTo>
                    <a:pt x="1268" y="2036"/>
                    <a:pt x="2135" y="2703"/>
                    <a:pt x="3102" y="3137"/>
                  </a:cubicBezTo>
                  <a:cubicBezTo>
                    <a:pt x="4103" y="3570"/>
                    <a:pt x="5104" y="3870"/>
                    <a:pt x="6171" y="4037"/>
                  </a:cubicBezTo>
                  <a:cubicBezTo>
                    <a:pt x="6571" y="4137"/>
                    <a:pt x="6905" y="4171"/>
                    <a:pt x="7139" y="4204"/>
                  </a:cubicBezTo>
                  <a:lnTo>
                    <a:pt x="7372" y="4237"/>
                  </a:lnTo>
                  <a:lnTo>
                    <a:pt x="7405" y="4237"/>
                  </a:lnTo>
                  <a:lnTo>
                    <a:pt x="7139" y="4171"/>
                  </a:lnTo>
                  <a:lnTo>
                    <a:pt x="6205" y="4004"/>
                  </a:lnTo>
                  <a:cubicBezTo>
                    <a:pt x="5137" y="3804"/>
                    <a:pt x="4136" y="3470"/>
                    <a:pt x="3169" y="3070"/>
                  </a:cubicBezTo>
                  <a:cubicBezTo>
                    <a:pt x="2168" y="2636"/>
                    <a:pt x="1334" y="1969"/>
                    <a:pt x="667" y="1135"/>
                  </a:cubicBezTo>
                  <a:cubicBezTo>
                    <a:pt x="467" y="902"/>
                    <a:pt x="300" y="635"/>
                    <a:pt x="134" y="335"/>
                  </a:cubicBezTo>
                  <a:cubicBezTo>
                    <a:pt x="86" y="239"/>
                    <a:pt x="53" y="158"/>
                    <a:pt x="32" y="10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35"/>
            <p:cNvSpPr/>
            <p:nvPr/>
          </p:nvSpPr>
          <p:spPr>
            <a:xfrm>
              <a:off x="4765250" y="2478875"/>
              <a:ext cx="122600" cy="92600"/>
            </a:xfrm>
            <a:custGeom>
              <a:rect b="b" l="l" r="r" t="t"/>
              <a:pathLst>
                <a:path extrusionOk="0" h="3704" w="4904">
                  <a:moveTo>
                    <a:pt x="4904" y="1"/>
                  </a:moveTo>
                  <a:cubicBezTo>
                    <a:pt x="4804" y="1"/>
                    <a:pt x="4737" y="1"/>
                    <a:pt x="4637" y="34"/>
                  </a:cubicBezTo>
                  <a:cubicBezTo>
                    <a:pt x="4437" y="68"/>
                    <a:pt x="4203" y="134"/>
                    <a:pt x="4003" y="201"/>
                  </a:cubicBezTo>
                  <a:cubicBezTo>
                    <a:pt x="3269" y="434"/>
                    <a:pt x="2602" y="801"/>
                    <a:pt x="2002" y="1235"/>
                  </a:cubicBezTo>
                  <a:cubicBezTo>
                    <a:pt x="1401" y="1702"/>
                    <a:pt x="867" y="2269"/>
                    <a:pt x="467" y="2903"/>
                  </a:cubicBezTo>
                  <a:cubicBezTo>
                    <a:pt x="334" y="3070"/>
                    <a:pt x="200" y="3270"/>
                    <a:pt x="134" y="3470"/>
                  </a:cubicBezTo>
                  <a:cubicBezTo>
                    <a:pt x="67" y="3570"/>
                    <a:pt x="33" y="3637"/>
                    <a:pt x="0" y="3703"/>
                  </a:cubicBezTo>
                  <a:cubicBezTo>
                    <a:pt x="67" y="3637"/>
                    <a:pt x="100" y="3570"/>
                    <a:pt x="134" y="3503"/>
                  </a:cubicBezTo>
                  <a:cubicBezTo>
                    <a:pt x="267" y="3303"/>
                    <a:pt x="367" y="3103"/>
                    <a:pt x="500" y="2936"/>
                  </a:cubicBezTo>
                  <a:cubicBezTo>
                    <a:pt x="1368" y="1702"/>
                    <a:pt x="2602" y="768"/>
                    <a:pt x="4003" y="268"/>
                  </a:cubicBezTo>
                  <a:cubicBezTo>
                    <a:pt x="4270" y="168"/>
                    <a:pt x="4503" y="101"/>
                    <a:pt x="4670" y="68"/>
                  </a:cubicBezTo>
                  <a:cubicBezTo>
                    <a:pt x="4737" y="34"/>
                    <a:pt x="4837" y="34"/>
                    <a:pt x="4904"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35"/>
            <p:cNvSpPr/>
            <p:nvPr/>
          </p:nvSpPr>
          <p:spPr>
            <a:xfrm>
              <a:off x="5052950" y="2270400"/>
              <a:ext cx="185975" cy="73400"/>
            </a:xfrm>
            <a:custGeom>
              <a:rect b="b" l="l" r="r" t="t"/>
              <a:pathLst>
                <a:path extrusionOk="0" h="2936" w="7439">
                  <a:moveTo>
                    <a:pt x="0" y="1"/>
                  </a:moveTo>
                  <a:lnTo>
                    <a:pt x="34" y="17"/>
                  </a:lnTo>
                  <a:cubicBezTo>
                    <a:pt x="25" y="9"/>
                    <a:pt x="17" y="1"/>
                    <a:pt x="0" y="1"/>
                  </a:cubicBezTo>
                  <a:close/>
                  <a:moveTo>
                    <a:pt x="34" y="17"/>
                  </a:moveTo>
                  <a:cubicBezTo>
                    <a:pt x="42" y="26"/>
                    <a:pt x="50" y="34"/>
                    <a:pt x="67" y="34"/>
                  </a:cubicBezTo>
                  <a:lnTo>
                    <a:pt x="34" y="17"/>
                  </a:lnTo>
                  <a:close/>
                  <a:moveTo>
                    <a:pt x="67" y="34"/>
                  </a:moveTo>
                  <a:lnTo>
                    <a:pt x="267" y="201"/>
                  </a:lnTo>
                  <a:cubicBezTo>
                    <a:pt x="401" y="301"/>
                    <a:pt x="634" y="501"/>
                    <a:pt x="968" y="701"/>
                  </a:cubicBezTo>
                  <a:cubicBezTo>
                    <a:pt x="2569" y="1768"/>
                    <a:pt x="4370" y="2469"/>
                    <a:pt x="6271" y="2803"/>
                  </a:cubicBezTo>
                  <a:cubicBezTo>
                    <a:pt x="6638" y="2869"/>
                    <a:pt x="6905" y="2903"/>
                    <a:pt x="7139" y="2903"/>
                  </a:cubicBezTo>
                  <a:lnTo>
                    <a:pt x="7372" y="2936"/>
                  </a:lnTo>
                  <a:lnTo>
                    <a:pt x="7439" y="2936"/>
                  </a:lnTo>
                  <a:cubicBezTo>
                    <a:pt x="7406" y="2936"/>
                    <a:pt x="7372" y="2903"/>
                    <a:pt x="7372" y="2903"/>
                  </a:cubicBezTo>
                  <a:lnTo>
                    <a:pt x="7139" y="2869"/>
                  </a:lnTo>
                  <a:cubicBezTo>
                    <a:pt x="6939" y="2869"/>
                    <a:pt x="6638" y="2803"/>
                    <a:pt x="6271" y="2736"/>
                  </a:cubicBezTo>
                  <a:cubicBezTo>
                    <a:pt x="5337" y="2569"/>
                    <a:pt x="4403" y="2302"/>
                    <a:pt x="3536" y="1935"/>
                  </a:cubicBezTo>
                  <a:cubicBezTo>
                    <a:pt x="2636" y="1602"/>
                    <a:pt x="1802" y="1168"/>
                    <a:pt x="1001" y="634"/>
                  </a:cubicBezTo>
                  <a:cubicBezTo>
                    <a:pt x="701" y="468"/>
                    <a:pt x="434" y="301"/>
                    <a:pt x="267" y="167"/>
                  </a:cubicBezTo>
                  <a:lnTo>
                    <a:pt x="67" y="34"/>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p35"/>
            <p:cNvSpPr/>
            <p:nvPr/>
          </p:nvSpPr>
          <p:spPr>
            <a:xfrm>
              <a:off x="5214725" y="2106950"/>
              <a:ext cx="496225" cy="29650"/>
            </a:xfrm>
            <a:custGeom>
              <a:rect b="b" l="l" r="r" t="t"/>
              <a:pathLst>
                <a:path extrusionOk="0" h="1186" w="19849">
                  <a:moveTo>
                    <a:pt x="19641" y="99"/>
                  </a:moveTo>
                  <a:cubicBezTo>
                    <a:pt x="19643" y="100"/>
                    <a:pt x="19646" y="100"/>
                    <a:pt x="19648" y="101"/>
                  </a:cubicBezTo>
                  <a:cubicBezTo>
                    <a:pt x="19649" y="101"/>
                    <a:pt x="19651" y="101"/>
                    <a:pt x="19652" y="101"/>
                  </a:cubicBezTo>
                  <a:lnTo>
                    <a:pt x="19652" y="101"/>
                  </a:lnTo>
                  <a:cubicBezTo>
                    <a:pt x="19648" y="100"/>
                    <a:pt x="19645" y="100"/>
                    <a:pt x="19641" y="99"/>
                  </a:cubicBezTo>
                  <a:close/>
                  <a:moveTo>
                    <a:pt x="19652" y="101"/>
                  </a:moveTo>
                  <a:cubicBezTo>
                    <a:pt x="19781" y="117"/>
                    <a:pt x="19848" y="134"/>
                    <a:pt x="19848" y="134"/>
                  </a:cubicBezTo>
                  <a:cubicBezTo>
                    <a:pt x="19848" y="134"/>
                    <a:pt x="19783" y="101"/>
                    <a:pt x="19652" y="101"/>
                  </a:cubicBezTo>
                  <a:close/>
                  <a:moveTo>
                    <a:pt x="171" y="1044"/>
                  </a:moveTo>
                  <a:lnTo>
                    <a:pt x="1" y="1068"/>
                  </a:lnTo>
                  <a:cubicBezTo>
                    <a:pt x="1" y="1068"/>
                    <a:pt x="82" y="1068"/>
                    <a:pt x="171" y="1044"/>
                  </a:cubicBezTo>
                  <a:close/>
                  <a:moveTo>
                    <a:pt x="18357" y="1"/>
                  </a:moveTo>
                  <a:cubicBezTo>
                    <a:pt x="17880" y="1"/>
                    <a:pt x="17413" y="45"/>
                    <a:pt x="16946" y="134"/>
                  </a:cubicBezTo>
                  <a:cubicBezTo>
                    <a:pt x="16045" y="267"/>
                    <a:pt x="14978" y="534"/>
                    <a:pt x="13810" y="768"/>
                  </a:cubicBezTo>
                  <a:cubicBezTo>
                    <a:pt x="12796" y="981"/>
                    <a:pt x="11761" y="1088"/>
                    <a:pt x="10738" y="1088"/>
                  </a:cubicBezTo>
                  <a:cubicBezTo>
                    <a:pt x="10483" y="1088"/>
                    <a:pt x="10228" y="1081"/>
                    <a:pt x="9974" y="1068"/>
                  </a:cubicBezTo>
                  <a:cubicBezTo>
                    <a:pt x="8573" y="1001"/>
                    <a:pt x="7272" y="868"/>
                    <a:pt x="6072" y="734"/>
                  </a:cubicBezTo>
                  <a:cubicBezTo>
                    <a:pt x="5296" y="659"/>
                    <a:pt x="4502" y="622"/>
                    <a:pt x="3703" y="622"/>
                  </a:cubicBezTo>
                  <a:cubicBezTo>
                    <a:pt x="3436" y="622"/>
                    <a:pt x="3170" y="626"/>
                    <a:pt x="2903" y="634"/>
                  </a:cubicBezTo>
                  <a:cubicBezTo>
                    <a:pt x="2202" y="634"/>
                    <a:pt x="1468" y="734"/>
                    <a:pt x="768" y="868"/>
                  </a:cubicBezTo>
                  <a:lnTo>
                    <a:pt x="201" y="1035"/>
                  </a:lnTo>
                  <a:cubicBezTo>
                    <a:pt x="191" y="1038"/>
                    <a:pt x="181" y="1041"/>
                    <a:pt x="171" y="1044"/>
                  </a:cubicBezTo>
                  <a:lnTo>
                    <a:pt x="171" y="1044"/>
                  </a:lnTo>
                  <a:lnTo>
                    <a:pt x="234" y="1035"/>
                  </a:lnTo>
                  <a:lnTo>
                    <a:pt x="801" y="901"/>
                  </a:lnTo>
                  <a:cubicBezTo>
                    <a:pt x="1468" y="768"/>
                    <a:pt x="2202" y="701"/>
                    <a:pt x="2903" y="668"/>
                  </a:cubicBezTo>
                  <a:cubicBezTo>
                    <a:pt x="3970" y="668"/>
                    <a:pt x="5038" y="701"/>
                    <a:pt x="6072" y="834"/>
                  </a:cubicBezTo>
                  <a:cubicBezTo>
                    <a:pt x="7272" y="935"/>
                    <a:pt x="8573" y="1101"/>
                    <a:pt x="9974" y="1168"/>
                  </a:cubicBezTo>
                  <a:cubicBezTo>
                    <a:pt x="10198" y="1179"/>
                    <a:pt x="10421" y="1185"/>
                    <a:pt x="10644" y="1185"/>
                  </a:cubicBezTo>
                  <a:cubicBezTo>
                    <a:pt x="11721" y="1185"/>
                    <a:pt x="12794" y="1056"/>
                    <a:pt x="13844" y="834"/>
                  </a:cubicBezTo>
                  <a:cubicBezTo>
                    <a:pt x="15011" y="601"/>
                    <a:pt x="16045" y="334"/>
                    <a:pt x="16946" y="201"/>
                  </a:cubicBezTo>
                  <a:cubicBezTo>
                    <a:pt x="17481" y="99"/>
                    <a:pt x="18016" y="55"/>
                    <a:pt x="18566" y="55"/>
                  </a:cubicBezTo>
                  <a:cubicBezTo>
                    <a:pt x="18736" y="55"/>
                    <a:pt x="18908" y="59"/>
                    <a:pt x="19081" y="67"/>
                  </a:cubicBezTo>
                  <a:cubicBezTo>
                    <a:pt x="19324" y="67"/>
                    <a:pt x="19512" y="83"/>
                    <a:pt x="19641" y="99"/>
                  </a:cubicBezTo>
                  <a:lnTo>
                    <a:pt x="19641" y="99"/>
                  </a:lnTo>
                  <a:cubicBezTo>
                    <a:pt x="19475" y="66"/>
                    <a:pt x="19278" y="34"/>
                    <a:pt x="19081" y="34"/>
                  </a:cubicBezTo>
                  <a:cubicBezTo>
                    <a:pt x="18836" y="12"/>
                    <a:pt x="18595" y="1"/>
                    <a:pt x="18357"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35"/>
            <p:cNvSpPr/>
            <p:nvPr/>
          </p:nvSpPr>
          <p:spPr>
            <a:xfrm>
              <a:off x="5236400" y="2364625"/>
              <a:ext cx="445350" cy="27125"/>
            </a:xfrm>
            <a:custGeom>
              <a:rect b="b" l="l" r="r" t="t"/>
              <a:pathLst>
                <a:path extrusionOk="0" h="1085" w="17814">
                  <a:moveTo>
                    <a:pt x="1" y="1"/>
                  </a:moveTo>
                  <a:cubicBezTo>
                    <a:pt x="835" y="268"/>
                    <a:pt x="1702" y="501"/>
                    <a:pt x="2569" y="635"/>
                  </a:cubicBezTo>
                  <a:cubicBezTo>
                    <a:pt x="4325" y="941"/>
                    <a:pt x="6105" y="1085"/>
                    <a:pt x="7888" y="1085"/>
                  </a:cubicBezTo>
                  <a:cubicBezTo>
                    <a:pt x="8239" y="1085"/>
                    <a:pt x="8590" y="1079"/>
                    <a:pt x="8941" y="1068"/>
                  </a:cubicBezTo>
                  <a:cubicBezTo>
                    <a:pt x="11442" y="1002"/>
                    <a:pt x="13711" y="835"/>
                    <a:pt x="15345" y="735"/>
                  </a:cubicBezTo>
                  <a:lnTo>
                    <a:pt x="17280" y="601"/>
                  </a:lnTo>
                  <a:lnTo>
                    <a:pt x="17814" y="535"/>
                  </a:lnTo>
                  <a:lnTo>
                    <a:pt x="17814" y="535"/>
                  </a:lnTo>
                  <a:lnTo>
                    <a:pt x="17280" y="568"/>
                  </a:lnTo>
                  <a:lnTo>
                    <a:pt x="15345" y="668"/>
                  </a:lnTo>
                  <a:cubicBezTo>
                    <a:pt x="13711" y="768"/>
                    <a:pt x="11442" y="935"/>
                    <a:pt x="8941" y="1002"/>
                  </a:cubicBezTo>
                  <a:cubicBezTo>
                    <a:pt x="8585" y="1013"/>
                    <a:pt x="8229" y="1018"/>
                    <a:pt x="7873" y="1018"/>
                  </a:cubicBezTo>
                  <a:cubicBezTo>
                    <a:pt x="6095" y="1018"/>
                    <a:pt x="4321" y="879"/>
                    <a:pt x="2569" y="601"/>
                  </a:cubicBezTo>
                  <a:cubicBezTo>
                    <a:pt x="1769" y="435"/>
                    <a:pt x="1135" y="301"/>
                    <a:pt x="668" y="168"/>
                  </a:cubicBezTo>
                  <a:lnTo>
                    <a:pt x="168" y="34"/>
                  </a:lnTo>
                  <a:lnTo>
                    <a:pt x="1"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35"/>
            <p:cNvSpPr/>
            <p:nvPr/>
          </p:nvSpPr>
          <p:spPr>
            <a:xfrm>
              <a:off x="5689225" y="2403825"/>
              <a:ext cx="193500" cy="101775"/>
            </a:xfrm>
            <a:custGeom>
              <a:rect b="b" l="l" r="r" t="t"/>
              <a:pathLst>
                <a:path extrusionOk="0" h="4071" w="7740">
                  <a:moveTo>
                    <a:pt x="7740" y="1"/>
                  </a:moveTo>
                  <a:lnTo>
                    <a:pt x="7673" y="34"/>
                  </a:lnTo>
                  <a:lnTo>
                    <a:pt x="7473" y="201"/>
                  </a:lnTo>
                  <a:cubicBezTo>
                    <a:pt x="7306" y="368"/>
                    <a:pt x="7073" y="601"/>
                    <a:pt x="6772" y="868"/>
                  </a:cubicBezTo>
                  <a:cubicBezTo>
                    <a:pt x="5205" y="2236"/>
                    <a:pt x="3303" y="3236"/>
                    <a:pt x="1268" y="3770"/>
                  </a:cubicBezTo>
                  <a:cubicBezTo>
                    <a:pt x="901" y="3870"/>
                    <a:pt x="568" y="3970"/>
                    <a:pt x="368" y="4004"/>
                  </a:cubicBezTo>
                  <a:lnTo>
                    <a:pt x="101" y="4037"/>
                  </a:lnTo>
                  <a:cubicBezTo>
                    <a:pt x="68" y="4037"/>
                    <a:pt x="34" y="4070"/>
                    <a:pt x="1" y="4070"/>
                  </a:cubicBezTo>
                  <a:lnTo>
                    <a:pt x="101" y="4070"/>
                  </a:lnTo>
                  <a:lnTo>
                    <a:pt x="368" y="4037"/>
                  </a:lnTo>
                  <a:cubicBezTo>
                    <a:pt x="601" y="4004"/>
                    <a:pt x="901" y="3937"/>
                    <a:pt x="1302" y="3837"/>
                  </a:cubicBezTo>
                  <a:cubicBezTo>
                    <a:pt x="3337" y="3336"/>
                    <a:pt x="5238" y="2336"/>
                    <a:pt x="6806" y="935"/>
                  </a:cubicBezTo>
                  <a:cubicBezTo>
                    <a:pt x="7106" y="668"/>
                    <a:pt x="7339" y="434"/>
                    <a:pt x="7506" y="268"/>
                  </a:cubicBezTo>
                  <a:lnTo>
                    <a:pt x="7673" y="67"/>
                  </a:lnTo>
                  <a:cubicBezTo>
                    <a:pt x="7740" y="34"/>
                    <a:pt x="7740" y="1"/>
                    <a:pt x="7740"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35"/>
            <p:cNvSpPr/>
            <p:nvPr/>
          </p:nvSpPr>
          <p:spPr>
            <a:xfrm>
              <a:off x="5705075" y="2242050"/>
              <a:ext cx="85100" cy="39225"/>
            </a:xfrm>
            <a:custGeom>
              <a:rect b="b" l="l" r="r" t="t"/>
              <a:pathLst>
                <a:path extrusionOk="0" h="1569" w="3404">
                  <a:moveTo>
                    <a:pt x="3403" y="0"/>
                  </a:moveTo>
                  <a:cubicBezTo>
                    <a:pt x="3403" y="0"/>
                    <a:pt x="3236" y="134"/>
                    <a:pt x="2936" y="334"/>
                  </a:cubicBezTo>
                  <a:cubicBezTo>
                    <a:pt x="2602" y="601"/>
                    <a:pt x="2202" y="834"/>
                    <a:pt x="1802" y="1001"/>
                  </a:cubicBezTo>
                  <a:cubicBezTo>
                    <a:pt x="1402" y="1201"/>
                    <a:pt x="1001" y="1335"/>
                    <a:pt x="568" y="1468"/>
                  </a:cubicBezTo>
                  <a:cubicBezTo>
                    <a:pt x="234" y="1535"/>
                    <a:pt x="1" y="1568"/>
                    <a:pt x="1" y="1568"/>
                  </a:cubicBezTo>
                  <a:lnTo>
                    <a:pt x="167" y="1568"/>
                  </a:lnTo>
                  <a:cubicBezTo>
                    <a:pt x="301" y="1568"/>
                    <a:pt x="434" y="1535"/>
                    <a:pt x="568" y="1501"/>
                  </a:cubicBezTo>
                  <a:cubicBezTo>
                    <a:pt x="1035" y="1435"/>
                    <a:pt x="1468" y="1301"/>
                    <a:pt x="1869" y="1101"/>
                  </a:cubicBezTo>
                  <a:cubicBezTo>
                    <a:pt x="2269" y="901"/>
                    <a:pt x="2669" y="668"/>
                    <a:pt x="3003" y="401"/>
                  </a:cubicBezTo>
                  <a:cubicBezTo>
                    <a:pt x="3103" y="301"/>
                    <a:pt x="3203" y="201"/>
                    <a:pt x="3303" y="134"/>
                  </a:cubicBezTo>
                  <a:cubicBezTo>
                    <a:pt x="3336" y="67"/>
                    <a:pt x="3403" y="34"/>
                    <a:pt x="3403"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35"/>
            <p:cNvSpPr/>
            <p:nvPr/>
          </p:nvSpPr>
          <p:spPr>
            <a:xfrm>
              <a:off x="5762625" y="2572275"/>
              <a:ext cx="193500" cy="81750"/>
            </a:xfrm>
            <a:custGeom>
              <a:rect b="b" l="l" r="r" t="t"/>
              <a:pathLst>
                <a:path extrusionOk="0" h="3270" w="7740">
                  <a:moveTo>
                    <a:pt x="7739" y="1"/>
                  </a:moveTo>
                  <a:lnTo>
                    <a:pt x="7739" y="1"/>
                  </a:lnTo>
                  <a:cubicBezTo>
                    <a:pt x="7739" y="1"/>
                    <a:pt x="7706" y="34"/>
                    <a:pt x="7672" y="68"/>
                  </a:cubicBezTo>
                  <a:lnTo>
                    <a:pt x="7506" y="268"/>
                  </a:lnTo>
                  <a:cubicBezTo>
                    <a:pt x="7306" y="501"/>
                    <a:pt x="7105" y="701"/>
                    <a:pt x="6872" y="935"/>
                  </a:cubicBezTo>
                  <a:cubicBezTo>
                    <a:pt x="5337" y="2336"/>
                    <a:pt x="3369" y="3136"/>
                    <a:pt x="1301" y="3203"/>
                  </a:cubicBezTo>
                  <a:cubicBezTo>
                    <a:pt x="968" y="3203"/>
                    <a:pt x="667" y="3203"/>
                    <a:pt x="367" y="3170"/>
                  </a:cubicBezTo>
                  <a:lnTo>
                    <a:pt x="100" y="3136"/>
                  </a:lnTo>
                  <a:lnTo>
                    <a:pt x="0" y="3136"/>
                  </a:lnTo>
                  <a:cubicBezTo>
                    <a:pt x="434" y="3236"/>
                    <a:pt x="868" y="3270"/>
                    <a:pt x="1301" y="3270"/>
                  </a:cubicBezTo>
                  <a:cubicBezTo>
                    <a:pt x="1735" y="3270"/>
                    <a:pt x="2202" y="3203"/>
                    <a:pt x="2669" y="3136"/>
                  </a:cubicBezTo>
                  <a:cubicBezTo>
                    <a:pt x="3803" y="2936"/>
                    <a:pt x="4870" y="2503"/>
                    <a:pt x="5838" y="1835"/>
                  </a:cubicBezTo>
                  <a:cubicBezTo>
                    <a:pt x="6205" y="1602"/>
                    <a:pt x="6572" y="1302"/>
                    <a:pt x="6905" y="968"/>
                  </a:cubicBezTo>
                  <a:cubicBezTo>
                    <a:pt x="7205" y="668"/>
                    <a:pt x="7506" y="334"/>
                    <a:pt x="7739"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8" name="Google Shape;1158;p35"/>
            <p:cNvSpPr/>
            <p:nvPr/>
          </p:nvSpPr>
          <p:spPr>
            <a:xfrm>
              <a:off x="5289775" y="2002300"/>
              <a:ext cx="246050" cy="19625"/>
            </a:xfrm>
            <a:custGeom>
              <a:rect b="b" l="l" r="r" t="t"/>
              <a:pathLst>
                <a:path extrusionOk="0" h="785" w="9842">
                  <a:moveTo>
                    <a:pt x="6656" y="0"/>
                  </a:moveTo>
                  <a:cubicBezTo>
                    <a:pt x="6072" y="0"/>
                    <a:pt x="5488" y="17"/>
                    <a:pt x="4904" y="50"/>
                  </a:cubicBezTo>
                  <a:cubicBezTo>
                    <a:pt x="3737" y="150"/>
                    <a:pt x="2569" y="284"/>
                    <a:pt x="1402" y="484"/>
                  </a:cubicBezTo>
                  <a:cubicBezTo>
                    <a:pt x="968" y="551"/>
                    <a:pt x="601" y="617"/>
                    <a:pt x="368" y="684"/>
                  </a:cubicBezTo>
                  <a:lnTo>
                    <a:pt x="101" y="751"/>
                  </a:lnTo>
                  <a:lnTo>
                    <a:pt x="1" y="784"/>
                  </a:lnTo>
                  <a:lnTo>
                    <a:pt x="101" y="784"/>
                  </a:lnTo>
                  <a:lnTo>
                    <a:pt x="368" y="717"/>
                  </a:lnTo>
                  <a:lnTo>
                    <a:pt x="1435" y="551"/>
                  </a:lnTo>
                  <a:cubicBezTo>
                    <a:pt x="2302" y="417"/>
                    <a:pt x="3537" y="250"/>
                    <a:pt x="4904" y="184"/>
                  </a:cubicBezTo>
                  <a:cubicBezTo>
                    <a:pt x="5771" y="120"/>
                    <a:pt x="6585" y="97"/>
                    <a:pt x="7294" y="97"/>
                  </a:cubicBezTo>
                  <a:cubicBezTo>
                    <a:pt x="7703" y="97"/>
                    <a:pt x="8077" y="105"/>
                    <a:pt x="8407" y="117"/>
                  </a:cubicBezTo>
                  <a:lnTo>
                    <a:pt x="9441" y="184"/>
                  </a:lnTo>
                  <a:lnTo>
                    <a:pt x="9841" y="184"/>
                  </a:lnTo>
                  <a:lnTo>
                    <a:pt x="9741" y="150"/>
                  </a:lnTo>
                  <a:lnTo>
                    <a:pt x="9474" y="117"/>
                  </a:lnTo>
                  <a:cubicBezTo>
                    <a:pt x="9207" y="84"/>
                    <a:pt x="8840" y="50"/>
                    <a:pt x="8407" y="50"/>
                  </a:cubicBezTo>
                  <a:cubicBezTo>
                    <a:pt x="7823" y="17"/>
                    <a:pt x="7239" y="0"/>
                    <a:pt x="6656"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9" name="Google Shape;1159;p35"/>
            <p:cNvSpPr/>
            <p:nvPr/>
          </p:nvSpPr>
          <p:spPr>
            <a:xfrm>
              <a:off x="5178025" y="2560600"/>
              <a:ext cx="90925" cy="38400"/>
            </a:xfrm>
            <a:custGeom>
              <a:rect b="b" l="l" r="r" t="t"/>
              <a:pathLst>
                <a:path extrusionOk="0" h="1536" w="3637">
                  <a:moveTo>
                    <a:pt x="1" y="1"/>
                  </a:moveTo>
                  <a:cubicBezTo>
                    <a:pt x="1" y="1"/>
                    <a:pt x="34" y="68"/>
                    <a:pt x="101" y="134"/>
                  </a:cubicBezTo>
                  <a:cubicBezTo>
                    <a:pt x="234" y="201"/>
                    <a:pt x="334" y="301"/>
                    <a:pt x="468" y="368"/>
                  </a:cubicBezTo>
                  <a:cubicBezTo>
                    <a:pt x="835" y="668"/>
                    <a:pt x="1268" y="868"/>
                    <a:pt x="1702" y="1068"/>
                  </a:cubicBezTo>
                  <a:cubicBezTo>
                    <a:pt x="2136" y="1235"/>
                    <a:pt x="2603" y="1402"/>
                    <a:pt x="3070" y="1469"/>
                  </a:cubicBezTo>
                  <a:cubicBezTo>
                    <a:pt x="3237" y="1502"/>
                    <a:pt x="3370" y="1535"/>
                    <a:pt x="3470" y="1535"/>
                  </a:cubicBezTo>
                  <a:lnTo>
                    <a:pt x="3637" y="1535"/>
                  </a:lnTo>
                  <a:cubicBezTo>
                    <a:pt x="3637" y="1535"/>
                    <a:pt x="3437" y="1502"/>
                    <a:pt x="3070" y="1402"/>
                  </a:cubicBezTo>
                  <a:cubicBezTo>
                    <a:pt x="2603" y="1302"/>
                    <a:pt x="2169" y="1168"/>
                    <a:pt x="1735" y="968"/>
                  </a:cubicBezTo>
                  <a:cubicBezTo>
                    <a:pt x="1302" y="801"/>
                    <a:pt x="902" y="568"/>
                    <a:pt x="501" y="334"/>
                  </a:cubicBezTo>
                  <a:cubicBezTo>
                    <a:pt x="201" y="134"/>
                    <a:pt x="1" y="1"/>
                    <a:pt x="1"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35"/>
            <p:cNvSpPr/>
            <p:nvPr/>
          </p:nvSpPr>
          <p:spPr>
            <a:xfrm>
              <a:off x="5331475" y="2640050"/>
              <a:ext cx="296075" cy="11350"/>
            </a:xfrm>
            <a:custGeom>
              <a:rect b="b" l="l" r="r" t="t"/>
              <a:pathLst>
                <a:path extrusionOk="0" h="454" w="11843">
                  <a:moveTo>
                    <a:pt x="11792" y="0"/>
                  </a:moveTo>
                  <a:cubicBezTo>
                    <a:pt x="11776" y="0"/>
                    <a:pt x="11759" y="8"/>
                    <a:pt x="11742" y="25"/>
                  </a:cubicBezTo>
                  <a:lnTo>
                    <a:pt x="11842" y="25"/>
                  </a:lnTo>
                  <a:cubicBezTo>
                    <a:pt x="11826" y="8"/>
                    <a:pt x="11809" y="0"/>
                    <a:pt x="11792" y="0"/>
                  </a:cubicBezTo>
                  <a:close/>
                  <a:moveTo>
                    <a:pt x="11375" y="25"/>
                  </a:moveTo>
                  <a:lnTo>
                    <a:pt x="10041" y="125"/>
                  </a:lnTo>
                  <a:cubicBezTo>
                    <a:pt x="8940" y="225"/>
                    <a:pt x="7406" y="292"/>
                    <a:pt x="5705" y="359"/>
                  </a:cubicBezTo>
                  <a:cubicBezTo>
                    <a:pt x="4854" y="375"/>
                    <a:pt x="4045" y="384"/>
                    <a:pt x="3307" y="384"/>
                  </a:cubicBezTo>
                  <a:cubicBezTo>
                    <a:pt x="2569" y="384"/>
                    <a:pt x="1902" y="375"/>
                    <a:pt x="1335" y="359"/>
                  </a:cubicBezTo>
                  <a:lnTo>
                    <a:pt x="34" y="325"/>
                  </a:lnTo>
                  <a:lnTo>
                    <a:pt x="1" y="325"/>
                  </a:lnTo>
                  <a:cubicBezTo>
                    <a:pt x="334" y="359"/>
                    <a:pt x="768" y="392"/>
                    <a:pt x="1335" y="392"/>
                  </a:cubicBezTo>
                  <a:cubicBezTo>
                    <a:pt x="2117" y="415"/>
                    <a:pt x="3090" y="454"/>
                    <a:pt x="4177" y="454"/>
                  </a:cubicBezTo>
                  <a:cubicBezTo>
                    <a:pt x="4666" y="454"/>
                    <a:pt x="5177" y="446"/>
                    <a:pt x="5705" y="425"/>
                  </a:cubicBezTo>
                  <a:cubicBezTo>
                    <a:pt x="7406" y="392"/>
                    <a:pt x="8940" y="292"/>
                    <a:pt x="10041" y="192"/>
                  </a:cubicBezTo>
                  <a:cubicBezTo>
                    <a:pt x="10608" y="159"/>
                    <a:pt x="11075" y="125"/>
                    <a:pt x="11375" y="58"/>
                  </a:cubicBezTo>
                  <a:lnTo>
                    <a:pt x="11742" y="25"/>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35"/>
            <p:cNvSpPr/>
            <p:nvPr/>
          </p:nvSpPr>
          <p:spPr>
            <a:xfrm>
              <a:off x="5112150" y="2839150"/>
              <a:ext cx="134300" cy="8050"/>
            </a:xfrm>
            <a:custGeom>
              <a:rect b="b" l="l" r="r" t="t"/>
              <a:pathLst>
                <a:path extrusionOk="0" h="322" w="5372">
                  <a:moveTo>
                    <a:pt x="1" y="0"/>
                  </a:moveTo>
                  <a:cubicBezTo>
                    <a:pt x="67" y="34"/>
                    <a:pt x="134" y="34"/>
                    <a:pt x="201" y="67"/>
                  </a:cubicBezTo>
                  <a:cubicBezTo>
                    <a:pt x="368" y="100"/>
                    <a:pt x="534" y="134"/>
                    <a:pt x="768" y="167"/>
                  </a:cubicBezTo>
                  <a:cubicBezTo>
                    <a:pt x="1431" y="272"/>
                    <a:pt x="2102" y="321"/>
                    <a:pt x="2774" y="321"/>
                  </a:cubicBezTo>
                  <a:cubicBezTo>
                    <a:pt x="3387" y="321"/>
                    <a:pt x="3999" y="280"/>
                    <a:pt x="4604" y="200"/>
                  </a:cubicBezTo>
                  <a:lnTo>
                    <a:pt x="5171" y="100"/>
                  </a:lnTo>
                  <a:cubicBezTo>
                    <a:pt x="5238" y="67"/>
                    <a:pt x="5304" y="67"/>
                    <a:pt x="5371" y="34"/>
                  </a:cubicBezTo>
                  <a:cubicBezTo>
                    <a:pt x="5304" y="34"/>
                    <a:pt x="5238" y="34"/>
                    <a:pt x="5171" y="67"/>
                  </a:cubicBezTo>
                  <a:lnTo>
                    <a:pt x="4604" y="134"/>
                  </a:lnTo>
                  <a:cubicBezTo>
                    <a:pt x="3970" y="200"/>
                    <a:pt x="3336" y="234"/>
                    <a:pt x="2703" y="234"/>
                  </a:cubicBezTo>
                  <a:cubicBezTo>
                    <a:pt x="2035" y="234"/>
                    <a:pt x="1402" y="167"/>
                    <a:pt x="768" y="100"/>
                  </a:cubicBezTo>
                  <a:lnTo>
                    <a:pt x="201" y="34"/>
                  </a:lnTo>
                  <a:cubicBezTo>
                    <a:pt x="134" y="0"/>
                    <a:pt x="67" y="0"/>
                    <a:pt x="1"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35"/>
            <p:cNvSpPr/>
            <p:nvPr/>
          </p:nvSpPr>
          <p:spPr>
            <a:xfrm>
              <a:off x="5249750" y="2806400"/>
              <a:ext cx="30875" cy="12750"/>
            </a:xfrm>
            <a:custGeom>
              <a:rect b="b" l="l" r="r" t="t"/>
              <a:pathLst>
                <a:path extrusionOk="0" h="510" w="1235">
                  <a:moveTo>
                    <a:pt x="351" y="1"/>
                  </a:moveTo>
                  <a:cubicBezTo>
                    <a:pt x="234" y="1"/>
                    <a:pt x="117" y="26"/>
                    <a:pt x="1" y="76"/>
                  </a:cubicBezTo>
                  <a:cubicBezTo>
                    <a:pt x="234" y="76"/>
                    <a:pt x="468" y="109"/>
                    <a:pt x="668" y="176"/>
                  </a:cubicBezTo>
                  <a:cubicBezTo>
                    <a:pt x="868" y="243"/>
                    <a:pt x="1068" y="376"/>
                    <a:pt x="1235" y="510"/>
                  </a:cubicBezTo>
                  <a:cubicBezTo>
                    <a:pt x="1135" y="309"/>
                    <a:pt x="935" y="143"/>
                    <a:pt x="701" y="76"/>
                  </a:cubicBezTo>
                  <a:cubicBezTo>
                    <a:pt x="584" y="26"/>
                    <a:pt x="468" y="1"/>
                    <a:pt x="351"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35"/>
            <p:cNvSpPr/>
            <p:nvPr/>
          </p:nvSpPr>
          <p:spPr>
            <a:xfrm>
              <a:off x="5283100" y="2844150"/>
              <a:ext cx="332775" cy="20925"/>
            </a:xfrm>
            <a:custGeom>
              <a:rect b="b" l="l" r="r" t="t"/>
              <a:pathLst>
                <a:path extrusionOk="0" h="837" w="13311">
                  <a:moveTo>
                    <a:pt x="13177" y="0"/>
                  </a:moveTo>
                  <a:lnTo>
                    <a:pt x="12777" y="34"/>
                  </a:lnTo>
                  <a:cubicBezTo>
                    <a:pt x="12443" y="100"/>
                    <a:pt x="11976" y="167"/>
                    <a:pt x="11376" y="267"/>
                  </a:cubicBezTo>
                  <a:cubicBezTo>
                    <a:pt x="10141" y="401"/>
                    <a:pt x="8474" y="601"/>
                    <a:pt x="6606" y="667"/>
                  </a:cubicBezTo>
                  <a:cubicBezTo>
                    <a:pt x="5777" y="713"/>
                    <a:pt x="4976" y="731"/>
                    <a:pt x="4233" y="731"/>
                  </a:cubicBezTo>
                  <a:cubicBezTo>
                    <a:pt x="3330" y="731"/>
                    <a:pt x="2513" y="704"/>
                    <a:pt x="1836" y="667"/>
                  </a:cubicBezTo>
                  <a:cubicBezTo>
                    <a:pt x="1235" y="634"/>
                    <a:pt x="735" y="634"/>
                    <a:pt x="401" y="601"/>
                  </a:cubicBezTo>
                  <a:lnTo>
                    <a:pt x="1" y="601"/>
                  </a:lnTo>
                  <a:lnTo>
                    <a:pt x="401" y="667"/>
                  </a:lnTo>
                  <a:cubicBezTo>
                    <a:pt x="735" y="701"/>
                    <a:pt x="1235" y="734"/>
                    <a:pt x="1836" y="768"/>
                  </a:cubicBezTo>
                  <a:cubicBezTo>
                    <a:pt x="2712" y="813"/>
                    <a:pt x="3585" y="836"/>
                    <a:pt x="4457" y="836"/>
                  </a:cubicBezTo>
                  <a:cubicBezTo>
                    <a:pt x="6772" y="836"/>
                    <a:pt x="9074" y="673"/>
                    <a:pt x="11376" y="334"/>
                  </a:cubicBezTo>
                  <a:cubicBezTo>
                    <a:pt x="11976" y="267"/>
                    <a:pt x="12476" y="167"/>
                    <a:pt x="12810" y="100"/>
                  </a:cubicBezTo>
                  <a:lnTo>
                    <a:pt x="13177" y="34"/>
                  </a:lnTo>
                  <a:lnTo>
                    <a:pt x="13310"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35"/>
            <p:cNvSpPr/>
            <p:nvPr/>
          </p:nvSpPr>
          <p:spPr>
            <a:xfrm>
              <a:off x="2437750" y="4293000"/>
              <a:ext cx="378625" cy="232375"/>
            </a:xfrm>
            <a:custGeom>
              <a:rect b="b" l="l" r="r" t="t"/>
              <a:pathLst>
                <a:path extrusionOk="0" h="9295" w="15145">
                  <a:moveTo>
                    <a:pt x="7771" y="0"/>
                  </a:moveTo>
                  <a:cubicBezTo>
                    <a:pt x="4459" y="0"/>
                    <a:pt x="1226" y="1992"/>
                    <a:pt x="0" y="5525"/>
                  </a:cubicBezTo>
                  <a:lnTo>
                    <a:pt x="968" y="9294"/>
                  </a:lnTo>
                  <a:cubicBezTo>
                    <a:pt x="1335" y="7993"/>
                    <a:pt x="2135" y="6793"/>
                    <a:pt x="3369" y="6226"/>
                  </a:cubicBezTo>
                  <a:cubicBezTo>
                    <a:pt x="3817" y="6027"/>
                    <a:pt x="4311" y="5944"/>
                    <a:pt x="4822" y="5944"/>
                  </a:cubicBezTo>
                  <a:cubicBezTo>
                    <a:pt x="5682" y="5944"/>
                    <a:pt x="6590" y="6179"/>
                    <a:pt x="7406" y="6492"/>
                  </a:cubicBezTo>
                  <a:cubicBezTo>
                    <a:pt x="8707" y="6959"/>
                    <a:pt x="9974" y="7593"/>
                    <a:pt x="11375" y="7660"/>
                  </a:cubicBezTo>
                  <a:cubicBezTo>
                    <a:pt x="11467" y="7666"/>
                    <a:pt x="11559" y="7670"/>
                    <a:pt x="11652" y="7670"/>
                  </a:cubicBezTo>
                  <a:cubicBezTo>
                    <a:pt x="12973" y="7670"/>
                    <a:pt x="14339" y="7008"/>
                    <a:pt x="14744" y="5792"/>
                  </a:cubicBezTo>
                  <a:cubicBezTo>
                    <a:pt x="15144" y="4524"/>
                    <a:pt x="14377" y="3190"/>
                    <a:pt x="13443" y="2289"/>
                  </a:cubicBezTo>
                  <a:cubicBezTo>
                    <a:pt x="11808" y="730"/>
                    <a:pt x="9775" y="0"/>
                    <a:pt x="7771"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35"/>
            <p:cNvSpPr/>
            <p:nvPr/>
          </p:nvSpPr>
          <p:spPr>
            <a:xfrm>
              <a:off x="2437750" y="4293000"/>
              <a:ext cx="378625" cy="232375"/>
            </a:xfrm>
            <a:custGeom>
              <a:rect b="b" l="l" r="r" t="t"/>
              <a:pathLst>
                <a:path extrusionOk="0" h="9295" w="15145">
                  <a:moveTo>
                    <a:pt x="7771" y="0"/>
                  </a:moveTo>
                  <a:cubicBezTo>
                    <a:pt x="4459" y="0"/>
                    <a:pt x="1226" y="1992"/>
                    <a:pt x="0" y="5525"/>
                  </a:cubicBezTo>
                  <a:lnTo>
                    <a:pt x="968" y="9294"/>
                  </a:lnTo>
                  <a:cubicBezTo>
                    <a:pt x="1335" y="7993"/>
                    <a:pt x="2135" y="6793"/>
                    <a:pt x="3369" y="6226"/>
                  </a:cubicBezTo>
                  <a:cubicBezTo>
                    <a:pt x="3817" y="6027"/>
                    <a:pt x="4311" y="5944"/>
                    <a:pt x="4822" y="5944"/>
                  </a:cubicBezTo>
                  <a:cubicBezTo>
                    <a:pt x="5682" y="5944"/>
                    <a:pt x="6590" y="6179"/>
                    <a:pt x="7406" y="6492"/>
                  </a:cubicBezTo>
                  <a:cubicBezTo>
                    <a:pt x="8707" y="6959"/>
                    <a:pt x="9974" y="7593"/>
                    <a:pt x="11375" y="7660"/>
                  </a:cubicBezTo>
                  <a:cubicBezTo>
                    <a:pt x="11467" y="7666"/>
                    <a:pt x="11559" y="7670"/>
                    <a:pt x="11652" y="7670"/>
                  </a:cubicBezTo>
                  <a:cubicBezTo>
                    <a:pt x="12973" y="7670"/>
                    <a:pt x="14339" y="7008"/>
                    <a:pt x="14744" y="5792"/>
                  </a:cubicBezTo>
                  <a:cubicBezTo>
                    <a:pt x="15144" y="4524"/>
                    <a:pt x="14377" y="3190"/>
                    <a:pt x="13443" y="2289"/>
                  </a:cubicBezTo>
                  <a:cubicBezTo>
                    <a:pt x="11808" y="730"/>
                    <a:pt x="9775" y="0"/>
                    <a:pt x="7771"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35"/>
            <p:cNvSpPr/>
            <p:nvPr/>
          </p:nvSpPr>
          <p:spPr>
            <a:xfrm>
              <a:off x="2137525" y="4265875"/>
              <a:ext cx="562925" cy="415775"/>
            </a:xfrm>
            <a:custGeom>
              <a:rect b="b" l="l" r="r" t="t"/>
              <a:pathLst>
                <a:path extrusionOk="0" h="16631" w="22517">
                  <a:moveTo>
                    <a:pt x="15183" y="0"/>
                  </a:moveTo>
                  <a:cubicBezTo>
                    <a:pt x="12297" y="0"/>
                    <a:pt x="9417" y="696"/>
                    <a:pt x="6806" y="2073"/>
                  </a:cubicBezTo>
                  <a:cubicBezTo>
                    <a:pt x="4337" y="3408"/>
                    <a:pt x="2102" y="5376"/>
                    <a:pt x="1102" y="8011"/>
                  </a:cubicBezTo>
                  <a:cubicBezTo>
                    <a:pt x="101" y="10646"/>
                    <a:pt x="1" y="14015"/>
                    <a:pt x="2036" y="15950"/>
                  </a:cubicBezTo>
                  <a:cubicBezTo>
                    <a:pt x="3188" y="16411"/>
                    <a:pt x="4381" y="16630"/>
                    <a:pt x="5558" y="16630"/>
                  </a:cubicBezTo>
                  <a:cubicBezTo>
                    <a:pt x="9147" y="16630"/>
                    <a:pt x="12578" y="14589"/>
                    <a:pt x="14211" y="11147"/>
                  </a:cubicBezTo>
                  <a:cubicBezTo>
                    <a:pt x="15112" y="9212"/>
                    <a:pt x="15378" y="6944"/>
                    <a:pt x="16479" y="5109"/>
                  </a:cubicBezTo>
                  <a:cubicBezTo>
                    <a:pt x="17780" y="3007"/>
                    <a:pt x="20048" y="1673"/>
                    <a:pt x="22517" y="1573"/>
                  </a:cubicBezTo>
                  <a:cubicBezTo>
                    <a:pt x="20181" y="521"/>
                    <a:pt x="17679" y="0"/>
                    <a:pt x="15183"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35"/>
            <p:cNvSpPr/>
            <p:nvPr/>
          </p:nvSpPr>
          <p:spPr>
            <a:xfrm>
              <a:off x="2081650" y="3538175"/>
              <a:ext cx="368625" cy="836250"/>
            </a:xfrm>
            <a:custGeom>
              <a:rect b="b" l="l" r="r" t="t"/>
              <a:pathLst>
                <a:path extrusionOk="0" h="33450" w="14745">
                  <a:moveTo>
                    <a:pt x="4845" y="1"/>
                  </a:moveTo>
                  <a:cubicBezTo>
                    <a:pt x="3794" y="1"/>
                    <a:pt x="2775" y="307"/>
                    <a:pt x="1969" y="993"/>
                  </a:cubicBezTo>
                  <a:cubicBezTo>
                    <a:pt x="368" y="2294"/>
                    <a:pt x="1" y="4629"/>
                    <a:pt x="268" y="6664"/>
                  </a:cubicBezTo>
                  <a:cubicBezTo>
                    <a:pt x="535" y="8699"/>
                    <a:pt x="1335" y="10667"/>
                    <a:pt x="1635" y="12702"/>
                  </a:cubicBezTo>
                  <a:cubicBezTo>
                    <a:pt x="2202" y="16137"/>
                    <a:pt x="1402" y="19607"/>
                    <a:pt x="1068" y="23076"/>
                  </a:cubicBezTo>
                  <a:cubicBezTo>
                    <a:pt x="735" y="26545"/>
                    <a:pt x="1035" y="30781"/>
                    <a:pt x="3270" y="33450"/>
                  </a:cubicBezTo>
                  <a:lnTo>
                    <a:pt x="3470" y="33450"/>
                  </a:lnTo>
                  <a:cubicBezTo>
                    <a:pt x="8440" y="31949"/>
                    <a:pt x="11843" y="27479"/>
                    <a:pt x="13310" y="22475"/>
                  </a:cubicBezTo>
                  <a:cubicBezTo>
                    <a:pt x="14745" y="17472"/>
                    <a:pt x="14111" y="12034"/>
                    <a:pt x="12343" y="7131"/>
                  </a:cubicBezTo>
                  <a:cubicBezTo>
                    <a:pt x="11542" y="4896"/>
                    <a:pt x="10442" y="2661"/>
                    <a:pt x="8540" y="1260"/>
                  </a:cubicBezTo>
                  <a:cubicBezTo>
                    <a:pt x="7490" y="467"/>
                    <a:pt x="6143" y="1"/>
                    <a:pt x="484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35"/>
            <p:cNvSpPr/>
            <p:nvPr/>
          </p:nvSpPr>
          <p:spPr>
            <a:xfrm>
              <a:off x="2136700" y="4310200"/>
              <a:ext cx="359450" cy="608800"/>
            </a:xfrm>
            <a:custGeom>
              <a:rect b="b" l="l" r="r" t="t"/>
              <a:pathLst>
                <a:path extrusionOk="0" h="24352" w="14378">
                  <a:moveTo>
                    <a:pt x="14377" y="0"/>
                  </a:moveTo>
                  <a:lnTo>
                    <a:pt x="14377" y="0"/>
                  </a:lnTo>
                  <a:cubicBezTo>
                    <a:pt x="14277" y="34"/>
                    <a:pt x="14211" y="67"/>
                    <a:pt x="14110" y="100"/>
                  </a:cubicBezTo>
                  <a:lnTo>
                    <a:pt x="13310" y="434"/>
                  </a:lnTo>
                  <a:cubicBezTo>
                    <a:pt x="12943" y="601"/>
                    <a:pt x="12509" y="801"/>
                    <a:pt x="12042" y="1068"/>
                  </a:cubicBezTo>
                  <a:cubicBezTo>
                    <a:pt x="11575" y="1335"/>
                    <a:pt x="11042" y="1635"/>
                    <a:pt x="10475" y="2035"/>
                  </a:cubicBezTo>
                  <a:cubicBezTo>
                    <a:pt x="9140" y="2902"/>
                    <a:pt x="7906" y="3936"/>
                    <a:pt x="6805" y="5071"/>
                  </a:cubicBezTo>
                  <a:cubicBezTo>
                    <a:pt x="5438" y="6505"/>
                    <a:pt x="4237" y="8073"/>
                    <a:pt x="3269" y="9774"/>
                  </a:cubicBezTo>
                  <a:cubicBezTo>
                    <a:pt x="2335" y="11475"/>
                    <a:pt x="1602" y="13310"/>
                    <a:pt x="1135" y="15245"/>
                  </a:cubicBezTo>
                  <a:cubicBezTo>
                    <a:pt x="768" y="16779"/>
                    <a:pt x="467" y="18347"/>
                    <a:pt x="267" y="19948"/>
                  </a:cubicBezTo>
                  <a:cubicBezTo>
                    <a:pt x="100" y="21282"/>
                    <a:pt x="34" y="22383"/>
                    <a:pt x="0" y="23150"/>
                  </a:cubicBezTo>
                  <a:lnTo>
                    <a:pt x="0" y="24017"/>
                  </a:lnTo>
                  <a:cubicBezTo>
                    <a:pt x="0" y="24118"/>
                    <a:pt x="0" y="24218"/>
                    <a:pt x="0" y="24351"/>
                  </a:cubicBezTo>
                  <a:cubicBezTo>
                    <a:pt x="0" y="24218"/>
                    <a:pt x="34" y="24118"/>
                    <a:pt x="34" y="24017"/>
                  </a:cubicBezTo>
                  <a:cubicBezTo>
                    <a:pt x="34" y="23817"/>
                    <a:pt x="67" y="23517"/>
                    <a:pt x="67" y="23150"/>
                  </a:cubicBezTo>
                  <a:cubicBezTo>
                    <a:pt x="134" y="22383"/>
                    <a:pt x="201" y="21316"/>
                    <a:pt x="401" y="19948"/>
                  </a:cubicBezTo>
                  <a:cubicBezTo>
                    <a:pt x="801" y="17279"/>
                    <a:pt x="1368" y="13477"/>
                    <a:pt x="3436" y="9874"/>
                  </a:cubicBezTo>
                  <a:cubicBezTo>
                    <a:pt x="4404" y="8173"/>
                    <a:pt x="5571" y="6605"/>
                    <a:pt x="6905" y="5204"/>
                  </a:cubicBezTo>
                  <a:cubicBezTo>
                    <a:pt x="8006" y="4070"/>
                    <a:pt x="9240" y="3036"/>
                    <a:pt x="10541" y="2135"/>
                  </a:cubicBezTo>
                  <a:cubicBezTo>
                    <a:pt x="11108" y="1735"/>
                    <a:pt x="11609" y="1435"/>
                    <a:pt x="12109" y="1168"/>
                  </a:cubicBezTo>
                  <a:cubicBezTo>
                    <a:pt x="12576" y="901"/>
                    <a:pt x="12976" y="701"/>
                    <a:pt x="13310" y="501"/>
                  </a:cubicBezTo>
                  <a:lnTo>
                    <a:pt x="14110" y="134"/>
                  </a:lnTo>
                  <a:cubicBezTo>
                    <a:pt x="14211" y="100"/>
                    <a:pt x="14311" y="34"/>
                    <a:pt x="1437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35"/>
            <p:cNvSpPr/>
            <p:nvPr/>
          </p:nvSpPr>
          <p:spPr>
            <a:xfrm>
              <a:off x="1547100" y="4112550"/>
              <a:ext cx="373625" cy="250675"/>
            </a:xfrm>
            <a:custGeom>
              <a:rect b="b" l="l" r="r" t="t"/>
              <a:pathLst>
                <a:path extrusionOk="0" h="10027" w="14945">
                  <a:moveTo>
                    <a:pt x="13869" y="3634"/>
                  </a:moveTo>
                  <a:lnTo>
                    <a:pt x="14945" y="4037"/>
                  </a:lnTo>
                  <a:cubicBezTo>
                    <a:pt x="14622" y="3808"/>
                    <a:pt x="14254" y="3679"/>
                    <a:pt x="13869" y="3634"/>
                  </a:cubicBezTo>
                  <a:close/>
                  <a:moveTo>
                    <a:pt x="4171" y="1"/>
                  </a:moveTo>
                  <a:cubicBezTo>
                    <a:pt x="1" y="2502"/>
                    <a:pt x="34" y="4804"/>
                    <a:pt x="735" y="6972"/>
                  </a:cubicBezTo>
                  <a:cubicBezTo>
                    <a:pt x="1277" y="8709"/>
                    <a:pt x="3078" y="10026"/>
                    <a:pt x="4881" y="10026"/>
                  </a:cubicBezTo>
                  <a:cubicBezTo>
                    <a:pt x="5294" y="10026"/>
                    <a:pt x="5707" y="9957"/>
                    <a:pt x="6105" y="9808"/>
                  </a:cubicBezTo>
                  <a:cubicBezTo>
                    <a:pt x="7273" y="9341"/>
                    <a:pt x="8173" y="8307"/>
                    <a:pt x="8907" y="7272"/>
                  </a:cubicBezTo>
                  <a:cubicBezTo>
                    <a:pt x="9641" y="6205"/>
                    <a:pt x="10342" y="5104"/>
                    <a:pt x="11376" y="4337"/>
                  </a:cubicBezTo>
                  <a:cubicBezTo>
                    <a:pt x="11994" y="3898"/>
                    <a:pt x="12780" y="3614"/>
                    <a:pt x="13533" y="3614"/>
                  </a:cubicBezTo>
                  <a:cubicBezTo>
                    <a:pt x="13646" y="3614"/>
                    <a:pt x="13758" y="3620"/>
                    <a:pt x="13869" y="3634"/>
                  </a:cubicBezTo>
                  <a:lnTo>
                    <a:pt x="13869" y="3634"/>
                  </a:lnTo>
                  <a:lnTo>
                    <a:pt x="4171"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35"/>
            <p:cNvSpPr/>
            <p:nvPr/>
          </p:nvSpPr>
          <p:spPr>
            <a:xfrm>
              <a:off x="1547100" y="4112550"/>
              <a:ext cx="373625" cy="250675"/>
            </a:xfrm>
            <a:custGeom>
              <a:rect b="b" l="l" r="r" t="t"/>
              <a:pathLst>
                <a:path extrusionOk="0" h="10027" w="14945">
                  <a:moveTo>
                    <a:pt x="13869" y="3634"/>
                  </a:moveTo>
                  <a:lnTo>
                    <a:pt x="14945" y="4037"/>
                  </a:lnTo>
                  <a:cubicBezTo>
                    <a:pt x="14622" y="3808"/>
                    <a:pt x="14254" y="3679"/>
                    <a:pt x="13869" y="3634"/>
                  </a:cubicBezTo>
                  <a:close/>
                  <a:moveTo>
                    <a:pt x="4171" y="1"/>
                  </a:moveTo>
                  <a:cubicBezTo>
                    <a:pt x="1" y="2502"/>
                    <a:pt x="34" y="4804"/>
                    <a:pt x="735" y="6972"/>
                  </a:cubicBezTo>
                  <a:cubicBezTo>
                    <a:pt x="1277" y="8709"/>
                    <a:pt x="3078" y="10026"/>
                    <a:pt x="4881" y="10026"/>
                  </a:cubicBezTo>
                  <a:cubicBezTo>
                    <a:pt x="5294" y="10026"/>
                    <a:pt x="5707" y="9957"/>
                    <a:pt x="6105" y="9808"/>
                  </a:cubicBezTo>
                  <a:cubicBezTo>
                    <a:pt x="7273" y="9341"/>
                    <a:pt x="8173" y="8307"/>
                    <a:pt x="8907" y="7272"/>
                  </a:cubicBezTo>
                  <a:cubicBezTo>
                    <a:pt x="9641" y="6205"/>
                    <a:pt x="10342" y="5104"/>
                    <a:pt x="11376" y="4337"/>
                  </a:cubicBezTo>
                  <a:cubicBezTo>
                    <a:pt x="11994" y="3898"/>
                    <a:pt x="12780" y="3614"/>
                    <a:pt x="13533" y="3614"/>
                  </a:cubicBezTo>
                  <a:cubicBezTo>
                    <a:pt x="13646" y="3614"/>
                    <a:pt x="13758" y="3620"/>
                    <a:pt x="13869" y="3634"/>
                  </a:cubicBezTo>
                  <a:lnTo>
                    <a:pt x="13869" y="3634"/>
                  </a:lnTo>
                  <a:lnTo>
                    <a:pt x="4171"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35"/>
            <p:cNvSpPr/>
            <p:nvPr/>
          </p:nvSpPr>
          <p:spPr>
            <a:xfrm>
              <a:off x="1573800" y="4040350"/>
              <a:ext cx="510375" cy="331125"/>
            </a:xfrm>
            <a:custGeom>
              <a:rect b="b" l="l" r="r" t="t"/>
              <a:pathLst>
                <a:path extrusionOk="0" h="13245" w="20415">
                  <a:moveTo>
                    <a:pt x="13003" y="0"/>
                  </a:moveTo>
                  <a:cubicBezTo>
                    <a:pt x="12659" y="0"/>
                    <a:pt x="12315" y="9"/>
                    <a:pt x="11976" y="20"/>
                  </a:cubicBezTo>
                  <a:cubicBezTo>
                    <a:pt x="9707" y="87"/>
                    <a:pt x="7406" y="253"/>
                    <a:pt x="5237" y="1054"/>
                  </a:cubicBezTo>
                  <a:cubicBezTo>
                    <a:pt x="3103" y="1855"/>
                    <a:pt x="934" y="3556"/>
                    <a:pt x="0" y="5657"/>
                  </a:cubicBezTo>
                  <a:cubicBezTo>
                    <a:pt x="745" y="4620"/>
                    <a:pt x="2206" y="4085"/>
                    <a:pt x="3600" y="4085"/>
                  </a:cubicBezTo>
                  <a:cubicBezTo>
                    <a:pt x="4268" y="4085"/>
                    <a:pt x="4920" y="4208"/>
                    <a:pt x="5471" y="4456"/>
                  </a:cubicBezTo>
                  <a:cubicBezTo>
                    <a:pt x="7172" y="5190"/>
                    <a:pt x="8406" y="6691"/>
                    <a:pt x="9540" y="8159"/>
                  </a:cubicBezTo>
                  <a:cubicBezTo>
                    <a:pt x="10675" y="9660"/>
                    <a:pt x="11709" y="11228"/>
                    <a:pt x="13276" y="12262"/>
                  </a:cubicBezTo>
                  <a:cubicBezTo>
                    <a:pt x="14195" y="12868"/>
                    <a:pt x="15309" y="13245"/>
                    <a:pt x="16382" y="13245"/>
                  </a:cubicBezTo>
                  <a:cubicBezTo>
                    <a:pt x="17140" y="13245"/>
                    <a:pt x="17878" y="13057"/>
                    <a:pt x="18514" y="12629"/>
                  </a:cubicBezTo>
                  <a:cubicBezTo>
                    <a:pt x="19514" y="11895"/>
                    <a:pt x="20148" y="10794"/>
                    <a:pt x="20281" y="9560"/>
                  </a:cubicBezTo>
                  <a:cubicBezTo>
                    <a:pt x="20415" y="8326"/>
                    <a:pt x="20348" y="7125"/>
                    <a:pt x="20048" y="5924"/>
                  </a:cubicBezTo>
                  <a:cubicBezTo>
                    <a:pt x="19681" y="4190"/>
                    <a:pt x="19081" y="2355"/>
                    <a:pt x="17680" y="1254"/>
                  </a:cubicBezTo>
                  <a:cubicBezTo>
                    <a:pt x="16378" y="202"/>
                    <a:pt x="14686" y="0"/>
                    <a:pt x="13003"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35"/>
            <p:cNvSpPr/>
            <p:nvPr/>
          </p:nvSpPr>
          <p:spPr>
            <a:xfrm>
              <a:off x="1790625" y="4055000"/>
              <a:ext cx="260200" cy="780600"/>
            </a:xfrm>
            <a:custGeom>
              <a:rect b="b" l="l" r="r" t="t"/>
              <a:pathLst>
                <a:path extrusionOk="0" h="31224" w="10408">
                  <a:moveTo>
                    <a:pt x="0" y="1"/>
                  </a:moveTo>
                  <a:lnTo>
                    <a:pt x="434" y="168"/>
                  </a:lnTo>
                  <a:cubicBezTo>
                    <a:pt x="567" y="234"/>
                    <a:pt x="767" y="301"/>
                    <a:pt x="968" y="401"/>
                  </a:cubicBezTo>
                  <a:cubicBezTo>
                    <a:pt x="2102" y="968"/>
                    <a:pt x="3136" y="1669"/>
                    <a:pt x="4070" y="2536"/>
                  </a:cubicBezTo>
                  <a:cubicBezTo>
                    <a:pt x="4704" y="3137"/>
                    <a:pt x="5304" y="3770"/>
                    <a:pt x="5838" y="4471"/>
                  </a:cubicBezTo>
                  <a:cubicBezTo>
                    <a:pt x="7105" y="6139"/>
                    <a:pt x="8073" y="8040"/>
                    <a:pt x="8706" y="10041"/>
                  </a:cubicBezTo>
                  <a:cubicBezTo>
                    <a:pt x="9040" y="11176"/>
                    <a:pt x="9273" y="12343"/>
                    <a:pt x="9407" y="13511"/>
                  </a:cubicBezTo>
                  <a:cubicBezTo>
                    <a:pt x="9740" y="15946"/>
                    <a:pt x="9874" y="18281"/>
                    <a:pt x="10007" y="20382"/>
                  </a:cubicBezTo>
                  <a:cubicBezTo>
                    <a:pt x="10107" y="22517"/>
                    <a:pt x="10174" y="24418"/>
                    <a:pt x="10241" y="26020"/>
                  </a:cubicBezTo>
                  <a:cubicBezTo>
                    <a:pt x="10274" y="27621"/>
                    <a:pt x="10308" y="28888"/>
                    <a:pt x="10341" y="29822"/>
                  </a:cubicBezTo>
                  <a:cubicBezTo>
                    <a:pt x="10374" y="30256"/>
                    <a:pt x="10374" y="30590"/>
                    <a:pt x="10374" y="30856"/>
                  </a:cubicBezTo>
                  <a:lnTo>
                    <a:pt x="10374" y="31123"/>
                  </a:lnTo>
                  <a:lnTo>
                    <a:pt x="10374" y="31223"/>
                  </a:lnTo>
                  <a:cubicBezTo>
                    <a:pt x="10374" y="31223"/>
                    <a:pt x="10408" y="31223"/>
                    <a:pt x="10408" y="31157"/>
                  </a:cubicBezTo>
                  <a:lnTo>
                    <a:pt x="10408" y="30890"/>
                  </a:lnTo>
                  <a:lnTo>
                    <a:pt x="10408" y="29856"/>
                  </a:lnTo>
                  <a:cubicBezTo>
                    <a:pt x="10408" y="28955"/>
                    <a:pt x="10374" y="27654"/>
                    <a:pt x="10341" y="26053"/>
                  </a:cubicBezTo>
                  <a:cubicBezTo>
                    <a:pt x="10308" y="24452"/>
                    <a:pt x="10274" y="22517"/>
                    <a:pt x="10174" y="20416"/>
                  </a:cubicBezTo>
                  <a:cubicBezTo>
                    <a:pt x="10041" y="18281"/>
                    <a:pt x="9907" y="15946"/>
                    <a:pt x="9574" y="13511"/>
                  </a:cubicBezTo>
                  <a:cubicBezTo>
                    <a:pt x="9440" y="12343"/>
                    <a:pt x="9207" y="11176"/>
                    <a:pt x="8873" y="10008"/>
                  </a:cubicBezTo>
                  <a:cubicBezTo>
                    <a:pt x="8540" y="8941"/>
                    <a:pt x="8106" y="7907"/>
                    <a:pt x="7572" y="6939"/>
                  </a:cubicBezTo>
                  <a:cubicBezTo>
                    <a:pt x="7105" y="6039"/>
                    <a:pt x="6572" y="5205"/>
                    <a:pt x="5938" y="4404"/>
                  </a:cubicBezTo>
                  <a:cubicBezTo>
                    <a:pt x="5404" y="3704"/>
                    <a:pt x="4804" y="3070"/>
                    <a:pt x="4170" y="2469"/>
                  </a:cubicBezTo>
                  <a:cubicBezTo>
                    <a:pt x="3202" y="1602"/>
                    <a:pt x="2135" y="902"/>
                    <a:pt x="968" y="368"/>
                  </a:cubicBezTo>
                  <a:cubicBezTo>
                    <a:pt x="767" y="301"/>
                    <a:pt x="601" y="201"/>
                    <a:pt x="434" y="134"/>
                  </a:cubicBezTo>
                  <a:lnTo>
                    <a:pt x="0"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35"/>
            <p:cNvSpPr/>
            <p:nvPr/>
          </p:nvSpPr>
          <p:spPr>
            <a:xfrm>
              <a:off x="2067475" y="3738125"/>
              <a:ext cx="172650" cy="1144175"/>
            </a:xfrm>
            <a:custGeom>
              <a:rect b="b" l="l" r="r" t="t"/>
              <a:pathLst>
                <a:path extrusionOk="0" h="45767" w="6906">
                  <a:moveTo>
                    <a:pt x="6339" y="0"/>
                  </a:moveTo>
                  <a:lnTo>
                    <a:pt x="6339" y="367"/>
                  </a:lnTo>
                  <a:cubicBezTo>
                    <a:pt x="6339" y="701"/>
                    <a:pt x="6372" y="1168"/>
                    <a:pt x="6405" y="1735"/>
                  </a:cubicBezTo>
                  <a:cubicBezTo>
                    <a:pt x="6472" y="2902"/>
                    <a:pt x="6605" y="4637"/>
                    <a:pt x="6672" y="6738"/>
                  </a:cubicBezTo>
                  <a:cubicBezTo>
                    <a:pt x="6772" y="9207"/>
                    <a:pt x="6739" y="11709"/>
                    <a:pt x="6539" y="14177"/>
                  </a:cubicBezTo>
                  <a:cubicBezTo>
                    <a:pt x="6405" y="15645"/>
                    <a:pt x="6205" y="17079"/>
                    <a:pt x="5938" y="18513"/>
                  </a:cubicBezTo>
                  <a:cubicBezTo>
                    <a:pt x="5638" y="20081"/>
                    <a:pt x="5238" y="21582"/>
                    <a:pt x="4737" y="23083"/>
                  </a:cubicBezTo>
                  <a:cubicBezTo>
                    <a:pt x="3770" y="26152"/>
                    <a:pt x="2569" y="29021"/>
                    <a:pt x="1735" y="31690"/>
                  </a:cubicBezTo>
                  <a:cubicBezTo>
                    <a:pt x="935" y="34058"/>
                    <a:pt x="401" y="36526"/>
                    <a:pt x="168" y="38995"/>
                  </a:cubicBezTo>
                  <a:cubicBezTo>
                    <a:pt x="1" y="40663"/>
                    <a:pt x="67" y="42331"/>
                    <a:pt x="368" y="43998"/>
                  </a:cubicBezTo>
                  <a:cubicBezTo>
                    <a:pt x="468" y="44599"/>
                    <a:pt x="601" y="45199"/>
                    <a:pt x="801" y="45766"/>
                  </a:cubicBezTo>
                  <a:cubicBezTo>
                    <a:pt x="801" y="45733"/>
                    <a:pt x="801" y="45700"/>
                    <a:pt x="768" y="45666"/>
                  </a:cubicBezTo>
                  <a:cubicBezTo>
                    <a:pt x="768" y="45600"/>
                    <a:pt x="735" y="45466"/>
                    <a:pt x="701" y="45333"/>
                  </a:cubicBezTo>
                  <a:cubicBezTo>
                    <a:pt x="601" y="45032"/>
                    <a:pt x="501" y="44599"/>
                    <a:pt x="401" y="43998"/>
                  </a:cubicBezTo>
                  <a:cubicBezTo>
                    <a:pt x="168" y="42364"/>
                    <a:pt x="101" y="40663"/>
                    <a:pt x="301" y="38995"/>
                  </a:cubicBezTo>
                  <a:cubicBezTo>
                    <a:pt x="568" y="36526"/>
                    <a:pt x="1102" y="34091"/>
                    <a:pt x="1902" y="31756"/>
                  </a:cubicBezTo>
                  <a:cubicBezTo>
                    <a:pt x="2769" y="29088"/>
                    <a:pt x="3937" y="26219"/>
                    <a:pt x="4904" y="23150"/>
                  </a:cubicBezTo>
                  <a:cubicBezTo>
                    <a:pt x="5405" y="21649"/>
                    <a:pt x="5805" y="20115"/>
                    <a:pt x="6105" y="18547"/>
                  </a:cubicBezTo>
                  <a:cubicBezTo>
                    <a:pt x="6405" y="17112"/>
                    <a:pt x="6572" y="15645"/>
                    <a:pt x="6706" y="14177"/>
                  </a:cubicBezTo>
                  <a:cubicBezTo>
                    <a:pt x="6872" y="11709"/>
                    <a:pt x="6906" y="9207"/>
                    <a:pt x="6806" y="6738"/>
                  </a:cubicBezTo>
                  <a:cubicBezTo>
                    <a:pt x="6706" y="4637"/>
                    <a:pt x="6572" y="2902"/>
                    <a:pt x="6472" y="1735"/>
                  </a:cubicBezTo>
                  <a:cubicBezTo>
                    <a:pt x="6439" y="1168"/>
                    <a:pt x="6405" y="701"/>
                    <a:pt x="6372" y="367"/>
                  </a:cubicBezTo>
                  <a:cubicBezTo>
                    <a:pt x="6339" y="234"/>
                    <a:pt x="6339" y="100"/>
                    <a:pt x="633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35"/>
            <p:cNvSpPr/>
            <p:nvPr/>
          </p:nvSpPr>
          <p:spPr>
            <a:xfrm>
              <a:off x="1845650" y="4835575"/>
              <a:ext cx="499550" cy="94250"/>
            </a:xfrm>
            <a:custGeom>
              <a:rect b="b" l="l" r="r" t="t"/>
              <a:pathLst>
                <a:path extrusionOk="0" h="3770" w="19982">
                  <a:moveTo>
                    <a:pt x="1" y="0"/>
                  </a:moveTo>
                  <a:lnTo>
                    <a:pt x="468" y="3770"/>
                  </a:lnTo>
                  <a:lnTo>
                    <a:pt x="19982" y="3770"/>
                  </a:lnTo>
                  <a:lnTo>
                    <a:pt x="19982"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35"/>
            <p:cNvSpPr/>
            <p:nvPr/>
          </p:nvSpPr>
          <p:spPr>
            <a:xfrm>
              <a:off x="1909025" y="4918975"/>
              <a:ext cx="383650" cy="281875"/>
            </a:xfrm>
            <a:custGeom>
              <a:rect b="b" l="l" r="r" t="t"/>
              <a:pathLst>
                <a:path extrusionOk="0" h="11275" w="15346">
                  <a:moveTo>
                    <a:pt x="1" y="0"/>
                  </a:moveTo>
                  <a:lnTo>
                    <a:pt x="2469" y="11275"/>
                  </a:lnTo>
                  <a:lnTo>
                    <a:pt x="13077" y="11275"/>
                  </a:lnTo>
                  <a:lnTo>
                    <a:pt x="15345"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35"/>
            <p:cNvSpPr/>
            <p:nvPr/>
          </p:nvSpPr>
          <p:spPr>
            <a:xfrm>
              <a:off x="1865675" y="4926475"/>
              <a:ext cx="479525" cy="5025"/>
            </a:xfrm>
            <a:custGeom>
              <a:rect b="b" l="l" r="r" t="t"/>
              <a:pathLst>
                <a:path extrusionOk="0" h="201" w="19181">
                  <a:moveTo>
                    <a:pt x="9607" y="0"/>
                  </a:moveTo>
                  <a:cubicBezTo>
                    <a:pt x="4303" y="0"/>
                    <a:pt x="0" y="34"/>
                    <a:pt x="0" y="67"/>
                  </a:cubicBezTo>
                  <a:cubicBezTo>
                    <a:pt x="0" y="134"/>
                    <a:pt x="4303" y="167"/>
                    <a:pt x="9607" y="200"/>
                  </a:cubicBezTo>
                  <a:cubicBezTo>
                    <a:pt x="14911" y="200"/>
                    <a:pt x="19181" y="167"/>
                    <a:pt x="19181" y="134"/>
                  </a:cubicBezTo>
                  <a:cubicBezTo>
                    <a:pt x="19181" y="67"/>
                    <a:pt x="14911" y="0"/>
                    <a:pt x="9607"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35"/>
            <p:cNvSpPr/>
            <p:nvPr/>
          </p:nvSpPr>
          <p:spPr>
            <a:xfrm>
              <a:off x="1938225" y="5029050"/>
              <a:ext cx="323575" cy="40675"/>
            </a:xfrm>
            <a:custGeom>
              <a:rect b="b" l="l" r="r" t="t"/>
              <a:pathLst>
                <a:path extrusionOk="0" h="1627" w="12943">
                  <a:moveTo>
                    <a:pt x="9140" y="0"/>
                  </a:moveTo>
                  <a:cubicBezTo>
                    <a:pt x="8240" y="0"/>
                    <a:pt x="7339" y="167"/>
                    <a:pt x="6505" y="467"/>
                  </a:cubicBezTo>
                  <a:cubicBezTo>
                    <a:pt x="5604" y="767"/>
                    <a:pt x="4770" y="1134"/>
                    <a:pt x="4003" y="1334"/>
                  </a:cubicBezTo>
                  <a:cubicBezTo>
                    <a:pt x="3536" y="1423"/>
                    <a:pt x="3054" y="1483"/>
                    <a:pt x="2578" y="1483"/>
                  </a:cubicBezTo>
                  <a:cubicBezTo>
                    <a:pt x="2339" y="1483"/>
                    <a:pt x="2102" y="1468"/>
                    <a:pt x="1868" y="1435"/>
                  </a:cubicBezTo>
                  <a:cubicBezTo>
                    <a:pt x="1368" y="1368"/>
                    <a:pt x="901" y="1234"/>
                    <a:pt x="467" y="1034"/>
                  </a:cubicBezTo>
                  <a:cubicBezTo>
                    <a:pt x="167" y="901"/>
                    <a:pt x="0" y="801"/>
                    <a:pt x="0" y="801"/>
                  </a:cubicBezTo>
                  <a:lnTo>
                    <a:pt x="0" y="801"/>
                  </a:lnTo>
                  <a:cubicBezTo>
                    <a:pt x="0" y="834"/>
                    <a:pt x="67" y="867"/>
                    <a:pt x="100" y="901"/>
                  </a:cubicBezTo>
                  <a:cubicBezTo>
                    <a:pt x="201" y="968"/>
                    <a:pt x="301" y="1034"/>
                    <a:pt x="434" y="1101"/>
                  </a:cubicBezTo>
                  <a:cubicBezTo>
                    <a:pt x="868" y="1334"/>
                    <a:pt x="1335" y="1501"/>
                    <a:pt x="1835" y="1568"/>
                  </a:cubicBezTo>
                  <a:cubicBezTo>
                    <a:pt x="2124" y="1607"/>
                    <a:pt x="2414" y="1626"/>
                    <a:pt x="2703" y="1626"/>
                  </a:cubicBezTo>
                  <a:cubicBezTo>
                    <a:pt x="3148" y="1626"/>
                    <a:pt x="3592" y="1582"/>
                    <a:pt x="4037" y="1501"/>
                  </a:cubicBezTo>
                  <a:cubicBezTo>
                    <a:pt x="4837" y="1301"/>
                    <a:pt x="5671" y="968"/>
                    <a:pt x="6572" y="667"/>
                  </a:cubicBezTo>
                  <a:cubicBezTo>
                    <a:pt x="7372" y="367"/>
                    <a:pt x="8240" y="200"/>
                    <a:pt x="9140" y="200"/>
                  </a:cubicBezTo>
                  <a:cubicBezTo>
                    <a:pt x="9841" y="200"/>
                    <a:pt x="10541" y="334"/>
                    <a:pt x="11208" y="601"/>
                  </a:cubicBezTo>
                  <a:cubicBezTo>
                    <a:pt x="11809" y="867"/>
                    <a:pt x="12409" y="1201"/>
                    <a:pt x="12943" y="1601"/>
                  </a:cubicBezTo>
                  <a:cubicBezTo>
                    <a:pt x="12943" y="1601"/>
                    <a:pt x="12910" y="1568"/>
                    <a:pt x="12843" y="1468"/>
                  </a:cubicBezTo>
                  <a:cubicBezTo>
                    <a:pt x="12743" y="1401"/>
                    <a:pt x="12643" y="1301"/>
                    <a:pt x="12543" y="1234"/>
                  </a:cubicBezTo>
                  <a:cubicBezTo>
                    <a:pt x="12142" y="901"/>
                    <a:pt x="11709" y="667"/>
                    <a:pt x="11275" y="467"/>
                  </a:cubicBezTo>
                  <a:cubicBezTo>
                    <a:pt x="10575" y="200"/>
                    <a:pt x="9874" y="34"/>
                    <a:pt x="914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35"/>
            <p:cNvSpPr/>
            <p:nvPr/>
          </p:nvSpPr>
          <p:spPr>
            <a:xfrm>
              <a:off x="1944900" y="5049050"/>
              <a:ext cx="312750" cy="41925"/>
            </a:xfrm>
            <a:custGeom>
              <a:rect b="b" l="l" r="r" t="t"/>
              <a:pathLst>
                <a:path extrusionOk="0" h="1677" w="12510">
                  <a:moveTo>
                    <a:pt x="8840" y="1"/>
                  </a:moveTo>
                  <a:cubicBezTo>
                    <a:pt x="7973" y="1"/>
                    <a:pt x="7105" y="134"/>
                    <a:pt x="6271" y="434"/>
                  </a:cubicBezTo>
                  <a:cubicBezTo>
                    <a:pt x="5437" y="735"/>
                    <a:pt x="4604" y="1068"/>
                    <a:pt x="3870" y="1268"/>
                  </a:cubicBezTo>
                  <a:cubicBezTo>
                    <a:pt x="3287" y="1443"/>
                    <a:pt x="2679" y="1542"/>
                    <a:pt x="2068" y="1542"/>
                  </a:cubicBezTo>
                  <a:cubicBezTo>
                    <a:pt x="1979" y="1542"/>
                    <a:pt x="1890" y="1539"/>
                    <a:pt x="1802" y="1535"/>
                  </a:cubicBezTo>
                  <a:cubicBezTo>
                    <a:pt x="1335" y="1535"/>
                    <a:pt x="901" y="1435"/>
                    <a:pt x="467" y="1235"/>
                  </a:cubicBezTo>
                  <a:cubicBezTo>
                    <a:pt x="167" y="1102"/>
                    <a:pt x="0" y="1002"/>
                    <a:pt x="0" y="1001"/>
                  </a:cubicBezTo>
                  <a:lnTo>
                    <a:pt x="0" y="1001"/>
                  </a:lnTo>
                  <a:cubicBezTo>
                    <a:pt x="0" y="1001"/>
                    <a:pt x="34" y="1035"/>
                    <a:pt x="100" y="1102"/>
                  </a:cubicBezTo>
                  <a:cubicBezTo>
                    <a:pt x="200" y="1168"/>
                    <a:pt x="300" y="1235"/>
                    <a:pt x="434" y="1302"/>
                  </a:cubicBezTo>
                  <a:cubicBezTo>
                    <a:pt x="868" y="1535"/>
                    <a:pt x="1335" y="1635"/>
                    <a:pt x="1802" y="1669"/>
                  </a:cubicBezTo>
                  <a:cubicBezTo>
                    <a:pt x="1915" y="1674"/>
                    <a:pt x="2029" y="1677"/>
                    <a:pt x="2143" y="1677"/>
                  </a:cubicBezTo>
                  <a:cubicBezTo>
                    <a:pt x="2729" y="1677"/>
                    <a:pt x="3316" y="1603"/>
                    <a:pt x="3903" y="1435"/>
                  </a:cubicBezTo>
                  <a:cubicBezTo>
                    <a:pt x="4670" y="1235"/>
                    <a:pt x="5471" y="901"/>
                    <a:pt x="6338" y="601"/>
                  </a:cubicBezTo>
                  <a:cubicBezTo>
                    <a:pt x="7139" y="301"/>
                    <a:pt x="7973" y="168"/>
                    <a:pt x="8840" y="168"/>
                  </a:cubicBezTo>
                  <a:cubicBezTo>
                    <a:pt x="9540" y="168"/>
                    <a:pt x="10208" y="301"/>
                    <a:pt x="10841" y="568"/>
                  </a:cubicBezTo>
                  <a:cubicBezTo>
                    <a:pt x="11442" y="835"/>
                    <a:pt x="12009" y="1168"/>
                    <a:pt x="12509" y="1535"/>
                  </a:cubicBezTo>
                  <a:cubicBezTo>
                    <a:pt x="12509" y="1535"/>
                    <a:pt x="12509" y="1502"/>
                    <a:pt x="12442" y="1468"/>
                  </a:cubicBezTo>
                  <a:cubicBezTo>
                    <a:pt x="12342" y="1368"/>
                    <a:pt x="12242" y="1268"/>
                    <a:pt x="12142" y="1202"/>
                  </a:cubicBezTo>
                  <a:cubicBezTo>
                    <a:pt x="11775" y="901"/>
                    <a:pt x="11375" y="668"/>
                    <a:pt x="10941" y="468"/>
                  </a:cubicBezTo>
                  <a:cubicBezTo>
                    <a:pt x="10274" y="168"/>
                    <a:pt x="9574" y="1"/>
                    <a:pt x="884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35"/>
            <p:cNvSpPr/>
            <p:nvPr/>
          </p:nvSpPr>
          <p:spPr>
            <a:xfrm>
              <a:off x="1932375" y="5006425"/>
              <a:ext cx="334450" cy="43500"/>
            </a:xfrm>
            <a:custGeom>
              <a:rect b="b" l="l" r="r" t="t"/>
              <a:pathLst>
                <a:path extrusionOk="0" h="1740" w="13378">
                  <a:moveTo>
                    <a:pt x="9239" y="0"/>
                  </a:moveTo>
                  <a:cubicBezTo>
                    <a:pt x="8384" y="0"/>
                    <a:pt x="7534" y="166"/>
                    <a:pt x="6739" y="472"/>
                  </a:cubicBezTo>
                  <a:cubicBezTo>
                    <a:pt x="5872" y="805"/>
                    <a:pt x="5004" y="1105"/>
                    <a:pt x="4137" y="1339"/>
                  </a:cubicBezTo>
                  <a:cubicBezTo>
                    <a:pt x="3744" y="1410"/>
                    <a:pt x="3351" y="1444"/>
                    <a:pt x="2957" y="1444"/>
                  </a:cubicBezTo>
                  <a:cubicBezTo>
                    <a:pt x="2617" y="1444"/>
                    <a:pt x="2276" y="1419"/>
                    <a:pt x="1936" y="1372"/>
                  </a:cubicBezTo>
                  <a:cubicBezTo>
                    <a:pt x="1435" y="1305"/>
                    <a:pt x="968" y="1172"/>
                    <a:pt x="501" y="972"/>
                  </a:cubicBezTo>
                  <a:cubicBezTo>
                    <a:pt x="168" y="838"/>
                    <a:pt x="1" y="738"/>
                    <a:pt x="1" y="738"/>
                  </a:cubicBezTo>
                  <a:lnTo>
                    <a:pt x="1" y="738"/>
                  </a:lnTo>
                  <a:cubicBezTo>
                    <a:pt x="1" y="738"/>
                    <a:pt x="34" y="772"/>
                    <a:pt x="101" y="838"/>
                  </a:cubicBezTo>
                  <a:cubicBezTo>
                    <a:pt x="234" y="905"/>
                    <a:pt x="334" y="972"/>
                    <a:pt x="468" y="1039"/>
                  </a:cubicBezTo>
                  <a:cubicBezTo>
                    <a:pt x="935" y="1272"/>
                    <a:pt x="1402" y="1439"/>
                    <a:pt x="1902" y="1506"/>
                  </a:cubicBezTo>
                  <a:cubicBezTo>
                    <a:pt x="2286" y="1572"/>
                    <a:pt x="2669" y="1606"/>
                    <a:pt x="3049" y="1606"/>
                  </a:cubicBezTo>
                  <a:cubicBezTo>
                    <a:pt x="3428" y="1606"/>
                    <a:pt x="3804" y="1572"/>
                    <a:pt x="4171" y="1506"/>
                  </a:cubicBezTo>
                  <a:cubicBezTo>
                    <a:pt x="5071" y="1272"/>
                    <a:pt x="5938" y="1005"/>
                    <a:pt x="6806" y="672"/>
                  </a:cubicBezTo>
                  <a:cubicBezTo>
                    <a:pt x="7570" y="366"/>
                    <a:pt x="8390" y="200"/>
                    <a:pt x="9214" y="200"/>
                  </a:cubicBezTo>
                  <a:cubicBezTo>
                    <a:pt x="9290" y="200"/>
                    <a:pt x="9365" y="202"/>
                    <a:pt x="9441" y="205"/>
                  </a:cubicBezTo>
                  <a:cubicBezTo>
                    <a:pt x="10175" y="238"/>
                    <a:pt x="10909" y="405"/>
                    <a:pt x="11609" y="705"/>
                  </a:cubicBezTo>
                  <a:cubicBezTo>
                    <a:pt x="12210" y="972"/>
                    <a:pt x="12810" y="1339"/>
                    <a:pt x="13377" y="1739"/>
                  </a:cubicBezTo>
                  <a:cubicBezTo>
                    <a:pt x="13377" y="1739"/>
                    <a:pt x="13344" y="1706"/>
                    <a:pt x="13277" y="1639"/>
                  </a:cubicBezTo>
                  <a:cubicBezTo>
                    <a:pt x="13177" y="1539"/>
                    <a:pt x="13077" y="1439"/>
                    <a:pt x="12943" y="1372"/>
                  </a:cubicBezTo>
                  <a:cubicBezTo>
                    <a:pt x="11943" y="572"/>
                    <a:pt x="10742" y="105"/>
                    <a:pt x="9474" y="5"/>
                  </a:cubicBezTo>
                  <a:cubicBezTo>
                    <a:pt x="9396" y="2"/>
                    <a:pt x="9318" y="0"/>
                    <a:pt x="923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35"/>
            <p:cNvSpPr/>
            <p:nvPr/>
          </p:nvSpPr>
          <p:spPr>
            <a:xfrm>
              <a:off x="1859000" y="4928125"/>
              <a:ext cx="491200" cy="4200"/>
            </a:xfrm>
            <a:custGeom>
              <a:rect b="b" l="l" r="r" t="t"/>
              <a:pathLst>
                <a:path extrusionOk="0" h="168" w="19648">
                  <a:moveTo>
                    <a:pt x="9807" y="1"/>
                  </a:moveTo>
                  <a:cubicBezTo>
                    <a:pt x="4404" y="1"/>
                    <a:pt x="0" y="34"/>
                    <a:pt x="0" y="68"/>
                  </a:cubicBezTo>
                  <a:cubicBezTo>
                    <a:pt x="0" y="134"/>
                    <a:pt x="4404" y="168"/>
                    <a:pt x="9807" y="168"/>
                  </a:cubicBezTo>
                  <a:cubicBezTo>
                    <a:pt x="15245" y="168"/>
                    <a:pt x="19648" y="134"/>
                    <a:pt x="19648" y="68"/>
                  </a:cubicBezTo>
                  <a:cubicBezTo>
                    <a:pt x="19648" y="34"/>
                    <a:pt x="15245" y="1"/>
                    <a:pt x="980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35"/>
            <p:cNvSpPr/>
            <p:nvPr/>
          </p:nvSpPr>
          <p:spPr>
            <a:xfrm>
              <a:off x="1500400" y="5198325"/>
              <a:ext cx="4591650" cy="5025"/>
            </a:xfrm>
            <a:custGeom>
              <a:rect b="b" l="l" r="r" t="t"/>
              <a:pathLst>
                <a:path extrusionOk="0" h="201" w="183666">
                  <a:moveTo>
                    <a:pt x="91833" y="1"/>
                  </a:moveTo>
                  <a:cubicBezTo>
                    <a:pt x="41097" y="1"/>
                    <a:pt x="1" y="34"/>
                    <a:pt x="1" y="101"/>
                  </a:cubicBezTo>
                  <a:cubicBezTo>
                    <a:pt x="1" y="167"/>
                    <a:pt x="41130" y="201"/>
                    <a:pt x="91833" y="201"/>
                  </a:cubicBezTo>
                  <a:cubicBezTo>
                    <a:pt x="142536" y="201"/>
                    <a:pt x="183665" y="167"/>
                    <a:pt x="183665" y="101"/>
                  </a:cubicBezTo>
                  <a:cubicBezTo>
                    <a:pt x="183665" y="34"/>
                    <a:pt x="142569" y="1"/>
                    <a:pt x="9183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5" name="Shape 1185"/>
        <p:cNvGrpSpPr/>
        <p:nvPr/>
      </p:nvGrpSpPr>
      <p:grpSpPr>
        <a:xfrm>
          <a:off x="0" y="0"/>
          <a:ext cx="0" cy="0"/>
          <a:chOff x="0" y="0"/>
          <a:chExt cx="0" cy="0"/>
        </a:xfrm>
      </p:grpSpPr>
      <p:sp>
        <p:nvSpPr>
          <p:cNvPr id="1186" name="Google Shape;1186;p36"/>
          <p:cNvSpPr txBox="1"/>
          <p:nvPr>
            <p:ph idx="1" type="subTitle"/>
          </p:nvPr>
        </p:nvSpPr>
        <p:spPr>
          <a:xfrm>
            <a:off x="495100" y="-64025"/>
            <a:ext cx="5928900" cy="47061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800">
                <a:solidFill>
                  <a:schemeClr val="accent5"/>
                </a:solidFill>
                <a:latin typeface="Arial"/>
                <a:ea typeface="Arial"/>
                <a:cs typeface="Arial"/>
                <a:sym typeface="Arial"/>
              </a:rPr>
              <a:t>Overview</a:t>
            </a:r>
            <a:r>
              <a:rPr lang="en" sz="1800">
                <a:solidFill>
                  <a:schemeClr val="accent5"/>
                </a:solidFill>
                <a:latin typeface="Arial"/>
                <a:ea typeface="Arial"/>
                <a:cs typeface="Arial"/>
                <a:sym typeface="Arial"/>
              </a:rPr>
              <a:t> </a:t>
            </a:r>
            <a:endParaRPr sz="1800">
              <a:solidFill>
                <a:schemeClr val="accent5"/>
              </a:solidFill>
              <a:latin typeface="Arial"/>
              <a:ea typeface="Arial"/>
              <a:cs typeface="Arial"/>
              <a:sym typeface="Arial"/>
            </a:endParaRPr>
          </a:p>
          <a:p>
            <a:pPr indent="0" lvl="0" marL="0" rtl="0" algn="ctr">
              <a:lnSpc>
                <a:spcPct val="115000"/>
              </a:lnSpc>
              <a:spcBef>
                <a:spcPts val="1200"/>
              </a:spcBef>
              <a:spcAft>
                <a:spcPts val="0"/>
              </a:spcAft>
              <a:buNone/>
            </a:pPr>
            <a:r>
              <a:t/>
            </a:r>
            <a:endParaRPr sz="1800">
              <a:solidFill>
                <a:schemeClr val="accent5"/>
              </a:solidFill>
              <a:latin typeface="Arial"/>
              <a:ea typeface="Arial"/>
              <a:cs typeface="Arial"/>
              <a:sym typeface="Arial"/>
            </a:endParaRPr>
          </a:p>
          <a:p>
            <a:pPr indent="457200" lvl="0" marL="0" rtl="0" algn="just">
              <a:lnSpc>
                <a:spcPct val="115000"/>
              </a:lnSpc>
              <a:spcBef>
                <a:spcPts val="0"/>
              </a:spcBef>
              <a:spcAft>
                <a:spcPts val="0"/>
              </a:spcAft>
              <a:buClr>
                <a:schemeClr val="accent5"/>
              </a:buClr>
              <a:buSzPts val="1100"/>
              <a:buFont typeface="Arial"/>
              <a:buNone/>
            </a:pPr>
            <a:r>
              <a:rPr b="1" lang="en" sz="2000">
                <a:solidFill>
                  <a:schemeClr val="accent5"/>
                </a:solidFill>
                <a:latin typeface="Arial"/>
                <a:ea typeface="Arial"/>
                <a:cs typeface="Arial"/>
                <a:sym typeface="Arial"/>
              </a:rPr>
              <a:t>First</a:t>
            </a:r>
            <a:r>
              <a:rPr lang="en" sz="2000">
                <a:solidFill>
                  <a:schemeClr val="accent5"/>
                </a:solidFill>
                <a:latin typeface="Arial"/>
                <a:ea typeface="Arial"/>
                <a:cs typeface="Arial"/>
                <a:sym typeface="Arial"/>
              </a:rPr>
              <a:t>, researchers analyzed the personality in relation to their present entrepreneurial intent, perceived learning, perceived abilities, and personal Investment. </a:t>
            </a:r>
            <a:r>
              <a:rPr b="1" lang="en" sz="2000">
                <a:solidFill>
                  <a:schemeClr val="accent5"/>
                </a:solidFill>
                <a:latin typeface="Arial"/>
                <a:ea typeface="Arial"/>
                <a:cs typeface="Arial"/>
                <a:sym typeface="Arial"/>
              </a:rPr>
              <a:t> </a:t>
            </a:r>
            <a:endParaRPr b="1" sz="2000">
              <a:solidFill>
                <a:schemeClr val="accent5"/>
              </a:solidFill>
              <a:latin typeface="Arial"/>
              <a:ea typeface="Arial"/>
              <a:cs typeface="Arial"/>
              <a:sym typeface="Arial"/>
            </a:endParaRPr>
          </a:p>
          <a:p>
            <a:pPr indent="457200" lvl="0" marL="0" rtl="0" algn="l">
              <a:spcBef>
                <a:spcPts val="0"/>
              </a:spcBef>
              <a:spcAft>
                <a:spcPts val="0"/>
              </a:spcAft>
              <a:buNone/>
            </a:pPr>
            <a:r>
              <a:t/>
            </a:r>
            <a:endParaRPr sz="1800">
              <a:solidFill>
                <a:schemeClr val="accent5"/>
              </a:solidFill>
              <a:latin typeface="Arial"/>
              <a:ea typeface="Arial"/>
              <a:cs typeface="Arial"/>
              <a:sym typeface="Arial"/>
            </a:endParaRPr>
          </a:p>
        </p:txBody>
      </p:sp>
      <p:grpSp>
        <p:nvGrpSpPr>
          <p:cNvPr id="1187" name="Google Shape;1187;p36"/>
          <p:cNvGrpSpPr/>
          <p:nvPr/>
        </p:nvGrpSpPr>
        <p:grpSpPr>
          <a:xfrm>
            <a:off x="6498772" y="997100"/>
            <a:ext cx="2340595" cy="3803147"/>
            <a:chOff x="1500400" y="580025"/>
            <a:chExt cx="4740925" cy="4623325"/>
          </a:xfrm>
        </p:grpSpPr>
        <p:sp>
          <p:nvSpPr>
            <p:cNvPr id="1188" name="Google Shape;1188;p36"/>
            <p:cNvSpPr/>
            <p:nvPr/>
          </p:nvSpPr>
          <p:spPr>
            <a:xfrm>
              <a:off x="5077975" y="758475"/>
              <a:ext cx="826425" cy="861475"/>
            </a:xfrm>
            <a:custGeom>
              <a:rect b="b" l="l" r="r" t="t"/>
              <a:pathLst>
                <a:path extrusionOk="0" h="34459" w="33057">
                  <a:moveTo>
                    <a:pt x="0" y="1"/>
                  </a:moveTo>
                  <a:lnTo>
                    <a:pt x="0" y="34459"/>
                  </a:lnTo>
                  <a:lnTo>
                    <a:pt x="33057" y="34459"/>
                  </a:lnTo>
                  <a:lnTo>
                    <a:pt x="3305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p36"/>
            <p:cNvSpPr/>
            <p:nvPr/>
          </p:nvSpPr>
          <p:spPr>
            <a:xfrm>
              <a:off x="5022100" y="758475"/>
              <a:ext cx="826450" cy="861475"/>
            </a:xfrm>
            <a:custGeom>
              <a:rect b="b" l="l" r="r" t="t"/>
              <a:pathLst>
                <a:path extrusionOk="0" h="34459" w="33058">
                  <a:moveTo>
                    <a:pt x="0" y="1"/>
                  </a:moveTo>
                  <a:lnTo>
                    <a:pt x="0" y="34459"/>
                  </a:lnTo>
                  <a:lnTo>
                    <a:pt x="33057" y="34459"/>
                  </a:lnTo>
                  <a:lnTo>
                    <a:pt x="33057"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36"/>
            <p:cNvSpPr/>
            <p:nvPr/>
          </p:nvSpPr>
          <p:spPr>
            <a:xfrm>
              <a:off x="5022100" y="758475"/>
              <a:ext cx="826450" cy="862325"/>
            </a:xfrm>
            <a:custGeom>
              <a:rect b="b" l="l" r="r" t="t"/>
              <a:pathLst>
                <a:path extrusionOk="0" h="34493" w="33058">
                  <a:moveTo>
                    <a:pt x="0" y="1"/>
                  </a:moveTo>
                  <a:lnTo>
                    <a:pt x="0" y="34"/>
                  </a:lnTo>
                  <a:lnTo>
                    <a:pt x="33057" y="34"/>
                  </a:lnTo>
                  <a:lnTo>
                    <a:pt x="33057" y="1"/>
                  </a:lnTo>
                  <a:close/>
                  <a:moveTo>
                    <a:pt x="0" y="34459"/>
                  </a:moveTo>
                  <a:lnTo>
                    <a:pt x="0" y="34492"/>
                  </a:lnTo>
                  <a:lnTo>
                    <a:pt x="33057" y="34492"/>
                  </a:lnTo>
                  <a:lnTo>
                    <a:pt x="33057" y="34459"/>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36"/>
            <p:cNvSpPr/>
            <p:nvPr/>
          </p:nvSpPr>
          <p:spPr>
            <a:xfrm>
              <a:off x="5133000" y="874400"/>
              <a:ext cx="604625" cy="629650"/>
            </a:xfrm>
            <a:custGeom>
              <a:rect b="b" l="l" r="r" t="t"/>
              <a:pathLst>
                <a:path extrusionOk="0" h="25186" w="24185">
                  <a:moveTo>
                    <a:pt x="1" y="1"/>
                  </a:moveTo>
                  <a:lnTo>
                    <a:pt x="1" y="25185"/>
                  </a:lnTo>
                  <a:lnTo>
                    <a:pt x="24185" y="25185"/>
                  </a:lnTo>
                  <a:lnTo>
                    <a:pt x="24185"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36"/>
            <p:cNvSpPr/>
            <p:nvPr/>
          </p:nvSpPr>
          <p:spPr>
            <a:xfrm>
              <a:off x="5022925" y="1509025"/>
              <a:ext cx="110100" cy="108425"/>
            </a:xfrm>
            <a:custGeom>
              <a:rect b="b" l="l" r="r" t="t"/>
              <a:pathLst>
                <a:path extrusionOk="0" h="4337" w="4404">
                  <a:moveTo>
                    <a:pt x="4404" y="0"/>
                  </a:moveTo>
                  <a:cubicBezTo>
                    <a:pt x="4170" y="134"/>
                    <a:pt x="3937" y="334"/>
                    <a:pt x="3703" y="567"/>
                  </a:cubicBezTo>
                  <a:cubicBezTo>
                    <a:pt x="3303" y="934"/>
                    <a:pt x="2736" y="1468"/>
                    <a:pt x="2135" y="2069"/>
                  </a:cubicBezTo>
                  <a:cubicBezTo>
                    <a:pt x="1535" y="2669"/>
                    <a:pt x="968" y="3203"/>
                    <a:pt x="601" y="3636"/>
                  </a:cubicBezTo>
                  <a:cubicBezTo>
                    <a:pt x="367" y="3836"/>
                    <a:pt x="167" y="4070"/>
                    <a:pt x="0" y="4337"/>
                  </a:cubicBezTo>
                  <a:cubicBezTo>
                    <a:pt x="267" y="4170"/>
                    <a:pt x="501" y="3970"/>
                    <a:pt x="701" y="3736"/>
                  </a:cubicBezTo>
                  <a:cubicBezTo>
                    <a:pt x="1101" y="3369"/>
                    <a:pt x="1668" y="2836"/>
                    <a:pt x="2269" y="2235"/>
                  </a:cubicBezTo>
                  <a:cubicBezTo>
                    <a:pt x="2903" y="1635"/>
                    <a:pt x="3436" y="1101"/>
                    <a:pt x="3803" y="668"/>
                  </a:cubicBezTo>
                  <a:cubicBezTo>
                    <a:pt x="4037" y="467"/>
                    <a:pt x="4237" y="234"/>
                    <a:pt x="4404"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36"/>
            <p:cNvSpPr/>
            <p:nvPr/>
          </p:nvSpPr>
          <p:spPr>
            <a:xfrm>
              <a:off x="5737600" y="1507350"/>
              <a:ext cx="108425" cy="110100"/>
            </a:xfrm>
            <a:custGeom>
              <a:rect b="b" l="l" r="r" t="t"/>
              <a:pathLst>
                <a:path extrusionOk="0" h="4404" w="4337">
                  <a:moveTo>
                    <a:pt x="1" y="1"/>
                  </a:moveTo>
                  <a:lnTo>
                    <a:pt x="1" y="1"/>
                  </a:lnTo>
                  <a:cubicBezTo>
                    <a:pt x="167" y="234"/>
                    <a:pt x="367" y="468"/>
                    <a:pt x="568" y="701"/>
                  </a:cubicBezTo>
                  <a:cubicBezTo>
                    <a:pt x="968" y="1101"/>
                    <a:pt x="1502" y="1669"/>
                    <a:pt x="2102" y="2269"/>
                  </a:cubicBezTo>
                  <a:cubicBezTo>
                    <a:pt x="2702" y="2869"/>
                    <a:pt x="3236" y="3436"/>
                    <a:pt x="3636" y="3803"/>
                  </a:cubicBezTo>
                  <a:cubicBezTo>
                    <a:pt x="3837" y="4037"/>
                    <a:pt x="4070" y="4237"/>
                    <a:pt x="4337" y="4404"/>
                  </a:cubicBezTo>
                  <a:cubicBezTo>
                    <a:pt x="4170" y="4137"/>
                    <a:pt x="3970" y="3903"/>
                    <a:pt x="3770" y="3703"/>
                  </a:cubicBezTo>
                  <a:cubicBezTo>
                    <a:pt x="3370" y="3303"/>
                    <a:pt x="2836" y="2736"/>
                    <a:pt x="2235" y="2136"/>
                  </a:cubicBezTo>
                  <a:cubicBezTo>
                    <a:pt x="1635" y="1502"/>
                    <a:pt x="1101" y="968"/>
                    <a:pt x="701" y="601"/>
                  </a:cubicBezTo>
                  <a:cubicBezTo>
                    <a:pt x="468" y="368"/>
                    <a:pt x="234" y="167"/>
                    <a:pt x="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36"/>
            <p:cNvSpPr/>
            <p:nvPr/>
          </p:nvSpPr>
          <p:spPr>
            <a:xfrm>
              <a:off x="5735925" y="767650"/>
              <a:ext cx="110950" cy="108450"/>
            </a:xfrm>
            <a:custGeom>
              <a:rect b="b" l="l" r="r" t="t"/>
              <a:pathLst>
                <a:path extrusionOk="0" h="4338" w="4438">
                  <a:moveTo>
                    <a:pt x="4437" y="1"/>
                  </a:moveTo>
                  <a:cubicBezTo>
                    <a:pt x="4170" y="168"/>
                    <a:pt x="3937" y="368"/>
                    <a:pt x="3737" y="601"/>
                  </a:cubicBezTo>
                  <a:cubicBezTo>
                    <a:pt x="3303" y="968"/>
                    <a:pt x="2736" y="1502"/>
                    <a:pt x="2136" y="2102"/>
                  </a:cubicBezTo>
                  <a:cubicBezTo>
                    <a:pt x="1535" y="2703"/>
                    <a:pt x="968" y="3236"/>
                    <a:pt x="601" y="3670"/>
                  </a:cubicBezTo>
                  <a:cubicBezTo>
                    <a:pt x="368" y="3870"/>
                    <a:pt x="168" y="4104"/>
                    <a:pt x="1" y="4337"/>
                  </a:cubicBezTo>
                  <a:cubicBezTo>
                    <a:pt x="268" y="4170"/>
                    <a:pt x="501" y="4004"/>
                    <a:pt x="701" y="3770"/>
                  </a:cubicBezTo>
                  <a:cubicBezTo>
                    <a:pt x="1135" y="3403"/>
                    <a:pt x="1669" y="2870"/>
                    <a:pt x="2302" y="2269"/>
                  </a:cubicBezTo>
                  <a:cubicBezTo>
                    <a:pt x="2903" y="1669"/>
                    <a:pt x="3437" y="1102"/>
                    <a:pt x="3837" y="701"/>
                  </a:cubicBezTo>
                  <a:cubicBezTo>
                    <a:pt x="4037" y="501"/>
                    <a:pt x="4237" y="268"/>
                    <a:pt x="4437"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36"/>
            <p:cNvSpPr/>
            <p:nvPr/>
          </p:nvSpPr>
          <p:spPr>
            <a:xfrm>
              <a:off x="5022925" y="767650"/>
              <a:ext cx="108425" cy="110100"/>
            </a:xfrm>
            <a:custGeom>
              <a:rect b="b" l="l" r="r" t="t"/>
              <a:pathLst>
                <a:path extrusionOk="0" h="4404" w="4337">
                  <a:moveTo>
                    <a:pt x="0" y="1"/>
                  </a:moveTo>
                  <a:cubicBezTo>
                    <a:pt x="167" y="268"/>
                    <a:pt x="367" y="501"/>
                    <a:pt x="601" y="701"/>
                  </a:cubicBezTo>
                  <a:cubicBezTo>
                    <a:pt x="968" y="1102"/>
                    <a:pt x="1502" y="1669"/>
                    <a:pt x="2102" y="2269"/>
                  </a:cubicBezTo>
                  <a:cubicBezTo>
                    <a:pt x="2702" y="2870"/>
                    <a:pt x="3236" y="3437"/>
                    <a:pt x="3670" y="3804"/>
                  </a:cubicBezTo>
                  <a:cubicBezTo>
                    <a:pt x="3870" y="4037"/>
                    <a:pt x="4103" y="4237"/>
                    <a:pt x="4337" y="4404"/>
                  </a:cubicBezTo>
                  <a:cubicBezTo>
                    <a:pt x="4170" y="4137"/>
                    <a:pt x="4003" y="3904"/>
                    <a:pt x="3770" y="3703"/>
                  </a:cubicBezTo>
                  <a:cubicBezTo>
                    <a:pt x="3403" y="3303"/>
                    <a:pt x="2869" y="2736"/>
                    <a:pt x="2269" y="2136"/>
                  </a:cubicBezTo>
                  <a:cubicBezTo>
                    <a:pt x="1668" y="1535"/>
                    <a:pt x="1101" y="968"/>
                    <a:pt x="701" y="601"/>
                  </a:cubicBezTo>
                  <a:cubicBezTo>
                    <a:pt x="501" y="368"/>
                    <a:pt x="267" y="168"/>
                    <a:pt x="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36"/>
            <p:cNvSpPr/>
            <p:nvPr/>
          </p:nvSpPr>
          <p:spPr>
            <a:xfrm>
              <a:off x="5130500" y="871900"/>
              <a:ext cx="607950" cy="633800"/>
            </a:xfrm>
            <a:custGeom>
              <a:rect b="b" l="l" r="r" t="t"/>
              <a:pathLst>
                <a:path extrusionOk="0" h="25352" w="24318">
                  <a:moveTo>
                    <a:pt x="1" y="0"/>
                  </a:moveTo>
                  <a:lnTo>
                    <a:pt x="1" y="67"/>
                  </a:lnTo>
                  <a:lnTo>
                    <a:pt x="1" y="25252"/>
                  </a:lnTo>
                  <a:lnTo>
                    <a:pt x="1" y="25352"/>
                  </a:lnTo>
                  <a:lnTo>
                    <a:pt x="167" y="25352"/>
                  </a:lnTo>
                  <a:lnTo>
                    <a:pt x="17680" y="25285"/>
                  </a:lnTo>
                  <a:lnTo>
                    <a:pt x="22550" y="25252"/>
                  </a:lnTo>
                  <a:lnTo>
                    <a:pt x="17613" y="25252"/>
                  </a:lnTo>
                  <a:lnTo>
                    <a:pt x="234" y="25186"/>
                  </a:lnTo>
                  <a:lnTo>
                    <a:pt x="234" y="25186"/>
                  </a:lnTo>
                  <a:lnTo>
                    <a:pt x="234" y="201"/>
                  </a:lnTo>
                  <a:lnTo>
                    <a:pt x="24151" y="201"/>
                  </a:lnTo>
                  <a:cubicBezTo>
                    <a:pt x="24151" y="7695"/>
                    <a:pt x="24184" y="13930"/>
                    <a:pt x="24184" y="18347"/>
                  </a:cubicBezTo>
                  <a:cubicBezTo>
                    <a:pt x="24218" y="20549"/>
                    <a:pt x="24218" y="22283"/>
                    <a:pt x="24218" y="23484"/>
                  </a:cubicBezTo>
                  <a:lnTo>
                    <a:pt x="24218" y="24818"/>
                  </a:lnTo>
                  <a:lnTo>
                    <a:pt x="24218" y="25185"/>
                  </a:lnTo>
                  <a:lnTo>
                    <a:pt x="24218" y="25319"/>
                  </a:lnTo>
                  <a:cubicBezTo>
                    <a:pt x="24218" y="25252"/>
                    <a:pt x="24218" y="25219"/>
                    <a:pt x="24251" y="25185"/>
                  </a:cubicBezTo>
                  <a:lnTo>
                    <a:pt x="24251" y="24818"/>
                  </a:lnTo>
                  <a:lnTo>
                    <a:pt x="24251" y="23484"/>
                  </a:lnTo>
                  <a:cubicBezTo>
                    <a:pt x="24251" y="22316"/>
                    <a:pt x="24251" y="20582"/>
                    <a:pt x="24251" y="18380"/>
                  </a:cubicBezTo>
                  <a:cubicBezTo>
                    <a:pt x="24285" y="13944"/>
                    <a:pt x="24318" y="7639"/>
                    <a:pt x="24318" y="101"/>
                  </a:cubicBezTo>
                  <a:lnTo>
                    <a:pt x="24318"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36"/>
            <p:cNvSpPr/>
            <p:nvPr/>
          </p:nvSpPr>
          <p:spPr>
            <a:xfrm>
              <a:off x="5334825" y="1088725"/>
              <a:ext cx="201000" cy="201825"/>
            </a:xfrm>
            <a:custGeom>
              <a:rect b="b" l="l" r="r" t="t"/>
              <a:pathLst>
                <a:path extrusionOk="0" h="8073" w="8040">
                  <a:moveTo>
                    <a:pt x="0" y="0"/>
                  </a:moveTo>
                  <a:lnTo>
                    <a:pt x="0" y="8073"/>
                  </a:lnTo>
                  <a:lnTo>
                    <a:pt x="8039" y="8073"/>
                  </a:lnTo>
                  <a:lnTo>
                    <a:pt x="803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36"/>
            <p:cNvSpPr/>
            <p:nvPr/>
          </p:nvSpPr>
          <p:spPr>
            <a:xfrm>
              <a:off x="4084750" y="580025"/>
              <a:ext cx="601300" cy="627150"/>
            </a:xfrm>
            <a:custGeom>
              <a:rect b="b" l="l" r="r" t="t"/>
              <a:pathLst>
                <a:path extrusionOk="0" h="25086" w="24052">
                  <a:moveTo>
                    <a:pt x="1" y="0"/>
                  </a:moveTo>
                  <a:lnTo>
                    <a:pt x="1" y="25085"/>
                  </a:lnTo>
                  <a:lnTo>
                    <a:pt x="24051" y="25085"/>
                  </a:lnTo>
                  <a:lnTo>
                    <a:pt x="2405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36"/>
            <p:cNvSpPr/>
            <p:nvPr/>
          </p:nvSpPr>
          <p:spPr>
            <a:xfrm>
              <a:off x="4043900" y="580025"/>
              <a:ext cx="601275" cy="627150"/>
            </a:xfrm>
            <a:custGeom>
              <a:rect b="b" l="l" r="r" t="t"/>
              <a:pathLst>
                <a:path extrusionOk="0" h="25086" w="24051">
                  <a:moveTo>
                    <a:pt x="0" y="0"/>
                  </a:moveTo>
                  <a:lnTo>
                    <a:pt x="0" y="25085"/>
                  </a:lnTo>
                  <a:lnTo>
                    <a:pt x="24051" y="25085"/>
                  </a:lnTo>
                  <a:lnTo>
                    <a:pt x="24051"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0" name="Google Shape;1200;p36"/>
            <p:cNvSpPr/>
            <p:nvPr/>
          </p:nvSpPr>
          <p:spPr>
            <a:xfrm>
              <a:off x="4043900" y="580025"/>
              <a:ext cx="601275" cy="627975"/>
            </a:xfrm>
            <a:custGeom>
              <a:rect b="b" l="l" r="r" t="t"/>
              <a:pathLst>
                <a:path extrusionOk="0" h="25119" w="24051">
                  <a:moveTo>
                    <a:pt x="0" y="0"/>
                  </a:moveTo>
                  <a:lnTo>
                    <a:pt x="0" y="25118"/>
                  </a:lnTo>
                  <a:lnTo>
                    <a:pt x="34" y="34"/>
                  </a:lnTo>
                  <a:lnTo>
                    <a:pt x="24051" y="34"/>
                  </a:lnTo>
                  <a:lnTo>
                    <a:pt x="2405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1" name="Google Shape;1201;p36"/>
            <p:cNvSpPr/>
            <p:nvPr/>
          </p:nvSpPr>
          <p:spPr>
            <a:xfrm>
              <a:off x="4124775" y="664250"/>
              <a:ext cx="439525" cy="458675"/>
            </a:xfrm>
            <a:custGeom>
              <a:rect b="b" l="l" r="r" t="t"/>
              <a:pathLst>
                <a:path extrusionOk="0" h="18347" w="17581">
                  <a:moveTo>
                    <a:pt x="1" y="1"/>
                  </a:moveTo>
                  <a:lnTo>
                    <a:pt x="1" y="18347"/>
                  </a:lnTo>
                  <a:lnTo>
                    <a:pt x="17580" y="18347"/>
                  </a:lnTo>
                  <a:lnTo>
                    <a:pt x="17580"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36"/>
            <p:cNvSpPr/>
            <p:nvPr/>
          </p:nvSpPr>
          <p:spPr>
            <a:xfrm>
              <a:off x="4044725" y="1125425"/>
              <a:ext cx="80075" cy="79250"/>
            </a:xfrm>
            <a:custGeom>
              <a:rect b="b" l="l" r="r" t="t"/>
              <a:pathLst>
                <a:path extrusionOk="0" h="3170" w="3203">
                  <a:moveTo>
                    <a:pt x="3203" y="0"/>
                  </a:moveTo>
                  <a:lnTo>
                    <a:pt x="3203" y="0"/>
                  </a:lnTo>
                  <a:cubicBezTo>
                    <a:pt x="3036" y="134"/>
                    <a:pt x="2869" y="267"/>
                    <a:pt x="2702" y="434"/>
                  </a:cubicBezTo>
                  <a:cubicBezTo>
                    <a:pt x="2402" y="701"/>
                    <a:pt x="2002" y="1101"/>
                    <a:pt x="1568" y="1535"/>
                  </a:cubicBezTo>
                  <a:cubicBezTo>
                    <a:pt x="1101" y="1968"/>
                    <a:pt x="701" y="2368"/>
                    <a:pt x="434" y="2669"/>
                  </a:cubicBezTo>
                  <a:cubicBezTo>
                    <a:pt x="267" y="2802"/>
                    <a:pt x="134" y="2969"/>
                    <a:pt x="1" y="3169"/>
                  </a:cubicBezTo>
                  <a:cubicBezTo>
                    <a:pt x="201" y="3036"/>
                    <a:pt x="367" y="2902"/>
                    <a:pt x="534" y="2735"/>
                  </a:cubicBezTo>
                  <a:cubicBezTo>
                    <a:pt x="834" y="2469"/>
                    <a:pt x="1235" y="2068"/>
                    <a:pt x="1668" y="1635"/>
                  </a:cubicBezTo>
                  <a:cubicBezTo>
                    <a:pt x="2102" y="1201"/>
                    <a:pt x="2502" y="801"/>
                    <a:pt x="2803" y="500"/>
                  </a:cubicBezTo>
                  <a:cubicBezTo>
                    <a:pt x="2936" y="367"/>
                    <a:pt x="3103" y="200"/>
                    <a:pt x="3203"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36"/>
            <p:cNvSpPr/>
            <p:nvPr/>
          </p:nvSpPr>
          <p:spPr>
            <a:xfrm>
              <a:off x="4564275" y="1124575"/>
              <a:ext cx="79225" cy="79250"/>
            </a:xfrm>
            <a:custGeom>
              <a:rect b="b" l="l" r="r" t="t"/>
              <a:pathLst>
                <a:path extrusionOk="0" h="3170" w="3169">
                  <a:moveTo>
                    <a:pt x="0" y="1"/>
                  </a:moveTo>
                  <a:cubicBezTo>
                    <a:pt x="133" y="168"/>
                    <a:pt x="267" y="334"/>
                    <a:pt x="434" y="501"/>
                  </a:cubicBezTo>
                  <a:cubicBezTo>
                    <a:pt x="701" y="801"/>
                    <a:pt x="1067" y="1202"/>
                    <a:pt x="1534" y="1635"/>
                  </a:cubicBezTo>
                  <a:cubicBezTo>
                    <a:pt x="1968" y="2069"/>
                    <a:pt x="2368" y="2469"/>
                    <a:pt x="2669" y="2769"/>
                  </a:cubicBezTo>
                  <a:cubicBezTo>
                    <a:pt x="2802" y="2903"/>
                    <a:pt x="2969" y="3070"/>
                    <a:pt x="3169" y="3170"/>
                  </a:cubicBezTo>
                  <a:cubicBezTo>
                    <a:pt x="3036" y="3003"/>
                    <a:pt x="2902" y="2803"/>
                    <a:pt x="2735" y="2669"/>
                  </a:cubicBezTo>
                  <a:cubicBezTo>
                    <a:pt x="2468" y="2369"/>
                    <a:pt x="2068" y="1969"/>
                    <a:pt x="1635" y="1535"/>
                  </a:cubicBezTo>
                  <a:cubicBezTo>
                    <a:pt x="1201" y="1068"/>
                    <a:pt x="801" y="668"/>
                    <a:pt x="500" y="401"/>
                  </a:cubicBezTo>
                  <a:cubicBezTo>
                    <a:pt x="367" y="234"/>
                    <a:pt x="200" y="101"/>
                    <a:pt x="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4" name="Google Shape;1204;p36"/>
            <p:cNvSpPr/>
            <p:nvPr/>
          </p:nvSpPr>
          <p:spPr>
            <a:xfrm>
              <a:off x="4563425" y="586700"/>
              <a:ext cx="79250" cy="79250"/>
            </a:xfrm>
            <a:custGeom>
              <a:rect b="b" l="l" r="r" t="t"/>
              <a:pathLst>
                <a:path extrusionOk="0" h="3170" w="3170">
                  <a:moveTo>
                    <a:pt x="3170" y="0"/>
                  </a:moveTo>
                  <a:cubicBezTo>
                    <a:pt x="3003" y="100"/>
                    <a:pt x="2836" y="267"/>
                    <a:pt x="2669" y="434"/>
                  </a:cubicBezTo>
                  <a:cubicBezTo>
                    <a:pt x="2369" y="667"/>
                    <a:pt x="1969" y="1068"/>
                    <a:pt x="1535" y="1501"/>
                  </a:cubicBezTo>
                  <a:cubicBezTo>
                    <a:pt x="1101" y="1935"/>
                    <a:pt x="701" y="2369"/>
                    <a:pt x="401" y="2636"/>
                  </a:cubicBezTo>
                  <a:cubicBezTo>
                    <a:pt x="234" y="2802"/>
                    <a:pt x="101" y="2969"/>
                    <a:pt x="1" y="3169"/>
                  </a:cubicBezTo>
                  <a:cubicBezTo>
                    <a:pt x="167" y="3036"/>
                    <a:pt x="334" y="2902"/>
                    <a:pt x="501" y="2736"/>
                  </a:cubicBezTo>
                  <a:cubicBezTo>
                    <a:pt x="801" y="2469"/>
                    <a:pt x="1202" y="2068"/>
                    <a:pt x="1635" y="1635"/>
                  </a:cubicBezTo>
                  <a:cubicBezTo>
                    <a:pt x="2102" y="1201"/>
                    <a:pt x="2469" y="801"/>
                    <a:pt x="2769" y="501"/>
                  </a:cubicBezTo>
                  <a:cubicBezTo>
                    <a:pt x="2936" y="367"/>
                    <a:pt x="3070" y="200"/>
                    <a:pt x="317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5" name="Google Shape;1205;p36"/>
            <p:cNvSpPr/>
            <p:nvPr/>
          </p:nvSpPr>
          <p:spPr>
            <a:xfrm>
              <a:off x="4044725" y="586700"/>
              <a:ext cx="79250" cy="80075"/>
            </a:xfrm>
            <a:custGeom>
              <a:rect b="b" l="l" r="r" t="t"/>
              <a:pathLst>
                <a:path extrusionOk="0" h="3203" w="3170">
                  <a:moveTo>
                    <a:pt x="1" y="0"/>
                  </a:moveTo>
                  <a:lnTo>
                    <a:pt x="1" y="0"/>
                  </a:lnTo>
                  <a:cubicBezTo>
                    <a:pt x="134" y="200"/>
                    <a:pt x="267" y="367"/>
                    <a:pt x="434" y="534"/>
                  </a:cubicBezTo>
                  <a:cubicBezTo>
                    <a:pt x="701" y="834"/>
                    <a:pt x="1101" y="1235"/>
                    <a:pt x="1535" y="1668"/>
                  </a:cubicBezTo>
                  <a:cubicBezTo>
                    <a:pt x="1969" y="2102"/>
                    <a:pt x="2369" y="2502"/>
                    <a:pt x="2669" y="2802"/>
                  </a:cubicBezTo>
                  <a:cubicBezTo>
                    <a:pt x="2803" y="2936"/>
                    <a:pt x="2969" y="3103"/>
                    <a:pt x="3169" y="3203"/>
                  </a:cubicBezTo>
                  <a:cubicBezTo>
                    <a:pt x="3036" y="3036"/>
                    <a:pt x="2903" y="2836"/>
                    <a:pt x="2736" y="2702"/>
                  </a:cubicBezTo>
                  <a:cubicBezTo>
                    <a:pt x="2469" y="2369"/>
                    <a:pt x="2069" y="2002"/>
                    <a:pt x="1635" y="1535"/>
                  </a:cubicBezTo>
                  <a:cubicBezTo>
                    <a:pt x="1201" y="1101"/>
                    <a:pt x="801" y="701"/>
                    <a:pt x="501" y="434"/>
                  </a:cubicBezTo>
                  <a:cubicBezTo>
                    <a:pt x="367" y="267"/>
                    <a:pt x="201" y="134"/>
                    <a:pt x="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6" name="Google Shape;1206;p36"/>
            <p:cNvSpPr/>
            <p:nvPr/>
          </p:nvSpPr>
          <p:spPr>
            <a:xfrm>
              <a:off x="4123125" y="662575"/>
              <a:ext cx="442000" cy="462025"/>
            </a:xfrm>
            <a:custGeom>
              <a:rect b="b" l="l" r="r" t="t"/>
              <a:pathLst>
                <a:path extrusionOk="0" h="18481" w="17680">
                  <a:moveTo>
                    <a:pt x="0" y="1"/>
                  </a:moveTo>
                  <a:lnTo>
                    <a:pt x="0" y="68"/>
                  </a:lnTo>
                  <a:lnTo>
                    <a:pt x="0" y="18414"/>
                  </a:lnTo>
                  <a:lnTo>
                    <a:pt x="0" y="18481"/>
                  </a:lnTo>
                  <a:lnTo>
                    <a:pt x="67" y="18481"/>
                  </a:lnTo>
                  <a:lnTo>
                    <a:pt x="12876" y="18347"/>
                  </a:lnTo>
                  <a:lnTo>
                    <a:pt x="12843" y="18347"/>
                  </a:lnTo>
                  <a:lnTo>
                    <a:pt x="200" y="18314"/>
                  </a:lnTo>
                  <a:lnTo>
                    <a:pt x="200" y="18314"/>
                  </a:lnTo>
                  <a:lnTo>
                    <a:pt x="200" y="134"/>
                  </a:lnTo>
                  <a:lnTo>
                    <a:pt x="17579" y="134"/>
                  </a:lnTo>
                  <a:cubicBezTo>
                    <a:pt x="17580" y="5575"/>
                    <a:pt x="17613" y="10121"/>
                    <a:pt x="17613" y="13310"/>
                  </a:cubicBezTo>
                  <a:lnTo>
                    <a:pt x="17613" y="17080"/>
                  </a:lnTo>
                  <a:cubicBezTo>
                    <a:pt x="17646" y="16212"/>
                    <a:pt x="17646" y="14945"/>
                    <a:pt x="17646" y="13344"/>
                  </a:cubicBezTo>
                  <a:cubicBezTo>
                    <a:pt x="17646" y="10141"/>
                    <a:pt x="17679" y="5538"/>
                    <a:pt x="17679" y="68"/>
                  </a:cubicBezTo>
                  <a:lnTo>
                    <a:pt x="17679"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36"/>
            <p:cNvSpPr/>
            <p:nvPr/>
          </p:nvSpPr>
          <p:spPr>
            <a:xfrm>
              <a:off x="4271550" y="820200"/>
              <a:ext cx="146800" cy="146800"/>
            </a:xfrm>
            <a:custGeom>
              <a:rect b="b" l="l" r="r" t="t"/>
              <a:pathLst>
                <a:path extrusionOk="0" h="5872" w="5872">
                  <a:moveTo>
                    <a:pt x="1" y="0"/>
                  </a:moveTo>
                  <a:lnTo>
                    <a:pt x="1" y="5871"/>
                  </a:lnTo>
                  <a:lnTo>
                    <a:pt x="5872" y="5871"/>
                  </a:lnTo>
                  <a:lnTo>
                    <a:pt x="5872"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36"/>
            <p:cNvSpPr/>
            <p:nvPr/>
          </p:nvSpPr>
          <p:spPr>
            <a:xfrm>
              <a:off x="5883550" y="4159100"/>
              <a:ext cx="357775" cy="216825"/>
            </a:xfrm>
            <a:custGeom>
              <a:rect b="b" l="l" r="r" t="t"/>
              <a:pathLst>
                <a:path extrusionOk="0" h="8673" w="14311">
                  <a:moveTo>
                    <a:pt x="7391" y="0"/>
                  </a:moveTo>
                  <a:cubicBezTo>
                    <a:pt x="5773" y="0"/>
                    <a:pt x="4164" y="304"/>
                    <a:pt x="2735" y="1041"/>
                  </a:cubicBezTo>
                  <a:cubicBezTo>
                    <a:pt x="1434" y="1708"/>
                    <a:pt x="567" y="2942"/>
                    <a:pt x="300" y="4376"/>
                  </a:cubicBezTo>
                  <a:cubicBezTo>
                    <a:pt x="0" y="5377"/>
                    <a:pt x="134" y="6478"/>
                    <a:pt x="601" y="7412"/>
                  </a:cubicBezTo>
                  <a:cubicBezTo>
                    <a:pt x="1032" y="8141"/>
                    <a:pt x="1835" y="8673"/>
                    <a:pt x="2674" y="8673"/>
                  </a:cubicBezTo>
                  <a:cubicBezTo>
                    <a:pt x="2872" y="8673"/>
                    <a:pt x="3072" y="8643"/>
                    <a:pt x="3269" y="8579"/>
                  </a:cubicBezTo>
                  <a:cubicBezTo>
                    <a:pt x="4270" y="8279"/>
                    <a:pt x="4870" y="7212"/>
                    <a:pt x="5704" y="6545"/>
                  </a:cubicBezTo>
                  <a:cubicBezTo>
                    <a:pt x="6618" y="5859"/>
                    <a:pt x="7765" y="5730"/>
                    <a:pt x="8951" y="5730"/>
                  </a:cubicBezTo>
                  <a:cubicBezTo>
                    <a:pt x="9670" y="5730"/>
                    <a:pt x="10403" y="5777"/>
                    <a:pt x="11108" y="5777"/>
                  </a:cubicBezTo>
                  <a:cubicBezTo>
                    <a:pt x="11195" y="5781"/>
                    <a:pt x="11283" y="5783"/>
                    <a:pt x="11372" y="5783"/>
                  </a:cubicBezTo>
                  <a:cubicBezTo>
                    <a:pt x="12062" y="5783"/>
                    <a:pt x="12777" y="5658"/>
                    <a:pt x="13310" y="5244"/>
                  </a:cubicBezTo>
                  <a:cubicBezTo>
                    <a:pt x="14310" y="4410"/>
                    <a:pt x="14144" y="2709"/>
                    <a:pt x="13276" y="1741"/>
                  </a:cubicBezTo>
                  <a:cubicBezTo>
                    <a:pt x="12409" y="774"/>
                    <a:pt x="11075" y="407"/>
                    <a:pt x="9774" y="207"/>
                  </a:cubicBezTo>
                  <a:cubicBezTo>
                    <a:pt x="8991" y="74"/>
                    <a:pt x="8190" y="0"/>
                    <a:pt x="7391"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36"/>
            <p:cNvSpPr/>
            <p:nvPr/>
          </p:nvSpPr>
          <p:spPr>
            <a:xfrm>
              <a:off x="5797650" y="3461275"/>
              <a:ext cx="262700" cy="516625"/>
            </a:xfrm>
            <a:custGeom>
              <a:rect b="b" l="l" r="r" t="t"/>
              <a:pathLst>
                <a:path extrusionOk="0" h="20665" w="10508">
                  <a:moveTo>
                    <a:pt x="5932" y="1"/>
                  </a:moveTo>
                  <a:cubicBezTo>
                    <a:pt x="5722" y="1"/>
                    <a:pt x="5512" y="22"/>
                    <a:pt x="5304" y="66"/>
                  </a:cubicBezTo>
                  <a:cubicBezTo>
                    <a:pt x="4003" y="400"/>
                    <a:pt x="3203" y="1667"/>
                    <a:pt x="2636" y="2868"/>
                  </a:cubicBezTo>
                  <a:cubicBezTo>
                    <a:pt x="934" y="6404"/>
                    <a:pt x="34" y="10274"/>
                    <a:pt x="0" y="14210"/>
                  </a:cubicBezTo>
                  <a:cubicBezTo>
                    <a:pt x="0" y="16044"/>
                    <a:pt x="234" y="17979"/>
                    <a:pt x="1268" y="19480"/>
                  </a:cubicBezTo>
                  <a:cubicBezTo>
                    <a:pt x="1862" y="20334"/>
                    <a:pt x="2714" y="20665"/>
                    <a:pt x="3578" y="20665"/>
                  </a:cubicBezTo>
                  <a:cubicBezTo>
                    <a:pt x="4606" y="20665"/>
                    <a:pt x="5652" y="20196"/>
                    <a:pt x="6305" y="19580"/>
                  </a:cubicBezTo>
                  <a:cubicBezTo>
                    <a:pt x="7472" y="18446"/>
                    <a:pt x="7973" y="16778"/>
                    <a:pt x="8440" y="15177"/>
                  </a:cubicBezTo>
                  <a:cubicBezTo>
                    <a:pt x="9474" y="11575"/>
                    <a:pt x="10508" y="7772"/>
                    <a:pt x="9741" y="4103"/>
                  </a:cubicBezTo>
                  <a:cubicBezTo>
                    <a:pt x="9574" y="3002"/>
                    <a:pt x="9073" y="1934"/>
                    <a:pt x="8340" y="1100"/>
                  </a:cubicBezTo>
                  <a:cubicBezTo>
                    <a:pt x="7717" y="397"/>
                    <a:pt x="6832" y="1"/>
                    <a:pt x="5932"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36"/>
            <p:cNvSpPr/>
            <p:nvPr/>
          </p:nvSpPr>
          <p:spPr>
            <a:xfrm>
              <a:off x="5350650" y="3612100"/>
              <a:ext cx="430300" cy="427325"/>
            </a:xfrm>
            <a:custGeom>
              <a:rect b="b" l="l" r="r" t="t"/>
              <a:pathLst>
                <a:path extrusionOk="0" h="17093" w="17212">
                  <a:moveTo>
                    <a:pt x="3454" y="0"/>
                  </a:moveTo>
                  <a:cubicBezTo>
                    <a:pt x="3370" y="0"/>
                    <a:pt x="3287" y="2"/>
                    <a:pt x="3203" y="4"/>
                  </a:cubicBezTo>
                  <a:cubicBezTo>
                    <a:pt x="2169" y="71"/>
                    <a:pt x="1235" y="638"/>
                    <a:pt x="701" y="1539"/>
                  </a:cubicBezTo>
                  <a:cubicBezTo>
                    <a:pt x="1" y="2873"/>
                    <a:pt x="668" y="4474"/>
                    <a:pt x="1402" y="5808"/>
                  </a:cubicBezTo>
                  <a:cubicBezTo>
                    <a:pt x="2669" y="8143"/>
                    <a:pt x="4137" y="10378"/>
                    <a:pt x="5772" y="12480"/>
                  </a:cubicBezTo>
                  <a:cubicBezTo>
                    <a:pt x="7073" y="14181"/>
                    <a:pt x="8574" y="15849"/>
                    <a:pt x="10575" y="16616"/>
                  </a:cubicBezTo>
                  <a:cubicBezTo>
                    <a:pt x="11379" y="16925"/>
                    <a:pt x="12195" y="17093"/>
                    <a:pt x="12951" y="17093"/>
                  </a:cubicBezTo>
                  <a:cubicBezTo>
                    <a:pt x="14077" y="17093"/>
                    <a:pt x="15074" y="16720"/>
                    <a:pt x="15712" y="15882"/>
                  </a:cubicBezTo>
                  <a:lnTo>
                    <a:pt x="15712" y="15882"/>
                  </a:lnTo>
                  <a:lnTo>
                    <a:pt x="15523" y="16103"/>
                  </a:lnTo>
                  <a:lnTo>
                    <a:pt x="15523" y="16103"/>
                  </a:lnTo>
                  <a:cubicBezTo>
                    <a:pt x="16948" y="14436"/>
                    <a:pt x="17212" y="11941"/>
                    <a:pt x="16579" y="9845"/>
                  </a:cubicBezTo>
                  <a:cubicBezTo>
                    <a:pt x="15946" y="7743"/>
                    <a:pt x="14511" y="5909"/>
                    <a:pt x="12877" y="4441"/>
                  </a:cubicBezTo>
                  <a:cubicBezTo>
                    <a:pt x="10909" y="2706"/>
                    <a:pt x="8640" y="1372"/>
                    <a:pt x="6205" y="505"/>
                  </a:cubicBezTo>
                  <a:cubicBezTo>
                    <a:pt x="5319" y="168"/>
                    <a:pt x="4376" y="0"/>
                    <a:pt x="3454"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36"/>
            <p:cNvSpPr/>
            <p:nvPr/>
          </p:nvSpPr>
          <p:spPr>
            <a:xfrm>
              <a:off x="5825175" y="4224500"/>
              <a:ext cx="246025" cy="430975"/>
            </a:xfrm>
            <a:custGeom>
              <a:rect b="b" l="l" r="r" t="t"/>
              <a:pathLst>
                <a:path extrusionOk="0" h="17239" w="9841">
                  <a:moveTo>
                    <a:pt x="9419" y="1"/>
                  </a:moveTo>
                  <a:cubicBezTo>
                    <a:pt x="9273" y="1"/>
                    <a:pt x="9123" y="9"/>
                    <a:pt x="8973" y="26"/>
                  </a:cubicBezTo>
                  <a:cubicBezTo>
                    <a:pt x="8206" y="93"/>
                    <a:pt x="7405" y="293"/>
                    <a:pt x="6705" y="626"/>
                  </a:cubicBezTo>
                  <a:cubicBezTo>
                    <a:pt x="5637" y="1127"/>
                    <a:pt x="4703" y="1860"/>
                    <a:pt x="3970" y="2794"/>
                  </a:cubicBezTo>
                  <a:cubicBezTo>
                    <a:pt x="3069" y="3895"/>
                    <a:pt x="2335" y="5163"/>
                    <a:pt x="1835" y="6497"/>
                  </a:cubicBezTo>
                  <a:cubicBezTo>
                    <a:pt x="1268" y="7831"/>
                    <a:pt x="867" y="9199"/>
                    <a:pt x="567" y="10600"/>
                  </a:cubicBezTo>
                  <a:cubicBezTo>
                    <a:pt x="334" y="11734"/>
                    <a:pt x="200" y="12868"/>
                    <a:pt x="100" y="14036"/>
                  </a:cubicBezTo>
                  <a:cubicBezTo>
                    <a:pt x="33" y="15037"/>
                    <a:pt x="0" y="15837"/>
                    <a:pt x="0" y="16371"/>
                  </a:cubicBezTo>
                  <a:cubicBezTo>
                    <a:pt x="0" y="16671"/>
                    <a:pt x="0" y="16938"/>
                    <a:pt x="67" y="17238"/>
                  </a:cubicBezTo>
                  <a:cubicBezTo>
                    <a:pt x="133" y="16938"/>
                    <a:pt x="167" y="16671"/>
                    <a:pt x="167" y="16404"/>
                  </a:cubicBezTo>
                  <a:cubicBezTo>
                    <a:pt x="234" y="15770"/>
                    <a:pt x="300" y="15003"/>
                    <a:pt x="400" y="14069"/>
                  </a:cubicBezTo>
                  <a:cubicBezTo>
                    <a:pt x="500" y="12902"/>
                    <a:pt x="701" y="11768"/>
                    <a:pt x="934" y="10667"/>
                  </a:cubicBezTo>
                  <a:cubicBezTo>
                    <a:pt x="1234" y="9266"/>
                    <a:pt x="1635" y="7931"/>
                    <a:pt x="2168" y="6631"/>
                  </a:cubicBezTo>
                  <a:cubicBezTo>
                    <a:pt x="2669" y="5330"/>
                    <a:pt x="3369" y="4095"/>
                    <a:pt x="4236" y="2995"/>
                  </a:cubicBezTo>
                  <a:cubicBezTo>
                    <a:pt x="4937" y="2094"/>
                    <a:pt x="5804" y="1327"/>
                    <a:pt x="6838" y="826"/>
                  </a:cubicBezTo>
                  <a:cubicBezTo>
                    <a:pt x="7505" y="493"/>
                    <a:pt x="8239" y="259"/>
                    <a:pt x="9007" y="126"/>
                  </a:cubicBezTo>
                  <a:cubicBezTo>
                    <a:pt x="9307" y="126"/>
                    <a:pt x="9574" y="93"/>
                    <a:pt x="9840" y="26"/>
                  </a:cubicBezTo>
                  <a:cubicBezTo>
                    <a:pt x="9707" y="9"/>
                    <a:pt x="9565" y="1"/>
                    <a:pt x="9419"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36"/>
            <p:cNvSpPr/>
            <p:nvPr/>
          </p:nvSpPr>
          <p:spPr>
            <a:xfrm>
              <a:off x="5826000" y="3649725"/>
              <a:ext cx="114275" cy="960700"/>
            </a:xfrm>
            <a:custGeom>
              <a:rect b="b" l="l" r="r" t="t"/>
              <a:pathLst>
                <a:path extrusionOk="0" h="38428" w="4571">
                  <a:moveTo>
                    <a:pt x="4570" y="0"/>
                  </a:moveTo>
                  <a:lnTo>
                    <a:pt x="4570" y="0"/>
                  </a:lnTo>
                  <a:cubicBezTo>
                    <a:pt x="4504" y="100"/>
                    <a:pt x="4437" y="234"/>
                    <a:pt x="4404" y="367"/>
                  </a:cubicBezTo>
                  <a:lnTo>
                    <a:pt x="4103" y="1435"/>
                  </a:lnTo>
                  <a:cubicBezTo>
                    <a:pt x="3937" y="1902"/>
                    <a:pt x="3803" y="2502"/>
                    <a:pt x="3636" y="3169"/>
                  </a:cubicBezTo>
                  <a:cubicBezTo>
                    <a:pt x="3470" y="3836"/>
                    <a:pt x="3269" y="4604"/>
                    <a:pt x="3069" y="5471"/>
                  </a:cubicBezTo>
                  <a:cubicBezTo>
                    <a:pt x="2102" y="9941"/>
                    <a:pt x="1368" y="14477"/>
                    <a:pt x="901" y="19047"/>
                  </a:cubicBezTo>
                  <a:cubicBezTo>
                    <a:pt x="301" y="24384"/>
                    <a:pt x="67" y="29221"/>
                    <a:pt x="34" y="32757"/>
                  </a:cubicBezTo>
                  <a:cubicBezTo>
                    <a:pt x="0" y="34492"/>
                    <a:pt x="34" y="35926"/>
                    <a:pt x="67" y="36927"/>
                  </a:cubicBezTo>
                  <a:cubicBezTo>
                    <a:pt x="100" y="37360"/>
                    <a:pt x="134" y="37761"/>
                    <a:pt x="167" y="38028"/>
                  </a:cubicBezTo>
                  <a:cubicBezTo>
                    <a:pt x="134" y="38161"/>
                    <a:pt x="167" y="38294"/>
                    <a:pt x="167" y="38428"/>
                  </a:cubicBezTo>
                  <a:cubicBezTo>
                    <a:pt x="201" y="38294"/>
                    <a:pt x="201" y="38161"/>
                    <a:pt x="201" y="38028"/>
                  </a:cubicBezTo>
                  <a:lnTo>
                    <a:pt x="201" y="36893"/>
                  </a:lnTo>
                  <a:cubicBezTo>
                    <a:pt x="201" y="35926"/>
                    <a:pt x="201" y="34492"/>
                    <a:pt x="267" y="32724"/>
                  </a:cubicBezTo>
                  <a:cubicBezTo>
                    <a:pt x="334" y="29221"/>
                    <a:pt x="634" y="25452"/>
                    <a:pt x="1235" y="20115"/>
                  </a:cubicBezTo>
                  <a:cubicBezTo>
                    <a:pt x="1768" y="15111"/>
                    <a:pt x="2502" y="9274"/>
                    <a:pt x="3303" y="5538"/>
                  </a:cubicBezTo>
                  <a:cubicBezTo>
                    <a:pt x="3470" y="4670"/>
                    <a:pt x="3636" y="3903"/>
                    <a:pt x="3803" y="3203"/>
                  </a:cubicBezTo>
                  <a:cubicBezTo>
                    <a:pt x="3970" y="2536"/>
                    <a:pt x="4070" y="1968"/>
                    <a:pt x="4237" y="1468"/>
                  </a:cubicBezTo>
                  <a:cubicBezTo>
                    <a:pt x="4370" y="968"/>
                    <a:pt x="4404" y="668"/>
                    <a:pt x="4470" y="367"/>
                  </a:cubicBezTo>
                  <a:cubicBezTo>
                    <a:pt x="4537" y="234"/>
                    <a:pt x="4537" y="100"/>
                    <a:pt x="457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36"/>
            <p:cNvSpPr/>
            <p:nvPr/>
          </p:nvSpPr>
          <p:spPr>
            <a:xfrm>
              <a:off x="5516600" y="3721450"/>
              <a:ext cx="315250" cy="655475"/>
            </a:xfrm>
            <a:custGeom>
              <a:rect b="b" l="l" r="r" t="t"/>
              <a:pathLst>
                <a:path extrusionOk="0" h="26219" w="12610">
                  <a:moveTo>
                    <a:pt x="68" y="0"/>
                  </a:moveTo>
                  <a:lnTo>
                    <a:pt x="68" y="0"/>
                  </a:lnTo>
                  <a:cubicBezTo>
                    <a:pt x="1" y="67"/>
                    <a:pt x="1469" y="934"/>
                    <a:pt x="3303" y="2902"/>
                  </a:cubicBezTo>
                  <a:cubicBezTo>
                    <a:pt x="5672" y="5537"/>
                    <a:pt x="7573" y="8540"/>
                    <a:pt x="8907" y="11809"/>
                  </a:cubicBezTo>
                  <a:cubicBezTo>
                    <a:pt x="9674" y="13576"/>
                    <a:pt x="10342" y="15378"/>
                    <a:pt x="10875" y="17246"/>
                  </a:cubicBezTo>
                  <a:cubicBezTo>
                    <a:pt x="11376" y="18980"/>
                    <a:pt x="11709" y="20548"/>
                    <a:pt x="11976" y="21882"/>
                  </a:cubicBezTo>
                  <a:cubicBezTo>
                    <a:pt x="12243" y="23217"/>
                    <a:pt x="12343" y="24284"/>
                    <a:pt x="12443" y="25051"/>
                  </a:cubicBezTo>
                  <a:cubicBezTo>
                    <a:pt x="12476" y="25418"/>
                    <a:pt x="12510" y="25819"/>
                    <a:pt x="12577" y="26219"/>
                  </a:cubicBezTo>
                  <a:cubicBezTo>
                    <a:pt x="12610" y="25819"/>
                    <a:pt x="12610" y="25418"/>
                    <a:pt x="12577" y="25018"/>
                  </a:cubicBezTo>
                  <a:cubicBezTo>
                    <a:pt x="12543" y="24251"/>
                    <a:pt x="12443" y="23183"/>
                    <a:pt x="12210" y="21816"/>
                  </a:cubicBezTo>
                  <a:cubicBezTo>
                    <a:pt x="11943" y="20248"/>
                    <a:pt x="11609" y="18680"/>
                    <a:pt x="11176" y="17179"/>
                  </a:cubicBezTo>
                  <a:cubicBezTo>
                    <a:pt x="10675" y="15278"/>
                    <a:pt x="10008" y="13443"/>
                    <a:pt x="9241" y="11642"/>
                  </a:cubicBezTo>
                  <a:cubicBezTo>
                    <a:pt x="7873" y="8339"/>
                    <a:pt x="5938" y="5337"/>
                    <a:pt x="3503" y="2735"/>
                  </a:cubicBezTo>
                  <a:cubicBezTo>
                    <a:pt x="3070" y="2268"/>
                    <a:pt x="2636" y="1868"/>
                    <a:pt x="2136" y="1468"/>
                  </a:cubicBezTo>
                  <a:cubicBezTo>
                    <a:pt x="1936" y="1301"/>
                    <a:pt x="1769" y="1134"/>
                    <a:pt x="1569" y="1001"/>
                  </a:cubicBezTo>
                  <a:lnTo>
                    <a:pt x="1068" y="634"/>
                  </a:lnTo>
                  <a:cubicBezTo>
                    <a:pt x="735" y="400"/>
                    <a:pt x="401" y="167"/>
                    <a:pt x="68"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36"/>
            <p:cNvSpPr/>
            <p:nvPr/>
          </p:nvSpPr>
          <p:spPr>
            <a:xfrm>
              <a:off x="5605000" y="4788875"/>
              <a:ext cx="459525" cy="321925"/>
            </a:xfrm>
            <a:custGeom>
              <a:rect b="b" l="l" r="r" t="t"/>
              <a:pathLst>
                <a:path extrusionOk="0" h="12877" w="18381">
                  <a:moveTo>
                    <a:pt x="1" y="0"/>
                  </a:moveTo>
                  <a:lnTo>
                    <a:pt x="935" y="12876"/>
                  </a:lnTo>
                  <a:lnTo>
                    <a:pt x="17447" y="12876"/>
                  </a:lnTo>
                  <a:lnTo>
                    <a:pt x="1838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36"/>
            <p:cNvSpPr/>
            <p:nvPr/>
          </p:nvSpPr>
          <p:spPr>
            <a:xfrm>
              <a:off x="5564975" y="4662950"/>
              <a:ext cx="548750" cy="125950"/>
            </a:xfrm>
            <a:custGeom>
              <a:rect b="b" l="l" r="r" t="t"/>
              <a:pathLst>
                <a:path extrusionOk="0" h="5038" w="21950">
                  <a:moveTo>
                    <a:pt x="1" y="0"/>
                  </a:moveTo>
                  <a:lnTo>
                    <a:pt x="1" y="5037"/>
                  </a:lnTo>
                  <a:lnTo>
                    <a:pt x="21950" y="5037"/>
                  </a:lnTo>
                  <a:lnTo>
                    <a:pt x="21950"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36"/>
            <p:cNvSpPr/>
            <p:nvPr/>
          </p:nvSpPr>
          <p:spPr>
            <a:xfrm>
              <a:off x="5564975" y="5098250"/>
              <a:ext cx="539575" cy="35050"/>
            </a:xfrm>
            <a:custGeom>
              <a:rect b="b" l="l" r="r" t="t"/>
              <a:pathLst>
                <a:path extrusionOk="0" h="1402" w="21583">
                  <a:moveTo>
                    <a:pt x="1" y="1"/>
                  </a:moveTo>
                  <a:lnTo>
                    <a:pt x="1" y="1402"/>
                  </a:lnTo>
                  <a:lnTo>
                    <a:pt x="21583" y="1402"/>
                  </a:lnTo>
                  <a:lnTo>
                    <a:pt x="215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36"/>
            <p:cNvSpPr/>
            <p:nvPr/>
          </p:nvSpPr>
          <p:spPr>
            <a:xfrm>
              <a:off x="5590825" y="5133275"/>
              <a:ext cx="494550" cy="61750"/>
            </a:xfrm>
            <a:custGeom>
              <a:rect b="b" l="l" r="r" t="t"/>
              <a:pathLst>
                <a:path extrusionOk="0" h="2470" w="19782">
                  <a:moveTo>
                    <a:pt x="1" y="1"/>
                  </a:moveTo>
                  <a:lnTo>
                    <a:pt x="1001" y="2469"/>
                  </a:lnTo>
                  <a:lnTo>
                    <a:pt x="18581" y="2469"/>
                  </a:lnTo>
                  <a:lnTo>
                    <a:pt x="19782"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36"/>
            <p:cNvSpPr/>
            <p:nvPr/>
          </p:nvSpPr>
          <p:spPr>
            <a:xfrm>
              <a:off x="5611675" y="4848925"/>
              <a:ext cx="445350" cy="90900"/>
            </a:xfrm>
            <a:custGeom>
              <a:rect b="b" l="l" r="r" t="t"/>
              <a:pathLst>
                <a:path extrusionOk="0" h="3636" w="17814">
                  <a:moveTo>
                    <a:pt x="9040" y="0"/>
                  </a:moveTo>
                  <a:lnTo>
                    <a:pt x="8974" y="100"/>
                  </a:lnTo>
                  <a:lnTo>
                    <a:pt x="8807" y="300"/>
                  </a:lnTo>
                  <a:lnTo>
                    <a:pt x="6442" y="3313"/>
                  </a:lnTo>
                  <a:lnTo>
                    <a:pt x="4170" y="133"/>
                  </a:lnTo>
                  <a:lnTo>
                    <a:pt x="4104" y="33"/>
                  </a:lnTo>
                  <a:lnTo>
                    <a:pt x="4037" y="100"/>
                  </a:lnTo>
                  <a:lnTo>
                    <a:pt x="1259" y="3368"/>
                  </a:lnTo>
                  <a:lnTo>
                    <a:pt x="368" y="1935"/>
                  </a:lnTo>
                  <a:lnTo>
                    <a:pt x="101" y="1568"/>
                  </a:lnTo>
                  <a:cubicBezTo>
                    <a:pt x="67" y="1501"/>
                    <a:pt x="34" y="1468"/>
                    <a:pt x="1" y="1434"/>
                  </a:cubicBezTo>
                  <a:lnTo>
                    <a:pt x="1" y="1434"/>
                  </a:lnTo>
                  <a:cubicBezTo>
                    <a:pt x="34" y="1468"/>
                    <a:pt x="34" y="1534"/>
                    <a:pt x="67" y="1568"/>
                  </a:cubicBezTo>
                  <a:cubicBezTo>
                    <a:pt x="134" y="1701"/>
                    <a:pt x="201" y="1835"/>
                    <a:pt x="301" y="2001"/>
                  </a:cubicBezTo>
                  <a:lnTo>
                    <a:pt x="1201" y="3503"/>
                  </a:lnTo>
                  <a:lnTo>
                    <a:pt x="1235" y="3569"/>
                  </a:lnTo>
                  <a:lnTo>
                    <a:pt x="1302" y="3503"/>
                  </a:lnTo>
                  <a:lnTo>
                    <a:pt x="4096" y="318"/>
                  </a:lnTo>
                  <a:lnTo>
                    <a:pt x="4096" y="318"/>
                  </a:lnTo>
                  <a:lnTo>
                    <a:pt x="6338" y="3536"/>
                  </a:lnTo>
                  <a:lnTo>
                    <a:pt x="6439" y="3636"/>
                  </a:lnTo>
                  <a:lnTo>
                    <a:pt x="6505" y="3536"/>
                  </a:lnTo>
                  <a:cubicBezTo>
                    <a:pt x="7306" y="2569"/>
                    <a:pt x="8106" y="1501"/>
                    <a:pt x="8974" y="434"/>
                  </a:cubicBezTo>
                  <a:lnTo>
                    <a:pt x="9050" y="357"/>
                  </a:lnTo>
                  <a:lnTo>
                    <a:pt x="9050" y="357"/>
                  </a:lnTo>
                  <a:lnTo>
                    <a:pt x="11742" y="3536"/>
                  </a:lnTo>
                  <a:lnTo>
                    <a:pt x="11809" y="3636"/>
                  </a:lnTo>
                  <a:lnTo>
                    <a:pt x="11876" y="3536"/>
                  </a:lnTo>
                  <a:cubicBezTo>
                    <a:pt x="12684" y="2372"/>
                    <a:pt x="13460" y="1303"/>
                    <a:pt x="14145" y="327"/>
                  </a:cubicBezTo>
                  <a:lnTo>
                    <a:pt x="14145" y="327"/>
                  </a:lnTo>
                  <a:lnTo>
                    <a:pt x="16446" y="3503"/>
                  </a:lnTo>
                  <a:lnTo>
                    <a:pt x="16479" y="3569"/>
                  </a:lnTo>
                  <a:lnTo>
                    <a:pt x="16512" y="3503"/>
                  </a:lnTo>
                  <a:lnTo>
                    <a:pt x="17480" y="2268"/>
                  </a:lnTo>
                  <a:cubicBezTo>
                    <a:pt x="17580" y="2135"/>
                    <a:pt x="17680" y="2001"/>
                    <a:pt x="17747" y="1935"/>
                  </a:cubicBezTo>
                  <a:cubicBezTo>
                    <a:pt x="17780" y="1868"/>
                    <a:pt x="17813" y="1801"/>
                    <a:pt x="17813" y="1801"/>
                  </a:cubicBezTo>
                  <a:lnTo>
                    <a:pt x="17813" y="1801"/>
                  </a:lnTo>
                  <a:cubicBezTo>
                    <a:pt x="17780" y="1835"/>
                    <a:pt x="17747" y="1868"/>
                    <a:pt x="17713" y="1901"/>
                  </a:cubicBezTo>
                  <a:lnTo>
                    <a:pt x="17446" y="2235"/>
                  </a:lnTo>
                  <a:lnTo>
                    <a:pt x="16482" y="3392"/>
                  </a:lnTo>
                  <a:lnTo>
                    <a:pt x="16482" y="3392"/>
                  </a:lnTo>
                  <a:lnTo>
                    <a:pt x="14211" y="133"/>
                  </a:lnTo>
                  <a:lnTo>
                    <a:pt x="14144" y="33"/>
                  </a:lnTo>
                  <a:lnTo>
                    <a:pt x="14077" y="133"/>
                  </a:lnTo>
                  <a:cubicBezTo>
                    <a:pt x="13394" y="1077"/>
                    <a:pt x="12616" y="2147"/>
                    <a:pt x="11804" y="3314"/>
                  </a:cubicBezTo>
                  <a:lnTo>
                    <a:pt x="11804" y="3314"/>
                  </a:lnTo>
                  <a:cubicBezTo>
                    <a:pt x="10988" y="2305"/>
                    <a:pt x="10080" y="1234"/>
                    <a:pt x="9140" y="100"/>
                  </a:cubicBezTo>
                  <a:lnTo>
                    <a:pt x="9040"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36"/>
            <p:cNvSpPr/>
            <p:nvPr/>
          </p:nvSpPr>
          <p:spPr>
            <a:xfrm>
              <a:off x="5608350" y="4784700"/>
              <a:ext cx="462025" cy="5025"/>
            </a:xfrm>
            <a:custGeom>
              <a:rect b="b" l="l" r="r" t="t"/>
              <a:pathLst>
                <a:path extrusionOk="0" h="201" w="18481">
                  <a:moveTo>
                    <a:pt x="9240" y="1"/>
                  </a:moveTo>
                  <a:cubicBezTo>
                    <a:pt x="4136" y="1"/>
                    <a:pt x="0" y="34"/>
                    <a:pt x="0" y="101"/>
                  </a:cubicBezTo>
                  <a:cubicBezTo>
                    <a:pt x="0" y="167"/>
                    <a:pt x="4136" y="201"/>
                    <a:pt x="9240" y="201"/>
                  </a:cubicBezTo>
                  <a:cubicBezTo>
                    <a:pt x="14344" y="201"/>
                    <a:pt x="18480" y="167"/>
                    <a:pt x="18480" y="101"/>
                  </a:cubicBezTo>
                  <a:cubicBezTo>
                    <a:pt x="18480" y="34"/>
                    <a:pt x="14344" y="1"/>
                    <a:pt x="9240" y="1"/>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36"/>
            <p:cNvSpPr/>
            <p:nvPr/>
          </p:nvSpPr>
          <p:spPr>
            <a:xfrm>
              <a:off x="5589150" y="5134125"/>
              <a:ext cx="502050" cy="5025"/>
            </a:xfrm>
            <a:custGeom>
              <a:rect b="b" l="l" r="r" t="t"/>
              <a:pathLst>
                <a:path extrusionOk="0" h="201" w="20082">
                  <a:moveTo>
                    <a:pt x="10041" y="0"/>
                  </a:moveTo>
                  <a:cubicBezTo>
                    <a:pt x="4504" y="0"/>
                    <a:pt x="1" y="67"/>
                    <a:pt x="1" y="100"/>
                  </a:cubicBezTo>
                  <a:cubicBezTo>
                    <a:pt x="1" y="167"/>
                    <a:pt x="4504" y="200"/>
                    <a:pt x="10041" y="200"/>
                  </a:cubicBezTo>
                  <a:cubicBezTo>
                    <a:pt x="15579" y="200"/>
                    <a:pt x="20082" y="167"/>
                    <a:pt x="20082" y="100"/>
                  </a:cubicBezTo>
                  <a:cubicBezTo>
                    <a:pt x="20082" y="67"/>
                    <a:pt x="15579" y="0"/>
                    <a:pt x="10041" y="0"/>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36"/>
            <p:cNvSpPr/>
            <p:nvPr/>
          </p:nvSpPr>
          <p:spPr>
            <a:xfrm>
              <a:off x="2771325" y="4952325"/>
              <a:ext cx="728025" cy="236025"/>
            </a:xfrm>
            <a:custGeom>
              <a:rect b="b" l="l" r="r" t="t"/>
              <a:pathLst>
                <a:path extrusionOk="0" h="9441" w="29121">
                  <a:moveTo>
                    <a:pt x="0" y="0"/>
                  </a:moveTo>
                  <a:lnTo>
                    <a:pt x="0" y="9440"/>
                  </a:lnTo>
                  <a:lnTo>
                    <a:pt x="29121" y="9440"/>
                  </a:lnTo>
                  <a:lnTo>
                    <a:pt x="29121"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36"/>
            <p:cNvSpPr/>
            <p:nvPr/>
          </p:nvSpPr>
          <p:spPr>
            <a:xfrm>
              <a:off x="2740450" y="4885600"/>
              <a:ext cx="783925" cy="66750"/>
            </a:xfrm>
            <a:custGeom>
              <a:rect b="b" l="l" r="r" t="t"/>
              <a:pathLst>
                <a:path extrusionOk="0" h="2670" w="31357">
                  <a:moveTo>
                    <a:pt x="1" y="1"/>
                  </a:moveTo>
                  <a:lnTo>
                    <a:pt x="1" y="2669"/>
                  </a:lnTo>
                  <a:lnTo>
                    <a:pt x="31357" y="2669"/>
                  </a:lnTo>
                  <a:lnTo>
                    <a:pt x="3135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36"/>
            <p:cNvSpPr/>
            <p:nvPr/>
          </p:nvSpPr>
          <p:spPr>
            <a:xfrm>
              <a:off x="3117400" y="4885600"/>
              <a:ext cx="406975" cy="302750"/>
            </a:xfrm>
            <a:custGeom>
              <a:rect b="b" l="l" r="r" t="t"/>
              <a:pathLst>
                <a:path extrusionOk="0" h="12110" w="16279">
                  <a:moveTo>
                    <a:pt x="0" y="1"/>
                  </a:moveTo>
                  <a:lnTo>
                    <a:pt x="0" y="2402"/>
                  </a:lnTo>
                  <a:lnTo>
                    <a:pt x="601" y="12109"/>
                  </a:lnTo>
                  <a:lnTo>
                    <a:pt x="15278" y="12109"/>
                  </a:lnTo>
                  <a:lnTo>
                    <a:pt x="15278" y="2669"/>
                  </a:lnTo>
                  <a:lnTo>
                    <a:pt x="16279" y="2669"/>
                  </a:lnTo>
                  <a:lnTo>
                    <a:pt x="1627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36"/>
            <p:cNvSpPr/>
            <p:nvPr/>
          </p:nvSpPr>
          <p:spPr>
            <a:xfrm>
              <a:off x="2873050" y="4989850"/>
              <a:ext cx="147625" cy="35875"/>
            </a:xfrm>
            <a:custGeom>
              <a:rect b="b" l="l" r="r" t="t"/>
              <a:pathLst>
                <a:path extrusionOk="0" h="1435" w="5905">
                  <a:moveTo>
                    <a:pt x="1" y="0"/>
                  </a:moveTo>
                  <a:lnTo>
                    <a:pt x="1" y="1435"/>
                  </a:lnTo>
                  <a:lnTo>
                    <a:pt x="5905" y="1435"/>
                  </a:lnTo>
                  <a:lnTo>
                    <a:pt x="5905"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36"/>
            <p:cNvSpPr/>
            <p:nvPr/>
          </p:nvSpPr>
          <p:spPr>
            <a:xfrm>
              <a:off x="2853875" y="5069900"/>
              <a:ext cx="189325" cy="75925"/>
            </a:xfrm>
            <a:custGeom>
              <a:rect b="b" l="l" r="r" t="t"/>
              <a:pathLst>
                <a:path extrusionOk="0" h="3037" w="7573">
                  <a:moveTo>
                    <a:pt x="1" y="1"/>
                  </a:moveTo>
                  <a:lnTo>
                    <a:pt x="1" y="3036"/>
                  </a:lnTo>
                  <a:lnTo>
                    <a:pt x="7573" y="3036"/>
                  </a:lnTo>
                  <a:lnTo>
                    <a:pt x="7573"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36"/>
            <p:cNvSpPr/>
            <p:nvPr/>
          </p:nvSpPr>
          <p:spPr>
            <a:xfrm>
              <a:off x="3384250" y="4887275"/>
              <a:ext cx="947375" cy="307750"/>
            </a:xfrm>
            <a:custGeom>
              <a:rect b="b" l="l" r="r" t="t"/>
              <a:pathLst>
                <a:path extrusionOk="0" h="12310" w="37895">
                  <a:moveTo>
                    <a:pt x="1" y="0"/>
                  </a:moveTo>
                  <a:lnTo>
                    <a:pt x="1" y="12309"/>
                  </a:lnTo>
                  <a:lnTo>
                    <a:pt x="37894" y="12309"/>
                  </a:lnTo>
                  <a:lnTo>
                    <a:pt x="37894"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36"/>
            <p:cNvSpPr/>
            <p:nvPr/>
          </p:nvSpPr>
          <p:spPr>
            <a:xfrm>
              <a:off x="3345050" y="4801375"/>
              <a:ext cx="1019925" cy="85925"/>
            </a:xfrm>
            <a:custGeom>
              <a:rect b="b" l="l" r="r" t="t"/>
              <a:pathLst>
                <a:path extrusionOk="0" h="3437" w="40797">
                  <a:moveTo>
                    <a:pt x="1" y="1"/>
                  </a:moveTo>
                  <a:lnTo>
                    <a:pt x="1" y="3436"/>
                  </a:lnTo>
                  <a:lnTo>
                    <a:pt x="40797" y="3436"/>
                  </a:lnTo>
                  <a:lnTo>
                    <a:pt x="4079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36"/>
            <p:cNvSpPr/>
            <p:nvPr/>
          </p:nvSpPr>
          <p:spPr>
            <a:xfrm>
              <a:off x="3835400" y="4801375"/>
              <a:ext cx="529575" cy="393650"/>
            </a:xfrm>
            <a:custGeom>
              <a:rect b="b" l="l" r="r" t="t"/>
              <a:pathLst>
                <a:path extrusionOk="0" h="15746" w="21183">
                  <a:moveTo>
                    <a:pt x="1" y="1"/>
                  </a:moveTo>
                  <a:lnTo>
                    <a:pt x="1" y="3103"/>
                  </a:lnTo>
                  <a:lnTo>
                    <a:pt x="768" y="15745"/>
                  </a:lnTo>
                  <a:lnTo>
                    <a:pt x="19848" y="15745"/>
                  </a:lnTo>
                  <a:lnTo>
                    <a:pt x="19848" y="3436"/>
                  </a:lnTo>
                  <a:lnTo>
                    <a:pt x="21183" y="3436"/>
                  </a:lnTo>
                  <a:lnTo>
                    <a:pt x="21183"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9" name="Google Shape;1229;p36"/>
            <p:cNvSpPr/>
            <p:nvPr/>
          </p:nvSpPr>
          <p:spPr>
            <a:xfrm>
              <a:off x="3516850" y="4936475"/>
              <a:ext cx="192650" cy="46725"/>
            </a:xfrm>
            <a:custGeom>
              <a:rect b="b" l="l" r="r" t="t"/>
              <a:pathLst>
                <a:path extrusionOk="0" h="1869" w="7706">
                  <a:moveTo>
                    <a:pt x="0" y="1"/>
                  </a:moveTo>
                  <a:lnTo>
                    <a:pt x="0" y="1869"/>
                  </a:lnTo>
                  <a:lnTo>
                    <a:pt x="7706" y="1869"/>
                  </a:lnTo>
                  <a:lnTo>
                    <a:pt x="7706"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36"/>
            <p:cNvSpPr/>
            <p:nvPr/>
          </p:nvSpPr>
          <p:spPr>
            <a:xfrm>
              <a:off x="3491825" y="5041550"/>
              <a:ext cx="246875" cy="97600"/>
            </a:xfrm>
            <a:custGeom>
              <a:rect b="b" l="l" r="r" t="t"/>
              <a:pathLst>
                <a:path extrusionOk="0" h="3904" w="9875">
                  <a:moveTo>
                    <a:pt x="1" y="1"/>
                  </a:moveTo>
                  <a:lnTo>
                    <a:pt x="1" y="3903"/>
                  </a:lnTo>
                  <a:lnTo>
                    <a:pt x="9874" y="3903"/>
                  </a:lnTo>
                  <a:lnTo>
                    <a:pt x="987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36"/>
            <p:cNvSpPr/>
            <p:nvPr/>
          </p:nvSpPr>
          <p:spPr>
            <a:xfrm>
              <a:off x="3493500" y="4564550"/>
              <a:ext cx="727200" cy="236850"/>
            </a:xfrm>
            <a:custGeom>
              <a:rect b="b" l="l" r="r" t="t"/>
              <a:pathLst>
                <a:path extrusionOk="0" h="9474" w="29088">
                  <a:moveTo>
                    <a:pt x="0" y="0"/>
                  </a:moveTo>
                  <a:lnTo>
                    <a:pt x="0" y="9474"/>
                  </a:lnTo>
                  <a:lnTo>
                    <a:pt x="29088" y="9474"/>
                  </a:lnTo>
                  <a:lnTo>
                    <a:pt x="29088"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36"/>
            <p:cNvSpPr/>
            <p:nvPr/>
          </p:nvSpPr>
          <p:spPr>
            <a:xfrm>
              <a:off x="3462650" y="4498650"/>
              <a:ext cx="783900" cy="65925"/>
            </a:xfrm>
            <a:custGeom>
              <a:rect b="b" l="l" r="r" t="t"/>
              <a:pathLst>
                <a:path extrusionOk="0" h="2637" w="31356">
                  <a:moveTo>
                    <a:pt x="0" y="1"/>
                  </a:moveTo>
                  <a:lnTo>
                    <a:pt x="0" y="2636"/>
                  </a:lnTo>
                  <a:lnTo>
                    <a:pt x="31356" y="2636"/>
                  </a:lnTo>
                  <a:lnTo>
                    <a:pt x="31356"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3" name="Google Shape;1233;p36"/>
            <p:cNvSpPr/>
            <p:nvPr/>
          </p:nvSpPr>
          <p:spPr>
            <a:xfrm>
              <a:off x="3839575" y="4498650"/>
              <a:ext cx="406975" cy="302750"/>
            </a:xfrm>
            <a:custGeom>
              <a:rect b="b" l="l" r="r" t="t"/>
              <a:pathLst>
                <a:path extrusionOk="0" h="12110" w="16279">
                  <a:moveTo>
                    <a:pt x="1" y="1"/>
                  </a:moveTo>
                  <a:lnTo>
                    <a:pt x="1" y="2403"/>
                  </a:lnTo>
                  <a:lnTo>
                    <a:pt x="601" y="12110"/>
                  </a:lnTo>
                  <a:lnTo>
                    <a:pt x="15245" y="12110"/>
                  </a:lnTo>
                  <a:lnTo>
                    <a:pt x="15245" y="2636"/>
                  </a:lnTo>
                  <a:lnTo>
                    <a:pt x="16279" y="2636"/>
                  </a:lnTo>
                  <a:lnTo>
                    <a:pt x="1627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4" name="Google Shape;1234;p36"/>
            <p:cNvSpPr/>
            <p:nvPr/>
          </p:nvSpPr>
          <p:spPr>
            <a:xfrm>
              <a:off x="3595250" y="4602075"/>
              <a:ext cx="147625" cy="35875"/>
            </a:xfrm>
            <a:custGeom>
              <a:rect b="b" l="l" r="r" t="t"/>
              <a:pathLst>
                <a:path extrusionOk="0" h="1435" w="5905">
                  <a:moveTo>
                    <a:pt x="0" y="0"/>
                  </a:moveTo>
                  <a:lnTo>
                    <a:pt x="0" y="1435"/>
                  </a:lnTo>
                  <a:lnTo>
                    <a:pt x="5904" y="1435"/>
                  </a:lnTo>
                  <a:lnTo>
                    <a:pt x="5904"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36"/>
            <p:cNvSpPr/>
            <p:nvPr/>
          </p:nvSpPr>
          <p:spPr>
            <a:xfrm>
              <a:off x="3576050" y="4682950"/>
              <a:ext cx="189325" cy="75100"/>
            </a:xfrm>
            <a:custGeom>
              <a:rect b="b" l="l" r="r" t="t"/>
              <a:pathLst>
                <a:path extrusionOk="0" h="3004" w="7573">
                  <a:moveTo>
                    <a:pt x="1" y="1"/>
                  </a:moveTo>
                  <a:lnTo>
                    <a:pt x="1" y="3003"/>
                  </a:lnTo>
                  <a:lnTo>
                    <a:pt x="7573" y="3003"/>
                  </a:lnTo>
                  <a:lnTo>
                    <a:pt x="7573"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6" name="Google Shape;1236;p36"/>
            <p:cNvSpPr/>
            <p:nvPr/>
          </p:nvSpPr>
          <p:spPr>
            <a:xfrm>
              <a:off x="4200675" y="1169625"/>
              <a:ext cx="1431875" cy="2932950"/>
            </a:xfrm>
            <a:custGeom>
              <a:rect b="b" l="l" r="r" t="t"/>
              <a:pathLst>
                <a:path extrusionOk="0" h="117318" w="57275">
                  <a:moveTo>
                    <a:pt x="8707" y="0"/>
                  </a:moveTo>
                  <a:cubicBezTo>
                    <a:pt x="3903" y="0"/>
                    <a:pt x="34" y="3869"/>
                    <a:pt x="34" y="8673"/>
                  </a:cubicBezTo>
                  <a:lnTo>
                    <a:pt x="0" y="108611"/>
                  </a:lnTo>
                  <a:cubicBezTo>
                    <a:pt x="0" y="113415"/>
                    <a:pt x="3903" y="117317"/>
                    <a:pt x="8673" y="117317"/>
                  </a:cubicBezTo>
                  <a:lnTo>
                    <a:pt x="48535" y="117317"/>
                  </a:lnTo>
                  <a:cubicBezTo>
                    <a:pt x="53338" y="117317"/>
                    <a:pt x="57241" y="113415"/>
                    <a:pt x="57241" y="108611"/>
                  </a:cubicBezTo>
                  <a:lnTo>
                    <a:pt x="57241" y="8673"/>
                  </a:lnTo>
                  <a:cubicBezTo>
                    <a:pt x="57275" y="3903"/>
                    <a:pt x="53372" y="0"/>
                    <a:pt x="48568"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7" name="Google Shape;1237;p36"/>
            <p:cNvSpPr/>
            <p:nvPr/>
          </p:nvSpPr>
          <p:spPr>
            <a:xfrm>
              <a:off x="4266550" y="1258825"/>
              <a:ext cx="1299275" cy="2742850"/>
            </a:xfrm>
            <a:custGeom>
              <a:rect b="b" l="l" r="r" t="t"/>
              <a:pathLst>
                <a:path extrusionOk="0" h="109714" w="51971">
                  <a:moveTo>
                    <a:pt x="6045" y="1"/>
                  </a:moveTo>
                  <a:cubicBezTo>
                    <a:pt x="2736" y="1"/>
                    <a:pt x="34" y="2724"/>
                    <a:pt x="34" y="6072"/>
                  </a:cubicBezTo>
                  <a:lnTo>
                    <a:pt x="1" y="103609"/>
                  </a:lnTo>
                  <a:cubicBezTo>
                    <a:pt x="1" y="106978"/>
                    <a:pt x="2736" y="109713"/>
                    <a:pt x="6105" y="109713"/>
                  </a:cubicBezTo>
                  <a:lnTo>
                    <a:pt x="45867" y="109713"/>
                  </a:lnTo>
                  <a:cubicBezTo>
                    <a:pt x="49236" y="109713"/>
                    <a:pt x="51971" y="107011"/>
                    <a:pt x="51971" y="103642"/>
                  </a:cubicBezTo>
                  <a:lnTo>
                    <a:pt x="51971" y="6106"/>
                  </a:lnTo>
                  <a:cubicBezTo>
                    <a:pt x="51971" y="2737"/>
                    <a:pt x="49269" y="1"/>
                    <a:pt x="45900" y="1"/>
                  </a:cubicBezTo>
                  <a:lnTo>
                    <a:pt x="38161" y="1"/>
                  </a:lnTo>
                  <a:cubicBezTo>
                    <a:pt x="37127" y="1"/>
                    <a:pt x="36260" y="902"/>
                    <a:pt x="36293" y="1936"/>
                  </a:cubicBezTo>
                  <a:lnTo>
                    <a:pt x="36293" y="3337"/>
                  </a:lnTo>
                  <a:cubicBezTo>
                    <a:pt x="36326" y="4404"/>
                    <a:pt x="35493" y="5272"/>
                    <a:pt x="34425" y="5305"/>
                  </a:cubicBezTo>
                  <a:lnTo>
                    <a:pt x="19348" y="5305"/>
                  </a:lnTo>
                  <a:cubicBezTo>
                    <a:pt x="18280" y="5272"/>
                    <a:pt x="17446" y="4404"/>
                    <a:pt x="17480" y="3337"/>
                  </a:cubicBezTo>
                  <a:lnTo>
                    <a:pt x="17480" y="1936"/>
                  </a:lnTo>
                  <a:cubicBezTo>
                    <a:pt x="17513" y="902"/>
                    <a:pt x="16646" y="1"/>
                    <a:pt x="15612" y="1"/>
                  </a:cubicBezTo>
                  <a:lnTo>
                    <a:pt x="6105" y="1"/>
                  </a:lnTo>
                  <a:cubicBezTo>
                    <a:pt x="6085" y="1"/>
                    <a:pt x="6065" y="1"/>
                    <a:pt x="604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36"/>
            <p:cNvSpPr/>
            <p:nvPr/>
          </p:nvSpPr>
          <p:spPr>
            <a:xfrm>
              <a:off x="4262375" y="1257875"/>
              <a:ext cx="1307625" cy="2755825"/>
            </a:xfrm>
            <a:custGeom>
              <a:rect b="b" l="l" r="r" t="t"/>
              <a:pathLst>
                <a:path extrusionOk="0" h="110233" w="52305">
                  <a:moveTo>
                    <a:pt x="38554" y="13"/>
                  </a:moveTo>
                  <a:cubicBezTo>
                    <a:pt x="38339" y="13"/>
                    <a:pt x="38133" y="44"/>
                    <a:pt x="37936" y="96"/>
                  </a:cubicBezTo>
                  <a:lnTo>
                    <a:pt x="37936" y="96"/>
                  </a:lnTo>
                  <a:cubicBezTo>
                    <a:pt x="38151" y="49"/>
                    <a:pt x="38369" y="27"/>
                    <a:pt x="38593" y="27"/>
                  </a:cubicBezTo>
                  <a:cubicBezTo>
                    <a:pt x="38692" y="27"/>
                    <a:pt x="38793" y="31"/>
                    <a:pt x="38895" y="39"/>
                  </a:cubicBezTo>
                  <a:cubicBezTo>
                    <a:pt x="38779" y="21"/>
                    <a:pt x="38665" y="13"/>
                    <a:pt x="38554" y="13"/>
                  </a:cubicBezTo>
                  <a:close/>
                  <a:moveTo>
                    <a:pt x="18531" y="5085"/>
                  </a:moveTo>
                  <a:cubicBezTo>
                    <a:pt x="18689" y="5185"/>
                    <a:pt x="18864" y="5260"/>
                    <a:pt x="19048" y="5310"/>
                  </a:cubicBezTo>
                  <a:cubicBezTo>
                    <a:pt x="19092" y="5319"/>
                    <a:pt x="19140" y="5325"/>
                    <a:pt x="19188" y="5330"/>
                  </a:cubicBezTo>
                  <a:lnTo>
                    <a:pt x="19188" y="5330"/>
                  </a:lnTo>
                  <a:cubicBezTo>
                    <a:pt x="19151" y="5323"/>
                    <a:pt x="19115" y="5317"/>
                    <a:pt x="19081" y="5310"/>
                  </a:cubicBezTo>
                  <a:cubicBezTo>
                    <a:pt x="18881" y="5260"/>
                    <a:pt x="18697" y="5185"/>
                    <a:pt x="18531" y="5085"/>
                  </a:cubicBezTo>
                  <a:close/>
                  <a:moveTo>
                    <a:pt x="37936" y="96"/>
                  </a:moveTo>
                  <a:cubicBezTo>
                    <a:pt x="37844" y="117"/>
                    <a:pt x="37752" y="142"/>
                    <a:pt x="37661" y="173"/>
                  </a:cubicBezTo>
                  <a:cubicBezTo>
                    <a:pt x="37261" y="306"/>
                    <a:pt x="36894" y="640"/>
                    <a:pt x="36694" y="1007"/>
                  </a:cubicBezTo>
                  <a:cubicBezTo>
                    <a:pt x="36594" y="1240"/>
                    <a:pt x="36493" y="1440"/>
                    <a:pt x="36460" y="1674"/>
                  </a:cubicBezTo>
                  <a:cubicBezTo>
                    <a:pt x="36427" y="1907"/>
                    <a:pt x="36427" y="2141"/>
                    <a:pt x="36427" y="2374"/>
                  </a:cubicBezTo>
                  <a:lnTo>
                    <a:pt x="36427" y="3108"/>
                  </a:lnTo>
                  <a:cubicBezTo>
                    <a:pt x="36427" y="3375"/>
                    <a:pt x="36427" y="3608"/>
                    <a:pt x="36393" y="3842"/>
                  </a:cubicBezTo>
                  <a:cubicBezTo>
                    <a:pt x="36260" y="4376"/>
                    <a:pt x="35960" y="4809"/>
                    <a:pt x="35526" y="5076"/>
                  </a:cubicBezTo>
                  <a:cubicBezTo>
                    <a:pt x="35293" y="5210"/>
                    <a:pt x="35059" y="5310"/>
                    <a:pt x="34792" y="5343"/>
                  </a:cubicBezTo>
                  <a:lnTo>
                    <a:pt x="19581" y="5343"/>
                  </a:lnTo>
                  <a:cubicBezTo>
                    <a:pt x="19459" y="5343"/>
                    <a:pt x="19320" y="5343"/>
                    <a:pt x="19188" y="5330"/>
                  </a:cubicBezTo>
                  <a:lnTo>
                    <a:pt x="19188" y="5330"/>
                  </a:lnTo>
                  <a:cubicBezTo>
                    <a:pt x="19330" y="5355"/>
                    <a:pt x="19489" y="5376"/>
                    <a:pt x="19648" y="5376"/>
                  </a:cubicBezTo>
                  <a:lnTo>
                    <a:pt x="34792" y="5376"/>
                  </a:lnTo>
                  <a:cubicBezTo>
                    <a:pt x="35059" y="5310"/>
                    <a:pt x="35326" y="5243"/>
                    <a:pt x="35559" y="5076"/>
                  </a:cubicBezTo>
                  <a:cubicBezTo>
                    <a:pt x="36026" y="4809"/>
                    <a:pt x="36327" y="4342"/>
                    <a:pt x="36460" y="3809"/>
                  </a:cubicBezTo>
                  <a:cubicBezTo>
                    <a:pt x="36493" y="3575"/>
                    <a:pt x="36493" y="3308"/>
                    <a:pt x="36493" y="3041"/>
                  </a:cubicBezTo>
                  <a:lnTo>
                    <a:pt x="36493" y="2341"/>
                  </a:lnTo>
                  <a:cubicBezTo>
                    <a:pt x="36493" y="2074"/>
                    <a:pt x="36493" y="1841"/>
                    <a:pt x="36527" y="1640"/>
                  </a:cubicBezTo>
                  <a:cubicBezTo>
                    <a:pt x="36560" y="1407"/>
                    <a:pt x="36627" y="1173"/>
                    <a:pt x="36760" y="1007"/>
                  </a:cubicBezTo>
                  <a:cubicBezTo>
                    <a:pt x="36960" y="606"/>
                    <a:pt x="37294" y="306"/>
                    <a:pt x="37694" y="173"/>
                  </a:cubicBezTo>
                  <a:cubicBezTo>
                    <a:pt x="37773" y="144"/>
                    <a:pt x="37854" y="118"/>
                    <a:pt x="37936" y="96"/>
                  </a:cubicBezTo>
                  <a:close/>
                  <a:moveTo>
                    <a:pt x="15710" y="1"/>
                  </a:moveTo>
                  <a:cubicBezTo>
                    <a:pt x="15667" y="1"/>
                    <a:pt x="15623" y="2"/>
                    <a:pt x="15579" y="6"/>
                  </a:cubicBezTo>
                  <a:lnTo>
                    <a:pt x="6439" y="6"/>
                  </a:lnTo>
                  <a:cubicBezTo>
                    <a:pt x="6361" y="3"/>
                    <a:pt x="6283" y="2"/>
                    <a:pt x="6205" y="2"/>
                  </a:cubicBezTo>
                  <a:cubicBezTo>
                    <a:pt x="5350" y="2"/>
                    <a:pt x="4501" y="170"/>
                    <a:pt x="3737" y="506"/>
                  </a:cubicBezTo>
                  <a:cubicBezTo>
                    <a:pt x="1935" y="1307"/>
                    <a:pt x="601" y="2875"/>
                    <a:pt x="168" y="4776"/>
                  </a:cubicBezTo>
                  <a:cubicBezTo>
                    <a:pt x="101" y="5043"/>
                    <a:pt x="67" y="5276"/>
                    <a:pt x="67" y="5510"/>
                  </a:cubicBezTo>
                  <a:cubicBezTo>
                    <a:pt x="34" y="5777"/>
                    <a:pt x="34" y="6010"/>
                    <a:pt x="34" y="6244"/>
                  </a:cubicBezTo>
                  <a:lnTo>
                    <a:pt x="34" y="7745"/>
                  </a:lnTo>
                  <a:lnTo>
                    <a:pt x="34" y="20087"/>
                  </a:lnTo>
                  <a:lnTo>
                    <a:pt x="34" y="47373"/>
                  </a:lnTo>
                  <a:lnTo>
                    <a:pt x="34" y="77528"/>
                  </a:lnTo>
                  <a:lnTo>
                    <a:pt x="34" y="93506"/>
                  </a:lnTo>
                  <a:lnTo>
                    <a:pt x="34" y="101645"/>
                  </a:lnTo>
                  <a:lnTo>
                    <a:pt x="34" y="103713"/>
                  </a:lnTo>
                  <a:cubicBezTo>
                    <a:pt x="1" y="104414"/>
                    <a:pt x="67" y="105114"/>
                    <a:pt x="268" y="105782"/>
                  </a:cubicBezTo>
                  <a:cubicBezTo>
                    <a:pt x="668" y="107149"/>
                    <a:pt x="1535" y="108317"/>
                    <a:pt x="2703" y="109117"/>
                  </a:cubicBezTo>
                  <a:cubicBezTo>
                    <a:pt x="3780" y="109856"/>
                    <a:pt x="5057" y="110226"/>
                    <a:pt x="6349" y="110226"/>
                  </a:cubicBezTo>
                  <a:cubicBezTo>
                    <a:pt x="6457" y="110226"/>
                    <a:pt x="6564" y="110223"/>
                    <a:pt x="6672" y="110218"/>
                  </a:cubicBezTo>
                  <a:lnTo>
                    <a:pt x="42665" y="110218"/>
                  </a:lnTo>
                  <a:cubicBezTo>
                    <a:pt x="43510" y="110218"/>
                    <a:pt x="44355" y="110233"/>
                    <a:pt x="45210" y="110233"/>
                  </a:cubicBezTo>
                  <a:cubicBezTo>
                    <a:pt x="45637" y="110233"/>
                    <a:pt x="46067" y="110229"/>
                    <a:pt x="46501" y="110218"/>
                  </a:cubicBezTo>
                  <a:cubicBezTo>
                    <a:pt x="47768" y="110151"/>
                    <a:pt x="49002" y="109684"/>
                    <a:pt x="50003" y="108850"/>
                  </a:cubicBezTo>
                  <a:cubicBezTo>
                    <a:pt x="50503" y="108450"/>
                    <a:pt x="50937" y="107983"/>
                    <a:pt x="51271" y="107449"/>
                  </a:cubicBezTo>
                  <a:cubicBezTo>
                    <a:pt x="51638" y="106916"/>
                    <a:pt x="51904" y="106349"/>
                    <a:pt x="52071" y="105715"/>
                  </a:cubicBezTo>
                  <a:cubicBezTo>
                    <a:pt x="52238" y="105114"/>
                    <a:pt x="52305" y="104481"/>
                    <a:pt x="52305" y="103880"/>
                  </a:cubicBezTo>
                  <a:lnTo>
                    <a:pt x="52305" y="94707"/>
                  </a:lnTo>
                  <a:cubicBezTo>
                    <a:pt x="52305" y="75493"/>
                    <a:pt x="52305" y="58214"/>
                    <a:pt x="52305" y="43670"/>
                  </a:cubicBezTo>
                  <a:cubicBezTo>
                    <a:pt x="52271" y="29127"/>
                    <a:pt x="52271" y="17385"/>
                    <a:pt x="52271" y="9246"/>
                  </a:cubicBezTo>
                  <a:lnTo>
                    <a:pt x="52271" y="6377"/>
                  </a:lnTo>
                  <a:cubicBezTo>
                    <a:pt x="52271" y="5510"/>
                    <a:pt x="52138" y="4676"/>
                    <a:pt x="51804" y="3909"/>
                  </a:cubicBezTo>
                  <a:cubicBezTo>
                    <a:pt x="51538" y="3208"/>
                    <a:pt x="51137" y="2608"/>
                    <a:pt x="50637" y="2074"/>
                  </a:cubicBezTo>
                  <a:cubicBezTo>
                    <a:pt x="50237" y="1640"/>
                    <a:pt x="49770" y="1240"/>
                    <a:pt x="49269" y="940"/>
                  </a:cubicBezTo>
                  <a:cubicBezTo>
                    <a:pt x="48569" y="506"/>
                    <a:pt x="47768" y="239"/>
                    <a:pt x="46968" y="139"/>
                  </a:cubicBezTo>
                  <a:cubicBezTo>
                    <a:pt x="46767" y="106"/>
                    <a:pt x="46567" y="106"/>
                    <a:pt x="46367" y="106"/>
                  </a:cubicBezTo>
                  <a:lnTo>
                    <a:pt x="46334" y="106"/>
                  </a:lnTo>
                  <a:cubicBezTo>
                    <a:pt x="46534" y="139"/>
                    <a:pt x="46767" y="139"/>
                    <a:pt x="46968" y="173"/>
                  </a:cubicBezTo>
                  <a:cubicBezTo>
                    <a:pt x="47768" y="273"/>
                    <a:pt x="48535" y="540"/>
                    <a:pt x="49236" y="973"/>
                  </a:cubicBezTo>
                  <a:cubicBezTo>
                    <a:pt x="49736" y="1273"/>
                    <a:pt x="50203" y="1674"/>
                    <a:pt x="50604" y="2107"/>
                  </a:cubicBezTo>
                  <a:cubicBezTo>
                    <a:pt x="51104" y="2641"/>
                    <a:pt x="51471" y="3242"/>
                    <a:pt x="51771" y="3909"/>
                  </a:cubicBezTo>
                  <a:cubicBezTo>
                    <a:pt x="52071" y="4709"/>
                    <a:pt x="52205" y="5543"/>
                    <a:pt x="52205" y="6377"/>
                  </a:cubicBezTo>
                  <a:lnTo>
                    <a:pt x="52205" y="9246"/>
                  </a:lnTo>
                  <a:cubicBezTo>
                    <a:pt x="52205" y="17385"/>
                    <a:pt x="52171" y="29127"/>
                    <a:pt x="52171" y="43670"/>
                  </a:cubicBezTo>
                  <a:cubicBezTo>
                    <a:pt x="52171" y="58214"/>
                    <a:pt x="52138" y="75527"/>
                    <a:pt x="52138" y="94740"/>
                  </a:cubicBezTo>
                  <a:lnTo>
                    <a:pt x="52138" y="101912"/>
                  </a:lnTo>
                  <a:lnTo>
                    <a:pt x="52138" y="103747"/>
                  </a:lnTo>
                  <a:cubicBezTo>
                    <a:pt x="52138" y="104347"/>
                    <a:pt x="52071" y="104981"/>
                    <a:pt x="51904" y="105548"/>
                  </a:cubicBezTo>
                  <a:cubicBezTo>
                    <a:pt x="51738" y="106149"/>
                    <a:pt x="51504" y="106716"/>
                    <a:pt x="51171" y="107216"/>
                  </a:cubicBezTo>
                  <a:cubicBezTo>
                    <a:pt x="50804" y="107750"/>
                    <a:pt x="50370" y="108217"/>
                    <a:pt x="49903" y="108617"/>
                  </a:cubicBezTo>
                  <a:cubicBezTo>
                    <a:pt x="48936" y="109384"/>
                    <a:pt x="47735" y="109851"/>
                    <a:pt x="46467" y="109951"/>
                  </a:cubicBezTo>
                  <a:lnTo>
                    <a:pt x="6672" y="109951"/>
                  </a:lnTo>
                  <a:cubicBezTo>
                    <a:pt x="6567" y="109956"/>
                    <a:pt x="6461" y="109959"/>
                    <a:pt x="6356" y="109959"/>
                  </a:cubicBezTo>
                  <a:cubicBezTo>
                    <a:pt x="5095" y="109959"/>
                    <a:pt x="3849" y="109592"/>
                    <a:pt x="2803" y="108884"/>
                  </a:cubicBezTo>
                  <a:cubicBezTo>
                    <a:pt x="1669" y="108083"/>
                    <a:pt x="835" y="106949"/>
                    <a:pt x="434" y="105615"/>
                  </a:cubicBezTo>
                  <a:cubicBezTo>
                    <a:pt x="268" y="104981"/>
                    <a:pt x="168" y="104281"/>
                    <a:pt x="201" y="103613"/>
                  </a:cubicBezTo>
                  <a:lnTo>
                    <a:pt x="201" y="93406"/>
                  </a:lnTo>
                  <a:lnTo>
                    <a:pt x="201" y="77428"/>
                  </a:lnTo>
                  <a:lnTo>
                    <a:pt x="201" y="47273"/>
                  </a:lnTo>
                  <a:lnTo>
                    <a:pt x="201" y="19987"/>
                  </a:lnTo>
                  <a:lnTo>
                    <a:pt x="201" y="6144"/>
                  </a:lnTo>
                  <a:cubicBezTo>
                    <a:pt x="201" y="5910"/>
                    <a:pt x="168" y="5677"/>
                    <a:pt x="234" y="5443"/>
                  </a:cubicBezTo>
                  <a:cubicBezTo>
                    <a:pt x="268" y="5210"/>
                    <a:pt x="301" y="4943"/>
                    <a:pt x="334" y="4709"/>
                  </a:cubicBezTo>
                  <a:cubicBezTo>
                    <a:pt x="980" y="1965"/>
                    <a:pt x="3407" y="33"/>
                    <a:pt x="6194" y="33"/>
                  </a:cubicBezTo>
                  <a:cubicBezTo>
                    <a:pt x="6286" y="33"/>
                    <a:pt x="6379" y="35"/>
                    <a:pt x="6472" y="39"/>
                  </a:cubicBezTo>
                  <a:lnTo>
                    <a:pt x="15612" y="39"/>
                  </a:lnTo>
                  <a:cubicBezTo>
                    <a:pt x="15662" y="35"/>
                    <a:pt x="15712" y="33"/>
                    <a:pt x="15762" y="33"/>
                  </a:cubicBezTo>
                  <a:cubicBezTo>
                    <a:pt x="16111" y="33"/>
                    <a:pt x="16454" y="135"/>
                    <a:pt x="16746" y="339"/>
                  </a:cubicBezTo>
                  <a:cubicBezTo>
                    <a:pt x="17080" y="573"/>
                    <a:pt x="17313" y="873"/>
                    <a:pt x="17447" y="1273"/>
                  </a:cubicBezTo>
                  <a:cubicBezTo>
                    <a:pt x="17580" y="1640"/>
                    <a:pt x="17613" y="2041"/>
                    <a:pt x="17580" y="2441"/>
                  </a:cubicBezTo>
                  <a:lnTo>
                    <a:pt x="17580" y="3041"/>
                  </a:lnTo>
                  <a:cubicBezTo>
                    <a:pt x="17580" y="3208"/>
                    <a:pt x="17580" y="3408"/>
                    <a:pt x="17613" y="3608"/>
                  </a:cubicBezTo>
                  <a:cubicBezTo>
                    <a:pt x="17647" y="4009"/>
                    <a:pt x="17813" y="4376"/>
                    <a:pt x="18080" y="4709"/>
                  </a:cubicBezTo>
                  <a:cubicBezTo>
                    <a:pt x="18214" y="4859"/>
                    <a:pt x="18364" y="4984"/>
                    <a:pt x="18531" y="5085"/>
                  </a:cubicBezTo>
                  <a:lnTo>
                    <a:pt x="18531" y="5085"/>
                  </a:lnTo>
                  <a:cubicBezTo>
                    <a:pt x="18372" y="4984"/>
                    <a:pt x="18230" y="4859"/>
                    <a:pt x="18114" y="4709"/>
                  </a:cubicBezTo>
                  <a:cubicBezTo>
                    <a:pt x="17847" y="4442"/>
                    <a:pt x="17713" y="4075"/>
                    <a:pt x="17647" y="3709"/>
                  </a:cubicBezTo>
                  <a:cubicBezTo>
                    <a:pt x="17647" y="3508"/>
                    <a:pt x="17647" y="3308"/>
                    <a:pt x="17647" y="3108"/>
                  </a:cubicBezTo>
                  <a:lnTo>
                    <a:pt x="17647" y="2508"/>
                  </a:lnTo>
                  <a:cubicBezTo>
                    <a:pt x="17680" y="2107"/>
                    <a:pt x="17647" y="1707"/>
                    <a:pt x="17513" y="1307"/>
                  </a:cubicBezTo>
                  <a:cubicBezTo>
                    <a:pt x="17380" y="907"/>
                    <a:pt x="17113" y="573"/>
                    <a:pt x="16779" y="339"/>
                  </a:cubicBezTo>
                  <a:cubicBezTo>
                    <a:pt x="16450" y="130"/>
                    <a:pt x="16094" y="1"/>
                    <a:pt x="1571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36"/>
            <p:cNvSpPr/>
            <p:nvPr/>
          </p:nvSpPr>
          <p:spPr>
            <a:xfrm>
              <a:off x="5333150" y="1506525"/>
              <a:ext cx="112600" cy="2525"/>
            </a:xfrm>
            <a:custGeom>
              <a:rect b="b" l="l" r="r" t="t"/>
              <a:pathLst>
                <a:path extrusionOk="0" h="101" w="4504">
                  <a:moveTo>
                    <a:pt x="2235" y="0"/>
                  </a:moveTo>
                  <a:cubicBezTo>
                    <a:pt x="1001" y="34"/>
                    <a:pt x="0" y="34"/>
                    <a:pt x="0" y="67"/>
                  </a:cubicBezTo>
                  <a:cubicBezTo>
                    <a:pt x="0" y="100"/>
                    <a:pt x="1001" y="100"/>
                    <a:pt x="2235" y="100"/>
                  </a:cubicBezTo>
                  <a:cubicBezTo>
                    <a:pt x="3469" y="100"/>
                    <a:pt x="4504" y="67"/>
                    <a:pt x="4504" y="34"/>
                  </a:cubicBezTo>
                  <a:cubicBezTo>
                    <a:pt x="4504" y="0"/>
                    <a:pt x="3469" y="0"/>
                    <a:pt x="22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36"/>
            <p:cNvSpPr/>
            <p:nvPr/>
          </p:nvSpPr>
          <p:spPr>
            <a:xfrm>
              <a:off x="5333150" y="1535700"/>
              <a:ext cx="112600" cy="2525"/>
            </a:xfrm>
            <a:custGeom>
              <a:rect b="b" l="l" r="r" t="t"/>
              <a:pathLst>
                <a:path extrusionOk="0" h="101" w="4504">
                  <a:moveTo>
                    <a:pt x="2235" y="1"/>
                  </a:moveTo>
                  <a:cubicBezTo>
                    <a:pt x="1001" y="1"/>
                    <a:pt x="0" y="34"/>
                    <a:pt x="0" y="68"/>
                  </a:cubicBezTo>
                  <a:cubicBezTo>
                    <a:pt x="0" y="101"/>
                    <a:pt x="1001" y="101"/>
                    <a:pt x="2235" y="101"/>
                  </a:cubicBezTo>
                  <a:cubicBezTo>
                    <a:pt x="3503" y="68"/>
                    <a:pt x="4504" y="68"/>
                    <a:pt x="4504" y="34"/>
                  </a:cubicBezTo>
                  <a:cubicBezTo>
                    <a:pt x="4504" y="1"/>
                    <a:pt x="3503" y="1"/>
                    <a:pt x="22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36"/>
            <p:cNvSpPr/>
            <p:nvPr/>
          </p:nvSpPr>
          <p:spPr>
            <a:xfrm>
              <a:off x="5333150" y="1564050"/>
              <a:ext cx="112600" cy="2875"/>
            </a:xfrm>
            <a:custGeom>
              <a:rect b="b" l="l" r="r" t="t"/>
              <a:pathLst>
                <a:path extrusionOk="0" h="115" w="4504">
                  <a:moveTo>
                    <a:pt x="2269" y="1"/>
                  </a:moveTo>
                  <a:cubicBezTo>
                    <a:pt x="1001" y="34"/>
                    <a:pt x="0" y="68"/>
                    <a:pt x="0" y="68"/>
                  </a:cubicBezTo>
                  <a:cubicBezTo>
                    <a:pt x="0" y="91"/>
                    <a:pt x="517" y="115"/>
                    <a:pt x="1257" y="115"/>
                  </a:cubicBezTo>
                  <a:cubicBezTo>
                    <a:pt x="1563" y="115"/>
                    <a:pt x="1907" y="111"/>
                    <a:pt x="2269" y="101"/>
                  </a:cubicBezTo>
                  <a:cubicBezTo>
                    <a:pt x="3503" y="101"/>
                    <a:pt x="4504" y="68"/>
                    <a:pt x="4504" y="34"/>
                  </a:cubicBezTo>
                  <a:cubicBezTo>
                    <a:pt x="4504" y="34"/>
                    <a:pt x="3503" y="1"/>
                    <a:pt x="22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36"/>
            <p:cNvSpPr/>
            <p:nvPr/>
          </p:nvSpPr>
          <p:spPr>
            <a:xfrm>
              <a:off x="4421650" y="1504525"/>
              <a:ext cx="91775" cy="94575"/>
            </a:xfrm>
            <a:custGeom>
              <a:rect b="b" l="l" r="r" t="t"/>
              <a:pathLst>
                <a:path extrusionOk="0" h="3783" w="3671">
                  <a:moveTo>
                    <a:pt x="164" y="1511"/>
                  </a:moveTo>
                  <a:cubicBezTo>
                    <a:pt x="142" y="1535"/>
                    <a:pt x="121" y="1558"/>
                    <a:pt x="101" y="1581"/>
                  </a:cubicBezTo>
                  <a:cubicBezTo>
                    <a:pt x="122" y="1558"/>
                    <a:pt x="142" y="1534"/>
                    <a:pt x="164" y="1511"/>
                  </a:cubicBezTo>
                  <a:close/>
                  <a:moveTo>
                    <a:pt x="101" y="1581"/>
                  </a:moveTo>
                  <a:lnTo>
                    <a:pt x="101" y="1581"/>
                  </a:lnTo>
                  <a:cubicBezTo>
                    <a:pt x="68" y="1648"/>
                    <a:pt x="34" y="1748"/>
                    <a:pt x="34" y="1815"/>
                  </a:cubicBezTo>
                  <a:lnTo>
                    <a:pt x="34" y="2048"/>
                  </a:lnTo>
                  <a:cubicBezTo>
                    <a:pt x="34" y="1882"/>
                    <a:pt x="34" y="1748"/>
                    <a:pt x="101" y="1581"/>
                  </a:cubicBezTo>
                  <a:close/>
                  <a:moveTo>
                    <a:pt x="1783" y="1"/>
                  </a:moveTo>
                  <a:cubicBezTo>
                    <a:pt x="1700" y="1"/>
                    <a:pt x="1609" y="31"/>
                    <a:pt x="1535" y="80"/>
                  </a:cubicBezTo>
                  <a:cubicBezTo>
                    <a:pt x="1435" y="180"/>
                    <a:pt x="1369" y="247"/>
                    <a:pt x="1302" y="314"/>
                  </a:cubicBezTo>
                  <a:lnTo>
                    <a:pt x="868" y="781"/>
                  </a:lnTo>
                  <a:cubicBezTo>
                    <a:pt x="625" y="1024"/>
                    <a:pt x="382" y="1267"/>
                    <a:pt x="164" y="1511"/>
                  </a:cubicBezTo>
                  <a:lnTo>
                    <a:pt x="164" y="1511"/>
                  </a:lnTo>
                  <a:cubicBezTo>
                    <a:pt x="361" y="1295"/>
                    <a:pt x="628" y="1055"/>
                    <a:pt x="868" y="814"/>
                  </a:cubicBezTo>
                  <a:lnTo>
                    <a:pt x="1302" y="381"/>
                  </a:lnTo>
                  <a:cubicBezTo>
                    <a:pt x="1369" y="314"/>
                    <a:pt x="1435" y="214"/>
                    <a:pt x="1502" y="147"/>
                  </a:cubicBezTo>
                  <a:cubicBezTo>
                    <a:pt x="1573" y="123"/>
                    <a:pt x="1644" y="100"/>
                    <a:pt x="1714" y="100"/>
                  </a:cubicBezTo>
                  <a:cubicBezTo>
                    <a:pt x="1744" y="100"/>
                    <a:pt x="1773" y="104"/>
                    <a:pt x="1802" y="114"/>
                  </a:cubicBezTo>
                  <a:cubicBezTo>
                    <a:pt x="1902" y="147"/>
                    <a:pt x="1969" y="214"/>
                    <a:pt x="2036" y="280"/>
                  </a:cubicBezTo>
                  <a:lnTo>
                    <a:pt x="2303" y="547"/>
                  </a:lnTo>
                  <a:lnTo>
                    <a:pt x="2803" y="1048"/>
                  </a:lnTo>
                  <a:lnTo>
                    <a:pt x="3337" y="1581"/>
                  </a:lnTo>
                  <a:cubicBezTo>
                    <a:pt x="3437" y="1615"/>
                    <a:pt x="3503" y="1748"/>
                    <a:pt x="3503" y="1848"/>
                  </a:cubicBezTo>
                  <a:lnTo>
                    <a:pt x="3503" y="2249"/>
                  </a:lnTo>
                  <a:lnTo>
                    <a:pt x="3503" y="3716"/>
                  </a:lnTo>
                  <a:lnTo>
                    <a:pt x="2403" y="3716"/>
                  </a:lnTo>
                  <a:lnTo>
                    <a:pt x="2403" y="2716"/>
                  </a:lnTo>
                  <a:cubicBezTo>
                    <a:pt x="2403" y="2549"/>
                    <a:pt x="2236" y="2382"/>
                    <a:pt x="2069" y="2349"/>
                  </a:cubicBezTo>
                  <a:lnTo>
                    <a:pt x="1602" y="2349"/>
                  </a:lnTo>
                  <a:cubicBezTo>
                    <a:pt x="1435" y="2382"/>
                    <a:pt x="1335" y="2482"/>
                    <a:pt x="1302" y="2649"/>
                  </a:cubicBezTo>
                  <a:cubicBezTo>
                    <a:pt x="1269" y="2782"/>
                    <a:pt x="1269" y="2916"/>
                    <a:pt x="1302" y="3082"/>
                  </a:cubicBezTo>
                  <a:lnTo>
                    <a:pt x="1302" y="3750"/>
                  </a:lnTo>
                  <a:lnTo>
                    <a:pt x="1" y="3750"/>
                  </a:lnTo>
                  <a:lnTo>
                    <a:pt x="1" y="3783"/>
                  </a:lnTo>
                  <a:lnTo>
                    <a:pt x="1402" y="3783"/>
                  </a:lnTo>
                  <a:lnTo>
                    <a:pt x="1402" y="3049"/>
                  </a:lnTo>
                  <a:lnTo>
                    <a:pt x="1402" y="2682"/>
                  </a:lnTo>
                  <a:cubicBezTo>
                    <a:pt x="1435" y="2549"/>
                    <a:pt x="1535" y="2449"/>
                    <a:pt x="1669" y="2449"/>
                  </a:cubicBezTo>
                  <a:lnTo>
                    <a:pt x="2102" y="2449"/>
                  </a:lnTo>
                  <a:cubicBezTo>
                    <a:pt x="2269" y="2449"/>
                    <a:pt x="2369" y="2582"/>
                    <a:pt x="2369" y="2749"/>
                  </a:cubicBezTo>
                  <a:lnTo>
                    <a:pt x="2369" y="3716"/>
                  </a:lnTo>
                  <a:lnTo>
                    <a:pt x="2336" y="3716"/>
                  </a:lnTo>
                  <a:lnTo>
                    <a:pt x="2369" y="3733"/>
                  </a:lnTo>
                  <a:lnTo>
                    <a:pt x="2369" y="3750"/>
                  </a:lnTo>
                  <a:lnTo>
                    <a:pt x="2369" y="3783"/>
                  </a:lnTo>
                  <a:lnTo>
                    <a:pt x="3670" y="3783"/>
                  </a:lnTo>
                  <a:lnTo>
                    <a:pt x="3670" y="3750"/>
                  </a:lnTo>
                  <a:lnTo>
                    <a:pt x="3670" y="2249"/>
                  </a:lnTo>
                  <a:lnTo>
                    <a:pt x="3670" y="1848"/>
                  </a:lnTo>
                  <a:cubicBezTo>
                    <a:pt x="3670" y="1782"/>
                    <a:pt x="3637" y="1715"/>
                    <a:pt x="3604" y="1648"/>
                  </a:cubicBezTo>
                  <a:cubicBezTo>
                    <a:pt x="3570" y="1581"/>
                    <a:pt x="3503" y="1548"/>
                    <a:pt x="3470" y="1515"/>
                  </a:cubicBezTo>
                  <a:cubicBezTo>
                    <a:pt x="3303" y="1315"/>
                    <a:pt x="3103" y="1148"/>
                    <a:pt x="2936" y="981"/>
                  </a:cubicBezTo>
                  <a:lnTo>
                    <a:pt x="2436" y="481"/>
                  </a:lnTo>
                  <a:lnTo>
                    <a:pt x="2169" y="214"/>
                  </a:lnTo>
                  <a:cubicBezTo>
                    <a:pt x="2102" y="147"/>
                    <a:pt x="2002" y="47"/>
                    <a:pt x="1869" y="14"/>
                  </a:cubicBezTo>
                  <a:cubicBezTo>
                    <a:pt x="1842" y="5"/>
                    <a:pt x="1813" y="1"/>
                    <a:pt x="17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36"/>
            <p:cNvSpPr/>
            <p:nvPr/>
          </p:nvSpPr>
          <p:spPr>
            <a:xfrm>
              <a:off x="4480025" y="2713225"/>
              <a:ext cx="858975" cy="175150"/>
            </a:xfrm>
            <a:custGeom>
              <a:rect b="b" l="l" r="r" t="t"/>
              <a:pathLst>
                <a:path extrusionOk="0" h="7006" w="34359">
                  <a:moveTo>
                    <a:pt x="1" y="0"/>
                  </a:moveTo>
                  <a:lnTo>
                    <a:pt x="1" y="7005"/>
                  </a:lnTo>
                  <a:lnTo>
                    <a:pt x="34359" y="7005"/>
                  </a:lnTo>
                  <a:lnTo>
                    <a:pt x="3435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36"/>
            <p:cNvSpPr/>
            <p:nvPr/>
          </p:nvSpPr>
          <p:spPr>
            <a:xfrm>
              <a:off x="4480025" y="2967575"/>
              <a:ext cx="858975" cy="175150"/>
            </a:xfrm>
            <a:custGeom>
              <a:rect b="b" l="l" r="r" t="t"/>
              <a:pathLst>
                <a:path extrusionOk="0" h="7006" w="34359">
                  <a:moveTo>
                    <a:pt x="1" y="0"/>
                  </a:moveTo>
                  <a:lnTo>
                    <a:pt x="1" y="7005"/>
                  </a:lnTo>
                  <a:lnTo>
                    <a:pt x="34359" y="7005"/>
                  </a:lnTo>
                  <a:lnTo>
                    <a:pt x="3435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36"/>
            <p:cNvSpPr/>
            <p:nvPr/>
          </p:nvSpPr>
          <p:spPr>
            <a:xfrm>
              <a:off x="4621800" y="3320325"/>
              <a:ext cx="607125" cy="175975"/>
            </a:xfrm>
            <a:custGeom>
              <a:rect b="b" l="l" r="r" t="t"/>
              <a:pathLst>
                <a:path extrusionOk="0" h="7039" w="24285">
                  <a:moveTo>
                    <a:pt x="3503" y="0"/>
                  </a:moveTo>
                  <a:cubicBezTo>
                    <a:pt x="1568" y="0"/>
                    <a:pt x="1" y="1568"/>
                    <a:pt x="1" y="3536"/>
                  </a:cubicBezTo>
                  <a:cubicBezTo>
                    <a:pt x="1" y="5471"/>
                    <a:pt x="1568" y="7039"/>
                    <a:pt x="3503" y="7039"/>
                  </a:cubicBezTo>
                  <a:lnTo>
                    <a:pt x="20782" y="7039"/>
                  </a:lnTo>
                  <a:cubicBezTo>
                    <a:pt x="22717" y="7039"/>
                    <a:pt x="24285" y="5471"/>
                    <a:pt x="24285" y="3536"/>
                  </a:cubicBezTo>
                  <a:cubicBezTo>
                    <a:pt x="24285" y="1568"/>
                    <a:pt x="22717" y="0"/>
                    <a:pt x="20782"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36"/>
            <p:cNvSpPr/>
            <p:nvPr/>
          </p:nvSpPr>
          <p:spPr>
            <a:xfrm>
              <a:off x="4554250" y="2807450"/>
              <a:ext cx="51725" cy="31725"/>
            </a:xfrm>
            <a:custGeom>
              <a:rect b="b" l="l" r="r" t="t"/>
              <a:pathLst>
                <a:path extrusionOk="0" h="1269" w="2069">
                  <a:moveTo>
                    <a:pt x="1001" y="1"/>
                  </a:moveTo>
                  <a:cubicBezTo>
                    <a:pt x="434" y="1"/>
                    <a:pt x="1" y="434"/>
                    <a:pt x="1" y="1001"/>
                  </a:cubicBezTo>
                  <a:cubicBezTo>
                    <a:pt x="1" y="1135"/>
                    <a:pt x="134" y="1268"/>
                    <a:pt x="268" y="1268"/>
                  </a:cubicBezTo>
                  <a:lnTo>
                    <a:pt x="1802" y="1268"/>
                  </a:lnTo>
                  <a:cubicBezTo>
                    <a:pt x="1935" y="1268"/>
                    <a:pt x="2069" y="1135"/>
                    <a:pt x="2069" y="1001"/>
                  </a:cubicBezTo>
                  <a:cubicBezTo>
                    <a:pt x="2069" y="434"/>
                    <a:pt x="1602" y="1"/>
                    <a:pt x="1035"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36"/>
            <p:cNvSpPr/>
            <p:nvPr/>
          </p:nvSpPr>
          <p:spPr>
            <a:xfrm>
              <a:off x="4559250" y="2779100"/>
              <a:ext cx="35900" cy="30125"/>
            </a:xfrm>
            <a:custGeom>
              <a:rect b="b" l="l" r="r" t="t"/>
              <a:pathLst>
                <a:path extrusionOk="0" h="1205" w="1436">
                  <a:moveTo>
                    <a:pt x="801" y="0"/>
                  </a:moveTo>
                  <a:cubicBezTo>
                    <a:pt x="268" y="0"/>
                    <a:pt x="1" y="634"/>
                    <a:pt x="401" y="1034"/>
                  </a:cubicBezTo>
                  <a:cubicBezTo>
                    <a:pt x="518" y="1152"/>
                    <a:pt x="666" y="1204"/>
                    <a:pt x="812" y="1204"/>
                  </a:cubicBezTo>
                  <a:cubicBezTo>
                    <a:pt x="1126" y="1204"/>
                    <a:pt x="1435" y="964"/>
                    <a:pt x="1435" y="601"/>
                  </a:cubicBezTo>
                  <a:cubicBezTo>
                    <a:pt x="1435" y="267"/>
                    <a:pt x="1135" y="0"/>
                    <a:pt x="80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36"/>
            <p:cNvSpPr/>
            <p:nvPr/>
          </p:nvSpPr>
          <p:spPr>
            <a:xfrm>
              <a:off x="4556750" y="3057625"/>
              <a:ext cx="45900" cy="32550"/>
            </a:xfrm>
            <a:custGeom>
              <a:rect b="b" l="l" r="r" t="t"/>
              <a:pathLst>
                <a:path extrusionOk="0" h="1302" w="1836">
                  <a:moveTo>
                    <a:pt x="1" y="1"/>
                  </a:moveTo>
                  <a:lnTo>
                    <a:pt x="1" y="1302"/>
                  </a:lnTo>
                  <a:lnTo>
                    <a:pt x="1835" y="1302"/>
                  </a:lnTo>
                  <a:lnTo>
                    <a:pt x="1835"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9" name="Google Shape;1249;p36"/>
            <p:cNvSpPr/>
            <p:nvPr/>
          </p:nvSpPr>
          <p:spPr>
            <a:xfrm>
              <a:off x="4551750" y="3028225"/>
              <a:ext cx="55900" cy="36100"/>
            </a:xfrm>
            <a:custGeom>
              <a:rect b="b" l="l" r="r" t="t"/>
              <a:pathLst>
                <a:path extrusionOk="0" h="1444" w="2236">
                  <a:moveTo>
                    <a:pt x="1106" y="1"/>
                  </a:moveTo>
                  <a:cubicBezTo>
                    <a:pt x="568" y="1"/>
                    <a:pt x="34" y="359"/>
                    <a:pt x="1" y="1077"/>
                  </a:cubicBezTo>
                  <a:lnTo>
                    <a:pt x="1" y="1444"/>
                  </a:lnTo>
                  <a:lnTo>
                    <a:pt x="601" y="1444"/>
                  </a:lnTo>
                  <a:lnTo>
                    <a:pt x="601" y="1077"/>
                  </a:lnTo>
                  <a:cubicBezTo>
                    <a:pt x="601" y="726"/>
                    <a:pt x="851" y="551"/>
                    <a:pt x="1101" y="551"/>
                  </a:cubicBezTo>
                  <a:cubicBezTo>
                    <a:pt x="1352" y="551"/>
                    <a:pt x="1602" y="726"/>
                    <a:pt x="1602" y="1077"/>
                  </a:cubicBezTo>
                  <a:lnTo>
                    <a:pt x="1602" y="1444"/>
                  </a:lnTo>
                  <a:lnTo>
                    <a:pt x="2236" y="1444"/>
                  </a:lnTo>
                  <a:lnTo>
                    <a:pt x="2236" y="1077"/>
                  </a:lnTo>
                  <a:cubicBezTo>
                    <a:pt x="2186" y="359"/>
                    <a:pt x="1644" y="1"/>
                    <a:pt x="1106"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0" name="Google Shape;1250;p36"/>
            <p:cNvSpPr/>
            <p:nvPr/>
          </p:nvSpPr>
          <p:spPr>
            <a:xfrm>
              <a:off x="4678500" y="3599675"/>
              <a:ext cx="25900" cy="39225"/>
            </a:xfrm>
            <a:custGeom>
              <a:rect b="b" l="l" r="r" t="t"/>
              <a:pathLst>
                <a:path extrusionOk="0" h="1569" w="1036">
                  <a:moveTo>
                    <a:pt x="1" y="1"/>
                  </a:moveTo>
                  <a:lnTo>
                    <a:pt x="1" y="1569"/>
                  </a:lnTo>
                  <a:lnTo>
                    <a:pt x="168" y="1569"/>
                  </a:lnTo>
                  <a:lnTo>
                    <a:pt x="168" y="902"/>
                  </a:lnTo>
                  <a:lnTo>
                    <a:pt x="935" y="902"/>
                  </a:lnTo>
                  <a:lnTo>
                    <a:pt x="935" y="768"/>
                  </a:lnTo>
                  <a:lnTo>
                    <a:pt x="168" y="768"/>
                  </a:lnTo>
                  <a:lnTo>
                    <a:pt x="168" y="134"/>
                  </a:lnTo>
                  <a:lnTo>
                    <a:pt x="1035" y="134"/>
                  </a:lnTo>
                  <a:lnTo>
                    <a:pt x="1035"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36"/>
            <p:cNvSpPr/>
            <p:nvPr/>
          </p:nvSpPr>
          <p:spPr>
            <a:xfrm>
              <a:off x="4707700" y="3608850"/>
              <a:ext cx="33375" cy="30050"/>
            </a:xfrm>
            <a:custGeom>
              <a:rect b="b" l="l" r="r" t="t"/>
              <a:pathLst>
                <a:path extrusionOk="0" h="1202" w="1335">
                  <a:moveTo>
                    <a:pt x="601" y="176"/>
                  </a:moveTo>
                  <a:cubicBezTo>
                    <a:pt x="818" y="176"/>
                    <a:pt x="1035" y="318"/>
                    <a:pt x="1035" y="601"/>
                  </a:cubicBezTo>
                  <a:cubicBezTo>
                    <a:pt x="1035" y="885"/>
                    <a:pt x="818" y="1027"/>
                    <a:pt x="601" y="1027"/>
                  </a:cubicBezTo>
                  <a:cubicBezTo>
                    <a:pt x="384" y="1027"/>
                    <a:pt x="167" y="885"/>
                    <a:pt x="167" y="601"/>
                  </a:cubicBezTo>
                  <a:cubicBezTo>
                    <a:pt x="167" y="318"/>
                    <a:pt x="384" y="176"/>
                    <a:pt x="601" y="176"/>
                  </a:cubicBezTo>
                  <a:close/>
                  <a:moveTo>
                    <a:pt x="601" y="1"/>
                  </a:moveTo>
                  <a:cubicBezTo>
                    <a:pt x="267" y="1"/>
                    <a:pt x="0" y="268"/>
                    <a:pt x="34" y="601"/>
                  </a:cubicBezTo>
                  <a:cubicBezTo>
                    <a:pt x="0" y="935"/>
                    <a:pt x="267" y="1202"/>
                    <a:pt x="601" y="1202"/>
                  </a:cubicBezTo>
                  <a:cubicBezTo>
                    <a:pt x="1335" y="1135"/>
                    <a:pt x="1335" y="68"/>
                    <a:pt x="60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2" name="Google Shape;1252;p36"/>
            <p:cNvSpPr/>
            <p:nvPr/>
          </p:nvSpPr>
          <p:spPr>
            <a:xfrm>
              <a:off x="4746050" y="3608850"/>
              <a:ext cx="14200" cy="29225"/>
            </a:xfrm>
            <a:custGeom>
              <a:rect b="b" l="l" r="r" t="t"/>
              <a:pathLst>
                <a:path extrusionOk="0" h="1169" w="568">
                  <a:moveTo>
                    <a:pt x="1" y="1"/>
                  </a:moveTo>
                  <a:lnTo>
                    <a:pt x="1" y="1168"/>
                  </a:lnTo>
                  <a:lnTo>
                    <a:pt x="134" y="1168"/>
                  </a:lnTo>
                  <a:lnTo>
                    <a:pt x="134" y="601"/>
                  </a:lnTo>
                  <a:cubicBezTo>
                    <a:pt x="134" y="334"/>
                    <a:pt x="301" y="168"/>
                    <a:pt x="535" y="168"/>
                  </a:cubicBezTo>
                  <a:lnTo>
                    <a:pt x="568" y="168"/>
                  </a:lnTo>
                  <a:lnTo>
                    <a:pt x="568" y="1"/>
                  </a:lnTo>
                  <a:cubicBezTo>
                    <a:pt x="401" y="1"/>
                    <a:pt x="201" y="101"/>
                    <a:pt x="134" y="268"/>
                  </a:cubicBezTo>
                  <a:lnTo>
                    <a:pt x="13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3" name="Google Shape;1253;p36"/>
            <p:cNvSpPr/>
            <p:nvPr/>
          </p:nvSpPr>
          <p:spPr>
            <a:xfrm>
              <a:off x="4759400" y="3609525"/>
              <a:ext cx="35850" cy="40300"/>
            </a:xfrm>
            <a:custGeom>
              <a:rect b="b" l="l" r="r" t="t"/>
              <a:pathLst>
                <a:path extrusionOk="0" h="1612" w="1434">
                  <a:moveTo>
                    <a:pt x="798" y="86"/>
                  </a:moveTo>
                  <a:cubicBezTo>
                    <a:pt x="1029" y="86"/>
                    <a:pt x="1258" y="266"/>
                    <a:pt x="1235" y="541"/>
                  </a:cubicBezTo>
                  <a:cubicBezTo>
                    <a:pt x="1235" y="808"/>
                    <a:pt x="1035" y="975"/>
                    <a:pt x="801" y="975"/>
                  </a:cubicBezTo>
                  <a:cubicBezTo>
                    <a:pt x="401" y="975"/>
                    <a:pt x="201" y="474"/>
                    <a:pt x="501" y="207"/>
                  </a:cubicBezTo>
                  <a:cubicBezTo>
                    <a:pt x="585" y="124"/>
                    <a:pt x="691" y="86"/>
                    <a:pt x="798" y="86"/>
                  </a:cubicBezTo>
                  <a:close/>
                  <a:moveTo>
                    <a:pt x="834" y="1"/>
                  </a:moveTo>
                  <a:cubicBezTo>
                    <a:pt x="811" y="1"/>
                    <a:pt x="789" y="3"/>
                    <a:pt x="768" y="7"/>
                  </a:cubicBezTo>
                  <a:cubicBezTo>
                    <a:pt x="1" y="7"/>
                    <a:pt x="1" y="1108"/>
                    <a:pt x="768" y="1108"/>
                  </a:cubicBezTo>
                  <a:cubicBezTo>
                    <a:pt x="790" y="1112"/>
                    <a:pt x="812" y="1114"/>
                    <a:pt x="834" y="1114"/>
                  </a:cubicBezTo>
                  <a:cubicBezTo>
                    <a:pt x="978" y="1114"/>
                    <a:pt x="1119" y="1024"/>
                    <a:pt x="1235" y="908"/>
                  </a:cubicBezTo>
                  <a:lnTo>
                    <a:pt x="1235" y="1041"/>
                  </a:lnTo>
                  <a:cubicBezTo>
                    <a:pt x="1235" y="1342"/>
                    <a:pt x="1101" y="1475"/>
                    <a:pt x="801" y="1475"/>
                  </a:cubicBezTo>
                  <a:cubicBezTo>
                    <a:pt x="634" y="1475"/>
                    <a:pt x="468" y="1408"/>
                    <a:pt x="334" y="1308"/>
                  </a:cubicBezTo>
                  <a:lnTo>
                    <a:pt x="267" y="1408"/>
                  </a:lnTo>
                  <a:cubicBezTo>
                    <a:pt x="401" y="1542"/>
                    <a:pt x="601" y="1608"/>
                    <a:pt x="801" y="1608"/>
                  </a:cubicBezTo>
                  <a:cubicBezTo>
                    <a:pt x="820" y="1610"/>
                    <a:pt x="839" y="1611"/>
                    <a:pt x="857" y="1611"/>
                  </a:cubicBezTo>
                  <a:cubicBezTo>
                    <a:pt x="1168" y="1611"/>
                    <a:pt x="1433" y="1354"/>
                    <a:pt x="1402" y="1008"/>
                  </a:cubicBezTo>
                  <a:lnTo>
                    <a:pt x="1402" y="7"/>
                  </a:lnTo>
                  <a:lnTo>
                    <a:pt x="1235" y="7"/>
                  </a:lnTo>
                  <a:lnTo>
                    <a:pt x="1235" y="241"/>
                  </a:lnTo>
                  <a:cubicBezTo>
                    <a:pt x="1148" y="95"/>
                    <a:pt x="985" y="1"/>
                    <a:pt x="834"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4" name="Google Shape;1254;p36"/>
            <p:cNvSpPr/>
            <p:nvPr/>
          </p:nvSpPr>
          <p:spPr>
            <a:xfrm>
              <a:off x="4801925" y="3609050"/>
              <a:ext cx="35050" cy="29850"/>
            </a:xfrm>
            <a:custGeom>
              <a:rect b="b" l="l" r="r" t="t"/>
              <a:pathLst>
                <a:path extrusionOk="0" h="1194" w="1402">
                  <a:moveTo>
                    <a:pt x="628" y="219"/>
                  </a:moveTo>
                  <a:cubicBezTo>
                    <a:pt x="828" y="219"/>
                    <a:pt x="1014" y="359"/>
                    <a:pt x="1035" y="593"/>
                  </a:cubicBezTo>
                  <a:lnTo>
                    <a:pt x="1068" y="593"/>
                  </a:lnTo>
                  <a:cubicBezTo>
                    <a:pt x="1068" y="860"/>
                    <a:pt x="868" y="1060"/>
                    <a:pt x="601" y="1060"/>
                  </a:cubicBezTo>
                  <a:cubicBezTo>
                    <a:pt x="268" y="1060"/>
                    <a:pt x="68" y="627"/>
                    <a:pt x="301" y="360"/>
                  </a:cubicBezTo>
                  <a:cubicBezTo>
                    <a:pt x="397" y="264"/>
                    <a:pt x="515" y="219"/>
                    <a:pt x="628" y="219"/>
                  </a:cubicBezTo>
                  <a:close/>
                  <a:moveTo>
                    <a:pt x="579" y="0"/>
                  </a:moveTo>
                  <a:cubicBezTo>
                    <a:pt x="283" y="0"/>
                    <a:pt x="1" y="237"/>
                    <a:pt x="1" y="593"/>
                  </a:cubicBezTo>
                  <a:cubicBezTo>
                    <a:pt x="1" y="927"/>
                    <a:pt x="268" y="1194"/>
                    <a:pt x="601" y="1194"/>
                  </a:cubicBezTo>
                  <a:cubicBezTo>
                    <a:pt x="1135" y="1194"/>
                    <a:pt x="1402" y="560"/>
                    <a:pt x="1002" y="193"/>
                  </a:cubicBezTo>
                  <a:cubicBezTo>
                    <a:pt x="879" y="60"/>
                    <a:pt x="727" y="0"/>
                    <a:pt x="579"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36"/>
            <p:cNvSpPr/>
            <p:nvPr/>
          </p:nvSpPr>
          <p:spPr>
            <a:xfrm>
              <a:off x="4835300" y="3603025"/>
              <a:ext cx="20025" cy="35150"/>
            </a:xfrm>
            <a:custGeom>
              <a:rect b="b" l="l" r="r" t="t"/>
              <a:pathLst>
                <a:path extrusionOk="0" h="1406" w="801">
                  <a:moveTo>
                    <a:pt x="200" y="0"/>
                  </a:moveTo>
                  <a:lnTo>
                    <a:pt x="200" y="234"/>
                  </a:lnTo>
                  <a:lnTo>
                    <a:pt x="0" y="234"/>
                  </a:lnTo>
                  <a:lnTo>
                    <a:pt x="0" y="367"/>
                  </a:lnTo>
                  <a:lnTo>
                    <a:pt x="200" y="367"/>
                  </a:lnTo>
                  <a:lnTo>
                    <a:pt x="200" y="1068"/>
                  </a:lnTo>
                  <a:cubicBezTo>
                    <a:pt x="170" y="1251"/>
                    <a:pt x="306" y="1406"/>
                    <a:pt x="483" y="1406"/>
                  </a:cubicBezTo>
                  <a:cubicBezTo>
                    <a:pt x="499" y="1406"/>
                    <a:pt x="517" y="1404"/>
                    <a:pt x="534" y="1401"/>
                  </a:cubicBezTo>
                  <a:cubicBezTo>
                    <a:pt x="634" y="1401"/>
                    <a:pt x="701" y="1401"/>
                    <a:pt x="801" y="1335"/>
                  </a:cubicBezTo>
                  <a:lnTo>
                    <a:pt x="734" y="1235"/>
                  </a:lnTo>
                  <a:cubicBezTo>
                    <a:pt x="667" y="1268"/>
                    <a:pt x="634" y="1268"/>
                    <a:pt x="567" y="1268"/>
                  </a:cubicBezTo>
                  <a:cubicBezTo>
                    <a:pt x="550" y="1272"/>
                    <a:pt x="533" y="1274"/>
                    <a:pt x="517" y="1274"/>
                  </a:cubicBezTo>
                  <a:cubicBezTo>
                    <a:pt x="410" y="1274"/>
                    <a:pt x="338" y="1184"/>
                    <a:pt x="367" y="1068"/>
                  </a:cubicBezTo>
                  <a:lnTo>
                    <a:pt x="367" y="367"/>
                  </a:lnTo>
                  <a:lnTo>
                    <a:pt x="701" y="367"/>
                  </a:lnTo>
                  <a:lnTo>
                    <a:pt x="701" y="234"/>
                  </a:lnTo>
                  <a:lnTo>
                    <a:pt x="367" y="234"/>
                  </a:lnTo>
                  <a:lnTo>
                    <a:pt x="367"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6" name="Google Shape;1256;p36"/>
            <p:cNvSpPr/>
            <p:nvPr/>
          </p:nvSpPr>
          <p:spPr>
            <a:xfrm>
              <a:off x="4876150" y="3609700"/>
              <a:ext cx="30050" cy="39200"/>
            </a:xfrm>
            <a:custGeom>
              <a:rect b="b" l="l" r="r" t="t"/>
              <a:pathLst>
                <a:path extrusionOk="0" h="1568" w="1202">
                  <a:moveTo>
                    <a:pt x="628" y="193"/>
                  </a:moveTo>
                  <a:cubicBezTo>
                    <a:pt x="828" y="193"/>
                    <a:pt x="1013" y="333"/>
                    <a:pt x="1035" y="567"/>
                  </a:cubicBezTo>
                  <a:cubicBezTo>
                    <a:pt x="1068" y="801"/>
                    <a:pt x="868" y="1034"/>
                    <a:pt x="634" y="1034"/>
                  </a:cubicBezTo>
                  <a:cubicBezTo>
                    <a:pt x="267" y="1034"/>
                    <a:pt x="67" y="601"/>
                    <a:pt x="301" y="334"/>
                  </a:cubicBezTo>
                  <a:cubicBezTo>
                    <a:pt x="397" y="238"/>
                    <a:pt x="515" y="193"/>
                    <a:pt x="628" y="193"/>
                  </a:cubicBezTo>
                  <a:close/>
                  <a:moveTo>
                    <a:pt x="1" y="0"/>
                  </a:moveTo>
                  <a:lnTo>
                    <a:pt x="1" y="1568"/>
                  </a:lnTo>
                  <a:lnTo>
                    <a:pt x="167" y="1568"/>
                  </a:lnTo>
                  <a:lnTo>
                    <a:pt x="167" y="934"/>
                  </a:lnTo>
                  <a:cubicBezTo>
                    <a:pt x="267" y="1068"/>
                    <a:pt x="434" y="1168"/>
                    <a:pt x="601" y="1168"/>
                  </a:cubicBezTo>
                  <a:cubicBezTo>
                    <a:pt x="935" y="1168"/>
                    <a:pt x="1201" y="901"/>
                    <a:pt x="1201" y="567"/>
                  </a:cubicBezTo>
                  <a:cubicBezTo>
                    <a:pt x="1201" y="267"/>
                    <a:pt x="935" y="0"/>
                    <a:pt x="634" y="0"/>
                  </a:cubicBezTo>
                  <a:cubicBezTo>
                    <a:pt x="434" y="0"/>
                    <a:pt x="267" y="67"/>
                    <a:pt x="167" y="234"/>
                  </a:cubicBezTo>
                  <a:lnTo>
                    <a:pt x="167"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36"/>
            <p:cNvSpPr/>
            <p:nvPr/>
          </p:nvSpPr>
          <p:spPr>
            <a:xfrm>
              <a:off x="4912000" y="3609475"/>
              <a:ext cx="24150" cy="29600"/>
            </a:xfrm>
            <a:custGeom>
              <a:rect b="b" l="l" r="r" t="t"/>
              <a:pathLst>
                <a:path extrusionOk="0" h="1184" w="966">
                  <a:moveTo>
                    <a:pt x="802" y="643"/>
                  </a:moveTo>
                  <a:lnTo>
                    <a:pt x="802" y="810"/>
                  </a:lnTo>
                  <a:cubicBezTo>
                    <a:pt x="743" y="955"/>
                    <a:pt x="609" y="1050"/>
                    <a:pt x="488" y="1050"/>
                  </a:cubicBezTo>
                  <a:cubicBezTo>
                    <a:pt x="470" y="1050"/>
                    <a:pt x="452" y="1048"/>
                    <a:pt x="435" y="1043"/>
                  </a:cubicBezTo>
                  <a:cubicBezTo>
                    <a:pt x="234" y="1043"/>
                    <a:pt x="134" y="943"/>
                    <a:pt x="134" y="843"/>
                  </a:cubicBezTo>
                  <a:cubicBezTo>
                    <a:pt x="134" y="710"/>
                    <a:pt x="201" y="643"/>
                    <a:pt x="435" y="643"/>
                  </a:cubicBezTo>
                  <a:close/>
                  <a:moveTo>
                    <a:pt x="398" y="1"/>
                  </a:moveTo>
                  <a:cubicBezTo>
                    <a:pt x="243" y="1"/>
                    <a:pt x="111" y="60"/>
                    <a:pt x="1" y="143"/>
                  </a:cubicBezTo>
                  <a:lnTo>
                    <a:pt x="68" y="276"/>
                  </a:lnTo>
                  <a:cubicBezTo>
                    <a:pt x="201" y="176"/>
                    <a:pt x="335" y="143"/>
                    <a:pt x="468" y="143"/>
                  </a:cubicBezTo>
                  <a:cubicBezTo>
                    <a:pt x="701" y="143"/>
                    <a:pt x="802" y="243"/>
                    <a:pt x="802" y="443"/>
                  </a:cubicBezTo>
                  <a:lnTo>
                    <a:pt x="802" y="510"/>
                  </a:lnTo>
                  <a:lnTo>
                    <a:pt x="435" y="510"/>
                  </a:lnTo>
                  <a:cubicBezTo>
                    <a:pt x="101" y="510"/>
                    <a:pt x="1" y="643"/>
                    <a:pt x="1" y="843"/>
                  </a:cubicBezTo>
                  <a:cubicBezTo>
                    <a:pt x="1" y="1043"/>
                    <a:pt x="134" y="1177"/>
                    <a:pt x="401" y="1177"/>
                  </a:cubicBezTo>
                  <a:cubicBezTo>
                    <a:pt x="423" y="1181"/>
                    <a:pt x="445" y="1183"/>
                    <a:pt x="467" y="1183"/>
                  </a:cubicBezTo>
                  <a:cubicBezTo>
                    <a:pt x="611" y="1183"/>
                    <a:pt x="748" y="1092"/>
                    <a:pt x="835" y="977"/>
                  </a:cubicBezTo>
                  <a:lnTo>
                    <a:pt x="835" y="1177"/>
                  </a:lnTo>
                  <a:lnTo>
                    <a:pt x="935" y="1177"/>
                  </a:lnTo>
                  <a:lnTo>
                    <a:pt x="935" y="443"/>
                  </a:lnTo>
                  <a:cubicBezTo>
                    <a:pt x="966" y="196"/>
                    <a:pt x="768" y="6"/>
                    <a:pt x="553" y="6"/>
                  </a:cubicBezTo>
                  <a:cubicBezTo>
                    <a:pt x="536" y="6"/>
                    <a:pt x="518" y="7"/>
                    <a:pt x="501" y="9"/>
                  </a:cubicBezTo>
                  <a:cubicBezTo>
                    <a:pt x="466" y="3"/>
                    <a:pt x="431" y="1"/>
                    <a:pt x="398"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36"/>
            <p:cNvSpPr/>
            <p:nvPr/>
          </p:nvSpPr>
          <p:spPr>
            <a:xfrm>
              <a:off x="4942025" y="3608850"/>
              <a:ext cx="24225" cy="30050"/>
            </a:xfrm>
            <a:custGeom>
              <a:rect b="b" l="l" r="r" t="t"/>
              <a:pathLst>
                <a:path extrusionOk="0" h="1202" w="969">
                  <a:moveTo>
                    <a:pt x="501" y="1"/>
                  </a:moveTo>
                  <a:cubicBezTo>
                    <a:pt x="234" y="1"/>
                    <a:pt x="68" y="168"/>
                    <a:pt x="68" y="368"/>
                  </a:cubicBezTo>
                  <a:cubicBezTo>
                    <a:pt x="68" y="801"/>
                    <a:pt x="801" y="568"/>
                    <a:pt x="801" y="868"/>
                  </a:cubicBezTo>
                  <a:cubicBezTo>
                    <a:pt x="801" y="1002"/>
                    <a:pt x="735" y="1068"/>
                    <a:pt x="501" y="1068"/>
                  </a:cubicBezTo>
                  <a:cubicBezTo>
                    <a:pt x="334" y="1068"/>
                    <a:pt x="201" y="1035"/>
                    <a:pt x="68" y="935"/>
                  </a:cubicBezTo>
                  <a:lnTo>
                    <a:pt x="1" y="1068"/>
                  </a:lnTo>
                  <a:cubicBezTo>
                    <a:pt x="134" y="1168"/>
                    <a:pt x="301" y="1202"/>
                    <a:pt x="501" y="1202"/>
                  </a:cubicBezTo>
                  <a:cubicBezTo>
                    <a:pt x="801" y="1202"/>
                    <a:pt x="968" y="1068"/>
                    <a:pt x="968" y="868"/>
                  </a:cubicBezTo>
                  <a:cubicBezTo>
                    <a:pt x="968" y="434"/>
                    <a:pt x="234" y="668"/>
                    <a:pt x="234" y="334"/>
                  </a:cubicBezTo>
                  <a:cubicBezTo>
                    <a:pt x="234" y="234"/>
                    <a:pt x="301" y="134"/>
                    <a:pt x="535" y="134"/>
                  </a:cubicBezTo>
                  <a:cubicBezTo>
                    <a:pt x="635" y="134"/>
                    <a:pt x="768" y="168"/>
                    <a:pt x="868" y="234"/>
                  </a:cubicBezTo>
                  <a:lnTo>
                    <a:pt x="935" y="134"/>
                  </a:lnTo>
                  <a:cubicBezTo>
                    <a:pt x="801" y="68"/>
                    <a:pt x="668" y="1"/>
                    <a:pt x="50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9" name="Google Shape;1259;p36"/>
            <p:cNvSpPr/>
            <p:nvPr/>
          </p:nvSpPr>
          <p:spPr>
            <a:xfrm>
              <a:off x="4969550" y="3608850"/>
              <a:ext cx="23375" cy="30050"/>
            </a:xfrm>
            <a:custGeom>
              <a:rect b="b" l="l" r="r" t="t"/>
              <a:pathLst>
                <a:path extrusionOk="0" h="1202" w="935">
                  <a:moveTo>
                    <a:pt x="501" y="1"/>
                  </a:moveTo>
                  <a:cubicBezTo>
                    <a:pt x="201" y="1"/>
                    <a:pt x="34" y="168"/>
                    <a:pt x="34" y="368"/>
                  </a:cubicBezTo>
                  <a:cubicBezTo>
                    <a:pt x="34" y="801"/>
                    <a:pt x="801" y="568"/>
                    <a:pt x="801" y="868"/>
                  </a:cubicBezTo>
                  <a:cubicBezTo>
                    <a:pt x="801" y="1002"/>
                    <a:pt x="701" y="1068"/>
                    <a:pt x="468" y="1068"/>
                  </a:cubicBezTo>
                  <a:cubicBezTo>
                    <a:pt x="334" y="1068"/>
                    <a:pt x="167" y="1035"/>
                    <a:pt x="67" y="935"/>
                  </a:cubicBezTo>
                  <a:lnTo>
                    <a:pt x="1" y="1068"/>
                  </a:lnTo>
                  <a:cubicBezTo>
                    <a:pt x="134" y="1168"/>
                    <a:pt x="301" y="1202"/>
                    <a:pt x="468" y="1202"/>
                  </a:cubicBezTo>
                  <a:cubicBezTo>
                    <a:pt x="768" y="1202"/>
                    <a:pt x="935" y="1068"/>
                    <a:pt x="935" y="868"/>
                  </a:cubicBezTo>
                  <a:cubicBezTo>
                    <a:pt x="935" y="434"/>
                    <a:pt x="201" y="668"/>
                    <a:pt x="201" y="334"/>
                  </a:cubicBezTo>
                  <a:cubicBezTo>
                    <a:pt x="201" y="234"/>
                    <a:pt x="301" y="134"/>
                    <a:pt x="501" y="134"/>
                  </a:cubicBezTo>
                  <a:cubicBezTo>
                    <a:pt x="634" y="134"/>
                    <a:pt x="734" y="168"/>
                    <a:pt x="835" y="234"/>
                  </a:cubicBezTo>
                  <a:lnTo>
                    <a:pt x="901" y="134"/>
                  </a:lnTo>
                  <a:cubicBezTo>
                    <a:pt x="768" y="68"/>
                    <a:pt x="634" y="1"/>
                    <a:pt x="50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0" name="Google Shape;1260;p36"/>
            <p:cNvSpPr/>
            <p:nvPr/>
          </p:nvSpPr>
          <p:spPr>
            <a:xfrm>
              <a:off x="4995400" y="3609700"/>
              <a:ext cx="46725" cy="29200"/>
            </a:xfrm>
            <a:custGeom>
              <a:rect b="b" l="l" r="r" t="t"/>
              <a:pathLst>
                <a:path extrusionOk="0" h="1168" w="1869">
                  <a:moveTo>
                    <a:pt x="1" y="0"/>
                  </a:moveTo>
                  <a:lnTo>
                    <a:pt x="401" y="1168"/>
                  </a:lnTo>
                  <a:lnTo>
                    <a:pt x="568" y="1168"/>
                  </a:lnTo>
                  <a:lnTo>
                    <a:pt x="935" y="200"/>
                  </a:lnTo>
                  <a:lnTo>
                    <a:pt x="1302" y="1168"/>
                  </a:lnTo>
                  <a:lnTo>
                    <a:pt x="1435" y="1168"/>
                  </a:lnTo>
                  <a:lnTo>
                    <a:pt x="1869" y="0"/>
                  </a:lnTo>
                  <a:lnTo>
                    <a:pt x="1735" y="0"/>
                  </a:lnTo>
                  <a:lnTo>
                    <a:pt x="1368" y="968"/>
                  </a:lnTo>
                  <a:lnTo>
                    <a:pt x="1001" y="0"/>
                  </a:lnTo>
                  <a:lnTo>
                    <a:pt x="868" y="0"/>
                  </a:lnTo>
                  <a:lnTo>
                    <a:pt x="501" y="968"/>
                  </a:lnTo>
                  <a:lnTo>
                    <a:pt x="134"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1" name="Google Shape;1261;p36"/>
            <p:cNvSpPr/>
            <p:nvPr/>
          </p:nvSpPr>
          <p:spPr>
            <a:xfrm>
              <a:off x="5043775" y="3609050"/>
              <a:ext cx="35050" cy="29850"/>
            </a:xfrm>
            <a:custGeom>
              <a:rect b="b" l="l" r="r" t="t"/>
              <a:pathLst>
                <a:path extrusionOk="0" h="1194" w="1402">
                  <a:moveTo>
                    <a:pt x="634" y="160"/>
                  </a:moveTo>
                  <a:cubicBezTo>
                    <a:pt x="868" y="160"/>
                    <a:pt x="1068" y="360"/>
                    <a:pt x="1034" y="593"/>
                  </a:cubicBezTo>
                  <a:cubicBezTo>
                    <a:pt x="1068" y="827"/>
                    <a:pt x="868" y="1060"/>
                    <a:pt x="634" y="1060"/>
                  </a:cubicBezTo>
                  <a:cubicBezTo>
                    <a:pt x="67" y="994"/>
                    <a:pt x="67" y="193"/>
                    <a:pt x="634" y="160"/>
                  </a:cubicBezTo>
                  <a:close/>
                  <a:moveTo>
                    <a:pt x="612" y="0"/>
                  </a:moveTo>
                  <a:cubicBezTo>
                    <a:pt x="315" y="0"/>
                    <a:pt x="34" y="237"/>
                    <a:pt x="34" y="593"/>
                  </a:cubicBezTo>
                  <a:cubicBezTo>
                    <a:pt x="0" y="927"/>
                    <a:pt x="301" y="1194"/>
                    <a:pt x="634" y="1194"/>
                  </a:cubicBezTo>
                  <a:cubicBezTo>
                    <a:pt x="1135" y="1194"/>
                    <a:pt x="1401" y="560"/>
                    <a:pt x="1034" y="193"/>
                  </a:cubicBezTo>
                  <a:cubicBezTo>
                    <a:pt x="912" y="60"/>
                    <a:pt x="760" y="0"/>
                    <a:pt x="612"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2" name="Google Shape;1262;p36"/>
            <p:cNvSpPr/>
            <p:nvPr/>
          </p:nvSpPr>
          <p:spPr>
            <a:xfrm>
              <a:off x="5082125" y="3608850"/>
              <a:ext cx="14200" cy="29225"/>
            </a:xfrm>
            <a:custGeom>
              <a:rect b="b" l="l" r="r" t="t"/>
              <a:pathLst>
                <a:path extrusionOk="0" h="1169" w="568">
                  <a:moveTo>
                    <a:pt x="1" y="1"/>
                  </a:moveTo>
                  <a:lnTo>
                    <a:pt x="1" y="1168"/>
                  </a:lnTo>
                  <a:lnTo>
                    <a:pt x="168" y="1168"/>
                  </a:lnTo>
                  <a:lnTo>
                    <a:pt x="168" y="601"/>
                  </a:lnTo>
                  <a:cubicBezTo>
                    <a:pt x="134" y="368"/>
                    <a:pt x="301" y="168"/>
                    <a:pt x="535" y="168"/>
                  </a:cubicBezTo>
                  <a:lnTo>
                    <a:pt x="568" y="168"/>
                  </a:lnTo>
                  <a:lnTo>
                    <a:pt x="568" y="1"/>
                  </a:lnTo>
                  <a:cubicBezTo>
                    <a:pt x="401" y="1"/>
                    <a:pt x="234" y="101"/>
                    <a:pt x="134" y="268"/>
                  </a:cubicBezTo>
                  <a:lnTo>
                    <a:pt x="13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36"/>
            <p:cNvSpPr/>
            <p:nvPr/>
          </p:nvSpPr>
          <p:spPr>
            <a:xfrm>
              <a:off x="5097150" y="3597175"/>
              <a:ext cx="32550" cy="41725"/>
            </a:xfrm>
            <a:custGeom>
              <a:rect b="b" l="l" r="r" t="t"/>
              <a:pathLst>
                <a:path extrusionOk="0" h="1669" w="1302">
                  <a:moveTo>
                    <a:pt x="746" y="694"/>
                  </a:moveTo>
                  <a:cubicBezTo>
                    <a:pt x="948" y="694"/>
                    <a:pt x="1146" y="834"/>
                    <a:pt x="1168" y="1068"/>
                  </a:cubicBezTo>
                  <a:cubicBezTo>
                    <a:pt x="1168" y="1302"/>
                    <a:pt x="968" y="1535"/>
                    <a:pt x="734" y="1535"/>
                  </a:cubicBezTo>
                  <a:cubicBezTo>
                    <a:pt x="367" y="1535"/>
                    <a:pt x="200" y="1102"/>
                    <a:pt x="434" y="835"/>
                  </a:cubicBezTo>
                  <a:cubicBezTo>
                    <a:pt x="518" y="739"/>
                    <a:pt x="633" y="694"/>
                    <a:pt x="746" y="694"/>
                  </a:cubicBezTo>
                  <a:close/>
                  <a:moveTo>
                    <a:pt x="1168" y="1"/>
                  </a:moveTo>
                  <a:lnTo>
                    <a:pt x="1168" y="701"/>
                  </a:lnTo>
                  <a:cubicBezTo>
                    <a:pt x="1068" y="568"/>
                    <a:pt x="901" y="468"/>
                    <a:pt x="701" y="468"/>
                  </a:cubicBezTo>
                  <a:cubicBezTo>
                    <a:pt x="0" y="535"/>
                    <a:pt x="0" y="1602"/>
                    <a:pt x="701" y="1669"/>
                  </a:cubicBezTo>
                  <a:cubicBezTo>
                    <a:pt x="901" y="1669"/>
                    <a:pt x="1068" y="1569"/>
                    <a:pt x="1168" y="1435"/>
                  </a:cubicBezTo>
                  <a:lnTo>
                    <a:pt x="1168" y="1669"/>
                  </a:lnTo>
                  <a:lnTo>
                    <a:pt x="1301" y="1669"/>
                  </a:lnTo>
                  <a:lnTo>
                    <a:pt x="1301"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4" name="Google Shape;1264;p36"/>
            <p:cNvSpPr/>
            <p:nvPr/>
          </p:nvSpPr>
          <p:spPr>
            <a:xfrm>
              <a:off x="5136350" y="3599675"/>
              <a:ext cx="26700" cy="39225"/>
            </a:xfrm>
            <a:custGeom>
              <a:rect b="b" l="l" r="r" t="t"/>
              <a:pathLst>
                <a:path extrusionOk="0" h="1569" w="1068">
                  <a:moveTo>
                    <a:pt x="534" y="1"/>
                  </a:moveTo>
                  <a:cubicBezTo>
                    <a:pt x="334" y="1"/>
                    <a:pt x="133" y="68"/>
                    <a:pt x="0" y="234"/>
                  </a:cubicBezTo>
                  <a:lnTo>
                    <a:pt x="100" y="301"/>
                  </a:lnTo>
                  <a:cubicBezTo>
                    <a:pt x="200" y="201"/>
                    <a:pt x="367" y="134"/>
                    <a:pt x="534" y="134"/>
                  </a:cubicBezTo>
                  <a:cubicBezTo>
                    <a:pt x="767" y="134"/>
                    <a:pt x="867" y="234"/>
                    <a:pt x="867" y="401"/>
                  </a:cubicBezTo>
                  <a:cubicBezTo>
                    <a:pt x="867" y="701"/>
                    <a:pt x="467" y="735"/>
                    <a:pt x="467" y="1102"/>
                  </a:cubicBezTo>
                  <a:lnTo>
                    <a:pt x="634" y="1102"/>
                  </a:lnTo>
                  <a:cubicBezTo>
                    <a:pt x="634" y="768"/>
                    <a:pt x="1067" y="768"/>
                    <a:pt x="1067" y="368"/>
                  </a:cubicBezTo>
                  <a:cubicBezTo>
                    <a:pt x="1067" y="134"/>
                    <a:pt x="867" y="1"/>
                    <a:pt x="534" y="1"/>
                  </a:cubicBezTo>
                  <a:close/>
                  <a:moveTo>
                    <a:pt x="501" y="1385"/>
                  </a:moveTo>
                  <a:cubicBezTo>
                    <a:pt x="481" y="1385"/>
                    <a:pt x="467" y="1399"/>
                    <a:pt x="467" y="1435"/>
                  </a:cubicBezTo>
                  <a:lnTo>
                    <a:pt x="434" y="1469"/>
                  </a:lnTo>
                  <a:cubicBezTo>
                    <a:pt x="467" y="1535"/>
                    <a:pt x="500" y="1569"/>
                    <a:pt x="567" y="1569"/>
                  </a:cubicBezTo>
                  <a:cubicBezTo>
                    <a:pt x="724" y="1569"/>
                    <a:pt x="574" y="1385"/>
                    <a:pt x="501" y="1385"/>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5" name="Google Shape;1265;p36"/>
            <p:cNvSpPr/>
            <p:nvPr/>
          </p:nvSpPr>
          <p:spPr>
            <a:xfrm>
              <a:off x="4646000" y="2527250"/>
              <a:ext cx="62550" cy="71750"/>
            </a:xfrm>
            <a:custGeom>
              <a:rect b="b" l="l" r="r" t="t"/>
              <a:pathLst>
                <a:path extrusionOk="0" h="2870" w="2502">
                  <a:moveTo>
                    <a:pt x="0" y="1"/>
                  </a:moveTo>
                  <a:lnTo>
                    <a:pt x="0" y="2869"/>
                  </a:lnTo>
                  <a:lnTo>
                    <a:pt x="434" y="2869"/>
                  </a:lnTo>
                  <a:lnTo>
                    <a:pt x="434" y="734"/>
                  </a:lnTo>
                  <a:lnTo>
                    <a:pt x="2168" y="2869"/>
                  </a:lnTo>
                  <a:lnTo>
                    <a:pt x="2502" y="2869"/>
                  </a:lnTo>
                  <a:lnTo>
                    <a:pt x="2502" y="1"/>
                  </a:lnTo>
                  <a:lnTo>
                    <a:pt x="2068" y="1"/>
                  </a:lnTo>
                  <a:lnTo>
                    <a:pt x="2068" y="2135"/>
                  </a:lnTo>
                  <a:lnTo>
                    <a:pt x="367"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6" name="Google Shape;1266;p36"/>
            <p:cNvSpPr/>
            <p:nvPr/>
          </p:nvSpPr>
          <p:spPr>
            <a:xfrm>
              <a:off x="4726875" y="2521200"/>
              <a:ext cx="13375" cy="77800"/>
            </a:xfrm>
            <a:custGeom>
              <a:rect b="b" l="l" r="r" t="t"/>
              <a:pathLst>
                <a:path extrusionOk="0" h="3112" w="535">
                  <a:moveTo>
                    <a:pt x="268" y="1"/>
                  </a:moveTo>
                  <a:cubicBezTo>
                    <a:pt x="134" y="1"/>
                    <a:pt x="1" y="92"/>
                    <a:pt x="1" y="276"/>
                  </a:cubicBezTo>
                  <a:cubicBezTo>
                    <a:pt x="1" y="409"/>
                    <a:pt x="101" y="543"/>
                    <a:pt x="268" y="543"/>
                  </a:cubicBezTo>
                  <a:cubicBezTo>
                    <a:pt x="401" y="543"/>
                    <a:pt x="534" y="409"/>
                    <a:pt x="534" y="276"/>
                  </a:cubicBezTo>
                  <a:cubicBezTo>
                    <a:pt x="534" y="92"/>
                    <a:pt x="401" y="1"/>
                    <a:pt x="268" y="1"/>
                  </a:cubicBezTo>
                  <a:close/>
                  <a:moveTo>
                    <a:pt x="67" y="943"/>
                  </a:moveTo>
                  <a:lnTo>
                    <a:pt x="67" y="3111"/>
                  </a:lnTo>
                  <a:lnTo>
                    <a:pt x="468" y="3111"/>
                  </a:lnTo>
                  <a:lnTo>
                    <a:pt x="468" y="943"/>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36"/>
            <p:cNvSpPr/>
            <p:nvPr/>
          </p:nvSpPr>
          <p:spPr>
            <a:xfrm>
              <a:off x="4751900" y="2543900"/>
              <a:ext cx="51725" cy="56025"/>
            </a:xfrm>
            <a:custGeom>
              <a:rect b="b" l="l" r="r" t="t"/>
              <a:pathLst>
                <a:path extrusionOk="0" h="2241" w="2069">
                  <a:moveTo>
                    <a:pt x="1108" y="0"/>
                  </a:moveTo>
                  <a:cubicBezTo>
                    <a:pt x="501" y="0"/>
                    <a:pt x="0" y="490"/>
                    <a:pt x="0" y="1136"/>
                  </a:cubicBezTo>
                  <a:cubicBezTo>
                    <a:pt x="0" y="1750"/>
                    <a:pt x="501" y="2238"/>
                    <a:pt x="1108" y="2238"/>
                  </a:cubicBezTo>
                  <a:cubicBezTo>
                    <a:pt x="1128" y="2238"/>
                    <a:pt x="1148" y="2238"/>
                    <a:pt x="1168" y="2237"/>
                  </a:cubicBezTo>
                  <a:cubicBezTo>
                    <a:pt x="1195" y="2239"/>
                    <a:pt x="1221" y="2240"/>
                    <a:pt x="1248" y="2240"/>
                  </a:cubicBezTo>
                  <a:cubicBezTo>
                    <a:pt x="1583" y="2240"/>
                    <a:pt x="1883" y="2048"/>
                    <a:pt x="2069" y="1770"/>
                  </a:cubicBezTo>
                  <a:lnTo>
                    <a:pt x="1735" y="1569"/>
                  </a:lnTo>
                  <a:cubicBezTo>
                    <a:pt x="1635" y="1770"/>
                    <a:pt x="1401" y="1903"/>
                    <a:pt x="1168" y="1903"/>
                  </a:cubicBezTo>
                  <a:cubicBezTo>
                    <a:pt x="134" y="1903"/>
                    <a:pt x="134" y="369"/>
                    <a:pt x="1168" y="369"/>
                  </a:cubicBezTo>
                  <a:cubicBezTo>
                    <a:pt x="1192" y="365"/>
                    <a:pt x="1216" y="364"/>
                    <a:pt x="1240" y="364"/>
                  </a:cubicBezTo>
                  <a:cubicBezTo>
                    <a:pt x="1448" y="364"/>
                    <a:pt x="1645" y="489"/>
                    <a:pt x="1735" y="669"/>
                  </a:cubicBezTo>
                  <a:lnTo>
                    <a:pt x="2069" y="469"/>
                  </a:lnTo>
                  <a:cubicBezTo>
                    <a:pt x="1868" y="168"/>
                    <a:pt x="1535" y="2"/>
                    <a:pt x="1168" y="2"/>
                  </a:cubicBezTo>
                  <a:cubicBezTo>
                    <a:pt x="1148" y="1"/>
                    <a:pt x="1128" y="0"/>
                    <a:pt x="110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36"/>
            <p:cNvSpPr/>
            <p:nvPr/>
          </p:nvSpPr>
          <p:spPr>
            <a:xfrm>
              <a:off x="4815275" y="2523075"/>
              <a:ext cx="54225" cy="75925"/>
            </a:xfrm>
            <a:custGeom>
              <a:rect b="b" l="l" r="r" t="t"/>
              <a:pathLst>
                <a:path extrusionOk="0" h="3037" w="2169">
                  <a:moveTo>
                    <a:pt x="1" y="1"/>
                  </a:moveTo>
                  <a:lnTo>
                    <a:pt x="1" y="3036"/>
                  </a:lnTo>
                  <a:lnTo>
                    <a:pt x="401" y="3036"/>
                  </a:lnTo>
                  <a:lnTo>
                    <a:pt x="401" y="2436"/>
                  </a:lnTo>
                  <a:lnTo>
                    <a:pt x="834" y="2036"/>
                  </a:lnTo>
                  <a:lnTo>
                    <a:pt x="1668" y="3036"/>
                  </a:lnTo>
                  <a:lnTo>
                    <a:pt x="2169" y="3036"/>
                  </a:lnTo>
                  <a:lnTo>
                    <a:pt x="1135" y="1769"/>
                  </a:lnTo>
                  <a:lnTo>
                    <a:pt x="2069" y="868"/>
                  </a:lnTo>
                  <a:lnTo>
                    <a:pt x="1602" y="868"/>
                  </a:lnTo>
                  <a:lnTo>
                    <a:pt x="401" y="1935"/>
                  </a:lnTo>
                  <a:lnTo>
                    <a:pt x="401"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9" name="Google Shape;1269;p36"/>
            <p:cNvSpPr/>
            <p:nvPr/>
          </p:nvSpPr>
          <p:spPr>
            <a:xfrm>
              <a:off x="4879500" y="2544650"/>
              <a:ext cx="51650" cy="54350"/>
            </a:xfrm>
            <a:custGeom>
              <a:rect b="b" l="l" r="r" t="t"/>
              <a:pathLst>
                <a:path extrusionOk="0" h="2174" w="2066">
                  <a:moveTo>
                    <a:pt x="1016" y="1"/>
                  </a:moveTo>
                  <a:cubicBezTo>
                    <a:pt x="717" y="1"/>
                    <a:pt x="450" y="161"/>
                    <a:pt x="267" y="405"/>
                  </a:cubicBezTo>
                  <a:lnTo>
                    <a:pt x="267" y="5"/>
                  </a:lnTo>
                  <a:lnTo>
                    <a:pt x="0" y="5"/>
                  </a:lnTo>
                  <a:lnTo>
                    <a:pt x="0" y="2173"/>
                  </a:lnTo>
                  <a:lnTo>
                    <a:pt x="300" y="2173"/>
                  </a:lnTo>
                  <a:lnTo>
                    <a:pt x="300" y="1039"/>
                  </a:lnTo>
                  <a:cubicBezTo>
                    <a:pt x="236" y="624"/>
                    <a:pt x="570" y="270"/>
                    <a:pt x="1009" y="270"/>
                  </a:cubicBezTo>
                  <a:cubicBezTo>
                    <a:pt x="1028" y="270"/>
                    <a:pt x="1048" y="270"/>
                    <a:pt x="1067" y="272"/>
                  </a:cubicBezTo>
                  <a:cubicBezTo>
                    <a:pt x="1085" y="270"/>
                    <a:pt x="1101" y="270"/>
                    <a:pt x="1118" y="270"/>
                  </a:cubicBezTo>
                  <a:cubicBezTo>
                    <a:pt x="1465" y="270"/>
                    <a:pt x="1765" y="589"/>
                    <a:pt x="1701" y="939"/>
                  </a:cubicBezTo>
                  <a:lnTo>
                    <a:pt x="1701" y="2173"/>
                  </a:lnTo>
                  <a:lnTo>
                    <a:pt x="2001" y="2173"/>
                  </a:lnTo>
                  <a:lnTo>
                    <a:pt x="2001" y="939"/>
                  </a:lnTo>
                  <a:cubicBezTo>
                    <a:pt x="2066" y="425"/>
                    <a:pt x="1665" y="3"/>
                    <a:pt x="1158" y="3"/>
                  </a:cubicBezTo>
                  <a:cubicBezTo>
                    <a:pt x="1139" y="3"/>
                    <a:pt x="1120" y="4"/>
                    <a:pt x="1101" y="5"/>
                  </a:cubicBezTo>
                  <a:cubicBezTo>
                    <a:pt x="1072" y="2"/>
                    <a:pt x="1044" y="1"/>
                    <a:pt x="101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0" name="Google Shape;1270;p36"/>
            <p:cNvSpPr/>
            <p:nvPr/>
          </p:nvSpPr>
          <p:spPr>
            <a:xfrm>
              <a:off x="4944525" y="2544575"/>
              <a:ext cx="46600" cy="55375"/>
            </a:xfrm>
            <a:custGeom>
              <a:rect b="b" l="l" r="r" t="t"/>
              <a:pathLst>
                <a:path extrusionOk="0" h="2215" w="1864">
                  <a:moveTo>
                    <a:pt x="1535" y="1176"/>
                  </a:moveTo>
                  <a:lnTo>
                    <a:pt x="1535" y="1542"/>
                  </a:lnTo>
                  <a:cubicBezTo>
                    <a:pt x="1412" y="1790"/>
                    <a:pt x="1173" y="1980"/>
                    <a:pt x="900" y="1980"/>
                  </a:cubicBezTo>
                  <a:cubicBezTo>
                    <a:pt x="879" y="1980"/>
                    <a:pt x="857" y="1979"/>
                    <a:pt x="835" y="1976"/>
                  </a:cubicBezTo>
                  <a:cubicBezTo>
                    <a:pt x="501" y="1976"/>
                    <a:pt x="301" y="1776"/>
                    <a:pt x="301" y="1576"/>
                  </a:cubicBezTo>
                  <a:cubicBezTo>
                    <a:pt x="301" y="1342"/>
                    <a:pt x="435" y="1176"/>
                    <a:pt x="835" y="1176"/>
                  </a:cubicBezTo>
                  <a:close/>
                  <a:moveTo>
                    <a:pt x="1044" y="1"/>
                  </a:moveTo>
                  <a:cubicBezTo>
                    <a:pt x="1008" y="1"/>
                    <a:pt x="972" y="3"/>
                    <a:pt x="935" y="8"/>
                  </a:cubicBezTo>
                  <a:cubicBezTo>
                    <a:pt x="635" y="8"/>
                    <a:pt x="301" y="108"/>
                    <a:pt x="68" y="308"/>
                  </a:cubicBezTo>
                  <a:lnTo>
                    <a:pt x="201" y="508"/>
                  </a:lnTo>
                  <a:cubicBezTo>
                    <a:pt x="375" y="363"/>
                    <a:pt x="575" y="269"/>
                    <a:pt x="800" y="269"/>
                  </a:cubicBezTo>
                  <a:cubicBezTo>
                    <a:pt x="833" y="269"/>
                    <a:pt x="867" y="271"/>
                    <a:pt x="902" y="275"/>
                  </a:cubicBezTo>
                  <a:cubicBezTo>
                    <a:pt x="1302" y="275"/>
                    <a:pt x="1535" y="475"/>
                    <a:pt x="1535" y="842"/>
                  </a:cubicBezTo>
                  <a:lnTo>
                    <a:pt x="1535" y="975"/>
                  </a:lnTo>
                  <a:lnTo>
                    <a:pt x="835" y="975"/>
                  </a:lnTo>
                  <a:cubicBezTo>
                    <a:pt x="201" y="975"/>
                    <a:pt x="1" y="1209"/>
                    <a:pt x="1" y="1576"/>
                  </a:cubicBezTo>
                  <a:cubicBezTo>
                    <a:pt x="1" y="1943"/>
                    <a:pt x="301" y="2210"/>
                    <a:pt x="801" y="2210"/>
                  </a:cubicBezTo>
                  <a:cubicBezTo>
                    <a:pt x="832" y="2213"/>
                    <a:pt x="862" y="2215"/>
                    <a:pt x="891" y="2215"/>
                  </a:cubicBezTo>
                  <a:cubicBezTo>
                    <a:pt x="1155" y="2215"/>
                    <a:pt x="1385" y="2083"/>
                    <a:pt x="1535" y="1843"/>
                  </a:cubicBezTo>
                  <a:lnTo>
                    <a:pt x="1535" y="2176"/>
                  </a:lnTo>
                  <a:lnTo>
                    <a:pt x="1802" y="2176"/>
                  </a:lnTo>
                  <a:lnTo>
                    <a:pt x="1802" y="842"/>
                  </a:lnTo>
                  <a:cubicBezTo>
                    <a:pt x="1864" y="378"/>
                    <a:pt x="1496" y="1"/>
                    <a:pt x="104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1" name="Google Shape;1271;p36"/>
            <p:cNvSpPr/>
            <p:nvPr/>
          </p:nvSpPr>
          <p:spPr>
            <a:xfrm>
              <a:off x="5009575" y="2544650"/>
              <a:ext cx="90900" cy="54350"/>
            </a:xfrm>
            <a:custGeom>
              <a:rect b="b" l="l" r="r" t="t"/>
              <a:pathLst>
                <a:path extrusionOk="0" h="2174" w="3636">
                  <a:moveTo>
                    <a:pt x="1017" y="1"/>
                  </a:moveTo>
                  <a:cubicBezTo>
                    <a:pt x="718" y="1"/>
                    <a:pt x="454" y="161"/>
                    <a:pt x="301" y="405"/>
                  </a:cubicBezTo>
                  <a:lnTo>
                    <a:pt x="301" y="5"/>
                  </a:lnTo>
                  <a:lnTo>
                    <a:pt x="1" y="5"/>
                  </a:lnTo>
                  <a:lnTo>
                    <a:pt x="1" y="2173"/>
                  </a:lnTo>
                  <a:lnTo>
                    <a:pt x="301" y="2173"/>
                  </a:lnTo>
                  <a:lnTo>
                    <a:pt x="301" y="1039"/>
                  </a:lnTo>
                  <a:cubicBezTo>
                    <a:pt x="269" y="624"/>
                    <a:pt x="574" y="270"/>
                    <a:pt x="980" y="270"/>
                  </a:cubicBezTo>
                  <a:cubicBezTo>
                    <a:pt x="998" y="270"/>
                    <a:pt x="1016" y="270"/>
                    <a:pt x="1035" y="272"/>
                  </a:cubicBezTo>
                  <a:cubicBezTo>
                    <a:pt x="1435" y="272"/>
                    <a:pt x="1669" y="505"/>
                    <a:pt x="1669" y="939"/>
                  </a:cubicBezTo>
                  <a:lnTo>
                    <a:pt x="1669" y="2173"/>
                  </a:lnTo>
                  <a:lnTo>
                    <a:pt x="1935" y="2173"/>
                  </a:lnTo>
                  <a:lnTo>
                    <a:pt x="1935" y="1039"/>
                  </a:lnTo>
                  <a:cubicBezTo>
                    <a:pt x="1904" y="624"/>
                    <a:pt x="2208" y="270"/>
                    <a:pt x="2615" y="270"/>
                  </a:cubicBezTo>
                  <a:cubicBezTo>
                    <a:pt x="2633" y="270"/>
                    <a:pt x="2651" y="270"/>
                    <a:pt x="2669" y="272"/>
                  </a:cubicBezTo>
                  <a:cubicBezTo>
                    <a:pt x="3070" y="272"/>
                    <a:pt x="3303" y="505"/>
                    <a:pt x="3303" y="939"/>
                  </a:cubicBezTo>
                  <a:lnTo>
                    <a:pt x="3303" y="2173"/>
                  </a:lnTo>
                  <a:lnTo>
                    <a:pt x="3603" y="2173"/>
                  </a:lnTo>
                  <a:lnTo>
                    <a:pt x="3603" y="939"/>
                  </a:lnTo>
                  <a:cubicBezTo>
                    <a:pt x="3635" y="425"/>
                    <a:pt x="3265" y="3"/>
                    <a:pt x="2760" y="3"/>
                  </a:cubicBezTo>
                  <a:cubicBezTo>
                    <a:pt x="2741" y="3"/>
                    <a:pt x="2722" y="4"/>
                    <a:pt x="2703" y="5"/>
                  </a:cubicBezTo>
                  <a:cubicBezTo>
                    <a:pt x="2675" y="2"/>
                    <a:pt x="2646" y="1"/>
                    <a:pt x="2618" y="1"/>
                  </a:cubicBezTo>
                  <a:cubicBezTo>
                    <a:pt x="2314" y="1"/>
                    <a:pt x="2021" y="164"/>
                    <a:pt x="1869" y="439"/>
                  </a:cubicBezTo>
                  <a:cubicBezTo>
                    <a:pt x="1747" y="164"/>
                    <a:pt x="1457" y="1"/>
                    <a:pt x="1178" y="1"/>
                  </a:cubicBezTo>
                  <a:cubicBezTo>
                    <a:pt x="1153" y="1"/>
                    <a:pt x="1127" y="2"/>
                    <a:pt x="1102" y="5"/>
                  </a:cubicBezTo>
                  <a:cubicBezTo>
                    <a:pt x="1073" y="2"/>
                    <a:pt x="1045" y="1"/>
                    <a:pt x="101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36"/>
            <p:cNvSpPr/>
            <p:nvPr/>
          </p:nvSpPr>
          <p:spPr>
            <a:xfrm>
              <a:off x="5112150" y="2544150"/>
              <a:ext cx="55075" cy="55475"/>
            </a:xfrm>
            <a:custGeom>
              <a:rect b="b" l="l" r="r" t="t"/>
              <a:pathLst>
                <a:path extrusionOk="0" h="2219" w="2203">
                  <a:moveTo>
                    <a:pt x="1135" y="217"/>
                  </a:moveTo>
                  <a:cubicBezTo>
                    <a:pt x="1518" y="217"/>
                    <a:pt x="1902" y="475"/>
                    <a:pt x="1902" y="992"/>
                  </a:cubicBezTo>
                  <a:lnTo>
                    <a:pt x="368" y="992"/>
                  </a:lnTo>
                  <a:cubicBezTo>
                    <a:pt x="368" y="475"/>
                    <a:pt x="751" y="217"/>
                    <a:pt x="1135" y="217"/>
                  </a:cubicBezTo>
                  <a:close/>
                  <a:moveTo>
                    <a:pt x="1101" y="0"/>
                  </a:moveTo>
                  <a:cubicBezTo>
                    <a:pt x="551" y="0"/>
                    <a:pt x="1" y="375"/>
                    <a:pt x="34" y="1126"/>
                  </a:cubicBezTo>
                  <a:cubicBezTo>
                    <a:pt x="56" y="1789"/>
                    <a:pt x="606" y="2218"/>
                    <a:pt x="1178" y="2218"/>
                  </a:cubicBezTo>
                  <a:cubicBezTo>
                    <a:pt x="1469" y="2218"/>
                    <a:pt x="1766" y="2107"/>
                    <a:pt x="2002" y="1860"/>
                  </a:cubicBezTo>
                  <a:lnTo>
                    <a:pt x="1869" y="1693"/>
                  </a:lnTo>
                  <a:cubicBezTo>
                    <a:pt x="1669" y="1860"/>
                    <a:pt x="1435" y="1960"/>
                    <a:pt x="1202" y="1960"/>
                  </a:cubicBezTo>
                  <a:cubicBezTo>
                    <a:pt x="1182" y="1961"/>
                    <a:pt x="1162" y="1962"/>
                    <a:pt x="1142" y="1962"/>
                  </a:cubicBezTo>
                  <a:cubicBezTo>
                    <a:pt x="732" y="1962"/>
                    <a:pt x="368" y="1640"/>
                    <a:pt x="368" y="1226"/>
                  </a:cubicBezTo>
                  <a:lnTo>
                    <a:pt x="2169" y="1226"/>
                  </a:lnTo>
                  <a:cubicBezTo>
                    <a:pt x="2169" y="1159"/>
                    <a:pt x="2169" y="1159"/>
                    <a:pt x="2169" y="1126"/>
                  </a:cubicBezTo>
                  <a:cubicBezTo>
                    <a:pt x="2202" y="375"/>
                    <a:pt x="1652" y="0"/>
                    <a:pt x="11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36"/>
            <p:cNvSpPr/>
            <p:nvPr/>
          </p:nvSpPr>
          <p:spPr>
            <a:xfrm>
              <a:off x="4835300" y="3691425"/>
              <a:ext cx="26700" cy="35875"/>
            </a:xfrm>
            <a:custGeom>
              <a:rect b="b" l="l" r="r" t="t"/>
              <a:pathLst>
                <a:path extrusionOk="0" h="1435" w="1068">
                  <a:moveTo>
                    <a:pt x="601" y="0"/>
                  </a:moveTo>
                  <a:cubicBezTo>
                    <a:pt x="234" y="0"/>
                    <a:pt x="67" y="200"/>
                    <a:pt x="67" y="434"/>
                  </a:cubicBezTo>
                  <a:cubicBezTo>
                    <a:pt x="67" y="934"/>
                    <a:pt x="901" y="734"/>
                    <a:pt x="901" y="1068"/>
                  </a:cubicBezTo>
                  <a:cubicBezTo>
                    <a:pt x="901" y="1201"/>
                    <a:pt x="801" y="1268"/>
                    <a:pt x="567" y="1268"/>
                  </a:cubicBezTo>
                  <a:cubicBezTo>
                    <a:pt x="367" y="1268"/>
                    <a:pt x="234" y="1234"/>
                    <a:pt x="100" y="1134"/>
                  </a:cubicBezTo>
                  <a:lnTo>
                    <a:pt x="0" y="1268"/>
                  </a:lnTo>
                  <a:cubicBezTo>
                    <a:pt x="167" y="1401"/>
                    <a:pt x="334" y="1435"/>
                    <a:pt x="534" y="1435"/>
                  </a:cubicBezTo>
                  <a:cubicBezTo>
                    <a:pt x="901" y="1435"/>
                    <a:pt x="1068" y="1268"/>
                    <a:pt x="1068" y="1068"/>
                  </a:cubicBezTo>
                  <a:cubicBezTo>
                    <a:pt x="1068" y="534"/>
                    <a:pt x="234" y="767"/>
                    <a:pt x="234" y="401"/>
                  </a:cubicBezTo>
                  <a:cubicBezTo>
                    <a:pt x="234" y="300"/>
                    <a:pt x="334" y="200"/>
                    <a:pt x="601" y="200"/>
                  </a:cubicBezTo>
                  <a:cubicBezTo>
                    <a:pt x="734" y="200"/>
                    <a:pt x="867" y="234"/>
                    <a:pt x="967" y="300"/>
                  </a:cubicBezTo>
                  <a:lnTo>
                    <a:pt x="1034" y="134"/>
                  </a:lnTo>
                  <a:cubicBezTo>
                    <a:pt x="901" y="34"/>
                    <a:pt x="767" y="0"/>
                    <a:pt x="601"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36"/>
            <p:cNvSpPr/>
            <p:nvPr/>
          </p:nvSpPr>
          <p:spPr>
            <a:xfrm>
              <a:off x="4868650" y="3689325"/>
              <a:ext cx="5850" cy="37975"/>
            </a:xfrm>
            <a:custGeom>
              <a:rect b="b" l="l" r="r" t="t"/>
              <a:pathLst>
                <a:path extrusionOk="0" h="1519" w="234">
                  <a:moveTo>
                    <a:pt x="117" y="1"/>
                  </a:moveTo>
                  <a:cubicBezTo>
                    <a:pt x="59" y="1"/>
                    <a:pt x="0" y="51"/>
                    <a:pt x="0" y="151"/>
                  </a:cubicBezTo>
                  <a:cubicBezTo>
                    <a:pt x="0" y="218"/>
                    <a:pt x="34" y="251"/>
                    <a:pt x="134" y="251"/>
                  </a:cubicBezTo>
                  <a:cubicBezTo>
                    <a:pt x="201" y="251"/>
                    <a:pt x="234" y="218"/>
                    <a:pt x="234" y="151"/>
                  </a:cubicBezTo>
                  <a:cubicBezTo>
                    <a:pt x="234" y="51"/>
                    <a:pt x="176" y="1"/>
                    <a:pt x="117" y="1"/>
                  </a:cubicBezTo>
                  <a:close/>
                  <a:moveTo>
                    <a:pt x="34" y="451"/>
                  </a:moveTo>
                  <a:lnTo>
                    <a:pt x="34" y="1519"/>
                  </a:lnTo>
                  <a:lnTo>
                    <a:pt x="201" y="1519"/>
                  </a:lnTo>
                  <a:lnTo>
                    <a:pt x="201" y="45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36"/>
            <p:cNvSpPr/>
            <p:nvPr/>
          </p:nvSpPr>
          <p:spPr>
            <a:xfrm>
              <a:off x="4876975" y="3700600"/>
              <a:ext cx="32475" cy="36950"/>
            </a:xfrm>
            <a:custGeom>
              <a:rect b="b" l="l" r="r" t="t"/>
              <a:pathLst>
                <a:path extrusionOk="0" h="1478" w="1299">
                  <a:moveTo>
                    <a:pt x="701" y="167"/>
                  </a:moveTo>
                  <a:cubicBezTo>
                    <a:pt x="902" y="167"/>
                    <a:pt x="1068" y="300"/>
                    <a:pt x="1068" y="501"/>
                  </a:cubicBezTo>
                  <a:cubicBezTo>
                    <a:pt x="1068" y="710"/>
                    <a:pt x="889" y="855"/>
                    <a:pt x="713" y="855"/>
                  </a:cubicBezTo>
                  <a:cubicBezTo>
                    <a:pt x="637" y="855"/>
                    <a:pt x="562" y="828"/>
                    <a:pt x="501" y="767"/>
                  </a:cubicBezTo>
                  <a:cubicBezTo>
                    <a:pt x="268" y="567"/>
                    <a:pt x="401" y="167"/>
                    <a:pt x="701" y="167"/>
                  </a:cubicBezTo>
                  <a:close/>
                  <a:moveTo>
                    <a:pt x="701" y="0"/>
                  </a:moveTo>
                  <a:cubicBezTo>
                    <a:pt x="1" y="0"/>
                    <a:pt x="1" y="1034"/>
                    <a:pt x="701" y="1034"/>
                  </a:cubicBezTo>
                  <a:cubicBezTo>
                    <a:pt x="835" y="1034"/>
                    <a:pt x="968" y="968"/>
                    <a:pt x="1068" y="867"/>
                  </a:cubicBezTo>
                  <a:lnTo>
                    <a:pt x="1068" y="934"/>
                  </a:lnTo>
                  <a:cubicBezTo>
                    <a:pt x="1068" y="1201"/>
                    <a:pt x="968" y="1301"/>
                    <a:pt x="701" y="1301"/>
                  </a:cubicBezTo>
                  <a:cubicBezTo>
                    <a:pt x="568" y="1301"/>
                    <a:pt x="401" y="1268"/>
                    <a:pt x="301" y="1168"/>
                  </a:cubicBezTo>
                  <a:lnTo>
                    <a:pt x="201" y="1301"/>
                  </a:lnTo>
                  <a:cubicBezTo>
                    <a:pt x="335" y="1435"/>
                    <a:pt x="535" y="1468"/>
                    <a:pt x="701" y="1468"/>
                  </a:cubicBezTo>
                  <a:cubicBezTo>
                    <a:pt x="733" y="1474"/>
                    <a:pt x="765" y="1477"/>
                    <a:pt x="795" y="1477"/>
                  </a:cubicBezTo>
                  <a:cubicBezTo>
                    <a:pt x="1083" y="1477"/>
                    <a:pt x="1299" y="1206"/>
                    <a:pt x="1269" y="934"/>
                  </a:cubicBezTo>
                  <a:lnTo>
                    <a:pt x="1269" y="0"/>
                  </a:lnTo>
                  <a:lnTo>
                    <a:pt x="1102" y="0"/>
                  </a:lnTo>
                  <a:lnTo>
                    <a:pt x="1102" y="167"/>
                  </a:lnTo>
                  <a:cubicBezTo>
                    <a:pt x="1002" y="67"/>
                    <a:pt x="835" y="0"/>
                    <a:pt x="701"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36"/>
            <p:cNvSpPr/>
            <p:nvPr/>
          </p:nvSpPr>
          <p:spPr>
            <a:xfrm>
              <a:off x="4917850" y="3700500"/>
              <a:ext cx="25825" cy="26800"/>
            </a:xfrm>
            <a:custGeom>
              <a:rect b="b" l="l" r="r" t="t"/>
              <a:pathLst>
                <a:path extrusionOk="0" h="1072" w="1033">
                  <a:moveTo>
                    <a:pt x="613" y="1"/>
                  </a:moveTo>
                  <a:cubicBezTo>
                    <a:pt x="598" y="1"/>
                    <a:pt x="583" y="2"/>
                    <a:pt x="568" y="4"/>
                  </a:cubicBezTo>
                  <a:cubicBezTo>
                    <a:pt x="401" y="4"/>
                    <a:pt x="267" y="71"/>
                    <a:pt x="167" y="171"/>
                  </a:cubicBezTo>
                  <a:lnTo>
                    <a:pt x="167" y="4"/>
                  </a:lnTo>
                  <a:lnTo>
                    <a:pt x="0" y="4"/>
                  </a:lnTo>
                  <a:lnTo>
                    <a:pt x="0" y="1072"/>
                  </a:lnTo>
                  <a:lnTo>
                    <a:pt x="201" y="1072"/>
                  </a:lnTo>
                  <a:lnTo>
                    <a:pt x="201" y="538"/>
                  </a:lnTo>
                  <a:cubicBezTo>
                    <a:pt x="167" y="338"/>
                    <a:pt x="334" y="171"/>
                    <a:pt x="534" y="171"/>
                  </a:cubicBezTo>
                  <a:cubicBezTo>
                    <a:pt x="701" y="171"/>
                    <a:pt x="801" y="271"/>
                    <a:pt x="801" y="505"/>
                  </a:cubicBezTo>
                  <a:lnTo>
                    <a:pt x="801" y="1072"/>
                  </a:lnTo>
                  <a:lnTo>
                    <a:pt x="1001" y="1072"/>
                  </a:lnTo>
                  <a:lnTo>
                    <a:pt x="1001" y="471"/>
                  </a:lnTo>
                  <a:cubicBezTo>
                    <a:pt x="1032" y="221"/>
                    <a:pt x="830" y="1"/>
                    <a:pt x="613"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36"/>
            <p:cNvSpPr/>
            <p:nvPr/>
          </p:nvSpPr>
          <p:spPr>
            <a:xfrm>
              <a:off x="4964600" y="3700600"/>
              <a:ext cx="25000" cy="26925"/>
            </a:xfrm>
            <a:custGeom>
              <a:rect b="b" l="l" r="r" t="t"/>
              <a:pathLst>
                <a:path extrusionOk="0" h="1077" w="1000">
                  <a:moveTo>
                    <a:pt x="32" y="0"/>
                  </a:moveTo>
                  <a:lnTo>
                    <a:pt x="32" y="634"/>
                  </a:lnTo>
                  <a:cubicBezTo>
                    <a:pt x="1" y="852"/>
                    <a:pt x="174" y="1071"/>
                    <a:pt x="415" y="1071"/>
                  </a:cubicBezTo>
                  <a:cubicBezTo>
                    <a:pt x="431" y="1071"/>
                    <a:pt x="448" y="1070"/>
                    <a:pt x="465" y="1068"/>
                  </a:cubicBezTo>
                  <a:cubicBezTo>
                    <a:pt x="488" y="1073"/>
                    <a:pt x="511" y="1076"/>
                    <a:pt x="534" y="1076"/>
                  </a:cubicBezTo>
                  <a:cubicBezTo>
                    <a:pt x="644" y="1076"/>
                    <a:pt x="750" y="1011"/>
                    <a:pt x="832" y="901"/>
                  </a:cubicBezTo>
                  <a:lnTo>
                    <a:pt x="832" y="1068"/>
                  </a:lnTo>
                  <a:lnTo>
                    <a:pt x="999" y="1068"/>
                  </a:lnTo>
                  <a:lnTo>
                    <a:pt x="999" y="0"/>
                  </a:lnTo>
                  <a:lnTo>
                    <a:pt x="832" y="0"/>
                  </a:lnTo>
                  <a:lnTo>
                    <a:pt x="832" y="567"/>
                  </a:lnTo>
                  <a:cubicBezTo>
                    <a:pt x="832" y="750"/>
                    <a:pt x="721" y="905"/>
                    <a:pt x="549" y="905"/>
                  </a:cubicBezTo>
                  <a:cubicBezTo>
                    <a:pt x="533" y="905"/>
                    <a:pt x="516" y="904"/>
                    <a:pt x="499" y="901"/>
                  </a:cubicBezTo>
                  <a:cubicBezTo>
                    <a:pt x="299" y="901"/>
                    <a:pt x="199" y="801"/>
                    <a:pt x="199" y="601"/>
                  </a:cubicBezTo>
                  <a:lnTo>
                    <a:pt x="199"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36"/>
            <p:cNvSpPr/>
            <p:nvPr/>
          </p:nvSpPr>
          <p:spPr>
            <a:xfrm>
              <a:off x="4998750" y="3700600"/>
              <a:ext cx="28325" cy="36700"/>
            </a:xfrm>
            <a:custGeom>
              <a:rect b="b" l="l" r="r" t="t"/>
              <a:pathLst>
                <a:path extrusionOk="0" h="1468" w="1133">
                  <a:moveTo>
                    <a:pt x="540" y="190"/>
                  </a:moveTo>
                  <a:cubicBezTo>
                    <a:pt x="720" y="190"/>
                    <a:pt x="901" y="332"/>
                    <a:pt x="901" y="534"/>
                  </a:cubicBezTo>
                  <a:cubicBezTo>
                    <a:pt x="932" y="719"/>
                    <a:pt x="791" y="904"/>
                    <a:pt x="585" y="904"/>
                  </a:cubicBezTo>
                  <a:cubicBezTo>
                    <a:pt x="568" y="904"/>
                    <a:pt x="551" y="903"/>
                    <a:pt x="534" y="901"/>
                  </a:cubicBezTo>
                  <a:cubicBezTo>
                    <a:pt x="234" y="901"/>
                    <a:pt x="67" y="534"/>
                    <a:pt x="300" y="300"/>
                  </a:cubicBezTo>
                  <a:cubicBezTo>
                    <a:pt x="366" y="224"/>
                    <a:pt x="453" y="190"/>
                    <a:pt x="540" y="190"/>
                  </a:cubicBezTo>
                  <a:close/>
                  <a:moveTo>
                    <a:pt x="0" y="0"/>
                  </a:moveTo>
                  <a:lnTo>
                    <a:pt x="0" y="1468"/>
                  </a:lnTo>
                  <a:lnTo>
                    <a:pt x="200" y="1468"/>
                  </a:lnTo>
                  <a:lnTo>
                    <a:pt x="200" y="901"/>
                  </a:lnTo>
                  <a:cubicBezTo>
                    <a:pt x="283" y="1011"/>
                    <a:pt x="389" y="1076"/>
                    <a:pt x="499" y="1076"/>
                  </a:cubicBezTo>
                  <a:cubicBezTo>
                    <a:pt x="521" y="1076"/>
                    <a:pt x="544" y="1073"/>
                    <a:pt x="567" y="1068"/>
                  </a:cubicBezTo>
                  <a:cubicBezTo>
                    <a:pt x="584" y="1069"/>
                    <a:pt x="601" y="1070"/>
                    <a:pt x="618" y="1070"/>
                  </a:cubicBezTo>
                  <a:cubicBezTo>
                    <a:pt x="897" y="1070"/>
                    <a:pt x="1132" y="817"/>
                    <a:pt x="1101" y="534"/>
                  </a:cubicBezTo>
                  <a:cubicBezTo>
                    <a:pt x="1101" y="234"/>
                    <a:pt x="867" y="0"/>
                    <a:pt x="567" y="0"/>
                  </a:cubicBezTo>
                  <a:cubicBezTo>
                    <a:pt x="400" y="0"/>
                    <a:pt x="267" y="67"/>
                    <a:pt x="200" y="167"/>
                  </a:cubicBezTo>
                  <a:lnTo>
                    <a:pt x="200"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36"/>
            <p:cNvSpPr/>
            <p:nvPr/>
          </p:nvSpPr>
          <p:spPr>
            <a:xfrm>
              <a:off x="4839450" y="3387875"/>
              <a:ext cx="27550" cy="35875"/>
            </a:xfrm>
            <a:custGeom>
              <a:rect b="b" l="l" r="r" t="t"/>
              <a:pathLst>
                <a:path extrusionOk="0" h="1435" w="1102">
                  <a:moveTo>
                    <a:pt x="568" y="0"/>
                  </a:moveTo>
                  <a:cubicBezTo>
                    <a:pt x="201" y="0"/>
                    <a:pt x="34" y="167"/>
                    <a:pt x="34" y="400"/>
                  </a:cubicBezTo>
                  <a:cubicBezTo>
                    <a:pt x="34" y="934"/>
                    <a:pt x="868" y="734"/>
                    <a:pt x="868" y="1034"/>
                  </a:cubicBezTo>
                  <a:cubicBezTo>
                    <a:pt x="868" y="1134"/>
                    <a:pt x="768" y="1201"/>
                    <a:pt x="535" y="1201"/>
                  </a:cubicBezTo>
                  <a:cubicBezTo>
                    <a:pt x="368" y="1201"/>
                    <a:pt x="201" y="1168"/>
                    <a:pt x="101" y="1068"/>
                  </a:cubicBezTo>
                  <a:lnTo>
                    <a:pt x="1" y="1268"/>
                  </a:lnTo>
                  <a:cubicBezTo>
                    <a:pt x="168" y="1368"/>
                    <a:pt x="334" y="1435"/>
                    <a:pt x="535" y="1435"/>
                  </a:cubicBezTo>
                  <a:cubicBezTo>
                    <a:pt x="935" y="1435"/>
                    <a:pt x="1102" y="1234"/>
                    <a:pt x="1102" y="1001"/>
                  </a:cubicBezTo>
                  <a:cubicBezTo>
                    <a:pt x="1102" y="501"/>
                    <a:pt x="268" y="701"/>
                    <a:pt x="268" y="400"/>
                  </a:cubicBezTo>
                  <a:cubicBezTo>
                    <a:pt x="268" y="300"/>
                    <a:pt x="368" y="200"/>
                    <a:pt x="568" y="200"/>
                  </a:cubicBezTo>
                  <a:cubicBezTo>
                    <a:pt x="701" y="200"/>
                    <a:pt x="835" y="234"/>
                    <a:pt x="968" y="300"/>
                  </a:cubicBezTo>
                  <a:lnTo>
                    <a:pt x="1035" y="100"/>
                  </a:lnTo>
                  <a:cubicBezTo>
                    <a:pt x="902" y="34"/>
                    <a:pt x="735" y="0"/>
                    <a:pt x="56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0" name="Google Shape;1280;p36"/>
            <p:cNvSpPr/>
            <p:nvPr/>
          </p:nvSpPr>
          <p:spPr>
            <a:xfrm>
              <a:off x="4871975" y="3384750"/>
              <a:ext cx="8375" cy="38175"/>
            </a:xfrm>
            <a:custGeom>
              <a:rect b="b" l="l" r="r" t="t"/>
              <a:pathLst>
                <a:path extrusionOk="0" h="1527" w="335">
                  <a:moveTo>
                    <a:pt x="168" y="0"/>
                  </a:moveTo>
                  <a:cubicBezTo>
                    <a:pt x="93" y="0"/>
                    <a:pt x="18" y="42"/>
                    <a:pt x="1" y="125"/>
                  </a:cubicBezTo>
                  <a:cubicBezTo>
                    <a:pt x="1" y="225"/>
                    <a:pt x="68" y="292"/>
                    <a:pt x="168" y="292"/>
                  </a:cubicBezTo>
                  <a:cubicBezTo>
                    <a:pt x="268" y="292"/>
                    <a:pt x="334" y="225"/>
                    <a:pt x="334" y="125"/>
                  </a:cubicBezTo>
                  <a:cubicBezTo>
                    <a:pt x="318" y="42"/>
                    <a:pt x="243" y="0"/>
                    <a:pt x="168" y="0"/>
                  </a:cubicBezTo>
                  <a:close/>
                  <a:moveTo>
                    <a:pt x="34" y="459"/>
                  </a:moveTo>
                  <a:lnTo>
                    <a:pt x="34" y="1526"/>
                  </a:lnTo>
                  <a:lnTo>
                    <a:pt x="301" y="1526"/>
                  </a:lnTo>
                  <a:lnTo>
                    <a:pt x="301" y="459"/>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36"/>
            <p:cNvSpPr/>
            <p:nvPr/>
          </p:nvSpPr>
          <p:spPr>
            <a:xfrm>
              <a:off x="4885325" y="3396200"/>
              <a:ext cx="29950" cy="37625"/>
            </a:xfrm>
            <a:custGeom>
              <a:rect b="b" l="l" r="r" t="t"/>
              <a:pathLst>
                <a:path extrusionOk="0" h="1505" w="1198">
                  <a:moveTo>
                    <a:pt x="579" y="180"/>
                  </a:moveTo>
                  <a:cubicBezTo>
                    <a:pt x="753" y="180"/>
                    <a:pt x="924" y="325"/>
                    <a:pt x="901" y="534"/>
                  </a:cubicBezTo>
                  <a:lnTo>
                    <a:pt x="901" y="501"/>
                  </a:lnTo>
                  <a:cubicBezTo>
                    <a:pt x="901" y="701"/>
                    <a:pt x="768" y="835"/>
                    <a:pt x="568" y="835"/>
                  </a:cubicBezTo>
                  <a:cubicBezTo>
                    <a:pt x="267" y="835"/>
                    <a:pt x="134" y="468"/>
                    <a:pt x="367" y="268"/>
                  </a:cubicBezTo>
                  <a:cubicBezTo>
                    <a:pt x="428" y="207"/>
                    <a:pt x="503" y="180"/>
                    <a:pt x="579" y="180"/>
                  </a:cubicBezTo>
                  <a:close/>
                  <a:moveTo>
                    <a:pt x="534" y="1"/>
                  </a:moveTo>
                  <a:cubicBezTo>
                    <a:pt x="234" y="1"/>
                    <a:pt x="1" y="234"/>
                    <a:pt x="1" y="534"/>
                  </a:cubicBezTo>
                  <a:cubicBezTo>
                    <a:pt x="1" y="786"/>
                    <a:pt x="208" y="1038"/>
                    <a:pt x="483" y="1038"/>
                  </a:cubicBezTo>
                  <a:cubicBezTo>
                    <a:pt x="500" y="1038"/>
                    <a:pt x="517" y="1037"/>
                    <a:pt x="534" y="1035"/>
                  </a:cubicBezTo>
                  <a:cubicBezTo>
                    <a:pt x="668" y="1035"/>
                    <a:pt x="801" y="1001"/>
                    <a:pt x="901" y="901"/>
                  </a:cubicBezTo>
                  <a:lnTo>
                    <a:pt x="901" y="968"/>
                  </a:lnTo>
                  <a:cubicBezTo>
                    <a:pt x="901" y="1168"/>
                    <a:pt x="801" y="1268"/>
                    <a:pt x="568" y="1268"/>
                  </a:cubicBezTo>
                  <a:cubicBezTo>
                    <a:pt x="401" y="1268"/>
                    <a:pt x="267" y="1235"/>
                    <a:pt x="167" y="1135"/>
                  </a:cubicBezTo>
                  <a:lnTo>
                    <a:pt x="67" y="1335"/>
                  </a:lnTo>
                  <a:cubicBezTo>
                    <a:pt x="201" y="1435"/>
                    <a:pt x="401" y="1502"/>
                    <a:pt x="568" y="1502"/>
                  </a:cubicBezTo>
                  <a:cubicBezTo>
                    <a:pt x="587" y="1504"/>
                    <a:pt x="605" y="1505"/>
                    <a:pt x="624" y="1505"/>
                  </a:cubicBezTo>
                  <a:cubicBezTo>
                    <a:pt x="934" y="1505"/>
                    <a:pt x="1198" y="1249"/>
                    <a:pt x="1135" y="935"/>
                  </a:cubicBezTo>
                  <a:lnTo>
                    <a:pt x="1135" y="34"/>
                  </a:lnTo>
                  <a:lnTo>
                    <a:pt x="901" y="34"/>
                  </a:lnTo>
                  <a:lnTo>
                    <a:pt x="901" y="168"/>
                  </a:lnTo>
                  <a:cubicBezTo>
                    <a:pt x="801" y="67"/>
                    <a:pt x="668" y="1"/>
                    <a:pt x="5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2" name="Google Shape;1282;p36"/>
            <p:cNvSpPr/>
            <p:nvPr/>
          </p:nvSpPr>
          <p:spPr>
            <a:xfrm>
              <a:off x="4922025" y="3396200"/>
              <a:ext cx="26700" cy="26725"/>
            </a:xfrm>
            <a:custGeom>
              <a:rect b="b" l="l" r="r" t="t"/>
              <a:pathLst>
                <a:path extrusionOk="0" h="1069" w="1068">
                  <a:moveTo>
                    <a:pt x="601" y="1"/>
                  </a:moveTo>
                  <a:cubicBezTo>
                    <a:pt x="467" y="1"/>
                    <a:pt x="334" y="67"/>
                    <a:pt x="234" y="168"/>
                  </a:cubicBezTo>
                  <a:lnTo>
                    <a:pt x="234" y="34"/>
                  </a:lnTo>
                  <a:lnTo>
                    <a:pt x="0" y="34"/>
                  </a:lnTo>
                  <a:lnTo>
                    <a:pt x="0" y="1068"/>
                  </a:lnTo>
                  <a:lnTo>
                    <a:pt x="267" y="1068"/>
                  </a:lnTo>
                  <a:lnTo>
                    <a:pt x="267" y="534"/>
                  </a:lnTo>
                  <a:cubicBezTo>
                    <a:pt x="234" y="368"/>
                    <a:pt x="367" y="201"/>
                    <a:pt x="567" y="201"/>
                  </a:cubicBezTo>
                  <a:cubicBezTo>
                    <a:pt x="701" y="201"/>
                    <a:pt x="801" y="301"/>
                    <a:pt x="801" y="501"/>
                  </a:cubicBezTo>
                  <a:lnTo>
                    <a:pt x="801" y="1068"/>
                  </a:lnTo>
                  <a:lnTo>
                    <a:pt x="1068" y="1068"/>
                  </a:lnTo>
                  <a:lnTo>
                    <a:pt x="1068" y="468"/>
                  </a:lnTo>
                  <a:cubicBezTo>
                    <a:pt x="1068" y="201"/>
                    <a:pt x="868" y="1"/>
                    <a:pt x="6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3" name="Google Shape;1283;p36"/>
            <p:cNvSpPr/>
            <p:nvPr/>
          </p:nvSpPr>
          <p:spPr>
            <a:xfrm>
              <a:off x="4969550" y="3384750"/>
              <a:ext cx="8375" cy="38175"/>
            </a:xfrm>
            <a:custGeom>
              <a:rect b="b" l="l" r="r" t="t"/>
              <a:pathLst>
                <a:path extrusionOk="0" h="1527" w="335">
                  <a:moveTo>
                    <a:pt x="167" y="0"/>
                  </a:moveTo>
                  <a:cubicBezTo>
                    <a:pt x="92" y="0"/>
                    <a:pt x="17" y="42"/>
                    <a:pt x="1" y="125"/>
                  </a:cubicBezTo>
                  <a:cubicBezTo>
                    <a:pt x="1" y="225"/>
                    <a:pt x="67" y="292"/>
                    <a:pt x="167" y="292"/>
                  </a:cubicBezTo>
                  <a:cubicBezTo>
                    <a:pt x="234" y="292"/>
                    <a:pt x="334" y="225"/>
                    <a:pt x="334" y="125"/>
                  </a:cubicBezTo>
                  <a:cubicBezTo>
                    <a:pt x="318" y="42"/>
                    <a:pt x="242" y="0"/>
                    <a:pt x="167" y="0"/>
                  </a:cubicBezTo>
                  <a:close/>
                  <a:moveTo>
                    <a:pt x="34" y="459"/>
                  </a:moveTo>
                  <a:lnTo>
                    <a:pt x="34" y="1526"/>
                  </a:lnTo>
                  <a:lnTo>
                    <a:pt x="267" y="1526"/>
                  </a:lnTo>
                  <a:lnTo>
                    <a:pt x="267" y="459"/>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4" name="Google Shape;1284;p36"/>
            <p:cNvSpPr/>
            <p:nvPr/>
          </p:nvSpPr>
          <p:spPr>
            <a:xfrm>
              <a:off x="4984575" y="3396200"/>
              <a:ext cx="26700" cy="26725"/>
            </a:xfrm>
            <a:custGeom>
              <a:rect b="b" l="l" r="r" t="t"/>
              <a:pathLst>
                <a:path extrusionOk="0" h="1069" w="1068">
                  <a:moveTo>
                    <a:pt x="600" y="1"/>
                  </a:moveTo>
                  <a:cubicBezTo>
                    <a:pt x="467" y="1"/>
                    <a:pt x="334" y="67"/>
                    <a:pt x="234" y="168"/>
                  </a:cubicBezTo>
                  <a:lnTo>
                    <a:pt x="234" y="34"/>
                  </a:lnTo>
                  <a:lnTo>
                    <a:pt x="0" y="34"/>
                  </a:lnTo>
                  <a:lnTo>
                    <a:pt x="0" y="1068"/>
                  </a:lnTo>
                  <a:lnTo>
                    <a:pt x="267" y="1068"/>
                  </a:lnTo>
                  <a:lnTo>
                    <a:pt x="267" y="534"/>
                  </a:lnTo>
                  <a:cubicBezTo>
                    <a:pt x="234" y="368"/>
                    <a:pt x="367" y="201"/>
                    <a:pt x="567" y="201"/>
                  </a:cubicBezTo>
                  <a:cubicBezTo>
                    <a:pt x="701" y="201"/>
                    <a:pt x="801" y="301"/>
                    <a:pt x="801" y="501"/>
                  </a:cubicBezTo>
                  <a:lnTo>
                    <a:pt x="801" y="1068"/>
                  </a:lnTo>
                  <a:lnTo>
                    <a:pt x="1067" y="1068"/>
                  </a:lnTo>
                  <a:lnTo>
                    <a:pt x="1067" y="468"/>
                  </a:lnTo>
                  <a:cubicBezTo>
                    <a:pt x="1067" y="201"/>
                    <a:pt x="867" y="1"/>
                    <a:pt x="60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36"/>
            <p:cNvSpPr/>
            <p:nvPr/>
          </p:nvSpPr>
          <p:spPr>
            <a:xfrm>
              <a:off x="2521975" y="1436475"/>
              <a:ext cx="1208375" cy="2551850"/>
            </a:xfrm>
            <a:custGeom>
              <a:rect b="b" l="l" r="r" t="t"/>
              <a:pathLst>
                <a:path extrusionOk="0" h="102074" w="48335">
                  <a:moveTo>
                    <a:pt x="5671" y="0"/>
                  </a:moveTo>
                  <a:cubicBezTo>
                    <a:pt x="2536" y="0"/>
                    <a:pt x="0" y="2535"/>
                    <a:pt x="0" y="5671"/>
                  </a:cubicBezTo>
                  <a:lnTo>
                    <a:pt x="0" y="96403"/>
                  </a:lnTo>
                  <a:cubicBezTo>
                    <a:pt x="0" y="99505"/>
                    <a:pt x="2536" y="102040"/>
                    <a:pt x="5671" y="102040"/>
                  </a:cubicBezTo>
                  <a:lnTo>
                    <a:pt x="42664" y="102073"/>
                  </a:lnTo>
                  <a:cubicBezTo>
                    <a:pt x="45800" y="102073"/>
                    <a:pt x="48302" y="99538"/>
                    <a:pt x="48335" y="96403"/>
                  </a:cubicBezTo>
                  <a:lnTo>
                    <a:pt x="48335" y="5704"/>
                  </a:lnTo>
                  <a:cubicBezTo>
                    <a:pt x="48335" y="2589"/>
                    <a:pt x="45832" y="33"/>
                    <a:pt x="42725" y="33"/>
                  </a:cubicBezTo>
                  <a:cubicBezTo>
                    <a:pt x="42704" y="33"/>
                    <a:pt x="42684" y="33"/>
                    <a:pt x="42664" y="34"/>
                  </a:cubicBezTo>
                  <a:lnTo>
                    <a:pt x="35492" y="34"/>
                  </a:lnTo>
                  <a:cubicBezTo>
                    <a:pt x="34492" y="34"/>
                    <a:pt x="33691" y="868"/>
                    <a:pt x="33724" y="1835"/>
                  </a:cubicBezTo>
                  <a:lnTo>
                    <a:pt x="33724" y="3136"/>
                  </a:lnTo>
                  <a:cubicBezTo>
                    <a:pt x="33758" y="4137"/>
                    <a:pt x="32957" y="4937"/>
                    <a:pt x="31990" y="4971"/>
                  </a:cubicBezTo>
                  <a:lnTo>
                    <a:pt x="17980" y="4971"/>
                  </a:lnTo>
                  <a:cubicBezTo>
                    <a:pt x="16979" y="4937"/>
                    <a:pt x="16212" y="4137"/>
                    <a:pt x="16212" y="3136"/>
                  </a:cubicBezTo>
                  <a:lnTo>
                    <a:pt x="16212" y="1835"/>
                  </a:lnTo>
                  <a:cubicBezTo>
                    <a:pt x="16245" y="868"/>
                    <a:pt x="15478" y="34"/>
                    <a:pt x="144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36"/>
            <p:cNvSpPr/>
            <p:nvPr/>
          </p:nvSpPr>
          <p:spPr>
            <a:xfrm>
              <a:off x="2518625" y="1433975"/>
              <a:ext cx="1212575" cy="2554725"/>
            </a:xfrm>
            <a:custGeom>
              <a:rect b="b" l="l" r="r" t="t"/>
              <a:pathLst>
                <a:path extrusionOk="0" h="102189" w="48503">
                  <a:moveTo>
                    <a:pt x="42998" y="100"/>
                  </a:moveTo>
                  <a:lnTo>
                    <a:pt x="42798" y="134"/>
                  </a:lnTo>
                  <a:lnTo>
                    <a:pt x="42998" y="134"/>
                  </a:lnTo>
                  <a:cubicBezTo>
                    <a:pt x="43165" y="134"/>
                    <a:pt x="43365" y="134"/>
                    <a:pt x="43565" y="167"/>
                  </a:cubicBezTo>
                  <a:cubicBezTo>
                    <a:pt x="43365" y="134"/>
                    <a:pt x="43165" y="100"/>
                    <a:pt x="42998" y="100"/>
                  </a:cubicBezTo>
                  <a:close/>
                  <a:moveTo>
                    <a:pt x="16346" y="2902"/>
                  </a:moveTo>
                  <a:cubicBezTo>
                    <a:pt x="16313" y="3069"/>
                    <a:pt x="16313" y="3269"/>
                    <a:pt x="16346" y="3469"/>
                  </a:cubicBezTo>
                  <a:cubicBezTo>
                    <a:pt x="16363" y="3636"/>
                    <a:pt x="16413" y="3795"/>
                    <a:pt x="16488" y="3945"/>
                  </a:cubicBezTo>
                  <a:lnTo>
                    <a:pt x="16488" y="3945"/>
                  </a:lnTo>
                  <a:cubicBezTo>
                    <a:pt x="16413" y="3786"/>
                    <a:pt x="16363" y="3620"/>
                    <a:pt x="16346" y="3436"/>
                  </a:cubicBezTo>
                  <a:cubicBezTo>
                    <a:pt x="16346" y="3269"/>
                    <a:pt x="16346" y="3069"/>
                    <a:pt x="16346" y="2902"/>
                  </a:cubicBezTo>
                  <a:close/>
                  <a:moveTo>
                    <a:pt x="16488" y="3945"/>
                  </a:moveTo>
                  <a:cubicBezTo>
                    <a:pt x="16563" y="4103"/>
                    <a:pt x="16663" y="4253"/>
                    <a:pt x="16780" y="4403"/>
                  </a:cubicBezTo>
                  <a:cubicBezTo>
                    <a:pt x="16980" y="4637"/>
                    <a:pt x="17280" y="4837"/>
                    <a:pt x="17614" y="4937"/>
                  </a:cubicBezTo>
                  <a:cubicBezTo>
                    <a:pt x="17683" y="4951"/>
                    <a:pt x="17752" y="4959"/>
                    <a:pt x="17823" y="4964"/>
                  </a:cubicBezTo>
                  <a:lnTo>
                    <a:pt x="17823" y="4964"/>
                  </a:lnTo>
                  <a:cubicBezTo>
                    <a:pt x="17774" y="4955"/>
                    <a:pt x="17726" y="4946"/>
                    <a:pt x="17680" y="4937"/>
                  </a:cubicBezTo>
                  <a:cubicBezTo>
                    <a:pt x="17347" y="4870"/>
                    <a:pt x="17013" y="4670"/>
                    <a:pt x="16780" y="4370"/>
                  </a:cubicBezTo>
                  <a:cubicBezTo>
                    <a:pt x="16663" y="4237"/>
                    <a:pt x="16563" y="4095"/>
                    <a:pt x="16488" y="3945"/>
                  </a:cubicBezTo>
                  <a:close/>
                  <a:moveTo>
                    <a:pt x="35817" y="25"/>
                  </a:moveTo>
                  <a:cubicBezTo>
                    <a:pt x="35496" y="25"/>
                    <a:pt x="35194" y="85"/>
                    <a:pt x="34893" y="167"/>
                  </a:cubicBezTo>
                  <a:cubicBezTo>
                    <a:pt x="34492" y="334"/>
                    <a:pt x="34192" y="601"/>
                    <a:pt x="33992" y="968"/>
                  </a:cubicBezTo>
                  <a:cubicBezTo>
                    <a:pt x="33892" y="1168"/>
                    <a:pt x="33825" y="1368"/>
                    <a:pt x="33792" y="1568"/>
                  </a:cubicBezTo>
                  <a:cubicBezTo>
                    <a:pt x="33758" y="1802"/>
                    <a:pt x="33725" y="2002"/>
                    <a:pt x="33758" y="2235"/>
                  </a:cubicBezTo>
                  <a:lnTo>
                    <a:pt x="33758" y="2902"/>
                  </a:lnTo>
                  <a:cubicBezTo>
                    <a:pt x="33758" y="3136"/>
                    <a:pt x="33725" y="3369"/>
                    <a:pt x="33692" y="3603"/>
                  </a:cubicBezTo>
                  <a:cubicBezTo>
                    <a:pt x="33592" y="4070"/>
                    <a:pt x="33325" y="4470"/>
                    <a:pt x="32924" y="4737"/>
                  </a:cubicBezTo>
                  <a:cubicBezTo>
                    <a:pt x="32691" y="4870"/>
                    <a:pt x="32457" y="4937"/>
                    <a:pt x="32224" y="4970"/>
                  </a:cubicBezTo>
                  <a:lnTo>
                    <a:pt x="18147" y="4970"/>
                  </a:lnTo>
                  <a:cubicBezTo>
                    <a:pt x="18030" y="4970"/>
                    <a:pt x="17924" y="4970"/>
                    <a:pt x="17823" y="4964"/>
                  </a:cubicBezTo>
                  <a:lnTo>
                    <a:pt x="17823" y="4964"/>
                  </a:lnTo>
                  <a:cubicBezTo>
                    <a:pt x="17954" y="4986"/>
                    <a:pt x="18093" y="5004"/>
                    <a:pt x="18214" y="5004"/>
                  </a:cubicBezTo>
                  <a:lnTo>
                    <a:pt x="31523" y="5004"/>
                  </a:lnTo>
                  <a:cubicBezTo>
                    <a:pt x="31701" y="5004"/>
                    <a:pt x="31864" y="5019"/>
                    <a:pt x="32032" y="5019"/>
                  </a:cubicBezTo>
                  <a:cubicBezTo>
                    <a:pt x="32116" y="5019"/>
                    <a:pt x="32202" y="5015"/>
                    <a:pt x="32291" y="5004"/>
                  </a:cubicBezTo>
                  <a:cubicBezTo>
                    <a:pt x="32558" y="4970"/>
                    <a:pt x="32791" y="4870"/>
                    <a:pt x="33025" y="4737"/>
                  </a:cubicBezTo>
                  <a:cubicBezTo>
                    <a:pt x="33425" y="4470"/>
                    <a:pt x="33725" y="4036"/>
                    <a:pt x="33858" y="3569"/>
                  </a:cubicBezTo>
                  <a:cubicBezTo>
                    <a:pt x="33892" y="3336"/>
                    <a:pt x="33892" y="3102"/>
                    <a:pt x="33892" y="2869"/>
                  </a:cubicBezTo>
                  <a:lnTo>
                    <a:pt x="33892" y="2168"/>
                  </a:lnTo>
                  <a:cubicBezTo>
                    <a:pt x="33858" y="1968"/>
                    <a:pt x="33892" y="1735"/>
                    <a:pt x="33925" y="1535"/>
                  </a:cubicBezTo>
                  <a:cubicBezTo>
                    <a:pt x="33959" y="1335"/>
                    <a:pt x="34025" y="1134"/>
                    <a:pt x="34125" y="934"/>
                  </a:cubicBezTo>
                  <a:cubicBezTo>
                    <a:pt x="34325" y="601"/>
                    <a:pt x="34626" y="334"/>
                    <a:pt x="34993" y="167"/>
                  </a:cubicBezTo>
                  <a:cubicBezTo>
                    <a:pt x="35281" y="88"/>
                    <a:pt x="35570" y="30"/>
                    <a:pt x="35859" y="25"/>
                  </a:cubicBezTo>
                  <a:lnTo>
                    <a:pt x="35859" y="25"/>
                  </a:lnTo>
                  <a:cubicBezTo>
                    <a:pt x="35914" y="26"/>
                    <a:pt x="35970" y="29"/>
                    <a:pt x="36027" y="34"/>
                  </a:cubicBezTo>
                  <a:lnTo>
                    <a:pt x="36093" y="34"/>
                  </a:lnTo>
                  <a:cubicBezTo>
                    <a:pt x="36028" y="28"/>
                    <a:pt x="35963" y="25"/>
                    <a:pt x="35898" y="25"/>
                  </a:cubicBezTo>
                  <a:cubicBezTo>
                    <a:pt x="35885" y="25"/>
                    <a:pt x="35872" y="25"/>
                    <a:pt x="35859" y="25"/>
                  </a:cubicBezTo>
                  <a:lnTo>
                    <a:pt x="35859" y="25"/>
                  </a:lnTo>
                  <a:cubicBezTo>
                    <a:pt x="35845" y="25"/>
                    <a:pt x="35831" y="25"/>
                    <a:pt x="35817" y="25"/>
                  </a:cubicBezTo>
                  <a:close/>
                  <a:moveTo>
                    <a:pt x="5972" y="0"/>
                  </a:moveTo>
                  <a:cubicBezTo>
                    <a:pt x="5105" y="0"/>
                    <a:pt x="4237" y="134"/>
                    <a:pt x="3470" y="501"/>
                  </a:cubicBezTo>
                  <a:cubicBezTo>
                    <a:pt x="2670" y="834"/>
                    <a:pt x="1936" y="1368"/>
                    <a:pt x="1369" y="2068"/>
                  </a:cubicBezTo>
                  <a:cubicBezTo>
                    <a:pt x="802" y="2736"/>
                    <a:pt x="401" y="3569"/>
                    <a:pt x="201" y="4470"/>
                  </a:cubicBezTo>
                  <a:cubicBezTo>
                    <a:pt x="134" y="4670"/>
                    <a:pt x="101" y="4904"/>
                    <a:pt x="68" y="5137"/>
                  </a:cubicBezTo>
                  <a:cubicBezTo>
                    <a:pt x="34" y="5371"/>
                    <a:pt x="34" y="5571"/>
                    <a:pt x="34" y="5804"/>
                  </a:cubicBezTo>
                  <a:lnTo>
                    <a:pt x="34" y="7172"/>
                  </a:lnTo>
                  <a:lnTo>
                    <a:pt x="34" y="18647"/>
                  </a:lnTo>
                  <a:lnTo>
                    <a:pt x="34" y="43932"/>
                  </a:lnTo>
                  <a:lnTo>
                    <a:pt x="34" y="71885"/>
                  </a:lnTo>
                  <a:lnTo>
                    <a:pt x="34" y="86662"/>
                  </a:lnTo>
                  <a:lnTo>
                    <a:pt x="34" y="94234"/>
                  </a:lnTo>
                  <a:lnTo>
                    <a:pt x="34" y="96136"/>
                  </a:lnTo>
                  <a:cubicBezTo>
                    <a:pt x="1" y="96770"/>
                    <a:pt x="101" y="97437"/>
                    <a:pt x="268" y="98037"/>
                  </a:cubicBezTo>
                  <a:cubicBezTo>
                    <a:pt x="635" y="99305"/>
                    <a:pt x="1435" y="100405"/>
                    <a:pt x="2503" y="101139"/>
                  </a:cubicBezTo>
                  <a:cubicBezTo>
                    <a:pt x="3518" y="101816"/>
                    <a:pt x="4704" y="102181"/>
                    <a:pt x="5903" y="102181"/>
                  </a:cubicBezTo>
                  <a:cubicBezTo>
                    <a:pt x="6004" y="102181"/>
                    <a:pt x="6105" y="102179"/>
                    <a:pt x="6205" y="102173"/>
                  </a:cubicBezTo>
                  <a:lnTo>
                    <a:pt x="39563" y="102173"/>
                  </a:lnTo>
                  <a:cubicBezTo>
                    <a:pt x="40341" y="102173"/>
                    <a:pt x="41134" y="102188"/>
                    <a:pt x="41922" y="102188"/>
                  </a:cubicBezTo>
                  <a:cubicBezTo>
                    <a:pt x="42316" y="102188"/>
                    <a:pt x="42709" y="102185"/>
                    <a:pt x="43098" y="102173"/>
                  </a:cubicBezTo>
                  <a:cubicBezTo>
                    <a:pt x="44299" y="102107"/>
                    <a:pt x="45433" y="101673"/>
                    <a:pt x="46367" y="100906"/>
                  </a:cubicBezTo>
                  <a:cubicBezTo>
                    <a:pt x="46834" y="100539"/>
                    <a:pt x="47235" y="100105"/>
                    <a:pt x="47568" y="99605"/>
                  </a:cubicBezTo>
                  <a:cubicBezTo>
                    <a:pt x="47868" y="99105"/>
                    <a:pt x="48102" y="98571"/>
                    <a:pt x="48269" y="98004"/>
                  </a:cubicBezTo>
                  <a:cubicBezTo>
                    <a:pt x="48436" y="97437"/>
                    <a:pt x="48502" y="96870"/>
                    <a:pt x="48502" y="96303"/>
                  </a:cubicBezTo>
                  <a:lnTo>
                    <a:pt x="48502" y="87796"/>
                  </a:lnTo>
                  <a:cubicBezTo>
                    <a:pt x="48502" y="69984"/>
                    <a:pt x="48502" y="53972"/>
                    <a:pt x="48502" y="40496"/>
                  </a:cubicBezTo>
                  <a:cubicBezTo>
                    <a:pt x="48469" y="27020"/>
                    <a:pt x="48469" y="16112"/>
                    <a:pt x="48469" y="8573"/>
                  </a:cubicBezTo>
                  <a:lnTo>
                    <a:pt x="48469" y="5904"/>
                  </a:lnTo>
                  <a:cubicBezTo>
                    <a:pt x="48469" y="5104"/>
                    <a:pt x="48335" y="4337"/>
                    <a:pt x="48069" y="3603"/>
                  </a:cubicBezTo>
                  <a:cubicBezTo>
                    <a:pt x="47802" y="3002"/>
                    <a:pt x="47435" y="2435"/>
                    <a:pt x="46968" y="1935"/>
                  </a:cubicBezTo>
                  <a:cubicBezTo>
                    <a:pt x="46601" y="1535"/>
                    <a:pt x="46167" y="1168"/>
                    <a:pt x="45700" y="901"/>
                  </a:cubicBezTo>
                  <a:cubicBezTo>
                    <a:pt x="45033" y="501"/>
                    <a:pt x="44300" y="267"/>
                    <a:pt x="43566" y="167"/>
                  </a:cubicBezTo>
                  <a:lnTo>
                    <a:pt x="43566" y="167"/>
                  </a:lnTo>
                  <a:cubicBezTo>
                    <a:pt x="44300" y="267"/>
                    <a:pt x="45000" y="501"/>
                    <a:pt x="45667" y="901"/>
                  </a:cubicBezTo>
                  <a:cubicBezTo>
                    <a:pt x="46134" y="1201"/>
                    <a:pt x="46568" y="1535"/>
                    <a:pt x="46934" y="1968"/>
                  </a:cubicBezTo>
                  <a:cubicBezTo>
                    <a:pt x="47935" y="3036"/>
                    <a:pt x="48436" y="4437"/>
                    <a:pt x="48402" y="5904"/>
                  </a:cubicBezTo>
                  <a:lnTo>
                    <a:pt x="48402" y="8606"/>
                  </a:lnTo>
                  <a:cubicBezTo>
                    <a:pt x="48402" y="16145"/>
                    <a:pt x="48402" y="27020"/>
                    <a:pt x="48369" y="40496"/>
                  </a:cubicBezTo>
                  <a:cubicBezTo>
                    <a:pt x="48369" y="53972"/>
                    <a:pt x="48369" y="70017"/>
                    <a:pt x="48369" y="87830"/>
                  </a:cubicBezTo>
                  <a:lnTo>
                    <a:pt x="48369" y="94601"/>
                  </a:lnTo>
                  <a:lnTo>
                    <a:pt x="48369" y="96303"/>
                  </a:lnTo>
                  <a:cubicBezTo>
                    <a:pt x="48369" y="96870"/>
                    <a:pt x="48302" y="97437"/>
                    <a:pt x="48135" y="97970"/>
                  </a:cubicBezTo>
                  <a:cubicBezTo>
                    <a:pt x="48002" y="98537"/>
                    <a:pt x="47768" y="99038"/>
                    <a:pt x="47435" y="99538"/>
                  </a:cubicBezTo>
                  <a:cubicBezTo>
                    <a:pt x="47135" y="100005"/>
                    <a:pt x="46734" y="100439"/>
                    <a:pt x="46301" y="100806"/>
                  </a:cubicBezTo>
                  <a:cubicBezTo>
                    <a:pt x="45400" y="101540"/>
                    <a:pt x="44266" y="101973"/>
                    <a:pt x="43132" y="102040"/>
                  </a:cubicBezTo>
                  <a:lnTo>
                    <a:pt x="6172" y="102040"/>
                  </a:lnTo>
                  <a:cubicBezTo>
                    <a:pt x="6074" y="102045"/>
                    <a:pt x="5975" y="102048"/>
                    <a:pt x="5877" y="102048"/>
                  </a:cubicBezTo>
                  <a:cubicBezTo>
                    <a:pt x="4709" y="102048"/>
                    <a:pt x="3557" y="101685"/>
                    <a:pt x="2603" y="101039"/>
                  </a:cubicBezTo>
                  <a:cubicBezTo>
                    <a:pt x="1535" y="100305"/>
                    <a:pt x="768" y="99238"/>
                    <a:pt x="401" y="98037"/>
                  </a:cubicBezTo>
                  <a:cubicBezTo>
                    <a:pt x="234" y="97437"/>
                    <a:pt x="168" y="96803"/>
                    <a:pt x="168" y="96169"/>
                  </a:cubicBezTo>
                  <a:lnTo>
                    <a:pt x="168" y="18680"/>
                  </a:lnTo>
                  <a:lnTo>
                    <a:pt x="168" y="7205"/>
                  </a:lnTo>
                  <a:lnTo>
                    <a:pt x="168" y="5804"/>
                  </a:lnTo>
                  <a:cubicBezTo>
                    <a:pt x="201" y="5604"/>
                    <a:pt x="168" y="5371"/>
                    <a:pt x="201" y="5137"/>
                  </a:cubicBezTo>
                  <a:cubicBezTo>
                    <a:pt x="268" y="4904"/>
                    <a:pt x="268" y="4704"/>
                    <a:pt x="335" y="4470"/>
                  </a:cubicBezTo>
                  <a:cubicBezTo>
                    <a:pt x="535" y="3636"/>
                    <a:pt x="935" y="2836"/>
                    <a:pt x="1502" y="2135"/>
                  </a:cubicBezTo>
                  <a:cubicBezTo>
                    <a:pt x="2557" y="857"/>
                    <a:pt x="4163" y="129"/>
                    <a:pt x="5821" y="129"/>
                  </a:cubicBezTo>
                  <a:cubicBezTo>
                    <a:pt x="5893" y="129"/>
                    <a:pt x="5966" y="131"/>
                    <a:pt x="6039" y="134"/>
                  </a:cubicBezTo>
                  <a:lnTo>
                    <a:pt x="14511" y="134"/>
                  </a:lnTo>
                  <a:cubicBezTo>
                    <a:pt x="14557" y="130"/>
                    <a:pt x="14603" y="127"/>
                    <a:pt x="14649" y="127"/>
                  </a:cubicBezTo>
                  <a:cubicBezTo>
                    <a:pt x="14969" y="127"/>
                    <a:pt x="15287" y="230"/>
                    <a:pt x="15579" y="434"/>
                  </a:cubicBezTo>
                  <a:cubicBezTo>
                    <a:pt x="15879" y="634"/>
                    <a:pt x="16079" y="934"/>
                    <a:pt x="16213" y="1301"/>
                  </a:cubicBezTo>
                  <a:cubicBezTo>
                    <a:pt x="16313" y="1635"/>
                    <a:pt x="16346" y="2002"/>
                    <a:pt x="16346" y="2369"/>
                  </a:cubicBezTo>
                  <a:cubicBezTo>
                    <a:pt x="16379" y="1968"/>
                    <a:pt x="16346" y="1601"/>
                    <a:pt x="16246" y="1234"/>
                  </a:cubicBezTo>
                  <a:cubicBezTo>
                    <a:pt x="16112" y="868"/>
                    <a:pt x="15846" y="534"/>
                    <a:pt x="15545" y="334"/>
                  </a:cubicBezTo>
                  <a:cubicBezTo>
                    <a:pt x="15212" y="100"/>
                    <a:pt x="14812" y="0"/>
                    <a:pt x="14445" y="0"/>
                  </a:cubicBezTo>
                  <a:close/>
                </a:path>
              </a:pathLst>
            </a:custGeom>
            <a:solidFill>
              <a:srgbClr val="263238"/>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7" name="Google Shape;1287;p36"/>
            <p:cNvSpPr/>
            <p:nvPr/>
          </p:nvSpPr>
          <p:spPr>
            <a:xfrm>
              <a:off x="3473475" y="1645950"/>
              <a:ext cx="133475" cy="6000"/>
            </a:xfrm>
            <a:custGeom>
              <a:rect b="b" l="l" r="r" t="t"/>
              <a:pathLst>
                <a:path extrusionOk="0" h="240" w="5339">
                  <a:moveTo>
                    <a:pt x="1921" y="0"/>
                  </a:moveTo>
                  <a:cubicBezTo>
                    <a:pt x="1282" y="0"/>
                    <a:pt x="650" y="55"/>
                    <a:pt x="1" y="127"/>
                  </a:cubicBezTo>
                  <a:cubicBezTo>
                    <a:pt x="676" y="202"/>
                    <a:pt x="1333" y="240"/>
                    <a:pt x="1999" y="240"/>
                  </a:cubicBezTo>
                  <a:cubicBezTo>
                    <a:pt x="2221" y="240"/>
                    <a:pt x="2444" y="236"/>
                    <a:pt x="2669" y="227"/>
                  </a:cubicBezTo>
                  <a:cubicBezTo>
                    <a:pt x="2895" y="236"/>
                    <a:pt x="3118" y="240"/>
                    <a:pt x="3340" y="240"/>
                  </a:cubicBezTo>
                  <a:cubicBezTo>
                    <a:pt x="4006" y="240"/>
                    <a:pt x="4663" y="202"/>
                    <a:pt x="5338" y="127"/>
                  </a:cubicBezTo>
                  <a:cubicBezTo>
                    <a:pt x="4689" y="55"/>
                    <a:pt x="4057" y="0"/>
                    <a:pt x="3418" y="0"/>
                  </a:cubicBezTo>
                  <a:cubicBezTo>
                    <a:pt x="3170" y="0"/>
                    <a:pt x="2921" y="9"/>
                    <a:pt x="2669" y="27"/>
                  </a:cubicBezTo>
                  <a:cubicBezTo>
                    <a:pt x="2418" y="9"/>
                    <a:pt x="2169" y="0"/>
                    <a:pt x="192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8" name="Google Shape;1288;p36"/>
            <p:cNvSpPr/>
            <p:nvPr/>
          </p:nvSpPr>
          <p:spPr>
            <a:xfrm>
              <a:off x="3460150" y="1668000"/>
              <a:ext cx="132600" cy="5650"/>
            </a:xfrm>
            <a:custGeom>
              <a:rect b="b" l="l" r="r" t="t"/>
              <a:pathLst>
                <a:path extrusionOk="0" h="226" w="5304">
                  <a:moveTo>
                    <a:pt x="1994" y="0"/>
                  </a:moveTo>
                  <a:cubicBezTo>
                    <a:pt x="1320" y="0"/>
                    <a:pt x="651" y="38"/>
                    <a:pt x="0" y="113"/>
                  </a:cubicBezTo>
                  <a:cubicBezTo>
                    <a:pt x="651" y="188"/>
                    <a:pt x="1320" y="225"/>
                    <a:pt x="1994" y="225"/>
                  </a:cubicBezTo>
                  <a:cubicBezTo>
                    <a:pt x="2218" y="225"/>
                    <a:pt x="2444" y="221"/>
                    <a:pt x="2669" y="213"/>
                  </a:cubicBezTo>
                  <a:cubicBezTo>
                    <a:pt x="2886" y="221"/>
                    <a:pt x="3104" y="225"/>
                    <a:pt x="3324" y="225"/>
                  </a:cubicBezTo>
                  <a:cubicBezTo>
                    <a:pt x="3984" y="225"/>
                    <a:pt x="4654" y="188"/>
                    <a:pt x="5304" y="113"/>
                  </a:cubicBezTo>
                  <a:cubicBezTo>
                    <a:pt x="4654" y="38"/>
                    <a:pt x="3984" y="0"/>
                    <a:pt x="3324" y="0"/>
                  </a:cubicBezTo>
                  <a:cubicBezTo>
                    <a:pt x="3104" y="0"/>
                    <a:pt x="2886" y="4"/>
                    <a:pt x="2669" y="13"/>
                  </a:cubicBezTo>
                  <a:cubicBezTo>
                    <a:pt x="2444" y="4"/>
                    <a:pt x="2218" y="0"/>
                    <a:pt x="199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9" name="Google Shape;1289;p36"/>
            <p:cNvSpPr/>
            <p:nvPr/>
          </p:nvSpPr>
          <p:spPr>
            <a:xfrm>
              <a:off x="3466825" y="1688475"/>
              <a:ext cx="133450" cy="6025"/>
            </a:xfrm>
            <a:custGeom>
              <a:rect b="b" l="l" r="r" t="t"/>
              <a:pathLst>
                <a:path extrusionOk="0" h="241" w="5338">
                  <a:moveTo>
                    <a:pt x="1915" y="1"/>
                  </a:moveTo>
                  <a:cubicBezTo>
                    <a:pt x="1268" y="1"/>
                    <a:pt x="625" y="55"/>
                    <a:pt x="0" y="128"/>
                  </a:cubicBezTo>
                  <a:cubicBezTo>
                    <a:pt x="651" y="203"/>
                    <a:pt x="1320" y="240"/>
                    <a:pt x="1994" y="240"/>
                  </a:cubicBezTo>
                  <a:cubicBezTo>
                    <a:pt x="2218" y="240"/>
                    <a:pt x="2443" y="236"/>
                    <a:pt x="2669" y="228"/>
                  </a:cubicBezTo>
                  <a:cubicBezTo>
                    <a:pt x="2885" y="236"/>
                    <a:pt x="3104" y="240"/>
                    <a:pt x="3325" y="240"/>
                  </a:cubicBezTo>
                  <a:cubicBezTo>
                    <a:pt x="3986" y="240"/>
                    <a:pt x="4662" y="203"/>
                    <a:pt x="5337" y="128"/>
                  </a:cubicBezTo>
                  <a:cubicBezTo>
                    <a:pt x="4688" y="55"/>
                    <a:pt x="4039" y="1"/>
                    <a:pt x="3402" y="1"/>
                  </a:cubicBezTo>
                  <a:cubicBezTo>
                    <a:pt x="3156" y="1"/>
                    <a:pt x="2911" y="9"/>
                    <a:pt x="2669" y="28"/>
                  </a:cubicBezTo>
                  <a:cubicBezTo>
                    <a:pt x="2417" y="9"/>
                    <a:pt x="2166" y="1"/>
                    <a:pt x="191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0" name="Google Shape;1290;p36"/>
            <p:cNvSpPr/>
            <p:nvPr/>
          </p:nvSpPr>
          <p:spPr>
            <a:xfrm>
              <a:off x="2785500" y="1850150"/>
              <a:ext cx="666325" cy="629400"/>
            </a:xfrm>
            <a:custGeom>
              <a:rect b="b" l="l" r="r" t="t"/>
              <a:pathLst>
                <a:path extrusionOk="0" h="25176" w="26653">
                  <a:moveTo>
                    <a:pt x="13283" y="1"/>
                  </a:moveTo>
                  <a:cubicBezTo>
                    <a:pt x="12415" y="1"/>
                    <a:pt x="11545" y="59"/>
                    <a:pt x="10708" y="199"/>
                  </a:cubicBezTo>
                  <a:cubicBezTo>
                    <a:pt x="9040" y="399"/>
                    <a:pt x="7472" y="899"/>
                    <a:pt x="6005" y="1666"/>
                  </a:cubicBezTo>
                  <a:cubicBezTo>
                    <a:pt x="4203" y="2600"/>
                    <a:pt x="2702" y="4001"/>
                    <a:pt x="1668" y="5736"/>
                  </a:cubicBezTo>
                  <a:cubicBezTo>
                    <a:pt x="534" y="7737"/>
                    <a:pt x="0" y="10039"/>
                    <a:pt x="134" y="12374"/>
                  </a:cubicBezTo>
                  <a:cubicBezTo>
                    <a:pt x="267" y="14909"/>
                    <a:pt x="1134" y="17378"/>
                    <a:pt x="2602" y="19479"/>
                  </a:cubicBezTo>
                  <a:cubicBezTo>
                    <a:pt x="4137" y="21747"/>
                    <a:pt x="6371" y="23482"/>
                    <a:pt x="8940" y="24416"/>
                  </a:cubicBezTo>
                  <a:cubicBezTo>
                    <a:pt x="10404" y="24923"/>
                    <a:pt x="11930" y="25176"/>
                    <a:pt x="13461" y="25176"/>
                  </a:cubicBezTo>
                  <a:cubicBezTo>
                    <a:pt x="14652" y="25176"/>
                    <a:pt x="15845" y="25023"/>
                    <a:pt x="17012" y="24716"/>
                  </a:cubicBezTo>
                  <a:cubicBezTo>
                    <a:pt x="18280" y="24383"/>
                    <a:pt x="19447" y="23849"/>
                    <a:pt x="20548" y="23148"/>
                  </a:cubicBezTo>
                  <a:cubicBezTo>
                    <a:pt x="21616" y="22481"/>
                    <a:pt x="22550" y="21647"/>
                    <a:pt x="23350" y="20713"/>
                  </a:cubicBezTo>
                  <a:cubicBezTo>
                    <a:pt x="24851" y="18945"/>
                    <a:pt x="25852" y="16811"/>
                    <a:pt x="26286" y="14542"/>
                  </a:cubicBezTo>
                  <a:cubicBezTo>
                    <a:pt x="26653" y="12574"/>
                    <a:pt x="26519" y="10539"/>
                    <a:pt x="25885" y="8605"/>
                  </a:cubicBezTo>
                  <a:cubicBezTo>
                    <a:pt x="25785" y="8171"/>
                    <a:pt x="25619" y="7771"/>
                    <a:pt x="25418" y="7370"/>
                  </a:cubicBezTo>
                  <a:cubicBezTo>
                    <a:pt x="25218" y="6970"/>
                    <a:pt x="25051" y="6603"/>
                    <a:pt x="24851" y="6236"/>
                  </a:cubicBezTo>
                  <a:cubicBezTo>
                    <a:pt x="24451" y="5569"/>
                    <a:pt x="24017" y="4935"/>
                    <a:pt x="23517" y="4335"/>
                  </a:cubicBezTo>
                  <a:cubicBezTo>
                    <a:pt x="22716" y="3368"/>
                    <a:pt x="21749" y="2534"/>
                    <a:pt x="20715" y="1866"/>
                  </a:cubicBezTo>
                  <a:cubicBezTo>
                    <a:pt x="20348" y="1633"/>
                    <a:pt x="19948" y="1399"/>
                    <a:pt x="19548" y="1199"/>
                  </a:cubicBezTo>
                  <a:cubicBezTo>
                    <a:pt x="19181" y="999"/>
                    <a:pt x="18880" y="866"/>
                    <a:pt x="18647" y="766"/>
                  </a:cubicBezTo>
                  <a:lnTo>
                    <a:pt x="18046" y="566"/>
                  </a:lnTo>
                  <a:lnTo>
                    <a:pt x="17846" y="499"/>
                  </a:lnTo>
                  <a:lnTo>
                    <a:pt x="18046" y="599"/>
                  </a:lnTo>
                  <a:lnTo>
                    <a:pt x="18614" y="799"/>
                  </a:lnTo>
                  <a:cubicBezTo>
                    <a:pt x="18847" y="899"/>
                    <a:pt x="19147" y="1066"/>
                    <a:pt x="19514" y="1233"/>
                  </a:cubicBezTo>
                  <a:cubicBezTo>
                    <a:pt x="21682" y="2367"/>
                    <a:pt x="23484" y="4135"/>
                    <a:pt x="24718" y="6270"/>
                  </a:cubicBezTo>
                  <a:cubicBezTo>
                    <a:pt x="24918" y="6637"/>
                    <a:pt x="25118" y="6970"/>
                    <a:pt x="25285" y="7404"/>
                  </a:cubicBezTo>
                  <a:cubicBezTo>
                    <a:pt x="25452" y="7804"/>
                    <a:pt x="25619" y="8238"/>
                    <a:pt x="25752" y="8638"/>
                  </a:cubicBezTo>
                  <a:cubicBezTo>
                    <a:pt x="26352" y="10539"/>
                    <a:pt x="26452" y="12541"/>
                    <a:pt x="26086" y="14476"/>
                  </a:cubicBezTo>
                  <a:cubicBezTo>
                    <a:pt x="25685" y="16744"/>
                    <a:pt x="24685" y="18812"/>
                    <a:pt x="23217" y="20547"/>
                  </a:cubicBezTo>
                  <a:cubicBezTo>
                    <a:pt x="21582" y="22481"/>
                    <a:pt x="19381" y="23849"/>
                    <a:pt x="16946" y="24483"/>
                  </a:cubicBezTo>
                  <a:cubicBezTo>
                    <a:pt x="15807" y="24789"/>
                    <a:pt x="14637" y="24942"/>
                    <a:pt x="13468" y="24942"/>
                  </a:cubicBezTo>
                  <a:cubicBezTo>
                    <a:pt x="11966" y="24942"/>
                    <a:pt x="10466" y="24689"/>
                    <a:pt x="9040" y="24182"/>
                  </a:cubicBezTo>
                  <a:cubicBezTo>
                    <a:pt x="6472" y="23248"/>
                    <a:pt x="4303" y="21547"/>
                    <a:pt x="2769" y="19346"/>
                  </a:cubicBezTo>
                  <a:cubicBezTo>
                    <a:pt x="1335" y="17278"/>
                    <a:pt x="467" y="14842"/>
                    <a:pt x="334" y="12341"/>
                  </a:cubicBezTo>
                  <a:cubicBezTo>
                    <a:pt x="200" y="10072"/>
                    <a:pt x="701" y="7804"/>
                    <a:pt x="1835" y="5836"/>
                  </a:cubicBezTo>
                  <a:cubicBezTo>
                    <a:pt x="2836" y="4135"/>
                    <a:pt x="4337" y="2734"/>
                    <a:pt x="6071" y="1833"/>
                  </a:cubicBezTo>
                  <a:cubicBezTo>
                    <a:pt x="7539" y="1033"/>
                    <a:pt x="9107" y="532"/>
                    <a:pt x="10708" y="299"/>
                  </a:cubicBezTo>
                  <a:cubicBezTo>
                    <a:pt x="11736" y="160"/>
                    <a:pt x="12765" y="90"/>
                    <a:pt x="13793" y="90"/>
                  </a:cubicBezTo>
                  <a:cubicBezTo>
                    <a:pt x="13999" y="90"/>
                    <a:pt x="14205" y="93"/>
                    <a:pt x="14411" y="99"/>
                  </a:cubicBezTo>
                  <a:cubicBezTo>
                    <a:pt x="15411" y="132"/>
                    <a:pt x="16212" y="232"/>
                    <a:pt x="16746" y="299"/>
                  </a:cubicBezTo>
                  <a:lnTo>
                    <a:pt x="17346" y="365"/>
                  </a:lnTo>
                  <a:lnTo>
                    <a:pt x="17546" y="365"/>
                  </a:lnTo>
                  <a:cubicBezTo>
                    <a:pt x="16512" y="165"/>
                    <a:pt x="15478" y="65"/>
                    <a:pt x="14411" y="32"/>
                  </a:cubicBezTo>
                  <a:cubicBezTo>
                    <a:pt x="14037" y="12"/>
                    <a:pt x="13660" y="1"/>
                    <a:pt x="132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36"/>
            <p:cNvSpPr/>
            <p:nvPr/>
          </p:nvSpPr>
          <p:spPr>
            <a:xfrm>
              <a:off x="2961450" y="2097400"/>
              <a:ext cx="352775" cy="208875"/>
            </a:xfrm>
            <a:custGeom>
              <a:rect b="b" l="l" r="r" t="t"/>
              <a:pathLst>
                <a:path extrusionOk="0" h="8355" w="14111">
                  <a:moveTo>
                    <a:pt x="7024" y="1"/>
                  </a:moveTo>
                  <a:cubicBezTo>
                    <a:pt x="6908" y="1"/>
                    <a:pt x="6790" y="6"/>
                    <a:pt x="6672" y="16"/>
                  </a:cubicBezTo>
                  <a:cubicBezTo>
                    <a:pt x="5138" y="149"/>
                    <a:pt x="3703" y="850"/>
                    <a:pt x="2669" y="1950"/>
                  </a:cubicBezTo>
                  <a:cubicBezTo>
                    <a:pt x="1802" y="2818"/>
                    <a:pt x="1168" y="3885"/>
                    <a:pt x="734" y="5053"/>
                  </a:cubicBezTo>
                  <a:cubicBezTo>
                    <a:pt x="468" y="5820"/>
                    <a:pt x="234" y="6620"/>
                    <a:pt x="134" y="7454"/>
                  </a:cubicBezTo>
                  <a:cubicBezTo>
                    <a:pt x="67" y="7721"/>
                    <a:pt x="34" y="7955"/>
                    <a:pt x="34" y="8121"/>
                  </a:cubicBezTo>
                  <a:cubicBezTo>
                    <a:pt x="1" y="8188"/>
                    <a:pt x="1" y="8255"/>
                    <a:pt x="34" y="8355"/>
                  </a:cubicBezTo>
                  <a:cubicBezTo>
                    <a:pt x="67" y="8288"/>
                    <a:pt x="67" y="8188"/>
                    <a:pt x="67" y="8121"/>
                  </a:cubicBezTo>
                  <a:cubicBezTo>
                    <a:pt x="134" y="7955"/>
                    <a:pt x="167" y="7721"/>
                    <a:pt x="201" y="7454"/>
                  </a:cubicBezTo>
                  <a:cubicBezTo>
                    <a:pt x="368" y="6654"/>
                    <a:pt x="601" y="5886"/>
                    <a:pt x="901" y="5119"/>
                  </a:cubicBezTo>
                  <a:cubicBezTo>
                    <a:pt x="1335" y="3985"/>
                    <a:pt x="1969" y="2951"/>
                    <a:pt x="2803" y="2084"/>
                  </a:cubicBezTo>
                  <a:cubicBezTo>
                    <a:pt x="3837" y="1016"/>
                    <a:pt x="5238" y="349"/>
                    <a:pt x="6705" y="216"/>
                  </a:cubicBezTo>
                  <a:cubicBezTo>
                    <a:pt x="6779" y="212"/>
                    <a:pt x="6852" y="211"/>
                    <a:pt x="6926" y="211"/>
                  </a:cubicBezTo>
                  <a:cubicBezTo>
                    <a:pt x="7592" y="211"/>
                    <a:pt x="8277" y="346"/>
                    <a:pt x="8907" y="616"/>
                  </a:cubicBezTo>
                  <a:cubicBezTo>
                    <a:pt x="9541" y="883"/>
                    <a:pt x="10141" y="1283"/>
                    <a:pt x="10675" y="1784"/>
                  </a:cubicBezTo>
                  <a:cubicBezTo>
                    <a:pt x="11542" y="2584"/>
                    <a:pt x="12276" y="3585"/>
                    <a:pt x="12776" y="4686"/>
                  </a:cubicBezTo>
                  <a:cubicBezTo>
                    <a:pt x="13243" y="5620"/>
                    <a:pt x="13544" y="6387"/>
                    <a:pt x="13777" y="6954"/>
                  </a:cubicBezTo>
                  <a:lnTo>
                    <a:pt x="14011" y="7554"/>
                  </a:lnTo>
                  <a:cubicBezTo>
                    <a:pt x="14044" y="7621"/>
                    <a:pt x="14077" y="7721"/>
                    <a:pt x="14111" y="7788"/>
                  </a:cubicBezTo>
                  <a:cubicBezTo>
                    <a:pt x="14077" y="7688"/>
                    <a:pt x="14077" y="7621"/>
                    <a:pt x="14044" y="7554"/>
                  </a:cubicBezTo>
                  <a:cubicBezTo>
                    <a:pt x="13977" y="7388"/>
                    <a:pt x="13911" y="7154"/>
                    <a:pt x="13844" y="6921"/>
                  </a:cubicBezTo>
                  <a:cubicBezTo>
                    <a:pt x="13577" y="6120"/>
                    <a:pt x="13277" y="5353"/>
                    <a:pt x="12910" y="4619"/>
                  </a:cubicBezTo>
                  <a:cubicBezTo>
                    <a:pt x="12409" y="3485"/>
                    <a:pt x="11676" y="2484"/>
                    <a:pt x="10808" y="1617"/>
                  </a:cubicBezTo>
                  <a:cubicBezTo>
                    <a:pt x="10275" y="1116"/>
                    <a:pt x="9641" y="716"/>
                    <a:pt x="8974" y="416"/>
                  </a:cubicBezTo>
                  <a:cubicBezTo>
                    <a:pt x="8348" y="160"/>
                    <a:pt x="7698" y="1"/>
                    <a:pt x="702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36"/>
            <p:cNvSpPr/>
            <p:nvPr/>
          </p:nvSpPr>
          <p:spPr>
            <a:xfrm>
              <a:off x="3059850" y="1946825"/>
              <a:ext cx="130125" cy="131500"/>
            </a:xfrm>
            <a:custGeom>
              <a:rect b="b" l="l" r="r" t="t"/>
              <a:pathLst>
                <a:path extrusionOk="0" h="5260" w="5205">
                  <a:moveTo>
                    <a:pt x="2503" y="1"/>
                  </a:moveTo>
                  <a:cubicBezTo>
                    <a:pt x="2369" y="1"/>
                    <a:pt x="2202" y="34"/>
                    <a:pt x="2069" y="68"/>
                  </a:cubicBezTo>
                  <a:cubicBezTo>
                    <a:pt x="1535" y="234"/>
                    <a:pt x="1035" y="535"/>
                    <a:pt x="701" y="968"/>
                  </a:cubicBezTo>
                  <a:cubicBezTo>
                    <a:pt x="434" y="1235"/>
                    <a:pt x="234" y="1569"/>
                    <a:pt x="134" y="1936"/>
                  </a:cubicBezTo>
                  <a:cubicBezTo>
                    <a:pt x="1" y="2369"/>
                    <a:pt x="1" y="2836"/>
                    <a:pt x="134" y="3270"/>
                  </a:cubicBezTo>
                  <a:cubicBezTo>
                    <a:pt x="401" y="4271"/>
                    <a:pt x="1202" y="5038"/>
                    <a:pt x="2236" y="5238"/>
                  </a:cubicBezTo>
                  <a:cubicBezTo>
                    <a:pt x="2347" y="5252"/>
                    <a:pt x="2458" y="5259"/>
                    <a:pt x="2569" y="5259"/>
                  </a:cubicBezTo>
                  <a:cubicBezTo>
                    <a:pt x="3487" y="5259"/>
                    <a:pt x="4361" y="4778"/>
                    <a:pt x="4838" y="4004"/>
                  </a:cubicBezTo>
                  <a:cubicBezTo>
                    <a:pt x="5071" y="3604"/>
                    <a:pt x="5204" y="3170"/>
                    <a:pt x="5171" y="2703"/>
                  </a:cubicBezTo>
                  <a:cubicBezTo>
                    <a:pt x="5138" y="1736"/>
                    <a:pt x="4537" y="902"/>
                    <a:pt x="3670" y="501"/>
                  </a:cubicBezTo>
                  <a:cubicBezTo>
                    <a:pt x="3537" y="468"/>
                    <a:pt x="3403" y="401"/>
                    <a:pt x="3236" y="401"/>
                  </a:cubicBezTo>
                  <a:lnTo>
                    <a:pt x="3103" y="401"/>
                  </a:lnTo>
                  <a:cubicBezTo>
                    <a:pt x="3070" y="435"/>
                    <a:pt x="3303" y="468"/>
                    <a:pt x="3637" y="601"/>
                  </a:cubicBezTo>
                  <a:cubicBezTo>
                    <a:pt x="4104" y="835"/>
                    <a:pt x="4471" y="1202"/>
                    <a:pt x="4737" y="1702"/>
                  </a:cubicBezTo>
                  <a:cubicBezTo>
                    <a:pt x="4904" y="2002"/>
                    <a:pt x="5004" y="2369"/>
                    <a:pt x="5004" y="2736"/>
                  </a:cubicBezTo>
                  <a:cubicBezTo>
                    <a:pt x="5004" y="3137"/>
                    <a:pt x="4904" y="3537"/>
                    <a:pt x="4671" y="3870"/>
                  </a:cubicBezTo>
                  <a:cubicBezTo>
                    <a:pt x="4218" y="4625"/>
                    <a:pt x="3410" y="5052"/>
                    <a:pt x="2543" y="5052"/>
                  </a:cubicBezTo>
                  <a:cubicBezTo>
                    <a:pt x="2452" y="5052"/>
                    <a:pt x="2361" y="5047"/>
                    <a:pt x="2269" y="5038"/>
                  </a:cubicBezTo>
                  <a:cubicBezTo>
                    <a:pt x="1335" y="4838"/>
                    <a:pt x="568" y="4137"/>
                    <a:pt x="301" y="3203"/>
                  </a:cubicBezTo>
                  <a:cubicBezTo>
                    <a:pt x="201" y="2803"/>
                    <a:pt x="201" y="2403"/>
                    <a:pt x="301" y="2002"/>
                  </a:cubicBezTo>
                  <a:cubicBezTo>
                    <a:pt x="401" y="1635"/>
                    <a:pt x="568" y="1335"/>
                    <a:pt x="801" y="1035"/>
                  </a:cubicBezTo>
                  <a:cubicBezTo>
                    <a:pt x="1135" y="635"/>
                    <a:pt x="1569" y="335"/>
                    <a:pt x="2102" y="168"/>
                  </a:cubicBezTo>
                  <a:cubicBezTo>
                    <a:pt x="2436" y="34"/>
                    <a:pt x="2669" y="1"/>
                    <a:pt x="26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3" name="Google Shape;1293;p36"/>
            <p:cNvSpPr/>
            <p:nvPr/>
          </p:nvSpPr>
          <p:spPr>
            <a:xfrm>
              <a:off x="2836375" y="2632325"/>
              <a:ext cx="616275" cy="80925"/>
            </a:xfrm>
            <a:custGeom>
              <a:rect b="b" l="l" r="r" t="t"/>
              <a:pathLst>
                <a:path extrusionOk="0" h="3237" w="24651">
                  <a:moveTo>
                    <a:pt x="300" y="1"/>
                  </a:moveTo>
                  <a:cubicBezTo>
                    <a:pt x="234" y="67"/>
                    <a:pt x="200" y="167"/>
                    <a:pt x="167" y="267"/>
                  </a:cubicBezTo>
                  <a:cubicBezTo>
                    <a:pt x="67" y="534"/>
                    <a:pt x="0" y="834"/>
                    <a:pt x="33" y="1135"/>
                  </a:cubicBezTo>
                  <a:cubicBezTo>
                    <a:pt x="67" y="1635"/>
                    <a:pt x="267" y="2069"/>
                    <a:pt x="567" y="2469"/>
                  </a:cubicBezTo>
                  <a:cubicBezTo>
                    <a:pt x="967" y="2936"/>
                    <a:pt x="1601" y="3236"/>
                    <a:pt x="2235" y="3236"/>
                  </a:cubicBezTo>
                  <a:cubicBezTo>
                    <a:pt x="2602" y="3236"/>
                    <a:pt x="2969" y="3169"/>
                    <a:pt x="3302" y="3003"/>
                  </a:cubicBezTo>
                  <a:cubicBezTo>
                    <a:pt x="3669" y="2803"/>
                    <a:pt x="3970" y="2536"/>
                    <a:pt x="4236" y="2235"/>
                  </a:cubicBezTo>
                  <a:cubicBezTo>
                    <a:pt x="4470" y="1902"/>
                    <a:pt x="4703" y="1568"/>
                    <a:pt x="5004" y="1235"/>
                  </a:cubicBezTo>
                  <a:cubicBezTo>
                    <a:pt x="5237" y="901"/>
                    <a:pt x="5604" y="668"/>
                    <a:pt x="6038" y="601"/>
                  </a:cubicBezTo>
                  <a:cubicBezTo>
                    <a:pt x="6124" y="588"/>
                    <a:pt x="6211" y="581"/>
                    <a:pt x="6297" y="581"/>
                  </a:cubicBezTo>
                  <a:cubicBezTo>
                    <a:pt x="6642" y="581"/>
                    <a:pt x="6978" y="688"/>
                    <a:pt x="7272" y="901"/>
                  </a:cubicBezTo>
                  <a:cubicBezTo>
                    <a:pt x="7672" y="1135"/>
                    <a:pt x="8072" y="1435"/>
                    <a:pt x="8439" y="1735"/>
                  </a:cubicBezTo>
                  <a:cubicBezTo>
                    <a:pt x="8806" y="2069"/>
                    <a:pt x="9273" y="2369"/>
                    <a:pt x="9740" y="2569"/>
                  </a:cubicBezTo>
                  <a:cubicBezTo>
                    <a:pt x="9974" y="2669"/>
                    <a:pt x="10241" y="2702"/>
                    <a:pt x="10541" y="2702"/>
                  </a:cubicBezTo>
                  <a:cubicBezTo>
                    <a:pt x="10808" y="2636"/>
                    <a:pt x="11075" y="2536"/>
                    <a:pt x="11308" y="2402"/>
                  </a:cubicBezTo>
                  <a:cubicBezTo>
                    <a:pt x="11708" y="2069"/>
                    <a:pt x="12075" y="1702"/>
                    <a:pt x="12409" y="1301"/>
                  </a:cubicBezTo>
                  <a:cubicBezTo>
                    <a:pt x="12702" y="979"/>
                    <a:pt x="13072" y="683"/>
                    <a:pt x="13451" y="683"/>
                  </a:cubicBezTo>
                  <a:cubicBezTo>
                    <a:pt x="13504" y="683"/>
                    <a:pt x="13557" y="689"/>
                    <a:pt x="13610" y="701"/>
                  </a:cubicBezTo>
                  <a:cubicBezTo>
                    <a:pt x="14544" y="868"/>
                    <a:pt x="14677" y="2235"/>
                    <a:pt x="15711" y="2502"/>
                  </a:cubicBezTo>
                  <a:cubicBezTo>
                    <a:pt x="15843" y="2523"/>
                    <a:pt x="15980" y="2534"/>
                    <a:pt x="16119" y="2534"/>
                  </a:cubicBezTo>
                  <a:cubicBezTo>
                    <a:pt x="16439" y="2534"/>
                    <a:pt x="16766" y="2475"/>
                    <a:pt x="17046" y="2336"/>
                  </a:cubicBezTo>
                  <a:cubicBezTo>
                    <a:pt x="17479" y="2169"/>
                    <a:pt x="17846" y="1969"/>
                    <a:pt x="18213" y="1802"/>
                  </a:cubicBezTo>
                  <a:cubicBezTo>
                    <a:pt x="18880" y="1502"/>
                    <a:pt x="19581" y="1301"/>
                    <a:pt x="20315" y="1201"/>
                  </a:cubicBezTo>
                  <a:cubicBezTo>
                    <a:pt x="20706" y="1140"/>
                    <a:pt x="21102" y="1110"/>
                    <a:pt x="21498" y="1110"/>
                  </a:cubicBezTo>
                  <a:cubicBezTo>
                    <a:pt x="22180" y="1110"/>
                    <a:pt x="22862" y="1199"/>
                    <a:pt x="23517" y="1368"/>
                  </a:cubicBezTo>
                  <a:cubicBezTo>
                    <a:pt x="23884" y="1468"/>
                    <a:pt x="24151" y="1568"/>
                    <a:pt x="24351" y="1635"/>
                  </a:cubicBezTo>
                  <a:cubicBezTo>
                    <a:pt x="24451" y="1702"/>
                    <a:pt x="24518" y="1735"/>
                    <a:pt x="24651" y="1735"/>
                  </a:cubicBezTo>
                  <a:cubicBezTo>
                    <a:pt x="24551" y="1702"/>
                    <a:pt x="24484" y="1668"/>
                    <a:pt x="24417" y="1635"/>
                  </a:cubicBezTo>
                  <a:cubicBezTo>
                    <a:pt x="24117" y="1502"/>
                    <a:pt x="23850" y="1402"/>
                    <a:pt x="23584" y="1301"/>
                  </a:cubicBezTo>
                  <a:cubicBezTo>
                    <a:pt x="22864" y="1099"/>
                    <a:pt x="22129" y="988"/>
                    <a:pt x="21399" y="988"/>
                  </a:cubicBezTo>
                  <a:cubicBezTo>
                    <a:pt x="21047" y="988"/>
                    <a:pt x="20696" y="1014"/>
                    <a:pt x="20348" y="1068"/>
                  </a:cubicBezTo>
                  <a:cubicBezTo>
                    <a:pt x="19581" y="1135"/>
                    <a:pt x="18847" y="1335"/>
                    <a:pt x="18146" y="1668"/>
                  </a:cubicBezTo>
                  <a:cubicBezTo>
                    <a:pt x="17779" y="1835"/>
                    <a:pt x="17446" y="2035"/>
                    <a:pt x="17012" y="2169"/>
                  </a:cubicBezTo>
                  <a:cubicBezTo>
                    <a:pt x="16763" y="2282"/>
                    <a:pt x="16483" y="2349"/>
                    <a:pt x="16193" y="2349"/>
                  </a:cubicBezTo>
                  <a:cubicBezTo>
                    <a:pt x="16056" y="2349"/>
                    <a:pt x="15917" y="2334"/>
                    <a:pt x="15778" y="2302"/>
                  </a:cubicBezTo>
                  <a:cubicBezTo>
                    <a:pt x="15378" y="2135"/>
                    <a:pt x="15044" y="1835"/>
                    <a:pt x="14811" y="1468"/>
                  </a:cubicBezTo>
                  <a:cubicBezTo>
                    <a:pt x="14677" y="1268"/>
                    <a:pt x="14544" y="1068"/>
                    <a:pt x="14377" y="868"/>
                  </a:cubicBezTo>
                  <a:cubicBezTo>
                    <a:pt x="14177" y="701"/>
                    <a:pt x="13943" y="568"/>
                    <a:pt x="13676" y="501"/>
                  </a:cubicBezTo>
                  <a:cubicBezTo>
                    <a:pt x="13616" y="493"/>
                    <a:pt x="13555" y="489"/>
                    <a:pt x="13493" y="489"/>
                  </a:cubicBezTo>
                  <a:cubicBezTo>
                    <a:pt x="13278" y="489"/>
                    <a:pt x="13057" y="538"/>
                    <a:pt x="12876" y="668"/>
                  </a:cubicBezTo>
                  <a:cubicBezTo>
                    <a:pt x="12676" y="801"/>
                    <a:pt x="12476" y="968"/>
                    <a:pt x="12275" y="1168"/>
                  </a:cubicBezTo>
                  <a:cubicBezTo>
                    <a:pt x="11942" y="1535"/>
                    <a:pt x="11575" y="1902"/>
                    <a:pt x="11208" y="2235"/>
                  </a:cubicBezTo>
                  <a:cubicBezTo>
                    <a:pt x="10975" y="2369"/>
                    <a:pt x="10774" y="2436"/>
                    <a:pt x="10508" y="2469"/>
                  </a:cubicBezTo>
                  <a:cubicBezTo>
                    <a:pt x="10449" y="2477"/>
                    <a:pt x="10391" y="2481"/>
                    <a:pt x="10332" y="2481"/>
                  </a:cubicBezTo>
                  <a:cubicBezTo>
                    <a:pt x="10157" y="2481"/>
                    <a:pt x="9982" y="2444"/>
                    <a:pt x="9807" y="2369"/>
                  </a:cubicBezTo>
                  <a:cubicBezTo>
                    <a:pt x="9373" y="2169"/>
                    <a:pt x="8940" y="1902"/>
                    <a:pt x="8573" y="1602"/>
                  </a:cubicBezTo>
                  <a:cubicBezTo>
                    <a:pt x="8206" y="1268"/>
                    <a:pt x="7806" y="1001"/>
                    <a:pt x="7405" y="734"/>
                  </a:cubicBezTo>
                  <a:cubicBezTo>
                    <a:pt x="7046" y="513"/>
                    <a:pt x="6641" y="384"/>
                    <a:pt x="6247" y="384"/>
                  </a:cubicBezTo>
                  <a:cubicBezTo>
                    <a:pt x="6166" y="384"/>
                    <a:pt x="6084" y="389"/>
                    <a:pt x="6004" y="401"/>
                  </a:cubicBezTo>
                  <a:cubicBezTo>
                    <a:pt x="5537" y="501"/>
                    <a:pt x="5137" y="768"/>
                    <a:pt x="4837" y="1135"/>
                  </a:cubicBezTo>
                  <a:cubicBezTo>
                    <a:pt x="4570" y="1468"/>
                    <a:pt x="4336" y="1835"/>
                    <a:pt x="4070" y="2135"/>
                  </a:cubicBezTo>
                  <a:cubicBezTo>
                    <a:pt x="3869" y="2436"/>
                    <a:pt x="3569" y="2669"/>
                    <a:pt x="3236" y="2869"/>
                  </a:cubicBezTo>
                  <a:cubicBezTo>
                    <a:pt x="2935" y="3003"/>
                    <a:pt x="2602" y="3103"/>
                    <a:pt x="2235" y="3103"/>
                  </a:cubicBezTo>
                  <a:cubicBezTo>
                    <a:pt x="1635" y="3103"/>
                    <a:pt x="1067" y="2836"/>
                    <a:pt x="667" y="2402"/>
                  </a:cubicBezTo>
                  <a:cubicBezTo>
                    <a:pt x="367" y="2035"/>
                    <a:pt x="167" y="1602"/>
                    <a:pt x="133" y="1135"/>
                  </a:cubicBezTo>
                  <a:cubicBezTo>
                    <a:pt x="100" y="734"/>
                    <a:pt x="133" y="367"/>
                    <a:pt x="30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36"/>
            <p:cNvSpPr/>
            <p:nvPr/>
          </p:nvSpPr>
          <p:spPr>
            <a:xfrm>
              <a:off x="2993150" y="2767425"/>
              <a:ext cx="300225" cy="5025"/>
            </a:xfrm>
            <a:custGeom>
              <a:rect b="b" l="l" r="r" t="t"/>
              <a:pathLst>
                <a:path extrusionOk="0" h="201" w="12009">
                  <a:moveTo>
                    <a:pt x="6004" y="0"/>
                  </a:moveTo>
                  <a:cubicBezTo>
                    <a:pt x="2669" y="0"/>
                    <a:pt x="0" y="34"/>
                    <a:pt x="0" y="100"/>
                  </a:cubicBezTo>
                  <a:cubicBezTo>
                    <a:pt x="0" y="167"/>
                    <a:pt x="2669" y="201"/>
                    <a:pt x="6004" y="201"/>
                  </a:cubicBezTo>
                  <a:cubicBezTo>
                    <a:pt x="9307" y="201"/>
                    <a:pt x="12009" y="167"/>
                    <a:pt x="12009" y="100"/>
                  </a:cubicBezTo>
                  <a:cubicBezTo>
                    <a:pt x="12009" y="34"/>
                    <a:pt x="9307" y="0"/>
                    <a:pt x="600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36"/>
            <p:cNvSpPr/>
            <p:nvPr/>
          </p:nvSpPr>
          <p:spPr>
            <a:xfrm>
              <a:off x="2662075" y="2948375"/>
              <a:ext cx="8350" cy="190175"/>
            </a:xfrm>
            <a:custGeom>
              <a:rect b="b" l="l" r="r" t="t"/>
              <a:pathLst>
                <a:path extrusionOk="0" h="7607" w="334">
                  <a:moveTo>
                    <a:pt x="234" y="1"/>
                  </a:moveTo>
                  <a:cubicBezTo>
                    <a:pt x="100" y="1269"/>
                    <a:pt x="67" y="2536"/>
                    <a:pt x="67" y="3804"/>
                  </a:cubicBezTo>
                  <a:cubicBezTo>
                    <a:pt x="0" y="5071"/>
                    <a:pt x="34" y="6339"/>
                    <a:pt x="134" y="7606"/>
                  </a:cubicBezTo>
                  <a:cubicBezTo>
                    <a:pt x="234" y="6339"/>
                    <a:pt x="301" y="5071"/>
                    <a:pt x="301" y="3804"/>
                  </a:cubicBezTo>
                  <a:cubicBezTo>
                    <a:pt x="334" y="2536"/>
                    <a:pt x="334" y="1269"/>
                    <a:pt x="2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36"/>
            <p:cNvSpPr/>
            <p:nvPr/>
          </p:nvSpPr>
          <p:spPr>
            <a:xfrm>
              <a:off x="2647050" y="3131325"/>
              <a:ext cx="924025" cy="16200"/>
            </a:xfrm>
            <a:custGeom>
              <a:rect b="b" l="l" r="r" t="t"/>
              <a:pathLst>
                <a:path extrusionOk="0" h="648" w="36961">
                  <a:moveTo>
                    <a:pt x="1072" y="1"/>
                  </a:moveTo>
                  <a:cubicBezTo>
                    <a:pt x="379" y="1"/>
                    <a:pt x="1" y="7"/>
                    <a:pt x="1" y="22"/>
                  </a:cubicBezTo>
                  <a:cubicBezTo>
                    <a:pt x="1" y="88"/>
                    <a:pt x="8274" y="288"/>
                    <a:pt x="18481" y="455"/>
                  </a:cubicBezTo>
                  <a:cubicBezTo>
                    <a:pt x="26051" y="579"/>
                    <a:pt x="32557" y="648"/>
                    <a:pt x="35414" y="648"/>
                  </a:cubicBezTo>
                  <a:cubicBezTo>
                    <a:pt x="36409" y="648"/>
                    <a:pt x="36961" y="639"/>
                    <a:pt x="36961" y="622"/>
                  </a:cubicBezTo>
                  <a:cubicBezTo>
                    <a:pt x="36961" y="555"/>
                    <a:pt x="28688" y="388"/>
                    <a:pt x="18481" y="222"/>
                  </a:cubicBezTo>
                  <a:cubicBezTo>
                    <a:pt x="10455" y="91"/>
                    <a:pt x="3625" y="1"/>
                    <a:pt x="107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36"/>
            <p:cNvSpPr/>
            <p:nvPr/>
          </p:nvSpPr>
          <p:spPr>
            <a:xfrm>
              <a:off x="2673750" y="2934400"/>
              <a:ext cx="893150" cy="14650"/>
            </a:xfrm>
            <a:custGeom>
              <a:rect b="b" l="l" r="r" t="t"/>
              <a:pathLst>
                <a:path extrusionOk="0" h="586" w="35726">
                  <a:moveTo>
                    <a:pt x="34229" y="1"/>
                  </a:moveTo>
                  <a:cubicBezTo>
                    <a:pt x="31465" y="1"/>
                    <a:pt x="25169" y="69"/>
                    <a:pt x="17846" y="193"/>
                  </a:cubicBezTo>
                  <a:cubicBezTo>
                    <a:pt x="7973" y="326"/>
                    <a:pt x="0" y="493"/>
                    <a:pt x="0" y="560"/>
                  </a:cubicBezTo>
                  <a:cubicBezTo>
                    <a:pt x="0" y="577"/>
                    <a:pt x="535" y="586"/>
                    <a:pt x="1497" y="586"/>
                  </a:cubicBezTo>
                  <a:cubicBezTo>
                    <a:pt x="4259" y="586"/>
                    <a:pt x="10548" y="517"/>
                    <a:pt x="17846" y="393"/>
                  </a:cubicBezTo>
                  <a:cubicBezTo>
                    <a:pt x="27720" y="260"/>
                    <a:pt x="35726" y="60"/>
                    <a:pt x="35726" y="26"/>
                  </a:cubicBezTo>
                  <a:cubicBezTo>
                    <a:pt x="35726" y="9"/>
                    <a:pt x="35192" y="1"/>
                    <a:pt x="3422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36"/>
            <p:cNvSpPr/>
            <p:nvPr/>
          </p:nvSpPr>
          <p:spPr>
            <a:xfrm>
              <a:off x="3559375" y="2934200"/>
              <a:ext cx="7525" cy="208525"/>
            </a:xfrm>
            <a:custGeom>
              <a:rect b="b" l="l" r="r" t="t"/>
              <a:pathLst>
                <a:path extrusionOk="0" h="8341" w="301">
                  <a:moveTo>
                    <a:pt x="167" y="1"/>
                  </a:moveTo>
                  <a:cubicBezTo>
                    <a:pt x="34" y="1369"/>
                    <a:pt x="1" y="2770"/>
                    <a:pt x="34" y="4171"/>
                  </a:cubicBezTo>
                  <a:cubicBezTo>
                    <a:pt x="1" y="5538"/>
                    <a:pt x="34" y="6939"/>
                    <a:pt x="167" y="8340"/>
                  </a:cubicBezTo>
                  <a:cubicBezTo>
                    <a:pt x="268" y="6939"/>
                    <a:pt x="301" y="5538"/>
                    <a:pt x="268" y="4171"/>
                  </a:cubicBezTo>
                  <a:cubicBezTo>
                    <a:pt x="301" y="2770"/>
                    <a:pt x="268" y="1369"/>
                    <a:pt x="1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36"/>
            <p:cNvSpPr/>
            <p:nvPr/>
          </p:nvSpPr>
          <p:spPr>
            <a:xfrm>
              <a:off x="2740450" y="3017250"/>
              <a:ext cx="60075" cy="56600"/>
            </a:xfrm>
            <a:custGeom>
              <a:rect b="b" l="l" r="r" t="t"/>
              <a:pathLst>
                <a:path extrusionOk="0" h="2264" w="2403">
                  <a:moveTo>
                    <a:pt x="1383" y="1"/>
                  </a:moveTo>
                  <a:cubicBezTo>
                    <a:pt x="1358" y="1"/>
                    <a:pt x="1331" y="5"/>
                    <a:pt x="1302" y="15"/>
                  </a:cubicBezTo>
                  <a:cubicBezTo>
                    <a:pt x="1569" y="115"/>
                    <a:pt x="1836" y="281"/>
                    <a:pt x="2002" y="548"/>
                  </a:cubicBezTo>
                  <a:cubicBezTo>
                    <a:pt x="2136" y="815"/>
                    <a:pt x="2203" y="1115"/>
                    <a:pt x="2136" y="1416"/>
                  </a:cubicBezTo>
                  <a:cubicBezTo>
                    <a:pt x="1966" y="1831"/>
                    <a:pt x="1571" y="2054"/>
                    <a:pt x="1169" y="2054"/>
                  </a:cubicBezTo>
                  <a:cubicBezTo>
                    <a:pt x="862" y="2054"/>
                    <a:pt x="551" y="1924"/>
                    <a:pt x="335" y="1649"/>
                  </a:cubicBezTo>
                  <a:cubicBezTo>
                    <a:pt x="201" y="1382"/>
                    <a:pt x="168" y="1049"/>
                    <a:pt x="268" y="748"/>
                  </a:cubicBezTo>
                  <a:cubicBezTo>
                    <a:pt x="368" y="482"/>
                    <a:pt x="535" y="248"/>
                    <a:pt x="802" y="81"/>
                  </a:cubicBezTo>
                  <a:lnTo>
                    <a:pt x="802" y="81"/>
                  </a:lnTo>
                  <a:cubicBezTo>
                    <a:pt x="801" y="81"/>
                    <a:pt x="701" y="81"/>
                    <a:pt x="568" y="148"/>
                  </a:cubicBezTo>
                  <a:cubicBezTo>
                    <a:pt x="368" y="281"/>
                    <a:pt x="201" y="482"/>
                    <a:pt x="134" y="715"/>
                  </a:cubicBezTo>
                  <a:cubicBezTo>
                    <a:pt x="1" y="1049"/>
                    <a:pt x="1" y="1416"/>
                    <a:pt x="168" y="1749"/>
                  </a:cubicBezTo>
                  <a:cubicBezTo>
                    <a:pt x="415" y="2099"/>
                    <a:pt x="790" y="2264"/>
                    <a:pt x="1162" y="2264"/>
                  </a:cubicBezTo>
                  <a:cubicBezTo>
                    <a:pt x="1641" y="2264"/>
                    <a:pt x="2115" y="1990"/>
                    <a:pt x="2303" y="1482"/>
                  </a:cubicBezTo>
                  <a:cubicBezTo>
                    <a:pt x="2403" y="1115"/>
                    <a:pt x="2336" y="748"/>
                    <a:pt x="2102" y="448"/>
                  </a:cubicBezTo>
                  <a:cubicBezTo>
                    <a:pt x="1969" y="248"/>
                    <a:pt x="1769" y="115"/>
                    <a:pt x="1569" y="48"/>
                  </a:cubicBezTo>
                  <a:cubicBezTo>
                    <a:pt x="1498" y="24"/>
                    <a:pt x="1444" y="1"/>
                    <a:pt x="13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36"/>
            <p:cNvSpPr/>
            <p:nvPr/>
          </p:nvSpPr>
          <p:spPr>
            <a:xfrm>
              <a:off x="2672075" y="3252775"/>
              <a:ext cx="23375" cy="178475"/>
            </a:xfrm>
            <a:custGeom>
              <a:rect b="b" l="l" r="r" t="t"/>
              <a:pathLst>
                <a:path extrusionOk="0" h="7139" w="935">
                  <a:moveTo>
                    <a:pt x="1" y="0"/>
                  </a:moveTo>
                  <a:cubicBezTo>
                    <a:pt x="67" y="1201"/>
                    <a:pt x="167" y="2402"/>
                    <a:pt x="368" y="3603"/>
                  </a:cubicBezTo>
                  <a:cubicBezTo>
                    <a:pt x="501" y="4770"/>
                    <a:pt x="701" y="5971"/>
                    <a:pt x="935" y="7139"/>
                  </a:cubicBezTo>
                  <a:cubicBezTo>
                    <a:pt x="901" y="5938"/>
                    <a:pt x="768" y="4737"/>
                    <a:pt x="601" y="3570"/>
                  </a:cubicBezTo>
                  <a:cubicBezTo>
                    <a:pt x="468" y="2369"/>
                    <a:pt x="268" y="1168"/>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1" name="Google Shape;1301;p36"/>
            <p:cNvSpPr/>
            <p:nvPr/>
          </p:nvSpPr>
          <p:spPr>
            <a:xfrm>
              <a:off x="2681250" y="3255275"/>
              <a:ext cx="843975" cy="5025"/>
            </a:xfrm>
            <a:custGeom>
              <a:rect b="b" l="l" r="r" t="t"/>
              <a:pathLst>
                <a:path extrusionOk="0" h="201" w="33759">
                  <a:moveTo>
                    <a:pt x="16879" y="0"/>
                  </a:moveTo>
                  <a:cubicBezTo>
                    <a:pt x="7573" y="0"/>
                    <a:pt x="1" y="34"/>
                    <a:pt x="1" y="100"/>
                  </a:cubicBezTo>
                  <a:cubicBezTo>
                    <a:pt x="1" y="167"/>
                    <a:pt x="7573" y="201"/>
                    <a:pt x="16879" y="201"/>
                  </a:cubicBezTo>
                  <a:cubicBezTo>
                    <a:pt x="26219" y="201"/>
                    <a:pt x="33758" y="167"/>
                    <a:pt x="33758" y="100"/>
                  </a:cubicBezTo>
                  <a:cubicBezTo>
                    <a:pt x="33758" y="34"/>
                    <a:pt x="26219" y="0"/>
                    <a:pt x="1687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2" name="Google Shape;1302;p36"/>
            <p:cNvSpPr/>
            <p:nvPr/>
          </p:nvSpPr>
          <p:spPr>
            <a:xfrm>
              <a:off x="3551875" y="3267775"/>
              <a:ext cx="7525" cy="151800"/>
            </a:xfrm>
            <a:custGeom>
              <a:rect b="b" l="l" r="r" t="t"/>
              <a:pathLst>
                <a:path extrusionOk="0" h="6072" w="301">
                  <a:moveTo>
                    <a:pt x="134" y="1"/>
                  </a:moveTo>
                  <a:cubicBezTo>
                    <a:pt x="34" y="1001"/>
                    <a:pt x="0" y="2036"/>
                    <a:pt x="34" y="3036"/>
                  </a:cubicBezTo>
                  <a:cubicBezTo>
                    <a:pt x="0" y="4070"/>
                    <a:pt x="34" y="5071"/>
                    <a:pt x="134" y="6072"/>
                  </a:cubicBezTo>
                  <a:cubicBezTo>
                    <a:pt x="267" y="5071"/>
                    <a:pt x="301" y="4070"/>
                    <a:pt x="267" y="3036"/>
                  </a:cubicBezTo>
                  <a:cubicBezTo>
                    <a:pt x="301" y="2036"/>
                    <a:pt x="267" y="1001"/>
                    <a:pt x="1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36"/>
            <p:cNvSpPr/>
            <p:nvPr/>
          </p:nvSpPr>
          <p:spPr>
            <a:xfrm>
              <a:off x="2707950" y="3427050"/>
              <a:ext cx="855625" cy="5875"/>
            </a:xfrm>
            <a:custGeom>
              <a:rect b="b" l="l" r="r" t="t"/>
              <a:pathLst>
                <a:path extrusionOk="0" h="235" w="34225">
                  <a:moveTo>
                    <a:pt x="17112" y="1"/>
                  </a:moveTo>
                  <a:cubicBezTo>
                    <a:pt x="7672" y="1"/>
                    <a:pt x="0" y="68"/>
                    <a:pt x="0" y="134"/>
                  </a:cubicBezTo>
                  <a:cubicBezTo>
                    <a:pt x="0" y="168"/>
                    <a:pt x="7672" y="234"/>
                    <a:pt x="17112" y="234"/>
                  </a:cubicBezTo>
                  <a:cubicBezTo>
                    <a:pt x="26552" y="234"/>
                    <a:pt x="34224" y="168"/>
                    <a:pt x="34224" y="134"/>
                  </a:cubicBezTo>
                  <a:cubicBezTo>
                    <a:pt x="34224" y="68"/>
                    <a:pt x="26552" y="1"/>
                    <a:pt x="1711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36"/>
            <p:cNvSpPr/>
            <p:nvPr/>
          </p:nvSpPr>
          <p:spPr>
            <a:xfrm>
              <a:off x="2739625" y="3322475"/>
              <a:ext cx="54225" cy="56250"/>
            </a:xfrm>
            <a:custGeom>
              <a:rect b="b" l="l" r="r" t="t"/>
              <a:pathLst>
                <a:path extrusionOk="0" h="2250" w="2169">
                  <a:moveTo>
                    <a:pt x="977" y="1"/>
                  </a:moveTo>
                  <a:cubicBezTo>
                    <a:pt x="940" y="1"/>
                    <a:pt x="862" y="24"/>
                    <a:pt x="768" y="48"/>
                  </a:cubicBezTo>
                  <a:cubicBezTo>
                    <a:pt x="568" y="148"/>
                    <a:pt x="368" y="315"/>
                    <a:pt x="267" y="515"/>
                  </a:cubicBezTo>
                  <a:cubicBezTo>
                    <a:pt x="34" y="782"/>
                    <a:pt x="1" y="1182"/>
                    <a:pt x="134" y="1515"/>
                  </a:cubicBezTo>
                  <a:cubicBezTo>
                    <a:pt x="267" y="1916"/>
                    <a:pt x="668" y="2216"/>
                    <a:pt x="1101" y="2249"/>
                  </a:cubicBezTo>
                  <a:cubicBezTo>
                    <a:pt x="1568" y="2249"/>
                    <a:pt x="1969" y="1949"/>
                    <a:pt x="2102" y="1515"/>
                  </a:cubicBezTo>
                  <a:cubicBezTo>
                    <a:pt x="2169" y="1349"/>
                    <a:pt x="2135" y="1148"/>
                    <a:pt x="2069" y="948"/>
                  </a:cubicBezTo>
                  <a:cubicBezTo>
                    <a:pt x="2002" y="815"/>
                    <a:pt x="1902" y="681"/>
                    <a:pt x="1769" y="581"/>
                  </a:cubicBezTo>
                  <a:cubicBezTo>
                    <a:pt x="1603" y="471"/>
                    <a:pt x="1414" y="406"/>
                    <a:pt x="1221" y="406"/>
                  </a:cubicBezTo>
                  <a:cubicBezTo>
                    <a:pt x="1182" y="406"/>
                    <a:pt x="1141" y="409"/>
                    <a:pt x="1101" y="415"/>
                  </a:cubicBezTo>
                  <a:cubicBezTo>
                    <a:pt x="935" y="481"/>
                    <a:pt x="868" y="548"/>
                    <a:pt x="868" y="548"/>
                  </a:cubicBezTo>
                  <a:cubicBezTo>
                    <a:pt x="901" y="548"/>
                    <a:pt x="1001" y="515"/>
                    <a:pt x="1101" y="481"/>
                  </a:cubicBezTo>
                  <a:cubicBezTo>
                    <a:pt x="1302" y="481"/>
                    <a:pt x="1502" y="548"/>
                    <a:pt x="1668" y="681"/>
                  </a:cubicBezTo>
                  <a:cubicBezTo>
                    <a:pt x="1902" y="848"/>
                    <a:pt x="2002" y="1182"/>
                    <a:pt x="1902" y="1449"/>
                  </a:cubicBezTo>
                  <a:cubicBezTo>
                    <a:pt x="1802" y="1782"/>
                    <a:pt x="1468" y="2016"/>
                    <a:pt x="1101" y="2016"/>
                  </a:cubicBezTo>
                  <a:cubicBezTo>
                    <a:pt x="768" y="1982"/>
                    <a:pt x="434" y="1749"/>
                    <a:pt x="301" y="1415"/>
                  </a:cubicBezTo>
                  <a:cubicBezTo>
                    <a:pt x="201" y="1148"/>
                    <a:pt x="234" y="848"/>
                    <a:pt x="368" y="581"/>
                  </a:cubicBezTo>
                  <a:cubicBezTo>
                    <a:pt x="534" y="348"/>
                    <a:pt x="734" y="148"/>
                    <a:pt x="1001" y="14"/>
                  </a:cubicBezTo>
                  <a:cubicBezTo>
                    <a:pt x="1001" y="5"/>
                    <a:pt x="993" y="1"/>
                    <a:pt x="97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36"/>
            <p:cNvSpPr/>
            <p:nvPr/>
          </p:nvSpPr>
          <p:spPr>
            <a:xfrm>
              <a:off x="2764650" y="3592175"/>
              <a:ext cx="129275" cy="203675"/>
            </a:xfrm>
            <a:custGeom>
              <a:rect b="b" l="l" r="r" t="t"/>
              <a:pathLst>
                <a:path extrusionOk="0" h="8147" w="5171">
                  <a:moveTo>
                    <a:pt x="4270" y="1"/>
                  </a:moveTo>
                  <a:cubicBezTo>
                    <a:pt x="4137" y="1"/>
                    <a:pt x="4037" y="1"/>
                    <a:pt x="3903" y="34"/>
                  </a:cubicBezTo>
                  <a:cubicBezTo>
                    <a:pt x="3436" y="101"/>
                    <a:pt x="2969" y="268"/>
                    <a:pt x="2569" y="501"/>
                  </a:cubicBezTo>
                  <a:cubicBezTo>
                    <a:pt x="1935" y="835"/>
                    <a:pt x="1401" y="1335"/>
                    <a:pt x="1034" y="1969"/>
                  </a:cubicBezTo>
                  <a:cubicBezTo>
                    <a:pt x="0" y="3470"/>
                    <a:pt x="167" y="5471"/>
                    <a:pt x="1468" y="6772"/>
                  </a:cubicBezTo>
                  <a:cubicBezTo>
                    <a:pt x="1968" y="7306"/>
                    <a:pt x="2569" y="7706"/>
                    <a:pt x="3236" y="7940"/>
                  </a:cubicBezTo>
                  <a:cubicBezTo>
                    <a:pt x="3613" y="8056"/>
                    <a:pt x="4040" y="8146"/>
                    <a:pt x="4451" y="8146"/>
                  </a:cubicBezTo>
                  <a:cubicBezTo>
                    <a:pt x="4514" y="8146"/>
                    <a:pt x="4576" y="8144"/>
                    <a:pt x="4637" y="8140"/>
                  </a:cubicBezTo>
                  <a:cubicBezTo>
                    <a:pt x="4770" y="8140"/>
                    <a:pt x="4904" y="8107"/>
                    <a:pt x="5037" y="8107"/>
                  </a:cubicBezTo>
                  <a:cubicBezTo>
                    <a:pt x="5071" y="8073"/>
                    <a:pt x="5104" y="8073"/>
                    <a:pt x="5171" y="8073"/>
                  </a:cubicBezTo>
                  <a:cubicBezTo>
                    <a:pt x="4504" y="8073"/>
                    <a:pt x="3870" y="8006"/>
                    <a:pt x="3269" y="7773"/>
                  </a:cubicBezTo>
                  <a:cubicBezTo>
                    <a:pt x="2636" y="7539"/>
                    <a:pt x="2068" y="7139"/>
                    <a:pt x="1601" y="6639"/>
                  </a:cubicBezTo>
                  <a:cubicBezTo>
                    <a:pt x="401" y="5405"/>
                    <a:pt x="234" y="3470"/>
                    <a:pt x="1201" y="2069"/>
                  </a:cubicBezTo>
                  <a:cubicBezTo>
                    <a:pt x="1568" y="1468"/>
                    <a:pt x="2035" y="968"/>
                    <a:pt x="2636" y="634"/>
                  </a:cubicBezTo>
                  <a:cubicBezTo>
                    <a:pt x="3169" y="301"/>
                    <a:pt x="3770" y="101"/>
                    <a:pt x="4403"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36"/>
            <p:cNvSpPr/>
            <p:nvPr/>
          </p:nvSpPr>
          <p:spPr>
            <a:xfrm>
              <a:off x="2939775" y="3785650"/>
              <a:ext cx="528725" cy="5875"/>
            </a:xfrm>
            <a:custGeom>
              <a:rect b="b" l="l" r="r" t="t"/>
              <a:pathLst>
                <a:path extrusionOk="0" h="235" w="21149">
                  <a:moveTo>
                    <a:pt x="10575" y="1"/>
                  </a:moveTo>
                  <a:cubicBezTo>
                    <a:pt x="4737" y="1"/>
                    <a:pt x="0" y="67"/>
                    <a:pt x="0" y="134"/>
                  </a:cubicBezTo>
                  <a:cubicBezTo>
                    <a:pt x="0" y="201"/>
                    <a:pt x="4737" y="234"/>
                    <a:pt x="10575" y="234"/>
                  </a:cubicBezTo>
                  <a:cubicBezTo>
                    <a:pt x="16412" y="234"/>
                    <a:pt x="21149" y="201"/>
                    <a:pt x="21149" y="134"/>
                  </a:cubicBezTo>
                  <a:cubicBezTo>
                    <a:pt x="21149" y="67"/>
                    <a:pt x="16412" y="1"/>
                    <a:pt x="1057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36"/>
            <p:cNvSpPr/>
            <p:nvPr/>
          </p:nvSpPr>
          <p:spPr>
            <a:xfrm>
              <a:off x="2871400" y="3580350"/>
              <a:ext cx="673825" cy="195325"/>
            </a:xfrm>
            <a:custGeom>
              <a:rect b="b" l="l" r="r" t="t"/>
              <a:pathLst>
                <a:path extrusionOk="0" h="7813" w="26953">
                  <a:moveTo>
                    <a:pt x="0" y="340"/>
                  </a:moveTo>
                  <a:cubicBezTo>
                    <a:pt x="50" y="357"/>
                    <a:pt x="108" y="365"/>
                    <a:pt x="167" y="365"/>
                  </a:cubicBezTo>
                  <a:cubicBezTo>
                    <a:pt x="225" y="365"/>
                    <a:pt x="284" y="357"/>
                    <a:pt x="334" y="340"/>
                  </a:cubicBezTo>
                  <a:close/>
                  <a:moveTo>
                    <a:pt x="20759" y="0"/>
                  </a:moveTo>
                  <a:cubicBezTo>
                    <a:pt x="20623" y="0"/>
                    <a:pt x="20485" y="3"/>
                    <a:pt x="20348" y="7"/>
                  </a:cubicBezTo>
                  <a:lnTo>
                    <a:pt x="16945" y="40"/>
                  </a:lnTo>
                  <a:lnTo>
                    <a:pt x="4970" y="207"/>
                  </a:lnTo>
                  <a:lnTo>
                    <a:pt x="1334" y="307"/>
                  </a:lnTo>
                  <a:lnTo>
                    <a:pt x="334" y="340"/>
                  </a:lnTo>
                  <a:lnTo>
                    <a:pt x="4970" y="340"/>
                  </a:lnTo>
                  <a:lnTo>
                    <a:pt x="16945" y="240"/>
                  </a:lnTo>
                  <a:lnTo>
                    <a:pt x="20381" y="207"/>
                  </a:lnTo>
                  <a:cubicBezTo>
                    <a:pt x="20511" y="203"/>
                    <a:pt x="20640" y="201"/>
                    <a:pt x="20770" y="201"/>
                  </a:cubicBezTo>
                  <a:cubicBezTo>
                    <a:pt x="21682" y="201"/>
                    <a:pt x="22612" y="303"/>
                    <a:pt x="23517" y="507"/>
                  </a:cubicBezTo>
                  <a:cubicBezTo>
                    <a:pt x="24417" y="707"/>
                    <a:pt x="25251" y="1174"/>
                    <a:pt x="25919" y="1875"/>
                  </a:cubicBezTo>
                  <a:cubicBezTo>
                    <a:pt x="26452" y="2509"/>
                    <a:pt x="26752" y="3309"/>
                    <a:pt x="26786" y="4143"/>
                  </a:cubicBezTo>
                  <a:cubicBezTo>
                    <a:pt x="26786" y="4810"/>
                    <a:pt x="26619" y="5477"/>
                    <a:pt x="26285" y="6078"/>
                  </a:cubicBezTo>
                  <a:cubicBezTo>
                    <a:pt x="26019" y="6511"/>
                    <a:pt x="25685" y="6912"/>
                    <a:pt x="25251" y="7212"/>
                  </a:cubicBezTo>
                  <a:cubicBezTo>
                    <a:pt x="24884" y="7445"/>
                    <a:pt x="24518" y="7646"/>
                    <a:pt x="24084" y="7812"/>
                  </a:cubicBezTo>
                  <a:lnTo>
                    <a:pt x="24184" y="7812"/>
                  </a:lnTo>
                  <a:cubicBezTo>
                    <a:pt x="24251" y="7812"/>
                    <a:pt x="24317" y="7779"/>
                    <a:pt x="24417" y="7746"/>
                  </a:cubicBezTo>
                  <a:cubicBezTo>
                    <a:pt x="24751" y="7646"/>
                    <a:pt x="25051" y="7479"/>
                    <a:pt x="25318" y="7279"/>
                  </a:cubicBezTo>
                  <a:cubicBezTo>
                    <a:pt x="25752" y="6978"/>
                    <a:pt x="26119" y="6611"/>
                    <a:pt x="26386" y="6144"/>
                  </a:cubicBezTo>
                  <a:cubicBezTo>
                    <a:pt x="26752" y="5544"/>
                    <a:pt x="26953" y="4844"/>
                    <a:pt x="26919" y="4143"/>
                  </a:cubicBezTo>
                  <a:cubicBezTo>
                    <a:pt x="26919" y="3276"/>
                    <a:pt x="26586" y="2442"/>
                    <a:pt x="26052" y="1775"/>
                  </a:cubicBezTo>
                  <a:cubicBezTo>
                    <a:pt x="25385" y="1041"/>
                    <a:pt x="24518" y="540"/>
                    <a:pt x="23550" y="307"/>
                  </a:cubicBezTo>
                  <a:cubicBezTo>
                    <a:pt x="22645" y="103"/>
                    <a:pt x="21715" y="0"/>
                    <a:pt x="20759"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8" name="Google Shape;1308;p36"/>
            <p:cNvSpPr/>
            <p:nvPr/>
          </p:nvSpPr>
          <p:spPr>
            <a:xfrm>
              <a:off x="2895075" y="3693175"/>
              <a:ext cx="543400" cy="47475"/>
            </a:xfrm>
            <a:custGeom>
              <a:rect b="b" l="l" r="r" t="t"/>
              <a:pathLst>
                <a:path extrusionOk="0" h="1899" w="21736">
                  <a:moveTo>
                    <a:pt x="4749" y="1"/>
                  </a:moveTo>
                  <a:cubicBezTo>
                    <a:pt x="4540" y="1"/>
                    <a:pt x="4328" y="34"/>
                    <a:pt x="4123" y="97"/>
                  </a:cubicBezTo>
                  <a:cubicBezTo>
                    <a:pt x="3756" y="230"/>
                    <a:pt x="3389" y="464"/>
                    <a:pt x="3089" y="731"/>
                  </a:cubicBezTo>
                  <a:cubicBezTo>
                    <a:pt x="2822" y="931"/>
                    <a:pt x="2489" y="1131"/>
                    <a:pt x="2155" y="1231"/>
                  </a:cubicBezTo>
                  <a:cubicBezTo>
                    <a:pt x="2062" y="1262"/>
                    <a:pt x="1966" y="1277"/>
                    <a:pt x="1871" y="1277"/>
                  </a:cubicBezTo>
                  <a:cubicBezTo>
                    <a:pt x="1658" y="1277"/>
                    <a:pt x="1449" y="1203"/>
                    <a:pt x="1288" y="1064"/>
                  </a:cubicBezTo>
                  <a:cubicBezTo>
                    <a:pt x="1054" y="898"/>
                    <a:pt x="954" y="631"/>
                    <a:pt x="1021" y="364"/>
                  </a:cubicBezTo>
                  <a:lnTo>
                    <a:pt x="1054" y="264"/>
                  </a:lnTo>
                  <a:lnTo>
                    <a:pt x="954" y="264"/>
                  </a:lnTo>
                  <a:cubicBezTo>
                    <a:pt x="621" y="297"/>
                    <a:pt x="321" y="497"/>
                    <a:pt x="154" y="798"/>
                  </a:cubicBezTo>
                  <a:cubicBezTo>
                    <a:pt x="142" y="818"/>
                    <a:pt x="131" y="839"/>
                    <a:pt x="120" y="861"/>
                  </a:cubicBezTo>
                  <a:lnTo>
                    <a:pt x="120" y="861"/>
                  </a:lnTo>
                  <a:cubicBezTo>
                    <a:pt x="120" y="851"/>
                    <a:pt x="120" y="841"/>
                    <a:pt x="120" y="831"/>
                  </a:cubicBezTo>
                  <a:cubicBezTo>
                    <a:pt x="120" y="764"/>
                    <a:pt x="120" y="664"/>
                    <a:pt x="120" y="597"/>
                  </a:cubicBezTo>
                  <a:cubicBezTo>
                    <a:pt x="87" y="664"/>
                    <a:pt x="87" y="764"/>
                    <a:pt x="87" y="831"/>
                  </a:cubicBezTo>
                  <a:lnTo>
                    <a:pt x="87" y="938"/>
                  </a:lnTo>
                  <a:lnTo>
                    <a:pt x="87" y="938"/>
                  </a:lnTo>
                  <a:cubicBezTo>
                    <a:pt x="11" y="1135"/>
                    <a:pt x="0" y="1350"/>
                    <a:pt x="54" y="1565"/>
                  </a:cubicBezTo>
                  <a:lnTo>
                    <a:pt x="120" y="1898"/>
                  </a:lnTo>
                  <a:lnTo>
                    <a:pt x="120" y="1531"/>
                  </a:lnTo>
                  <a:lnTo>
                    <a:pt x="154" y="1531"/>
                  </a:lnTo>
                  <a:cubicBezTo>
                    <a:pt x="60" y="1029"/>
                    <a:pt x="409" y="526"/>
                    <a:pt x="896" y="413"/>
                  </a:cubicBezTo>
                  <a:lnTo>
                    <a:pt x="896" y="413"/>
                  </a:lnTo>
                  <a:cubicBezTo>
                    <a:pt x="777" y="932"/>
                    <a:pt x="1316" y="1446"/>
                    <a:pt x="1913" y="1446"/>
                  </a:cubicBezTo>
                  <a:cubicBezTo>
                    <a:pt x="2016" y="1446"/>
                    <a:pt x="2119" y="1431"/>
                    <a:pt x="2222" y="1398"/>
                  </a:cubicBezTo>
                  <a:cubicBezTo>
                    <a:pt x="2956" y="1231"/>
                    <a:pt x="3490" y="531"/>
                    <a:pt x="4223" y="264"/>
                  </a:cubicBezTo>
                  <a:cubicBezTo>
                    <a:pt x="4384" y="220"/>
                    <a:pt x="4556" y="195"/>
                    <a:pt x="4731" y="195"/>
                  </a:cubicBezTo>
                  <a:cubicBezTo>
                    <a:pt x="4956" y="195"/>
                    <a:pt x="5184" y="237"/>
                    <a:pt x="5391" y="331"/>
                  </a:cubicBezTo>
                  <a:cubicBezTo>
                    <a:pt x="5825" y="464"/>
                    <a:pt x="6225" y="664"/>
                    <a:pt x="6658" y="831"/>
                  </a:cubicBezTo>
                  <a:cubicBezTo>
                    <a:pt x="7320" y="1020"/>
                    <a:pt x="7999" y="1109"/>
                    <a:pt x="8670" y="1109"/>
                  </a:cubicBezTo>
                  <a:cubicBezTo>
                    <a:pt x="8946" y="1109"/>
                    <a:pt x="9222" y="1094"/>
                    <a:pt x="9494" y="1064"/>
                  </a:cubicBezTo>
                  <a:lnTo>
                    <a:pt x="18167" y="631"/>
                  </a:lnTo>
                  <a:lnTo>
                    <a:pt x="20802" y="464"/>
                  </a:lnTo>
                  <a:lnTo>
                    <a:pt x="21502" y="431"/>
                  </a:lnTo>
                  <a:cubicBezTo>
                    <a:pt x="21569" y="431"/>
                    <a:pt x="21669" y="397"/>
                    <a:pt x="21736" y="397"/>
                  </a:cubicBezTo>
                  <a:cubicBezTo>
                    <a:pt x="21669" y="364"/>
                    <a:pt x="21569" y="364"/>
                    <a:pt x="21469" y="364"/>
                  </a:cubicBezTo>
                  <a:lnTo>
                    <a:pt x="20735" y="364"/>
                  </a:lnTo>
                  <a:lnTo>
                    <a:pt x="18133" y="464"/>
                  </a:lnTo>
                  <a:lnTo>
                    <a:pt x="9460" y="831"/>
                  </a:lnTo>
                  <a:cubicBezTo>
                    <a:pt x="9180" y="861"/>
                    <a:pt x="8900" y="876"/>
                    <a:pt x="8621" y="876"/>
                  </a:cubicBezTo>
                  <a:cubicBezTo>
                    <a:pt x="7969" y="876"/>
                    <a:pt x="7322" y="794"/>
                    <a:pt x="6692" y="631"/>
                  </a:cubicBezTo>
                  <a:cubicBezTo>
                    <a:pt x="6258" y="464"/>
                    <a:pt x="5858" y="264"/>
                    <a:pt x="5424" y="130"/>
                  </a:cubicBezTo>
                  <a:cubicBezTo>
                    <a:pt x="5213" y="42"/>
                    <a:pt x="4983" y="1"/>
                    <a:pt x="474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36"/>
            <p:cNvSpPr/>
            <p:nvPr/>
          </p:nvSpPr>
          <p:spPr>
            <a:xfrm>
              <a:off x="2796325" y="3874050"/>
              <a:ext cx="712200" cy="5850"/>
            </a:xfrm>
            <a:custGeom>
              <a:rect b="b" l="l" r="r" t="t"/>
              <a:pathLst>
                <a:path extrusionOk="0" h="234" w="28488">
                  <a:moveTo>
                    <a:pt x="14244" y="0"/>
                  </a:moveTo>
                  <a:cubicBezTo>
                    <a:pt x="6372" y="0"/>
                    <a:pt x="1" y="67"/>
                    <a:pt x="1" y="134"/>
                  </a:cubicBezTo>
                  <a:cubicBezTo>
                    <a:pt x="1" y="167"/>
                    <a:pt x="6372" y="234"/>
                    <a:pt x="14244" y="234"/>
                  </a:cubicBezTo>
                  <a:cubicBezTo>
                    <a:pt x="22117" y="234"/>
                    <a:pt x="28488" y="167"/>
                    <a:pt x="28488" y="134"/>
                  </a:cubicBezTo>
                  <a:cubicBezTo>
                    <a:pt x="28488" y="101"/>
                    <a:pt x="22117" y="0"/>
                    <a:pt x="14244"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0" name="Google Shape;1310;p36"/>
            <p:cNvSpPr/>
            <p:nvPr/>
          </p:nvSpPr>
          <p:spPr>
            <a:xfrm>
              <a:off x="2627875" y="1636625"/>
              <a:ext cx="102600" cy="89250"/>
            </a:xfrm>
            <a:custGeom>
              <a:rect b="b" l="l" r="r" t="t"/>
              <a:pathLst>
                <a:path extrusionOk="0" h="3570" w="4104">
                  <a:moveTo>
                    <a:pt x="67" y="0"/>
                  </a:moveTo>
                  <a:cubicBezTo>
                    <a:pt x="34" y="300"/>
                    <a:pt x="1" y="634"/>
                    <a:pt x="34" y="967"/>
                  </a:cubicBezTo>
                  <a:cubicBezTo>
                    <a:pt x="34" y="1601"/>
                    <a:pt x="67" y="2468"/>
                    <a:pt x="101" y="3469"/>
                  </a:cubicBezTo>
                  <a:lnTo>
                    <a:pt x="101" y="3569"/>
                  </a:lnTo>
                  <a:lnTo>
                    <a:pt x="234" y="3569"/>
                  </a:lnTo>
                  <a:lnTo>
                    <a:pt x="1769" y="3402"/>
                  </a:lnTo>
                  <a:lnTo>
                    <a:pt x="4004" y="3169"/>
                  </a:lnTo>
                  <a:lnTo>
                    <a:pt x="4104" y="3169"/>
                  </a:lnTo>
                  <a:lnTo>
                    <a:pt x="4104" y="3069"/>
                  </a:lnTo>
                  <a:cubicBezTo>
                    <a:pt x="4037" y="2235"/>
                    <a:pt x="4004" y="1534"/>
                    <a:pt x="3937" y="1034"/>
                  </a:cubicBezTo>
                  <a:cubicBezTo>
                    <a:pt x="3937" y="767"/>
                    <a:pt x="3904" y="500"/>
                    <a:pt x="3837" y="267"/>
                  </a:cubicBezTo>
                  <a:cubicBezTo>
                    <a:pt x="3803" y="500"/>
                    <a:pt x="3803" y="767"/>
                    <a:pt x="3837" y="1034"/>
                  </a:cubicBezTo>
                  <a:cubicBezTo>
                    <a:pt x="3837" y="1485"/>
                    <a:pt x="3868" y="2153"/>
                    <a:pt x="3900" y="2948"/>
                  </a:cubicBezTo>
                  <a:lnTo>
                    <a:pt x="3900" y="2948"/>
                  </a:lnTo>
                  <a:lnTo>
                    <a:pt x="1769" y="3202"/>
                  </a:lnTo>
                  <a:lnTo>
                    <a:pt x="297" y="3359"/>
                  </a:lnTo>
                  <a:lnTo>
                    <a:pt x="297" y="3359"/>
                  </a:lnTo>
                  <a:cubicBezTo>
                    <a:pt x="263" y="2373"/>
                    <a:pt x="200" y="1546"/>
                    <a:pt x="168" y="967"/>
                  </a:cubicBezTo>
                  <a:cubicBezTo>
                    <a:pt x="168" y="634"/>
                    <a:pt x="134" y="300"/>
                    <a:pt x="6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1" name="Google Shape;1311;p36"/>
            <p:cNvSpPr/>
            <p:nvPr/>
          </p:nvSpPr>
          <p:spPr>
            <a:xfrm>
              <a:off x="2587025" y="1594075"/>
              <a:ext cx="88425" cy="72575"/>
            </a:xfrm>
            <a:custGeom>
              <a:rect b="b" l="l" r="r" t="t"/>
              <a:pathLst>
                <a:path extrusionOk="0" h="2903" w="3537">
                  <a:moveTo>
                    <a:pt x="3536" y="1"/>
                  </a:moveTo>
                  <a:lnTo>
                    <a:pt x="3536" y="1"/>
                  </a:lnTo>
                  <a:cubicBezTo>
                    <a:pt x="2869" y="368"/>
                    <a:pt x="2235" y="801"/>
                    <a:pt x="1668" y="1302"/>
                  </a:cubicBezTo>
                  <a:cubicBezTo>
                    <a:pt x="1034" y="1769"/>
                    <a:pt x="467" y="2302"/>
                    <a:pt x="0" y="2903"/>
                  </a:cubicBezTo>
                  <a:cubicBezTo>
                    <a:pt x="634" y="2436"/>
                    <a:pt x="1234" y="1969"/>
                    <a:pt x="1802" y="1469"/>
                  </a:cubicBezTo>
                  <a:cubicBezTo>
                    <a:pt x="2402" y="1035"/>
                    <a:pt x="2969" y="535"/>
                    <a:pt x="353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2" name="Google Shape;1312;p36"/>
            <p:cNvSpPr/>
            <p:nvPr/>
          </p:nvSpPr>
          <p:spPr>
            <a:xfrm>
              <a:off x="2675425" y="1594075"/>
              <a:ext cx="84250" cy="70075"/>
            </a:xfrm>
            <a:custGeom>
              <a:rect b="b" l="l" r="r" t="t"/>
              <a:pathLst>
                <a:path extrusionOk="0" h="2803" w="3370">
                  <a:moveTo>
                    <a:pt x="0" y="1"/>
                  </a:moveTo>
                  <a:cubicBezTo>
                    <a:pt x="500" y="568"/>
                    <a:pt x="1034" y="1068"/>
                    <a:pt x="1635" y="1502"/>
                  </a:cubicBezTo>
                  <a:cubicBezTo>
                    <a:pt x="2168" y="1969"/>
                    <a:pt x="2735" y="2436"/>
                    <a:pt x="3369" y="2803"/>
                  </a:cubicBezTo>
                  <a:cubicBezTo>
                    <a:pt x="2869" y="2269"/>
                    <a:pt x="2335" y="1769"/>
                    <a:pt x="1768" y="1335"/>
                  </a:cubicBezTo>
                  <a:cubicBezTo>
                    <a:pt x="1201" y="835"/>
                    <a:pt x="634" y="401"/>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3" name="Google Shape;1313;p36"/>
            <p:cNvSpPr/>
            <p:nvPr/>
          </p:nvSpPr>
          <p:spPr>
            <a:xfrm>
              <a:off x="2983125" y="1038675"/>
              <a:ext cx="216850" cy="216850"/>
            </a:xfrm>
            <a:custGeom>
              <a:rect b="b" l="l" r="r" t="t"/>
              <a:pathLst>
                <a:path extrusionOk="0" h="8674" w="8674">
                  <a:moveTo>
                    <a:pt x="735" y="1"/>
                  </a:moveTo>
                  <a:lnTo>
                    <a:pt x="1" y="7940"/>
                  </a:lnTo>
                  <a:lnTo>
                    <a:pt x="7940" y="8674"/>
                  </a:lnTo>
                  <a:lnTo>
                    <a:pt x="8674" y="735"/>
                  </a:lnTo>
                  <a:lnTo>
                    <a:pt x="735"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36"/>
            <p:cNvSpPr/>
            <p:nvPr/>
          </p:nvSpPr>
          <p:spPr>
            <a:xfrm>
              <a:off x="3066525" y="1095625"/>
              <a:ext cx="52575" cy="94025"/>
            </a:xfrm>
            <a:custGeom>
              <a:rect b="b" l="l" r="r" t="t"/>
              <a:pathLst>
                <a:path extrusionOk="0" h="3761" w="2103">
                  <a:moveTo>
                    <a:pt x="976" y="0"/>
                  </a:moveTo>
                  <a:cubicBezTo>
                    <a:pt x="896" y="0"/>
                    <a:pt x="815" y="8"/>
                    <a:pt x="734" y="25"/>
                  </a:cubicBezTo>
                  <a:cubicBezTo>
                    <a:pt x="501" y="58"/>
                    <a:pt x="301" y="158"/>
                    <a:pt x="134" y="325"/>
                  </a:cubicBezTo>
                  <a:cubicBezTo>
                    <a:pt x="34" y="425"/>
                    <a:pt x="1" y="525"/>
                    <a:pt x="1" y="525"/>
                  </a:cubicBezTo>
                  <a:cubicBezTo>
                    <a:pt x="201" y="325"/>
                    <a:pt x="468" y="225"/>
                    <a:pt x="734" y="158"/>
                  </a:cubicBezTo>
                  <a:cubicBezTo>
                    <a:pt x="773" y="154"/>
                    <a:pt x="811" y="152"/>
                    <a:pt x="849" y="152"/>
                  </a:cubicBezTo>
                  <a:cubicBezTo>
                    <a:pt x="1109" y="152"/>
                    <a:pt x="1360" y="250"/>
                    <a:pt x="1535" y="425"/>
                  </a:cubicBezTo>
                  <a:cubicBezTo>
                    <a:pt x="1802" y="625"/>
                    <a:pt x="1902" y="992"/>
                    <a:pt x="1802" y="1326"/>
                  </a:cubicBezTo>
                  <a:cubicBezTo>
                    <a:pt x="1735" y="1492"/>
                    <a:pt x="1635" y="1626"/>
                    <a:pt x="1468" y="1726"/>
                  </a:cubicBezTo>
                  <a:cubicBezTo>
                    <a:pt x="1335" y="1826"/>
                    <a:pt x="1168" y="1926"/>
                    <a:pt x="1001" y="1993"/>
                  </a:cubicBezTo>
                  <a:cubicBezTo>
                    <a:pt x="901" y="2059"/>
                    <a:pt x="835" y="2126"/>
                    <a:pt x="801" y="2193"/>
                  </a:cubicBezTo>
                  <a:cubicBezTo>
                    <a:pt x="734" y="2293"/>
                    <a:pt x="734" y="2393"/>
                    <a:pt x="734" y="2493"/>
                  </a:cubicBezTo>
                  <a:lnTo>
                    <a:pt x="734" y="2893"/>
                  </a:lnTo>
                  <a:cubicBezTo>
                    <a:pt x="668" y="3194"/>
                    <a:pt x="668" y="3460"/>
                    <a:pt x="734" y="3761"/>
                  </a:cubicBezTo>
                  <a:cubicBezTo>
                    <a:pt x="801" y="3494"/>
                    <a:pt x="868" y="3194"/>
                    <a:pt x="868" y="2893"/>
                  </a:cubicBezTo>
                  <a:lnTo>
                    <a:pt x="901" y="2493"/>
                  </a:lnTo>
                  <a:cubicBezTo>
                    <a:pt x="901" y="2360"/>
                    <a:pt x="1001" y="2226"/>
                    <a:pt x="1135" y="2159"/>
                  </a:cubicBezTo>
                  <a:cubicBezTo>
                    <a:pt x="1302" y="2093"/>
                    <a:pt x="1468" y="1993"/>
                    <a:pt x="1635" y="1926"/>
                  </a:cubicBezTo>
                  <a:cubicBezTo>
                    <a:pt x="1802" y="1793"/>
                    <a:pt x="1935" y="1592"/>
                    <a:pt x="2002" y="1392"/>
                  </a:cubicBezTo>
                  <a:cubicBezTo>
                    <a:pt x="2102" y="1192"/>
                    <a:pt x="2102" y="959"/>
                    <a:pt x="2002" y="758"/>
                  </a:cubicBezTo>
                  <a:cubicBezTo>
                    <a:pt x="1935" y="558"/>
                    <a:pt x="1835" y="392"/>
                    <a:pt x="1668" y="258"/>
                  </a:cubicBezTo>
                  <a:cubicBezTo>
                    <a:pt x="1466" y="81"/>
                    <a:pt x="1226" y="0"/>
                    <a:pt x="97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5" name="Google Shape;1315;p36"/>
            <p:cNvSpPr/>
            <p:nvPr/>
          </p:nvSpPr>
          <p:spPr>
            <a:xfrm>
              <a:off x="3076525" y="1199725"/>
              <a:ext cx="10875" cy="9500"/>
            </a:xfrm>
            <a:custGeom>
              <a:rect b="b" l="l" r="r" t="t"/>
              <a:pathLst>
                <a:path extrusionOk="0" h="380" w="435">
                  <a:moveTo>
                    <a:pt x="289" y="1"/>
                  </a:moveTo>
                  <a:cubicBezTo>
                    <a:pt x="249" y="1"/>
                    <a:pt x="234" y="30"/>
                    <a:pt x="234" y="30"/>
                  </a:cubicBezTo>
                  <a:cubicBezTo>
                    <a:pt x="234" y="64"/>
                    <a:pt x="234" y="130"/>
                    <a:pt x="234" y="130"/>
                  </a:cubicBezTo>
                  <a:cubicBezTo>
                    <a:pt x="212" y="130"/>
                    <a:pt x="205" y="145"/>
                    <a:pt x="202" y="145"/>
                  </a:cubicBezTo>
                  <a:cubicBezTo>
                    <a:pt x="201" y="145"/>
                    <a:pt x="201" y="141"/>
                    <a:pt x="201" y="130"/>
                  </a:cubicBezTo>
                  <a:lnTo>
                    <a:pt x="201" y="30"/>
                  </a:lnTo>
                  <a:cubicBezTo>
                    <a:pt x="201" y="30"/>
                    <a:pt x="190" y="25"/>
                    <a:pt x="171" y="25"/>
                  </a:cubicBezTo>
                  <a:cubicBezTo>
                    <a:pt x="142" y="25"/>
                    <a:pt x="94" y="37"/>
                    <a:pt x="34" y="97"/>
                  </a:cubicBezTo>
                  <a:cubicBezTo>
                    <a:pt x="1" y="164"/>
                    <a:pt x="1" y="230"/>
                    <a:pt x="34" y="297"/>
                  </a:cubicBezTo>
                  <a:cubicBezTo>
                    <a:pt x="76" y="353"/>
                    <a:pt x="141" y="379"/>
                    <a:pt x="207" y="379"/>
                  </a:cubicBezTo>
                  <a:cubicBezTo>
                    <a:pt x="300" y="379"/>
                    <a:pt x="396" y="328"/>
                    <a:pt x="435" y="230"/>
                  </a:cubicBezTo>
                  <a:cubicBezTo>
                    <a:pt x="435" y="164"/>
                    <a:pt x="401" y="97"/>
                    <a:pt x="368" y="30"/>
                  </a:cubicBezTo>
                  <a:cubicBezTo>
                    <a:pt x="334" y="8"/>
                    <a:pt x="309" y="1"/>
                    <a:pt x="28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6" name="Google Shape;1316;p36"/>
            <p:cNvSpPr/>
            <p:nvPr/>
          </p:nvSpPr>
          <p:spPr>
            <a:xfrm>
              <a:off x="1870675" y="896925"/>
              <a:ext cx="214350" cy="214325"/>
            </a:xfrm>
            <a:custGeom>
              <a:rect b="b" l="l" r="r" t="t"/>
              <a:pathLst>
                <a:path extrusionOk="0" h="8573" w="8574">
                  <a:moveTo>
                    <a:pt x="7573" y="0"/>
                  </a:moveTo>
                  <a:lnTo>
                    <a:pt x="0" y="1001"/>
                  </a:lnTo>
                  <a:lnTo>
                    <a:pt x="1001" y="8573"/>
                  </a:lnTo>
                  <a:lnTo>
                    <a:pt x="8573" y="7572"/>
                  </a:lnTo>
                  <a:lnTo>
                    <a:pt x="7573"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36"/>
            <p:cNvSpPr/>
            <p:nvPr/>
          </p:nvSpPr>
          <p:spPr>
            <a:xfrm>
              <a:off x="2094175" y="1152100"/>
              <a:ext cx="208500" cy="208500"/>
            </a:xfrm>
            <a:custGeom>
              <a:rect b="b" l="l" r="r" t="t"/>
              <a:pathLst>
                <a:path extrusionOk="0" h="8340" w="8340">
                  <a:moveTo>
                    <a:pt x="701" y="1"/>
                  </a:moveTo>
                  <a:lnTo>
                    <a:pt x="0" y="7639"/>
                  </a:lnTo>
                  <a:lnTo>
                    <a:pt x="7639" y="8340"/>
                  </a:lnTo>
                  <a:lnTo>
                    <a:pt x="8339" y="701"/>
                  </a:lnTo>
                  <a:lnTo>
                    <a:pt x="701"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36"/>
            <p:cNvSpPr/>
            <p:nvPr/>
          </p:nvSpPr>
          <p:spPr>
            <a:xfrm>
              <a:off x="2426900" y="1127925"/>
              <a:ext cx="208500" cy="208500"/>
            </a:xfrm>
            <a:custGeom>
              <a:rect b="b" l="l" r="r" t="t"/>
              <a:pathLst>
                <a:path extrusionOk="0" h="8340" w="8340">
                  <a:moveTo>
                    <a:pt x="735" y="0"/>
                  </a:moveTo>
                  <a:lnTo>
                    <a:pt x="1" y="7606"/>
                  </a:lnTo>
                  <a:lnTo>
                    <a:pt x="7606" y="8339"/>
                  </a:lnTo>
                  <a:lnTo>
                    <a:pt x="8340" y="734"/>
                  </a:lnTo>
                  <a:lnTo>
                    <a:pt x="735"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36"/>
            <p:cNvSpPr/>
            <p:nvPr/>
          </p:nvSpPr>
          <p:spPr>
            <a:xfrm>
              <a:off x="2321000" y="893575"/>
              <a:ext cx="191000" cy="191000"/>
            </a:xfrm>
            <a:custGeom>
              <a:rect b="b" l="l" r="r" t="t"/>
              <a:pathLst>
                <a:path extrusionOk="0" h="7640" w="7640">
                  <a:moveTo>
                    <a:pt x="0" y="1"/>
                  </a:moveTo>
                  <a:lnTo>
                    <a:pt x="0" y="7640"/>
                  </a:lnTo>
                  <a:lnTo>
                    <a:pt x="7639" y="7640"/>
                  </a:lnTo>
                  <a:lnTo>
                    <a:pt x="7639"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0" name="Google Shape;1320;p36"/>
            <p:cNvSpPr/>
            <p:nvPr/>
          </p:nvSpPr>
          <p:spPr>
            <a:xfrm>
              <a:off x="2578675" y="893575"/>
              <a:ext cx="191000" cy="191000"/>
            </a:xfrm>
            <a:custGeom>
              <a:rect b="b" l="l" r="r" t="t"/>
              <a:pathLst>
                <a:path extrusionOk="0" h="7640" w="7640">
                  <a:moveTo>
                    <a:pt x="1" y="1"/>
                  </a:moveTo>
                  <a:lnTo>
                    <a:pt x="1" y="7640"/>
                  </a:lnTo>
                  <a:lnTo>
                    <a:pt x="7639" y="7640"/>
                  </a:lnTo>
                  <a:lnTo>
                    <a:pt x="7639"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1" name="Google Shape;1321;p36"/>
            <p:cNvSpPr/>
            <p:nvPr/>
          </p:nvSpPr>
          <p:spPr>
            <a:xfrm>
              <a:off x="2104175" y="896925"/>
              <a:ext cx="191000" cy="190975"/>
            </a:xfrm>
            <a:custGeom>
              <a:rect b="b" l="l" r="r" t="t"/>
              <a:pathLst>
                <a:path extrusionOk="0" h="7639" w="7640">
                  <a:moveTo>
                    <a:pt x="0" y="0"/>
                  </a:moveTo>
                  <a:lnTo>
                    <a:pt x="0" y="7639"/>
                  </a:lnTo>
                  <a:lnTo>
                    <a:pt x="7639" y="7639"/>
                  </a:lnTo>
                  <a:lnTo>
                    <a:pt x="7639"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p36"/>
            <p:cNvSpPr/>
            <p:nvPr/>
          </p:nvSpPr>
          <p:spPr>
            <a:xfrm>
              <a:off x="2311000" y="1284400"/>
              <a:ext cx="83400" cy="6475"/>
            </a:xfrm>
            <a:custGeom>
              <a:rect b="b" l="l" r="r" t="t"/>
              <a:pathLst>
                <a:path extrusionOk="0" h="259" w="3336">
                  <a:moveTo>
                    <a:pt x="1271" y="0"/>
                  </a:moveTo>
                  <a:cubicBezTo>
                    <a:pt x="847" y="0"/>
                    <a:pt x="433" y="44"/>
                    <a:pt x="0" y="146"/>
                  </a:cubicBezTo>
                  <a:cubicBezTo>
                    <a:pt x="425" y="221"/>
                    <a:pt x="832" y="258"/>
                    <a:pt x="1248" y="258"/>
                  </a:cubicBezTo>
                  <a:cubicBezTo>
                    <a:pt x="1386" y="258"/>
                    <a:pt x="1526" y="254"/>
                    <a:pt x="1668" y="246"/>
                  </a:cubicBezTo>
                  <a:cubicBezTo>
                    <a:pt x="1810" y="254"/>
                    <a:pt x="1951" y="258"/>
                    <a:pt x="2093" y="258"/>
                  </a:cubicBezTo>
                  <a:cubicBezTo>
                    <a:pt x="2516" y="258"/>
                    <a:pt x="2935" y="221"/>
                    <a:pt x="3336" y="146"/>
                  </a:cubicBezTo>
                  <a:cubicBezTo>
                    <a:pt x="2928" y="44"/>
                    <a:pt x="2501" y="0"/>
                    <a:pt x="2069" y="0"/>
                  </a:cubicBezTo>
                  <a:cubicBezTo>
                    <a:pt x="1936" y="0"/>
                    <a:pt x="1802" y="4"/>
                    <a:pt x="1668" y="12"/>
                  </a:cubicBezTo>
                  <a:cubicBezTo>
                    <a:pt x="1534" y="4"/>
                    <a:pt x="1402" y="0"/>
                    <a:pt x="127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3" name="Google Shape;1323;p36"/>
            <p:cNvSpPr/>
            <p:nvPr/>
          </p:nvSpPr>
          <p:spPr>
            <a:xfrm>
              <a:off x="2363525" y="1267950"/>
              <a:ext cx="36725" cy="41800"/>
            </a:xfrm>
            <a:custGeom>
              <a:rect b="b" l="l" r="r" t="t"/>
              <a:pathLst>
                <a:path extrusionOk="0" h="1672" w="1469">
                  <a:moveTo>
                    <a:pt x="8" y="1"/>
                  </a:moveTo>
                  <a:cubicBezTo>
                    <a:pt x="5" y="1"/>
                    <a:pt x="2" y="2"/>
                    <a:pt x="1" y="3"/>
                  </a:cubicBezTo>
                  <a:cubicBezTo>
                    <a:pt x="287" y="319"/>
                    <a:pt x="623" y="560"/>
                    <a:pt x="1030" y="685"/>
                  </a:cubicBezTo>
                  <a:lnTo>
                    <a:pt x="1030" y="685"/>
                  </a:lnTo>
                  <a:cubicBezTo>
                    <a:pt x="675" y="969"/>
                    <a:pt x="374" y="1306"/>
                    <a:pt x="101" y="1671"/>
                  </a:cubicBezTo>
                  <a:cubicBezTo>
                    <a:pt x="534" y="1438"/>
                    <a:pt x="935" y="1137"/>
                    <a:pt x="1268" y="770"/>
                  </a:cubicBezTo>
                  <a:lnTo>
                    <a:pt x="1335" y="737"/>
                  </a:lnTo>
                  <a:lnTo>
                    <a:pt x="1468" y="604"/>
                  </a:lnTo>
                  <a:lnTo>
                    <a:pt x="1301" y="537"/>
                  </a:lnTo>
                  <a:cubicBezTo>
                    <a:pt x="602" y="314"/>
                    <a:pt x="84" y="1"/>
                    <a:pt x="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4" name="Google Shape;1324;p36"/>
            <p:cNvSpPr/>
            <p:nvPr/>
          </p:nvSpPr>
          <p:spPr>
            <a:xfrm>
              <a:off x="2153375" y="1397275"/>
              <a:ext cx="211000" cy="311075"/>
            </a:xfrm>
            <a:custGeom>
              <a:rect b="b" l="l" r="r" t="t"/>
              <a:pathLst>
                <a:path extrusionOk="0" h="12443" w="8440">
                  <a:moveTo>
                    <a:pt x="1" y="1"/>
                  </a:moveTo>
                  <a:cubicBezTo>
                    <a:pt x="1" y="267"/>
                    <a:pt x="1" y="501"/>
                    <a:pt x="34" y="734"/>
                  </a:cubicBezTo>
                  <a:cubicBezTo>
                    <a:pt x="67" y="1235"/>
                    <a:pt x="134" y="1902"/>
                    <a:pt x="201" y="2736"/>
                  </a:cubicBezTo>
                  <a:cubicBezTo>
                    <a:pt x="334" y="4404"/>
                    <a:pt x="534" y="6705"/>
                    <a:pt x="801" y="9274"/>
                  </a:cubicBezTo>
                  <a:cubicBezTo>
                    <a:pt x="868" y="9908"/>
                    <a:pt x="1035" y="10508"/>
                    <a:pt x="1368" y="11075"/>
                  </a:cubicBezTo>
                  <a:cubicBezTo>
                    <a:pt x="1668" y="11609"/>
                    <a:pt x="2169" y="11976"/>
                    <a:pt x="2736" y="12176"/>
                  </a:cubicBezTo>
                  <a:cubicBezTo>
                    <a:pt x="3270" y="12343"/>
                    <a:pt x="3803" y="12443"/>
                    <a:pt x="4337" y="12443"/>
                  </a:cubicBezTo>
                  <a:cubicBezTo>
                    <a:pt x="4837" y="12443"/>
                    <a:pt x="5304" y="12376"/>
                    <a:pt x="5705" y="12376"/>
                  </a:cubicBezTo>
                  <a:lnTo>
                    <a:pt x="7706" y="12343"/>
                  </a:lnTo>
                  <a:cubicBezTo>
                    <a:pt x="7940" y="12343"/>
                    <a:pt x="8173" y="12343"/>
                    <a:pt x="8440" y="12309"/>
                  </a:cubicBezTo>
                  <a:cubicBezTo>
                    <a:pt x="8173" y="12276"/>
                    <a:pt x="7940" y="12276"/>
                    <a:pt x="7706" y="12276"/>
                  </a:cubicBezTo>
                  <a:cubicBezTo>
                    <a:pt x="7239" y="12243"/>
                    <a:pt x="6539" y="12243"/>
                    <a:pt x="5705" y="12243"/>
                  </a:cubicBezTo>
                  <a:cubicBezTo>
                    <a:pt x="5271" y="12243"/>
                    <a:pt x="4804" y="12276"/>
                    <a:pt x="4337" y="12276"/>
                  </a:cubicBezTo>
                  <a:cubicBezTo>
                    <a:pt x="3803" y="12276"/>
                    <a:pt x="3303" y="12176"/>
                    <a:pt x="2836" y="12009"/>
                  </a:cubicBezTo>
                  <a:cubicBezTo>
                    <a:pt x="2302" y="11842"/>
                    <a:pt x="1835" y="11475"/>
                    <a:pt x="1535" y="10975"/>
                  </a:cubicBezTo>
                  <a:cubicBezTo>
                    <a:pt x="1235" y="10441"/>
                    <a:pt x="1068" y="9874"/>
                    <a:pt x="1001" y="9240"/>
                  </a:cubicBezTo>
                  <a:cubicBezTo>
                    <a:pt x="768" y="6739"/>
                    <a:pt x="534" y="4437"/>
                    <a:pt x="334" y="2736"/>
                  </a:cubicBezTo>
                  <a:cubicBezTo>
                    <a:pt x="267" y="1935"/>
                    <a:pt x="167" y="1268"/>
                    <a:pt x="134" y="768"/>
                  </a:cubicBezTo>
                  <a:cubicBezTo>
                    <a:pt x="101" y="501"/>
                    <a:pt x="67" y="267"/>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5" name="Google Shape;1325;p36"/>
            <p:cNvSpPr/>
            <p:nvPr/>
          </p:nvSpPr>
          <p:spPr>
            <a:xfrm>
              <a:off x="2345175" y="1683275"/>
              <a:ext cx="35900" cy="49275"/>
            </a:xfrm>
            <a:custGeom>
              <a:rect b="b" l="l" r="r" t="t"/>
              <a:pathLst>
                <a:path extrusionOk="0" h="1971" w="1436">
                  <a:moveTo>
                    <a:pt x="40" y="0"/>
                  </a:moveTo>
                  <a:cubicBezTo>
                    <a:pt x="37" y="0"/>
                    <a:pt x="35" y="1"/>
                    <a:pt x="34" y="2"/>
                  </a:cubicBezTo>
                  <a:cubicBezTo>
                    <a:pt x="276" y="395"/>
                    <a:pt x="627" y="678"/>
                    <a:pt x="1038" y="877"/>
                  </a:cubicBezTo>
                  <a:lnTo>
                    <a:pt x="1038" y="877"/>
                  </a:lnTo>
                  <a:cubicBezTo>
                    <a:pt x="632" y="1143"/>
                    <a:pt x="286" y="1526"/>
                    <a:pt x="1" y="1970"/>
                  </a:cubicBezTo>
                  <a:cubicBezTo>
                    <a:pt x="434" y="1670"/>
                    <a:pt x="835" y="1336"/>
                    <a:pt x="1202" y="1003"/>
                  </a:cubicBezTo>
                  <a:lnTo>
                    <a:pt x="1302" y="936"/>
                  </a:lnTo>
                  <a:lnTo>
                    <a:pt x="1435" y="836"/>
                  </a:lnTo>
                  <a:lnTo>
                    <a:pt x="1268" y="736"/>
                  </a:lnTo>
                  <a:cubicBezTo>
                    <a:pt x="593" y="415"/>
                    <a:pt x="104" y="0"/>
                    <a:pt x="4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6" name="Google Shape;1326;p36"/>
            <p:cNvSpPr/>
            <p:nvPr/>
          </p:nvSpPr>
          <p:spPr>
            <a:xfrm>
              <a:off x="1970750" y="2750750"/>
              <a:ext cx="200175" cy="200175"/>
            </a:xfrm>
            <a:custGeom>
              <a:rect b="b" l="l" r="r" t="t"/>
              <a:pathLst>
                <a:path extrusionOk="0" h="8007" w="8007">
                  <a:moveTo>
                    <a:pt x="701" y="0"/>
                  </a:moveTo>
                  <a:lnTo>
                    <a:pt x="0" y="7339"/>
                  </a:lnTo>
                  <a:lnTo>
                    <a:pt x="7339" y="8006"/>
                  </a:lnTo>
                  <a:lnTo>
                    <a:pt x="8006" y="667"/>
                  </a:lnTo>
                  <a:lnTo>
                    <a:pt x="701"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7" name="Google Shape;1327;p36"/>
            <p:cNvSpPr/>
            <p:nvPr/>
          </p:nvSpPr>
          <p:spPr>
            <a:xfrm>
              <a:off x="1752250" y="2221200"/>
              <a:ext cx="183500" cy="184325"/>
            </a:xfrm>
            <a:custGeom>
              <a:rect b="b" l="l" r="r" t="t"/>
              <a:pathLst>
                <a:path extrusionOk="0" h="7373" w="7340">
                  <a:moveTo>
                    <a:pt x="1" y="0"/>
                  </a:moveTo>
                  <a:lnTo>
                    <a:pt x="1" y="7372"/>
                  </a:lnTo>
                  <a:lnTo>
                    <a:pt x="7339" y="7372"/>
                  </a:lnTo>
                  <a:lnTo>
                    <a:pt x="7339"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8" name="Google Shape;1328;p36"/>
            <p:cNvSpPr/>
            <p:nvPr/>
          </p:nvSpPr>
          <p:spPr>
            <a:xfrm>
              <a:off x="1989925" y="1961025"/>
              <a:ext cx="183500" cy="184300"/>
            </a:xfrm>
            <a:custGeom>
              <a:rect b="b" l="l" r="r" t="t"/>
              <a:pathLst>
                <a:path extrusionOk="0" h="7372" w="7340">
                  <a:moveTo>
                    <a:pt x="1" y="0"/>
                  </a:moveTo>
                  <a:lnTo>
                    <a:pt x="1" y="7372"/>
                  </a:lnTo>
                  <a:lnTo>
                    <a:pt x="7339" y="7372"/>
                  </a:lnTo>
                  <a:lnTo>
                    <a:pt x="7339"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9" name="Google Shape;1329;p36"/>
            <p:cNvSpPr/>
            <p:nvPr/>
          </p:nvSpPr>
          <p:spPr>
            <a:xfrm>
              <a:off x="1994925" y="2200350"/>
              <a:ext cx="196825" cy="197675"/>
            </a:xfrm>
            <a:custGeom>
              <a:rect b="b" l="l" r="r" t="t"/>
              <a:pathLst>
                <a:path extrusionOk="0" h="7907" w="7873">
                  <a:moveTo>
                    <a:pt x="7339" y="1"/>
                  </a:moveTo>
                  <a:lnTo>
                    <a:pt x="1" y="534"/>
                  </a:lnTo>
                  <a:lnTo>
                    <a:pt x="501" y="7906"/>
                  </a:lnTo>
                  <a:lnTo>
                    <a:pt x="7873" y="7372"/>
                  </a:lnTo>
                  <a:lnTo>
                    <a:pt x="7339"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0" name="Google Shape;1330;p36"/>
            <p:cNvSpPr/>
            <p:nvPr/>
          </p:nvSpPr>
          <p:spPr>
            <a:xfrm>
              <a:off x="1981575" y="2461375"/>
              <a:ext cx="200175" cy="200175"/>
            </a:xfrm>
            <a:custGeom>
              <a:rect b="b" l="l" r="r" t="t"/>
              <a:pathLst>
                <a:path extrusionOk="0" h="8007" w="8007">
                  <a:moveTo>
                    <a:pt x="668" y="0"/>
                  </a:moveTo>
                  <a:lnTo>
                    <a:pt x="1" y="7339"/>
                  </a:lnTo>
                  <a:lnTo>
                    <a:pt x="7340" y="8006"/>
                  </a:lnTo>
                  <a:lnTo>
                    <a:pt x="8007" y="701"/>
                  </a:lnTo>
                  <a:lnTo>
                    <a:pt x="668"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36"/>
            <p:cNvSpPr/>
            <p:nvPr/>
          </p:nvSpPr>
          <p:spPr>
            <a:xfrm>
              <a:off x="2195900" y="2342325"/>
              <a:ext cx="180150" cy="500175"/>
            </a:xfrm>
            <a:custGeom>
              <a:rect b="b" l="l" r="r" t="t"/>
              <a:pathLst>
                <a:path extrusionOk="0" h="20007" w="7206">
                  <a:moveTo>
                    <a:pt x="122" y="1"/>
                  </a:moveTo>
                  <a:cubicBezTo>
                    <a:pt x="76" y="1"/>
                    <a:pt x="34" y="9"/>
                    <a:pt x="1" y="26"/>
                  </a:cubicBezTo>
                  <a:cubicBezTo>
                    <a:pt x="1" y="26"/>
                    <a:pt x="368" y="26"/>
                    <a:pt x="1001" y="159"/>
                  </a:cubicBezTo>
                  <a:cubicBezTo>
                    <a:pt x="1902" y="326"/>
                    <a:pt x="2769" y="693"/>
                    <a:pt x="3503" y="1226"/>
                  </a:cubicBezTo>
                  <a:cubicBezTo>
                    <a:pt x="4637" y="2027"/>
                    <a:pt x="5505" y="3094"/>
                    <a:pt x="6072" y="4362"/>
                  </a:cubicBezTo>
                  <a:cubicBezTo>
                    <a:pt x="6706" y="5896"/>
                    <a:pt x="7006" y="7564"/>
                    <a:pt x="6906" y="9232"/>
                  </a:cubicBezTo>
                  <a:cubicBezTo>
                    <a:pt x="6772" y="10900"/>
                    <a:pt x="6339" y="12535"/>
                    <a:pt x="5638" y="14069"/>
                  </a:cubicBezTo>
                  <a:cubicBezTo>
                    <a:pt x="5071" y="15303"/>
                    <a:pt x="4304" y="16471"/>
                    <a:pt x="3403" y="17505"/>
                  </a:cubicBezTo>
                  <a:cubicBezTo>
                    <a:pt x="2803" y="18205"/>
                    <a:pt x="2136" y="18839"/>
                    <a:pt x="1402" y="19406"/>
                  </a:cubicBezTo>
                  <a:cubicBezTo>
                    <a:pt x="868" y="19806"/>
                    <a:pt x="568" y="20007"/>
                    <a:pt x="568" y="20007"/>
                  </a:cubicBezTo>
                  <a:cubicBezTo>
                    <a:pt x="635" y="19973"/>
                    <a:pt x="701" y="19940"/>
                    <a:pt x="801" y="19907"/>
                  </a:cubicBezTo>
                  <a:cubicBezTo>
                    <a:pt x="935" y="19806"/>
                    <a:pt x="1168" y="19673"/>
                    <a:pt x="1435" y="19473"/>
                  </a:cubicBezTo>
                  <a:cubicBezTo>
                    <a:pt x="2169" y="18939"/>
                    <a:pt x="2869" y="18339"/>
                    <a:pt x="3503" y="17638"/>
                  </a:cubicBezTo>
                  <a:cubicBezTo>
                    <a:pt x="4437" y="16604"/>
                    <a:pt x="5204" y="15437"/>
                    <a:pt x="5805" y="14169"/>
                  </a:cubicBezTo>
                  <a:cubicBezTo>
                    <a:pt x="6539" y="12635"/>
                    <a:pt x="6972" y="10967"/>
                    <a:pt x="7072" y="9266"/>
                  </a:cubicBezTo>
                  <a:cubicBezTo>
                    <a:pt x="7206" y="7564"/>
                    <a:pt x="6939" y="5863"/>
                    <a:pt x="6239" y="4262"/>
                  </a:cubicBezTo>
                  <a:cubicBezTo>
                    <a:pt x="5671" y="2994"/>
                    <a:pt x="4771" y="1894"/>
                    <a:pt x="3603" y="1093"/>
                  </a:cubicBezTo>
                  <a:cubicBezTo>
                    <a:pt x="2836" y="559"/>
                    <a:pt x="1935" y="226"/>
                    <a:pt x="1001" y="59"/>
                  </a:cubicBezTo>
                  <a:cubicBezTo>
                    <a:pt x="768" y="26"/>
                    <a:pt x="501" y="26"/>
                    <a:pt x="268" y="26"/>
                  </a:cubicBezTo>
                  <a:cubicBezTo>
                    <a:pt x="218" y="9"/>
                    <a:pt x="168" y="1"/>
                    <a:pt x="12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36"/>
            <p:cNvSpPr/>
            <p:nvPr/>
          </p:nvSpPr>
          <p:spPr>
            <a:xfrm>
              <a:off x="2200900" y="2795775"/>
              <a:ext cx="69250" cy="67575"/>
            </a:xfrm>
            <a:custGeom>
              <a:rect b="b" l="l" r="r" t="t"/>
              <a:pathLst>
                <a:path extrusionOk="0" h="2703" w="2770">
                  <a:moveTo>
                    <a:pt x="435" y="1"/>
                  </a:moveTo>
                  <a:lnTo>
                    <a:pt x="435" y="1"/>
                  </a:lnTo>
                  <a:cubicBezTo>
                    <a:pt x="201" y="835"/>
                    <a:pt x="68" y="1702"/>
                    <a:pt x="1" y="2602"/>
                  </a:cubicBezTo>
                  <a:lnTo>
                    <a:pt x="1" y="2703"/>
                  </a:lnTo>
                  <a:lnTo>
                    <a:pt x="134" y="2703"/>
                  </a:lnTo>
                  <a:cubicBezTo>
                    <a:pt x="1035" y="2703"/>
                    <a:pt x="1902" y="2602"/>
                    <a:pt x="2770" y="2469"/>
                  </a:cubicBezTo>
                  <a:cubicBezTo>
                    <a:pt x="2365" y="2439"/>
                    <a:pt x="1960" y="2423"/>
                    <a:pt x="1558" y="2423"/>
                  </a:cubicBezTo>
                  <a:cubicBezTo>
                    <a:pt x="1108" y="2423"/>
                    <a:pt x="661" y="2443"/>
                    <a:pt x="222" y="2489"/>
                  </a:cubicBezTo>
                  <a:lnTo>
                    <a:pt x="222" y="2489"/>
                  </a:lnTo>
                  <a:cubicBezTo>
                    <a:pt x="373" y="1660"/>
                    <a:pt x="435" y="830"/>
                    <a:pt x="4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3" name="Google Shape;1333;p36"/>
            <p:cNvSpPr/>
            <p:nvPr/>
          </p:nvSpPr>
          <p:spPr>
            <a:xfrm>
              <a:off x="2231775" y="2103625"/>
              <a:ext cx="474525" cy="5025"/>
            </a:xfrm>
            <a:custGeom>
              <a:rect b="b" l="l" r="r" t="t"/>
              <a:pathLst>
                <a:path extrusionOk="0" h="201" w="18981">
                  <a:moveTo>
                    <a:pt x="9507" y="0"/>
                  </a:moveTo>
                  <a:cubicBezTo>
                    <a:pt x="4270" y="0"/>
                    <a:pt x="0" y="33"/>
                    <a:pt x="0" y="100"/>
                  </a:cubicBezTo>
                  <a:cubicBezTo>
                    <a:pt x="0" y="167"/>
                    <a:pt x="4270" y="200"/>
                    <a:pt x="9507" y="200"/>
                  </a:cubicBezTo>
                  <a:cubicBezTo>
                    <a:pt x="14744" y="200"/>
                    <a:pt x="18980" y="167"/>
                    <a:pt x="18980" y="100"/>
                  </a:cubicBezTo>
                  <a:cubicBezTo>
                    <a:pt x="18980" y="33"/>
                    <a:pt x="14744" y="0"/>
                    <a:pt x="950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36"/>
            <p:cNvSpPr/>
            <p:nvPr/>
          </p:nvSpPr>
          <p:spPr>
            <a:xfrm>
              <a:off x="2677075" y="2079425"/>
              <a:ext cx="41725" cy="60900"/>
            </a:xfrm>
            <a:custGeom>
              <a:rect b="b" l="l" r="r" t="t"/>
              <a:pathLst>
                <a:path extrusionOk="0" h="2436" w="1669">
                  <a:moveTo>
                    <a:pt x="1" y="1"/>
                  </a:moveTo>
                  <a:cubicBezTo>
                    <a:pt x="400" y="369"/>
                    <a:pt x="856" y="681"/>
                    <a:pt x="1342" y="963"/>
                  </a:cubicBezTo>
                  <a:lnTo>
                    <a:pt x="1342" y="963"/>
                  </a:lnTo>
                  <a:cubicBezTo>
                    <a:pt x="920" y="1422"/>
                    <a:pt x="562" y="1913"/>
                    <a:pt x="268" y="2436"/>
                  </a:cubicBezTo>
                  <a:cubicBezTo>
                    <a:pt x="735" y="2036"/>
                    <a:pt x="1168" y="1569"/>
                    <a:pt x="1535" y="1068"/>
                  </a:cubicBezTo>
                  <a:lnTo>
                    <a:pt x="1602" y="1001"/>
                  </a:lnTo>
                  <a:lnTo>
                    <a:pt x="1669" y="901"/>
                  </a:lnTo>
                  <a:lnTo>
                    <a:pt x="1569" y="835"/>
                  </a:lnTo>
                  <a:cubicBezTo>
                    <a:pt x="1068" y="501"/>
                    <a:pt x="535" y="234"/>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5" name="Google Shape;1335;p36"/>
            <p:cNvSpPr/>
            <p:nvPr/>
          </p:nvSpPr>
          <p:spPr>
            <a:xfrm>
              <a:off x="3596900" y="3351700"/>
              <a:ext cx="197675" cy="6475"/>
            </a:xfrm>
            <a:custGeom>
              <a:rect b="b" l="l" r="r" t="t"/>
              <a:pathLst>
                <a:path extrusionOk="0" h="259" w="7907">
                  <a:moveTo>
                    <a:pt x="3026" y="1"/>
                  </a:moveTo>
                  <a:cubicBezTo>
                    <a:pt x="2008" y="1"/>
                    <a:pt x="995" y="44"/>
                    <a:pt x="1" y="146"/>
                  </a:cubicBezTo>
                  <a:cubicBezTo>
                    <a:pt x="976" y="221"/>
                    <a:pt x="1971" y="259"/>
                    <a:pt x="2970" y="259"/>
                  </a:cubicBezTo>
                  <a:cubicBezTo>
                    <a:pt x="3303" y="259"/>
                    <a:pt x="3637" y="255"/>
                    <a:pt x="3970" y="246"/>
                  </a:cubicBezTo>
                  <a:cubicBezTo>
                    <a:pt x="4295" y="255"/>
                    <a:pt x="4623" y="259"/>
                    <a:pt x="4951" y="259"/>
                  </a:cubicBezTo>
                  <a:cubicBezTo>
                    <a:pt x="5936" y="259"/>
                    <a:pt x="6931" y="221"/>
                    <a:pt x="7906" y="146"/>
                  </a:cubicBezTo>
                  <a:cubicBezTo>
                    <a:pt x="6913" y="44"/>
                    <a:pt x="5899" y="1"/>
                    <a:pt x="4896" y="1"/>
                  </a:cubicBezTo>
                  <a:cubicBezTo>
                    <a:pt x="4586" y="1"/>
                    <a:pt x="4277" y="5"/>
                    <a:pt x="3970" y="13"/>
                  </a:cubicBezTo>
                  <a:cubicBezTo>
                    <a:pt x="3655" y="5"/>
                    <a:pt x="3340" y="1"/>
                    <a:pt x="302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6" name="Google Shape;1336;p36"/>
            <p:cNvSpPr/>
            <p:nvPr/>
          </p:nvSpPr>
          <p:spPr>
            <a:xfrm>
              <a:off x="3768700" y="3311025"/>
              <a:ext cx="38375" cy="93550"/>
            </a:xfrm>
            <a:custGeom>
              <a:rect b="b" l="l" r="r" t="t"/>
              <a:pathLst>
                <a:path extrusionOk="0" h="3742" w="1535">
                  <a:moveTo>
                    <a:pt x="10" y="1"/>
                  </a:moveTo>
                  <a:cubicBezTo>
                    <a:pt x="5" y="1"/>
                    <a:pt x="2" y="2"/>
                    <a:pt x="0" y="5"/>
                  </a:cubicBezTo>
                  <a:cubicBezTo>
                    <a:pt x="434" y="572"/>
                    <a:pt x="834" y="1173"/>
                    <a:pt x="1235" y="1807"/>
                  </a:cubicBezTo>
                  <a:lnTo>
                    <a:pt x="1272" y="1918"/>
                  </a:lnTo>
                  <a:lnTo>
                    <a:pt x="1272" y="1918"/>
                  </a:lnTo>
                  <a:cubicBezTo>
                    <a:pt x="1017" y="2306"/>
                    <a:pt x="796" y="2725"/>
                    <a:pt x="667" y="3174"/>
                  </a:cubicBezTo>
                  <a:cubicBezTo>
                    <a:pt x="567" y="3508"/>
                    <a:pt x="534" y="3741"/>
                    <a:pt x="567" y="3741"/>
                  </a:cubicBezTo>
                  <a:cubicBezTo>
                    <a:pt x="834" y="3141"/>
                    <a:pt x="1134" y="2574"/>
                    <a:pt x="1501" y="2007"/>
                  </a:cubicBezTo>
                  <a:lnTo>
                    <a:pt x="1535" y="1940"/>
                  </a:lnTo>
                  <a:lnTo>
                    <a:pt x="1501" y="1907"/>
                  </a:lnTo>
                  <a:lnTo>
                    <a:pt x="1401" y="1707"/>
                  </a:lnTo>
                  <a:cubicBezTo>
                    <a:pt x="860" y="656"/>
                    <a:pt x="107" y="1"/>
                    <a:pt x="1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36"/>
            <p:cNvSpPr/>
            <p:nvPr/>
          </p:nvSpPr>
          <p:spPr>
            <a:xfrm>
              <a:off x="3836250" y="3236100"/>
              <a:ext cx="287725" cy="287725"/>
            </a:xfrm>
            <a:custGeom>
              <a:rect b="b" l="l" r="r" t="t"/>
              <a:pathLst>
                <a:path extrusionOk="0" h="11509" w="11509">
                  <a:moveTo>
                    <a:pt x="10775" y="0"/>
                  </a:moveTo>
                  <a:lnTo>
                    <a:pt x="0" y="701"/>
                  </a:lnTo>
                  <a:lnTo>
                    <a:pt x="701" y="11508"/>
                  </a:lnTo>
                  <a:lnTo>
                    <a:pt x="11508" y="10775"/>
                  </a:lnTo>
                  <a:lnTo>
                    <a:pt x="10775"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8" name="Google Shape;1338;p36"/>
            <p:cNvSpPr/>
            <p:nvPr/>
          </p:nvSpPr>
          <p:spPr>
            <a:xfrm>
              <a:off x="4003225" y="3327000"/>
              <a:ext cx="31525" cy="27825"/>
            </a:xfrm>
            <a:custGeom>
              <a:rect b="b" l="l" r="r" t="t"/>
              <a:pathLst>
                <a:path extrusionOk="0" h="1113" w="1261">
                  <a:moveTo>
                    <a:pt x="759" y="162"/>
                  </a:moveTo>
                  <a:cubicBezTo>
                    <a:pt x="907" y="162"/>
                    <a:pt x="1026" y="239"/>
                    <a:pt x="1054" y="239"/>
                  </a:cubicBezTo>
                  <a:cubicBezTo>
                    <a:pt x="1054" y="239"/>
                    <a:pt x="1054" y="239"/>
                    <a:pt x="1055" y="239"/>
                  </a:cubicBezTo>
                  <a:lnTo>
                    <a:pt x="1055" y="239"/>
                  </a:lnTo>
                  <a:cubicBezTo>
                    <a:pt x="1055" y="266"/>
                    <a:pt x="1152" y="394"/>
                    <a:pt x="1093" y="601"/>
                  </a:cubicBezTo>
                  <a:cubicBezTo>
                    <a:pt x="1060" y="734"/>
                    <a:pt x="993" y="834"/>
                    <a:pt x="860" y="867"/>
                  </a:cubicBezTo>
                  <a:cubicBezTo>
                    <a:pt x="813" y="888"/>
                    <a:pt x="766" y="898"/>
                    <a:pt x="721" y="898"/>
                  </a:cubicBezTo>
                  <a:cubicBezTo>
                    <a:pt x="477" y="898"/>
                    <a:pt x="280" y="620"/>
                    <a:pt x="393" y="367"/>
                  </a:cubicBezTo>
                  <a:cubicBezTo>
                    <a:pt x="460" y="267"/>
                    <a:pt x="560" y="167"/>
                    <a:pt x="693" y="167"/>
                  </a:cubicBezTo>
                  <a:cubicBezTo>
                    <a:pt x="716" y="163"/>
                    <a:pt x="738" y="162"/>
                    <a:pt x="759" y="162"/>
                  </a:cubicBezTo>
                  <a:close/>
                  <a:moveTo>
                    <a:pt x="660" y="0"/>
                  </a:moveTo>
                  <a:cubicBezTo>
                    <a:pt x="460" y="0"/>
                    <a:pt x="293" y="100"/>
                    <a:pt x="226" y="267"/>
                  </a:cubicBezTo>
                  <a:cubicBezTo>
                    <a:pt x="1" y="690"/>
                    <a:pt x="323" y="1113"/>
                    <a:pt x="710" y="1113"/>
                  </a:cubicBezTo>
                  <a:cubicBezTo>
                    <a:pt x="781" y="1113"/>
                    <a:pt x="854" y="1099"/>
                    <a:pt x="927" y="1068"/>
                  </a:cubicBezTo>
                  <a:cubicBezTo>
                    <a:pt x="1093" y="967"/>
                    <a:pt x="1227" y="834"/>
                    <a:pt x="1260" y="634"/>
                  </a:cubicBezTo>
                  <a:cubicBezTo>
                    <a:pt x="1260" y="340"/>
                    <a:pt x="1131" y="228"/>
                    <a:pt x="1077" y="228"/>
                  </a:cubicBezTo>
                  <a:cubicBezTo>
                    <a:pt x="1073" y="228"/>
                    <a:pt x="1069" y="228"/>
                    <a:pt x="1065" y="230"/>
                  </a:cubicBezTo>
                  <a:lnTo>
                    <a:pt x="1065" y="230"/>
                  </a:lnTo>
                  <a:cubicBezTo>
                    <a:pt x="1077" y="200"/>
                    <a:pt x="969" y="0"/>
                    <a:pt x="66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9" name="Google Shape;1339;p36"/>
            <p:cNvSpPr/>
            <p:nvPr/>
          </p:nvSpPr>
          <p:spPr>
            <a:xfrm>
              <a:off x="3908800" y="3309925"/>
              <a:ext cx="143450" cy="140500"/>
            </a:xfrm>
            <a:custGeom>
              <a:rect b="b" l="l" r="r" t="t"/>
              <a:pathLst>
                <a:path extrusionOk="0" h="5620" w="5738">
                  <a:moveTo>
                    <a:pt x="3969" y="1"/>
                  </a:moveTo>
                  <a:cubicBezTo>
                    <a:pt x="3317" y="1"/>
                    <a:pt x="2689" y="372"/>
                    <a:pt x="2402" y="1017"/>
                  </a:cubicBezTo>
                  <a:cubicBezTo>
                    <a:pt x="2214" y="1486"/>
                    <a:pt x="2232" y="2015"/>
                    <a:pt x="2456" y="2464"/>
                  </a:cubicBezTo>
                  <a:lnTo>
                    <a:pt x="2456" y="2464"/>
                  </a:lnTo>
                  <a:lnTo>
                    <a:pt x="2169" y="2751"/>
                  </a:lnTo>
                  <a:lnTo>
                    <a:pt x="2135" y="2785"/>
                  </a:lnTo>
                  <a:lnTo>
                    <a:pt x="2135" y="2851"/>
                  </a:lnTo>
                  <a:cubicBezTo>
                    <a:pt x="2158" y="2966"/>
                    <a:pt x="2181" y="3082"/>
                    <a:pt x="2193" y="3208"/>
                  </a:cubicBezTo>
                  <a:lnTo>
                    <a:pt x="2193" y="3208"/>
                  </a:lnTo>
                  <a:lnTo>
                    <a:pt x="1835" y="3118"/>
                  </a:lnTo>
                  <a:lnTo>
                    <a:pt x="1768" y="3118"/>
                  </a:lnTo>
                  <a:lnTo>
                    <a:pt x="1735" y="3152"/>
                  </a:lnTo>
                  <a:lnTo>
                    <a:pt x="1435" y="3452"/>
                  </a:lnTo>
                  <a:lnTo>
                    <a:pt x="1335" y="3552"/>
                  </a:lnTo>
                  <a:lnTo>
                    <a:pt x="1268" y="3585"/>
                  </a:lnTo>
                  <a:lnTo>
                    <a:pt x="1268" y="3652"/>
                  </a:lnTo>
                  <a:cubicBezTo>
                    <a:pt x="1292" y="3771"/>
                    <a:pt x="1315" y="3906"/>
                    <a:pt x="1339" y="4035"/>
                  </a:cubicBezTo>
                  <a:lnTo>
                    <a:pt x="1339" y="4035"/>
                  </a:lnTo>
                  <a:lnTo>
                    <a:pt x="968" y="3919"/>
                  </a:lnTo>
                  <a:lnTo>
                    <a:pt x="934" y="3919"/>
                  </a:lnTo>
                  <a:lnTo>
                    <a:pt x="868" y="3952"/>
                  </a:lnTo>
                  <a:lnTo>
                    <a:pt x="534" y="4286"/>
                  </a:lnTo>
                  <a:lnTo>
                    <a:pt x="467" y="4319"/>
                  </a:lnTo>
                  <a:lnTo>
                    <a:pt x="467" y="4386"/>
                  </a:lnTo>
                  <a:lnTo>
                    <a:pt x="503" y="4564"/>
                  </a:lnTo>
                  <a:lnTo>
                    <a:pt x="503" y="4564"/>
                  </a:lnTo>
                  <a:lnTo>
                    <a:pt x="367" y="4519"/>
                  </a:lnTo>
                  <a:lnTo>
                    <a:pt x="301" y="4519"/>
                  </a:lnTo>
                  <a:lnTo>
                    <a:pt x="267" y="4553"/>
                  </a:lnTo>
                  <a:lnTo>
                    <a:pt x="34" y="4753"/>
                  </a:lnTo>
                  <a:lnTo>
                    <a:pt x="0" y="4786"/>
                  </a:lnTo>
                  <a:lnTo>
                    <a:pt x="0" y="4819"/>
                  </a:lnTo>
                  <a:cubicBezTo>
                    <a:pt x="0" y="5020"/>
                    <a:pt x="0" y="5186"/>
                    <a:pt x="0" y="5353"/>
                  </a:cubicBezTo>
                  <a:lnTo>
                    <a:pt x="0" y="5420"/>
                  </a:lnTo>
                  <a:lnTo>
                    <a:pt x="67" y="5420"/>
                  </a:lnTo>
                  <a:lnTo>
                    <a:pt x="834" y="5620"/>
                  </a:lnTo>
                  <a:lnTo>
                    <a:pt x="868" y="5620"/>
                  </a:lnTo>
                  <a:lnTo>
                    <a:pt x="934" y="5587"/>
                  </a:lnTo>
                  <a:lnTo>
                    <a:pt x="3348" y="3272"/>
                  </a:lnTo>
                  <a:lnTo>
                    <a:pt x="3348" y="3272"/>
                  </a:lnTo>
                  <a:cubicBezTo>
                    <a:pt x="3544" y="3355"/>
                    <a:pt x="3752" y="3398"/>
                    <a:pt x="3963" y="3398"/>
                  </a:cubicBezTo>
                  <a:cubicBezTo>
                    <a:pt x="4210" y="3398"/>
                    <a:pt x="4461" y="3340"/>
                    <a:pt x="4704" y="3218"/>
                  </a:cubicBezTo>
                  <a:cubicBezTo>
                    <a:pt x="4804" y="3152"/>
                    <a:pt x="4904" y="3085"/>
                    <a:pt x="5004" y="3018"/>
                  </a:cubicBezTo>
                  <a:cubicBezTo>
                    <a:pt x="5071" y="2951"/>
                    <a:pt x="5104" y="2918"/>
                    <a:pt x="5104" y="2918"/>
                  </a:cubicBezTo>
                  <a:lnTo>
                    <a:pt x="5104" y="2918"/>
                  </a:lnTo>
                  <a:cubicBezTo>
                    <a:pt x="4971" y="2985"/>
                    <a:pt x="4804" y="3051"/>
                    <a:pt x="4670" y="3118"/>
                  </a:cubicBezTo>
                  <a:cubicBezTo>
                    <a:pt x="4470" y="3218"/>
                    <a:pt x="4245" y="3268"/>
                    <a:pt x="4020" y="3268"/>
                  </a:cubicBezTo>
                  <a:cubicBezTo>
                    <a:pt x="3795" y="3268"/>
                    <a:pt x="3570" y="3218"/>
                    <a:pt x="3369" y="3118"/>
                  </a:cubicBezTo>
                  <a:lnTo>
                    <a:pt x="3303" y="3118"/>
                  </a:lnTo>
                  <a:lnTo>
                    <a:pt x="3269" y="3152"/>
                  </a:lnTo>
                  <a:lnTo>
                    <a:pt x="817" y="5375"/>
                  </a:lnTo>
                  <a:lnTo>
                    <a:pt x="203" y="5242"/>
                  </a:lnTo>
                  <a:lnTo>
                    <a:pt x="203" y="5242"/>
                  </a:lnTo>
                  <a:cubicBezTo>
                    <a:pt x="209" y="5120"/>
                    <a:pt x="228" y="4995"/>
                    <a:pt x="233" y="4854"/>
                  </a:cubicBezTo>
                  <a:lnTo>
                    <a:pt x="233" y="4854"/>
                  </a:lnTo>
                  <a:lnTo>
                    <a:pt x="376" y="4711"/>
                  </a:lnTo>
                  <a:lnTo>
                    <a:pt x="376" y="4711"/>
                  </a:lnTo>
                  <a:lnTo>
                    <a:pt x="601" y="4786"/>
                  </a:lnTo>
                  <a:lnTo>
                    <a:pt x="768" y="4819"/>
                  </a:lnTo>
                  <a:lnTo>
                    <a:pt x="734" y="4686"/>
                  </a:lnTo>
                  <a:cubicBezTo>
                    <a:pt x="734" y="4597"/>
                    <a:pt x="708" y="4482"/>
                    <a:pt x="702" y="4388"/>
                  </a:cubicBezTo>
                  <a:lnTo>
                    <a:pt x="702" y="4388"/>
                  </a:lnTo>
                  <a:lnTo>
                    <a:pt x="981" y="4134"/>
                  </a:lnTo>
                  <a:lnTo>
                    <a:pt x="981" y="4134"/>
                  </a:lnTo>
                  <a:lnTo>
                    <a:pt x="1435" y="4286"/>
                  </a:lnTo>
                  <a:lnTo>
                    <a:pt x="1601" y="4319"/>
                  </a:lnTo>
                  <a:lnTo>
                    <a:pt x="1601" y="4152"/>
                  </a:lnTo>
                  <a:cubicBezTo>
                    <a:pt x="1572" y="4004"/>
                    <a:pt x="1542" y="3829"/>
                    <a:pt x="1513" y="3652"/>
                  </a:cubicBezTo>
                  <a:lnTo>
                    <a:pt x="1513" y="3652"/>
                  </a:lnTo>
                  <a:lnTo>
                    <a:pt x="1601" y="3585"/>
                  </a:lnTo>
                  <a:lnTo>
                    <a:pt x="1874" y="3343"/>
                  </a:lnTo>
                  <a:lnTo>
                    <a:pt x="1874" y="3343"/>
                  </a:lnTo>
                  <a:lnTo>
                    <a:pt x="2302" y="3485"/>
                  </a:lnTo>
                  <a:lnTo>
                    <a:pt x="2469" y="3518"/>
                  </a:lnTo>
                  <a:lnTo>
                    <a:pt x="2435" y="3352"/>
                  </a:lnTo>
                  <a:cubicBezTo>
                    <a:pt x="2406" y="3206"/>
                    <a:pt x="2377" y="3035"/>
                    <a:pt x="2370" y="2883"/>
                  </a:cubicBezTo>
                  <a:lnTo>
                    <a:pt x="2370" y="2883"/>
                  </a:lnTo>
                  <a:lnTo>
                    <a:pt x="2669" y="2584"/>
                  </a:lnTo>
                  <a:lnTo>
                    <a:pt x="2702" y="2551"/>
                  </a:lnTo>
                  <a:lnTo>
                    <a:pt x="2669" y="2451"/>
                  </a:lnTo>
                  <a:cubicBezTo>
                    <a:pt x="2435" y="2051"/>
                    <a:pt x="2402" y="1550"/>
                    <a:pt x="2602" y="1117"/>
                  </a:cubicBezTo>
                  <a:cubicBezTo>
                    <a:pt x="2861" y="495"/>
                    <a:pt x="3442" y="177"/>
                    <a:pt x="4025" y="177"/>
                  </a:cubicBezTo>
                  <a:cubicBezTo>
                    <a:pt x="4569" y="177"/>
                    <a:pt x="5115" y="453"/>
                    <a:pt x="5404" y="1017"/>
                  </a:cubicBezTo>
                  <a:cubicBezTo>
                    <a:pt x="5604" y="1484"/>
                    <a:pt x="5604" y="1984"/>
                    <a:pt x="5404" y="2451"/>
                  </a:cubicBezTo>
                  <a:cubicBezTo>
                    <a:pt x="5304" y="2618"/>
                    <a:pt x="5204" y="2751"/>
                    <a:pt x="5104" y="2918"/>
                  </a:cubicBezTo>
                  <a:cubicBezTo>
                    <a:pt x="5237" y="2785"/>
                    <a:pt x="5371" y="2651"/>
                    <a:pt x="5471" y="2484"/>
                  </a:cubicBezTo>
                  <a:cubicBezTo>
                    <a:pt x="5704" y="2017"/>
                    <a:pt x="5738" y="1450"/>
                    <a:pt x="5504" y="983"/>
                  </a:cubicBezTo>
                  <a:cubicBezTo>
                    <a:pt x="5337" y="616"/>
                    <a:pt x="5071" y="350"/>
                    <a:pt x="4737" y="183"/>
                  </a:cubicBezTo>
                  <a:cubicBezTo>
                    <a:pt x="4490" y="59"/>
                    <a:pt x="4228" y="1"/>
                    <a:pt x="396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36"/>
            <p:cNvSpPr/>
            <p:nvPr/>
          </p:nvSpPr>
          <p:spPr>
            <a:xfrm>
              <a:off x="4003225" y="3327000"/>
              <a:ext cx="31525" cy="27825"/>
            </a:xfrm>
            <a:custGeom>
              <a:rect b="b" l="l" r="r" t="t"/>
              <a:pathLst>
                <a:path extrusionOk="0" h="1113" w="1261">
                  <a:moveTo>
                    <a:pt x="759" y="162"/>
                  </a:moveTo>
                  <a:cubicBezTo>
                    <a:pt x="907" y="162"/>
                    <a:pt x="1026" y="239"/>
                    <a:pt x="1054" y="239"/>
                  </a:cubicBezTo>
                  <a:cubicBezTo>
                    <a:pt x="1054" y="239"/>
                    <a:pt x="1054" y="239"/>
                    <a:pt x="1055" y="239"/>
                  </a:cubicBezTo>
                  <a:lnTo>
                    <a:pt x="1055" y="239"/>
                  </a:lnTo>
                  <a:cubicBezTo>
                    <a:pt x="1055" y="266"/>
                    <a:pt x="1152" y="394"/>
                    <a:pt x="1093" y="601"/>
                  </a:cubicBezTo>
                  <a:cubicBezTo>
                    <a:pt x="1060" y="734"/>
                    <a:pt x="993" y="834"/>
                    <a:pt x="860" y="867"/>
                  </a:cubicBezTo>
                  <a:cubicBezTo>
                    <a:pt x="813" y="888"/>
                    <a:pt x="766" y="898"/>
                    <a:pt x="721" y="898"/>
                  </a:cubicBezTo>
                  <a:cubicBezTo>
                    <a:pt x="477" y="898"/>
                    <a:pt x="280" y="620"/>
                    <a:pt x="393" y="367"/>
                  </a:cubicBezTo>
                  <a:cubicBezTo>
                    <a:pt x="460" y="267"/>
                    <a:pt x="560" y="167"/>
                    <a:pt x="693" y="167"/>
                  </a:cubicBezTo>
                  <a:cubicBezTo>
                    <a:pt x="716" y="163"/>
                    <a:pt x="738" y="162"/>
                    <a:pt x="759" y="162"/>
                  </a:cubicBezTo>
                  <a:close/>
                  <a:moveTo>
                    <a:pt x="660" y="0"/>
                  </a:moveTo>
                  <a:cubicBezTo>
                    <a:pt x="460" y="0"/>
                    <a:pt x="293" y="100"/>
                    <a:pt x="226" y="267"/>
                  </a:cubicBezTo>
                  <a:cubicBezTo>
                    <a:pt x="1" y="690"/>
                    <a:pt x="323" y="1113"/>
                    <a:pt x="710" y="1113"/>
                  </a:cubicBezTo>
                  <a:cubicBezTo>
                    <a:pt x="781" y="1113"/>
                    <a:pt x="854" y="1099"/>
                    <a:pt x="927" y="1068"/>
                  </a:cubicBezTo>
                  <a:cubicBezTo>
                    <a:pt x="1093" y="967"/>
                    <a:pt x="1227" y="834"/>
                    <a:pt x="1260" y="634"/>
                  </a:cubicBezTo>
                  <a:cubicBezTo>
                    <a:pt x="1260" y="340"/>
                    <a:pt x="1131" y="228"/>
                    <a:pt x="1077" y="228"/>
                  </a:cubicBezTo>
                  <a:cubicBezTo>
                    <a:pt x="1073" y="228"/>
                    <a:pt x="1069" y="228"/>
                    <a:pt x="1065" y="230"/>
                  </a:cubicBezTo>
                  <a:lnTo>
                    <a:pt x="1065" y="230"/>
                  </a:lnTo>
                  <a:cubicBezTo>
                    <a:pt x="1077" y="200"/>
                    <a:pt x="969" y="0"/>
                    <a:pt x="66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36"/>
            <p:cNvSpPr/>
            <p:nvPr/>
          </p:nvSpPr>
          <p:spPr>
            <a:xfrm>
              <a:off x="3908800" y="3309925"/>
              <a:ext cx="143450" cy="140500"/>
            </a:xfrm>
            <a:custGeom>
              <a:rect b="b" l="l" r="r" t="t"/>
              <a:pathLst>
                <a:path extrusionOk="0" h="5620" w="5738">
                  <a:moveTo>
                    <a:pt x="3969" y="1"/>
                  </a:moveTo>
                  <a:cubicBezTo>
                    <a:pt x="3317" y="1"/>
                    <a:pt x="2689" y="372"/>
                    <a:pt x="2402" y="1017"/>
                  </a:cubicBezTo>
                  <a:cubicBezTo>
                    <a:pt x="2214" y="1486"/>
                    <a:pt x="2232" y="2015"/>
                    <a:pt x="2456" y="2464"/>
                  </a:cubicBezTo>
                  <a:lnTo>
                    <a:pt x="2456" y="2464"/>
                  </a:lnTo>
                  <a:lnTo>
                    <a:pt x="2169" y="2751"/>
                  </a:lnTo>
                  <a:lnTo>
                    <a:pt x="2135" y="2785"/>
                  </a:lnTo>
                  <a:lnTo>
                    <a:pt x="2135" y="2851"/>
                  </a:lnTo>
                  <a:cubicBezTo>
                    <a:pt x="2158" y="2966"/>
                    <a:pt x="2181" y="3082"/>
                    <a:pt x="2193" y="3208"/>
                  </a:cubicBezTo>
                  <a:lnTo>
                    <a:pt x="2193" y="3208"/>
                  </a:lnTo>
                  <a:lnTo>
                    <a:pt x="1835" y="3118"/>
                  </a:lnTo>
                  <a:lnTo>
                    <a:pt x="1768" y="3118"/>
                  </a:lnTo>
                  <a:lnTo>
                    <a:pt x="1735" y="3152"/>
                  </a:lnTo>
                  <a:lnTo>
                    <a:pt x="1435" y="3452"/>
                  </a:lnTo>
                  <a:lnTo>
                    <a:pt x="1335" y="3552"/>
                  </a:lnTo>
                  <a:lnTo>
                    <a:pt x="1268" y="3585"/>
                  </a:lnTo>
                  <a:lnTo>
                    <a:pt x="1268" y="3652"/>
                  </a:lnTo>
                  <a:cubicBezTo>
                    <a:pt x="1292" y="3771"/>
                    <a:pt x="1315" y="3906"/>
                    <a:pt x="1339" y="4035"/>
                  </a:cubicBezTo>
                  <a:lnTo>
                    <a:pt x="1339" y="4035"/>
                  </a:lnTo>
                  <a:lnTo>
                    <a:pt x="968" y="3919"/>
                  </a:lnTo>
                  <a:lnTo>
                    <a:pt x="934" y="3919"/>
                  </a:lnTo>
                  <a:lnTo>
                    <a:pt x="868" y="3952"/>
                  </a:lnTo>
                  <a:lnTo>
                    <a:pt x="534" y="4286"/>
                  </a:lnTo>
                  <a:lnTo>
                    <a:pt x="467" y="4319"/>
                  </a:lnTo>
                  <a:lnTo>
                    <a:pt x="467" y="4386"/>
                  </a:lnTo>
                  <a:lnTo>
                    <a:pt x="503" y="4564"/>
                  </a:lnTo>
                  <a:lnTo>
                    <a:pt x="503" y="4564"/>
                  </a:lnTo>
                  <a:lnTo>
                    <a:pt x="367" y="4519"/>
                  </a:lnTo>
                  <a:lnTo>
                    <a:pt x="301" y="4519"/>
                  </a:lnTo>
                  <a:lnTo>
                    <a:pt x="267" y="4553"/>
                  </a:lnTo>
                  <a:lnTo>
                    <a:pt x="34" y="4753"/>
                  </a:lnTo>
                  <a:lnTo>
                    <a:pt x="0" y="4786"/>
                  </a:lnTo>
                  <a:lnTo>
                    <a:pt x="0" y="4819"/>
                  </a:lnTo>
                  <a:cubicBezTo>
                    <a:pt x="0" y="5020"/>
                    <a:pt x="0" y="5186"/>
                    <a:pt x="0" y="5353"/>
                  </a:cubicBezTo>
                  <a:lnTo>
                    <a:pt x="0" y="5420"/>
                  </a:lnTo>
                  <a:lnTo>
                    <a:pt x="67" y="5420"/>
                  </a:lnTo>
                  <a:lnTo>
                    <a:pt x="834" y="5620"/>
                  </a:lnTo>
                  <a:lnTo>
                    <a:pt x="868" y="5620"/>
                  </a:lnTo>
                  <a:lnTo>
                    <a:pt x="934" y="5587"/>
                  </a:lnTo>
                  <a:lnTo>
                    <a:pt x="3348" y="3272"/>
                  </a:lnTo>
                  <a:lnTo>
                    <a:pt x="3348" y="3272"/>
                  </a:lnTo>
                  <a:cubicBezTo>
                    <a:pt x="3544" y="3355"/>
                    <a:pt x="3752" y="3398"/>
                    <a:pt x="3963" y="3398"/>
                  </a:cubicBezTo>
                  <a:cubicBezTo>
                    <a:pt x="4210" y="3398"/>
                    <a:pt x="4461" y="3340"/>
                    <a:pt x="4704" y="3218"/>
                  </a:cubicBezTo>
                  <a:cubicBezTo>
                    <a:pt x="4804" y="3152"/>
                    <a:pt x="4904" y="3085"/>
                    <a:pt x="5004" y="3018"/>
                  </a:cubicBezTo>
                  <a:cubicBezTo>
                    <a:pt x="5071" y="2951"/>
                    <a:pt x="5104" y="2918"/>
                    <a:pt x="5104" y="2918"/>
                  </a:cubicBezTo>
                  <a:lnTo>
                    <a:pt x="5104" y="2918"/>
                  </a:lnTo>
                  <a:cubicBezTo>
                    <a:pt x="4971" y="2985"/>
                    <a:pt x="4804" y="3051"/>
                    <a:pt x="4670" y="3118"/>
                  </a:cubicBezTo>
                  <a:cubicBezTo>
                    <a:pt x="4470" y="3218"/>
                    <a:pt x="4245" y="3268"/>
                    <a:pt x="4020" y="3268"/>
                  </a:cubicBezTo>
                  <a:cubicBezTo>
                    <a:pt x="3795" y="3268"/>
                    <a:pt x="3570" y="3218"/>
                    <a:pt x="3369" y="3118"/>
                  </a:cubicBezTo>
                  <a:lnTo>
                    <a:pt x="3303" y="3118"/>
                  </a:lnTo>
                  <a:lnTo>
                    <a:pt x="3269" y="3152"/>
                  </a:lnTo>
                  <a:lnTo>
                    <a:pt x="817" y="5375"/>
                  </a:lnTo>
                  <a:lnTo>
                    <a:pt x="203" y="5242"/>
                  </a:lnTo>
                  <a:lnTo>
                    <a:pt x="203" y="5242"/>
                  </a:lnTo>
                  <a:cubicBezTo>
                    <a:pt x="209" y="5120"/>
                    <a:pt x="228" y="4995"/>
                    <a:pt x="233" y="4854"/>
                  </a:cubicBezTo>
                  <a:lnTo>
                    <a:pt x="233" y="4854"/>
                  </a:lnTo>
                  <a:lnTo>
                    <a:pt x="376" y="4711"/>
                  </a:lnTo>
                  <a:lnTo>
                    <a:pt x="376" y="4711"/>
                  </a:lnTo>
                  <a:lnTo>
                    <a:pt x="601" y="4786"/>
                  </a:lnTo>
                  <a:lnTo>
                    <a:pt x="768" y="4819"/>
                  </a:lnTo>
                  <a:lnTo>
                    <a:pt x="734" y="4686"/>
                  </a:lnTo>
                  <a:cubicBezTo>
                    <a:pt x="734" y="4597"/>
                    <a:pt x="708" y="4482"/>
                    <a:pt x="702" y="4388"/>
                  </a:cubicBezTo>
                  <a:lnTo>
                    <a:pt x="702" y="4388"/>
                  </a:lnTo>
                  <a:lnTo>
                    <a:pt x="981" y="4134"/>
                  </a:lnTo>
                  <a:lnTo>
                    <a:pt x="981" y="4134"/>
                  </a:lnTo>
                  <a:lnTo>
                    <a:pt x="1435" y="4286"/>
                  </a:lnTo>
                  <a:lnTo>
                    <a:pt x="1601" y="4319"/>
                  </a:lnTo>
                  <a:lnTo>
                    <a:pt x="1601" y="4152"/>
                  </a:lnTo>
                  <a:cubicBezTo>
                    <a:pt x="1572" y="4004"/>
                    <a:pt x="1542" y="3829"/>
                    <a:pt x="1513" y="3652"/>
                  </a:cubicBezTo>
                  <a:lnTo>
                    <a:pt x="1513" y="3652"/>
                  </a:lnTo>
                  <a:lnTo>
                    <a:pt x="1601" y="3585"/>
                  </a:lnTo>
                  <a:lnTo>
                    <a:pt x="1874" y="3343"/>
                  </a:lnTo>
                  <a:lnTo>
                    <a:pt x="1874" y="3343"/>
                  </a:lnTo>
                  <a:lnTo>
                    <a:pt x="2302" y="3485"/>
                  </a:lnTo>
                  <a:lnTo>
                    <a:pt x="2469" y="3518"/>
                  </a:lnTo>
                  <a:lnTo>
                    <a:pt x="2435" y="3352"/>
                  </a:lnTo>
                  <a:cubicBezTo>
                    <a:pt x="2406" y="3206"/>
                    <a:pt x="2377" y="3035"/>
                    <a:pt x="2370" y="2883"/>
                  </a:cubicBezTo>
                  <a:lnTo>
                    <a:pt x="2370" y="2883"/>
                  </a:lnTo>
                  <a:lnTo>
                    <a:pt x="2669" y="2584"/>
                  </a:lnTo>
                  <a:lnTo>
                    <a:pt x="2702" y="2551"/>
                  </a:lnTo>
                  <a:lnTo>
                    <a:pt x="2669" y="2451"/>
                  </a:lnTo>
                  <a:cubicBezTo>
                    <a:pt x="2435" y="2051"/>
                    <a:pt x="2402" y="1550"/>
                    <a:pt x="2602" y="1117"/>
                  </a:cubicBezTo>
                  <a:cubicBezTo>
                    <a:pt x="2861" y="495"/>
                    <a:pt x="3442" y="177"/>
                    <a:pt x="4025" y="177"/>
                  </a:cubicBezTo>
                  <a:cubicBezTo>
                    <a:pt x="4569" y="177"/>
                    <a:pt x="5115" y="453"/>
                    <a:pt x="5404" y="1017"/>
                  </a:cubicBezTo>
                  <a:cubicBezTo>
                    <a:pt x="5604" y="1484"/>
                    <a:pt x="5604" y="1984"/>
                    <a:pt x="5404" y="2451"/>
                  </a:cubicBezTo>
                  <a:cubicBezTo>
                    <a:pt x="5304" y="2618"/>
                    <a:pt x="5204" y="2751"/>
                    <a:pt x="5104" y="2918"/>
                  </a:cubicBezTo>
                  <a:cubicBezTo>
                    <a:pt x="5237" y="2785"/>
                    <a:pt x="5371" y="2651"/>
                    <a:pt x="5471" y="2484"/>
                  </a:cubicBezTo>
                  <a:cubicBezTo>
                    <a:pt x="5704" y="2017"/>
                    <a:pt x="5738" y="1450"/>
                    <a:pt x="5504" y="983"/>
                  </a:cubicBezTo>
                  <a:cubicBezTo>
                    <a:pt x="5337" y="616"/>
                    <a:pt x="5071" y="350"/>
                    <a:pt x="4737" y="183"/>
                  </a:cubicBezTo>
                  <a:cubicBezTo>
                    <a:pt x="4490" y="59"/>
                    <a:pt x="4228" y="1"/>
                    <a:pt x="396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2" name="Google Shape;1342;p36"/>
            <p:cNvSpPr/>
            <p:nvPr/>
          </p:nvSpPr>
          <p:spPr>
            <a:xfrm>
              <a:off x="3660275" y="3513800"/>
              <a:ext cx="351950" cy="350825"/>
            </a:xfrm>
            <a:custGeom>
              <a:rect b="b" l="l" r="r" t="t"/>
              <a:pathLst>
                <a:path extrusionOk="0" h="14033" w="14078">
                  <a:moveTo>
                    <a:pt x="13844" y="0"/>
                  </a:moveTo>
                  <a:cubicBezTo>
                    <a:pt x="13811" y="67"/>
                    <a:pt x="13811" y="167"/>
                    <a:pt x="13811" y="234"/>
                  </a:cubicBezTo>
                  <a:lnTo>
                    <a:pt x="13811" y="1034"/>
                  </a:lnTo>
                  <a:cubicBezTo>
                    <a:pt x="13811" y="1735"/>
                    <a:pt x="13844" y="2669"/>
                    <a:pt x="13844" y="3870"/>
                  </a:cubicBezTo>
                  <a:cubicBezTo>
                    <a:pt x="13877" y="5070"/>
                    <a:pt x="13877" y="6505"/>
                    <a:pt x="13844" y="8106"/>
                  </a:cubicBezTo>
                  <a:cubicBezTo>
                    <a:pt x="13844" y="8907"/>
                    <a:pt x="13811" y="9740"/>
                    <a:pt x="13811" y="10608"/>
                  </a:cubicBezTo>
                  <a:cubicBezTo>
                    <a:pt x="13811" y="11041"/>
                    <a:pt x="13777" y="11475"/>
                    <a:pt x="13711" y="11875"/>
                  </a:cubicBezTo>
                  <a:cubicBezTo>
                    <a:pt x="13644" y="12309"/>
                    <a:pt x="13410" y="12709"/>
                    <a:pt x="13077" y="12976"/>
                  </a:cubicBezTo>
                  <a:cubicBezTo>
                    <a:pt x="12710" y="13210"/>
                    <a:pt x="12310" y="13343"/>
                    <a:pt x="11876" y="13376"/>
                  </a:cubicBezTo>
                  <a:cubicBezTo>
                    <a:pt x="11442" y="13443"/>
                    <a:pt x="10975" y="13510"/>
                    <a:pt x="10575" y="13543"/>
                  </a:cubicBezTo>
                  <a:cubicBezTo>
                    <a:pt x="9708" y="13643"/>
                    <a:pt x="8874" y="13710"/>
                    <a:pt x="8073" y="13743"/>
                  </a:cubicBezTo>
                  <a:cubicBezTo>
                    <a:pt x="6897" y="13818"/>
                    <a:pt x="5797" y="13856"/>
                    <a:pt x="4813" y="13856"/>
                  </a:cubicBezTo>
                  <a:cubicBezTo>
                    <a:pt x="4485" y="13856"/>
                    <a:pt x="4171" y="13852"/>
                    <a:pt x="3870" y="13843"/>
                  </a:cubicBezTo>
                  <a:cubicBezTo>
                    <a:pt x="2669" y="13843"/>
                    <a:pt x="1702" y="13777"/>
                    <a:pt x="1035" y="13743"/>
                  </a:cubicBezTo>
                  <a:lnTo>
                    <a:pt x="268" y="13677"/>
                  </a:lnTo>
                  <a:lnTo>
                    <a:pt x="1" y="13677"/>
                  </a:lnTo>
                  <a:cubicBezTo>
                    <a:pt x="68" y="13710"/>
                    <a:pt x="168" y="13743"/>
                    <a:pt x="268" y="13743"/>
                  </a:cubicBezTo>
                  <a:cubicBezTo>
                    <a:pt x="435" y="13777"/>
                    <a:pt x="701" y="13810"/>
                    <a:pt x="1035" y="13810"/>
                  </a:cubicBezTo>
                  <a:cubicBezTo>
                    <a:pt x="1702" y="13877"/>
                    <a:pt x="2669" y="13977"/>
                    <a:pt x="3870" y="14010"/>
                  </a:cubicBezTo>
                  <a:cubicBezTo>
                    <a:pt x="4368" y="14024"/>
                    <a:pt x="4905" y="14032"/>
                    <a:pt x="5478" y="14032"/>
                  </a:cubicBezTo>
                  <a:cubicBezTo>
                    <a:pt x="6288" y="14032"/>
                    <a:pt x="7169" y="14016"/>
                    <a:pt x="8107" y="13977"/>
                  </a:cubicBezTo>
                  <a:cubicBezTo>
                    <a:pt x="8907" y="13910"/>
                    <a:pt x="9741" y="13843"/>
                    <a:pt x="10608" y="13777"/>
                  </a:cubicBezTo>
                  <a:cubicBezTo>
                    <a:pt x="11042" y="13710"/>
                    <a:pt x="11476" y="13677"/>
                    <a:pt x="11909" y="13610"/>
                  </a:cubicBezTo>
                  <a:cubicBezTo>
                    <a:pt x="12376" y="13577"/>
                    <a:pt x="12843" y="13410"/>
                    <a:pt x="13210" y="13143"/>
                  </a:cubicBezTo>
                  <a:cubicBezTo>
                    <a:pt x="13611" y="12843"/>
                    <a:pt x="13844" y="12409"/>
                    <a:pt x="13911" y="11942"/>
                  </a:cubicBezTo>
                  <a:cubicBezTo>
                    <a:pt x="14011" y="11475"/>
                    <a:pt x="14044" y="11041"/>
                    <a:pt x="14011" y="10608"/>
                  </a:cubicBezTo>
                  <a:cubicBezTo>
                    <a:pt x="14078" y="9707"/>
                    <a:pt x="14078" y="8873"/>
                    <a:pt x="14078" y="8106"/>
                  </a:cubicBezTo>
                  <a:cubicBezTo>
                    <a:pt x="14078" y="6505"/>
                    <a:pt x="14044" y="5070"/>
                    <a:pt x="14044" y="3870"/>
                  </a:cubicBezTo>
                  <a:cubicBezTo>
                    <a:pt x="14011" y="2669"/>
                    <a:pt x="13978" y="1701"/>
                    <a:pt x="13944" y="1034"/>
                  </a:cubicBezTo>
                  <a:cubicBezTo>
                    <a:pt x="13911" y="701"/>
                    <a:pt x="13877" y="467"/>
                    <a:pt x="13877" y="234"/>
                  </a:cubicBezTo>
                  <a:cubicBezTo>
                    <a:pt x="13877" y="167"/>
                    <a:pt x="13877" y="67"/>
                    <a:pt x="1384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p36"/>
            <p:cNvSpPr/>
            <p:nvPr/>
          </p:nvSpPr>
          <p:spPr>
            <a:xfrm>
              <a:off x="3635275" y="3794825"/>
              <a:ext cx="86750" cy="120100"/>
            </a:xfrm>
            <a:custGeom>
              <a:rect b="b" l="l" r="r" t="t"/>
              <a:pathLst>
                <a:path extrusionOk="0" h="4804" w="3470">
                  <a:moveTo>
                    <a:pt x="3469" y="1"/>
                  </a:moveTo>
                  <a:lnTo>
                    <a:pt x="3469" y="1"/>
                  </a:lnTo>
                  <a:cubicBezTo>
                    <a:pt x="3136" y="234"/>
                    <a:pt x="2802" y="468"/>
                    <a:pt x="2502" y="734"/>
                  </a:cubicBezTo>
                  <a:cubicBezTo>
                    <a:pt x="1968" y="1235"/>
                    <a:pt x="1168" y="1902"/>
                    <a:pt x="334" y="2636"/>
                  </a:cubicBezTo>
                  <a:lnTo>
                    <a:pt x="134" y="2836"/>
                  </a:lnTo>
                  <a:lnTo>
                    <a:pt x="0" y="2936"/>
                  </a:lnTo>
                  <a:lnTo>
                    <a:pt x="134" y="3003"/>
                  </a:lnTo>
                  <a:cubicBezTo>
                    <a:pt x="968" y="3370"/>
                    <a:pt x="1735" y="3803"/>
                    <a:pt x="2502" y="4270"/>
                  </a:cubicBezTo>
                  <a:cubicBezTo>
                    <a:pt x="2802" y="4470"/>
                    <a:pt x="3136" y="4637"/>
                    <a:pt x="3469" y="4804"/>
                  </a:cubicBezTo>
                  <a:cubicBezTo>
                    <a:pt x="3202" y="4537"/>
                    <a:pt x="2902" y="4304"/>
                    <a:pt x="2602" y="4103"/>
                  </a:cubicBezTo>
                  <a:cubicBezTo>
                    <a:pt x="1881" y="3633"/>
                    <a:pt x="1160" y="3222"/>
                    <a:pt x="384" y="2869"/>
                  </a:cubicBezTo>
                  <a:lnTo>
                    <a:pt x="384" y="2869"/>
                  </a:lnTo>
                  <a:lnTo>
                    <a:pt x="501" y="2769"/>
                  </a:lnTo>
                  <a:cubicBezTo>
                    <a:pt x="1334" y="2035"/>
                    <a:pt x="2102" y="1335"/>
                    <a:pt x="2635" y="834"/>
                  </a:cubicBezTo>
                  <a:cubicBezTo>
                    <a:pt x="2936" y="601"/>
                    <a:pt x="3202" y="301"/>
                    <a:pt x="34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36"/>
            <p:cNvSpPr/>
            <p:nvPr/>
          </p:nvSpPr>
          <p:spPr>
            <a:xfrm>
              <a:off x="3384250" y="1560725"/>
              <a:ext cx="251875" cy="228625"/>
            </a:xfrm>
            <a:custGeom>
              <a:rect b="b" l="l" r="r" t="t"/>
              <a:pathLst>
                <a:path extrusionOk="0" h="9145" w="10075">
                  <a:moveTo>
                    <a:pt x="4070" y="1"/>
                  </a:moveTo>
                  <a:cubicBezTo>
                    <a:pt x="3603" y="1"/>
                    <a:pt x="3136" y="67"/>
                    <a:pt x="2703" y="234"/>
                  </a:cubicBezTo>
                  <a:cubicBezTo>
                    <a:pt x="2136" y="434"/>
                    <a:pt x="1602" y="768"/>
                    <a:pt x="1168" y="1235"/>
                  </a:cubicBezTo>
                  <a:cubicBezTo>
                    <a:pt x="668" y="1768"/>
                    <a:pt x="301" y="2436"/>
                    <a:pt x="167" y="3169"/>
                  </a:cubicBezTo>
                  <a:cubicBezTo>
                    <a:pt x="1" y="4003"/>
                    <a:pt x="101" y="4871"/>
                    <a:pt x="368" y="5671"/>
                  </a:cubicBezTo>
                  <a:cubicBezTo>
                    <a:pt x="701" y="6572"/>
                    <a:pt x="1235" y="7372"/>
                    <a:pt x="1969" y="7940"/>
                  </a:cubicBezTo>
                  <a:cubicBezTo>
                    <a:pt x="2769" y="8573"/>
                    <a:pt x="3737" y="8974"/>
                    <a:pt x="4737" y="9107"/>
                  </a:cubicBezTo>
                  <a:cubicBezTo>
                    <a:pt x="4930" y="9132"/>
                    <a:pt x="5122" y="9144"/>
                    <a:pt x="5312" y="9144"/>
                  </a:cubicBezTo>
                  <a:cubicBezTo>
                    <a:pt x="6141" y="9144"/>
                    <a:pt x="6940" y="8914"/>
                    <a:pt x="7673" y="8507"/>
                  </a:cubicBezTo>
                  <a:cubicBezTo>
                    <a:pt x="8874" y="7806"/>
                    <a:pt x="9708" y="6605"/>
                    <a:pt x="9974" y="5238"/>
                  </a:cubicBezTo>
                  <a:cubicBezTo>
                    <a:pt x="10041" y="4804"/>
                    <a:pt x="10075" y="4404"/>
                    <a:pt x="10041" y="3970"/>
                  </a:cubicBezTo>
                  <a:cubicBezTo>
                    <a:pt x="9941" y="3236"/>
                    <a:pt x="9641" y="2536"/>
                    <a:pt x="9207" y="1935"/>
                  </a:cubicBezTo>
                  <a:cubicBezTo>
                    <a:pt x="8540" y="1101"/>
                    <a:pt x="7573" y="501"/>
                    <a:pt x="6505" y="301"/>
                  </a:cubicBezTo>
                  <a:cubicBezTo>
                    <a:pt x="6322" y="267"/>
                    <a:pt x="6130" y="251"/>
                    <a:pt x="5938" y="251"/>
                  </a:cubicBezTo>
                  <a:cubicBezTo>
                    <a:pt x="5746" y="251"/>
                    <a:pt x="5555" y="267"/>
                    <a:pt x="5371" y="301"/>
                  </a:cubicBezTo>
                  <a:cubicBezTo>
                    <a:pt x="5738" y="301"/>
                    <a:pt x="6138" y="367"/>
                    <a:pt x="6505" y="434"/>
                  </a:cubicBezTo>
                  <a:cubicBezTo>
                    <a:pt x="7539" y="634"/>
                    <a:pt x="8440" y="1235"/>
                    <a:pt x="9074" y="2069"/>
                  </a:cubicBezTo>
                  <a:cubicBezTo>
                    <a:pt x="9507" y="2636"/>
                    <a:pt x="9808" y="3303"/>
                    <a:pt x="9874" y="4037"/>
                  </a:cubicBezTo>
                  <a:cubicBezTo>
                    <a:pt x="9908" y="4437"/>
                    <a:pt x="9908" y="4837"/>
                    <a:pt x="9808" y="5204"/>
                  </a:cubicBezTo>
                  <a:cubicBezTo>
                    <a:pt x="9741" y="5638"/>
                    <a:pt x="9608" y="6038"/>
                    <a:pt x="9407" y="6405"/>
                  </a:cubicBezTo>
                  <a:cubicBezTo>
                    <a:pt x="9007" y="7206"/>
                    <a:pt x="8373" y="7906"/>
                    <a:pt x="7573" y="8340"/>
                  </a:cubicBezTo>
                  <a:cubicBezTo>
                    <a:pt x="6892" y="8748"/>
                    <a:pt x="6099" y="8935"/>
                    <a:pt x="5305" y="8935"/>
                  </a:cubicBezTo>
                  <a:cubicBezTo>
                    <a:pt x="5127" y="8935"/>
                    <a:pt x="4948" y="8925"/>
                    <a:pt x="4771" y="8907"/>
                  </a:cubicBezTo>
                  <a:cubicBezTo>
                    <a:pt x="3803" y="8807"/>
                    <a:pt x="2869" y="8407"/>
                    <a:pt x="2102" y="7806"/>
                  </a:cubicBezTo>
                  <a:cubicBezTo>
                    <a:pt x="1402" y="7239"/>
                    <a:pt x="868" y="6472"/>
                    <a:pt x="568" y="5638"/>
                  </a:cubicBezTo>
                  <a:cubicBezTo>
                    <a:pt x="268" y="4871"/>
                    <a:pt x="201" y="4037"/>
                    <a:pt x="334" y="3203"/>
                  </a:cubicBezTo>
                  <a:cubicBezTo>
                    <a:pt x="468" y="2502"/>
                    <a:pt x="801" y="1835"/>
                    <a:pt x="1302" y="1335"/>
                  </a:cubicBezTo>
                  <a:cubicBezTo>
                    <a:pt x="1702" y="901"/>
                    <a:pt x="2202" y="568"/>
                    <a:pt x="2736" y="334"/>
                  </a:cubicBezTo>
                  <a:cubicBezTo>
                    <a:pt x="3170" y="167"/>
                    <a:pt x="3603" y="101"/>
                    <a:pt x="4037" y="101"/>
                  </a:cubicBezTo>
                  <a:cubicBezTo>
                    <a:pt x="4437" y="101"/>
                    <a:pt x="4804" y="134"/>
                    <a:pt x="5171" y="267"/>
                  </a:cubicBezTo>
                  <a:cubicBezTo>
                    <a:pt x="5104" y="201"/>
                    <a:pt x="5004" y="167"/>
                    <a:pt x="4904" y="134"/>
                  </a:cubicBezTo>
                  <a:cubicBezTo>
                    <a:pt x="4637" y="67"/>
                    <a:pt x="4337" y="1"/>
                    <a:pt x="4070"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36"/>
            <p:cNvSpPr/>
            <p:nvPr/>
          </p:nvSpPr>
          <p:spPr>
            <a:xfrm>
              <a:off x="3581900" y="1430625"/>
              <a:ext cx="205175" cy="157225"/>
            </a:xfrm>
            <a:custGeom>
              <a:rect b="b" l="l" r="r" t="t"/>
              <a:pathLst>
                <a:path extrusionOk="0" h="6289" w="8207">
                  <a:moveTo>
                    <a:pt x="8206" y="1"/>
                  </a:moveTo>
                  <a:cubicBezTo>
                    <a:pt x="8173" y="1"/>
                    <a:pt x="8073" y="635"/>
                    <a:pt x="7672" y="1569"/>
                  </a:cubicBezTo>
                  <a:cubicBezTo>
                    <a:pt x="6605" y="4037"/>
                    <a:pt x="4303" y="5772"/>
                    <a:pt x="1635" y="6105"/>
                  </a:cubicBezTo>
                  <a:cubicBezTo>
                    <a:pt x="1201" y="6163"/>
                    <a:pt x="837" y="6177"/>
                    <a:pt x="563" y="6177"/>
                  </a:cubicBezTo>
                  <a:cubicBezTo>
                    <a:pt x="306" y="6177"/>
                    <a:pt x="128" y="6165"/>
                    <a:pt x="48" y="6165"/>
                  </a:cubicBezTo>
                  <a:cubicBezTo>
                    <a:pt x="17" y="6165"/>
                    <a:pt x="0" y="6167"/>
                    <a:pt x="0" y="6172"/>
                  </a:cubicBezTo>
                  <a:cubicBezTo>
                    <a:pt x="134" y="6205"/>
                    <a:pt x="267" y="6239"/>
                    <a:pt x="434" y="6239"/>
                  </a:cubicBezTo>
                  <a:cubicBezTo>
                    <a:pt x="634" y="6272"/>
                    <a:pt x="834" y="6289"/>
                    <a:pt x="1034" y="6289"/>
                  </a:cubicBezTo>
                  <a:cubicBezTo>
                    <a:pt x="1235" y="6289"/>
                    <a:pt x="1435" y="6272"/>
                    <a:pt x="1635" y="6239"/>
                  </a:cubicBezTo>
                  <a:cubicBezTo>
                    <a:pt x="4403" y="6005"/>
                    <a:pt x="6805" y="4204"/>
                    <a:pt x="7806" y="1602"/>
                  </a:cubicBezTo>
                  <a:cubicBezTo>
                    <a:pt x="7973" y="1235"/>
                    <a:pt x="8073" y="835"/>
                    <a:pt x="8173" y="434"/>
                  </a:cubicBezTo>
                  <a:cubicBezTo>
                    <a:pt x="8206" y="301"/>
                    <a:pt x="8206" y="134"/>
                    <a:pt x="8206"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36"/>
            <p:cNvSpPr/>
            <p:nvPr/>
          </p:nvSpPr>
          <p:spPr>
            <a:xfrm>
              <a:off x="3762025" y="1415625"/>
              <a:ext cx="45050" cy="32550"/>
            </a:xfrm>
            <a:custGeom>
              <a:rect b="b" l="l" r="r" t="t"/>
              <a:pathLst>
                <a:path extrusionOk="0" h="1302" w="1802">
                  <a:moveTo>
                    <a:pt x="1068" y="0"/>
                  </a:moveTo>
                  <a:lnTo>
                    <a:pt x="968" y="100"/>
                  </a:lnTo>
                  <a:lnTo>
                    <a:pt x="901" y="134"/>
                  </a:lnTo>
                  <a:cubicBezTo>
                    <a:pt x="568" y="467"/>
                    <a:pt x="234" y="834"/>
                    <a:pt x="0" y="1235"/>
                  </a:cubicBezTo>
                  <a:cubicBezTo>
                    <a:pt x="383" y="979"/>
                    <a:pt x="736" y="694"/>
                    <a:pt x="1028" y="348"/>
                  </a:cubicBezTo>
                  <a:lnTo>
                    <a:pt x="1028" y="348"/>
                  </a:lnTo>
                  <a:cubicBezTo>
                    <a:pt x="1226" y="704"/>
                    <a:pt x="1500" y="1030"/>
                    <a:pt x="1802" y="1301"/>
                  </a:cubicBezTo>
                  <a:cubicBezTo>
                    <a:pt x="1635" y="868"/>
                    <a:pt x="1401" y="467"/>
                    <a:pt x="1135" y="100"/>
                  </a:cubicBezTo>
                  <a:lnTo>
                    <a:pt x="1068"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36"/>
            <p:cNvSpPr/>
            <p:nvPr/>
          </p:nvSpPr>
          <p:spPr>
            <a:xfrm>
              <a:off x="3907125" y="1570725"/>
              <a:ext cx="171825" cy="171000"/>
            </a:xfrm>
            <a:custGeom>
              <a:rect b="b" l="l" r="r" t="t"/>
              <a:pathLst>
                <a:path extrusionOk="0" h="6840" w="6873">
                  <a:moveTo>
                    <a:pt x="1" y="1"/>
                  </a:moveTo>
                  <a:lnTo>
                    <a:pt x="1" y="6839"/>
                  </a:lnTo>
                  <a:lnTo>
                    <a:pt x="6872" y="6839"/>
                  </a:lnTo>
                  <a:lnTo>
                    <a:pt x="6872"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8" name="Google Shape;1348;p36"/>
            <p:cNvSpPr/>
            <p:nvPr/>
          </p:nvSpPr>
          <p:spPr>
            <a:xfrm>
              <a:off x="3899625" y="1373925"/>
              <a:ext cx="192650" cy="192675"/>
            </a:xfrm>
            <a:custGeom>
              <a:rect b="b" l="l" r="r" t="t"/>
              <a:pathLst>
                <a:path extrusionOk="0" h="7707" w="7706">
                  <a:moveTo>
                    <a:pt x="6805" y="1"/>
                  </a:moveTo>
                  <a:lnTo>
                    <a:pt x="0" y="901"/>
                  </a:lnTo>
                  <a:lnTo>
                    <a:pt x="901" y="7706"/>
                  </a:lnTo>
                  <a:lnTo>
                    <a:pt x="7706" y="6805"/>
                  </a:lnTo>
                  <a:lnTo>
                    <a:pt x="6805"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9" name="Google Shape;1349;p36"/>
            <p:cNvSpPr/>
            <p:nvPr/>
          </p:nvSpPr>
          <p:spPr>
            <a:xfrm>
              <a:off x="3872925" y="1190450"/>
              <a:ext cx="192675" cy="191850"/>
            </a:xfrm>
            <a:custGeom>
              <a:rect b="b" l="l" r="r" t="t"/>
              <a:pathLst>
                <a:path extrusionOk="0" h="7674" w="7707">
                  <a:moveTo>
                    <a:pt x="6806" y="1"/>
                  </a:moveTo>
                  <a:lnTo>
                    <a:pt x="1" y="902"/>
                  </a:lnTo>
                  <a:lnTo>
                    <a:pt x="902" y="7673"/>
                  </a:lnTo>
                  <a:lnTo>
                    <a:pt x="7706" y="6772"/>
                  </a:lnTo>
                  <a:lnTo>
                    <a:pt x="6806"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36"/>
            <p:cNvSpPr/>
            <p:nvPr/>
          </p:nvSpPr>
          <p:spPr>
            <a:xfrm>
              <a:off x="3614425" y="1189625"/>
              <a:ext cx="193500" cy="193500"/>
            </a:xfrm>
            <a:custGeom>
              <a:rect b="b" l="l" r="r" t="t"/>
              <a:pathLst>
                <a:path extrusionOk="0" h="7740" w="7740">
                  <a:moveTo>
                    <a:pt x="968" y="1"/>
                  </a:moveTo>
                  <a:lnTo>
                    <a:pt x="0" y="6772"/>
                  </a:lnTo>
                  <a:lnTo>
                    <a:pt x="6805" y="7739"/>
                  </a:lnTo>
                  <a:lnTo>
                    <a:pt x="7739" y="968"/>
                  </a:lnTo>
                  <a:lnTo>
                    <a:pt x="968"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1" name="Google Shape;1351;p36"/>
            <p:cNvSpPr/>
            <p:nvPr/>
          </p:nvSpPr>
          <p:spPr>
            <a:xfrm>
              <a:off x="3795375" y="1301350"/>
              <a:ext cx="88425" cy="6750"/>
            </a:xfrm>
            <a:custGeom>
              <a:rect b="b" l="l" r="r" t="t"/>
              <a:pathLst>
                <a:path extrusionOk="0" h="270" w="3537">
                  <a:moveTo>
                    <a:pt x="2397" y="0"/>
                  </a:moveTo>
                  <a:cubicBezTo>
                    <a:pt x="2190" y="0"/>
                    <a:pt x="1981" y="11"/>
                    <a:pt x="1769" y="35"/>
                  </a:cubicBezTo>
                  <a:cubicBezTo>
                    <a:pt x="1662" y="29"/>
                    <a:pt x="1556" y="26"/>
                    <a:pt x="1450" y="26"/>
                  </a:cubicBezTo>
                  <a:cubicBezTo>
                    <a:pt x="957" y="26"/>
                    <a:pt x="467" y="86"/>
                    <a:pt x="1" y="168"/>
                  </a:cubicBezTo>
                  <a:cubicBezTo>
                    <a:pt x="367" y="233"/>
                    <a:pt x="747" y="270"/>
                    <a:pt x="1132" y="270"/>
                  </a:cubicBezTo>
                  <a:cubicBezTo>
                    <a:pt x="1343" y="270"/>
                    <a:pt x="1556" y="259"/>
                    <a:pt x="1769" y="235"/>
                  </a:cubicBezTo>
                  <a:cubicBezTo>
                    <a:pt x="1875" y="241"/>
                    <a:pt x="1981" y="244"/>
                    <a:pt x="2088" y="244"/>
                  </a:cubicBezTo>
                  <a:cubicBezTo>
                    <a:pt x="2581" y="244"/>
                    <a:pt x="3070" y="184"/>
                    <a:pt x="3537" y="102"/>
                  </a:cubicBezTo>
                  <a:cubicBezTo>
                    <a:pt x="3149" y="37"/>
                    <a:pt x="2775" y="0"/>
                    <a:pt x="2397"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36"/>
            <p:cNvSpPr/>
            <p:nvPr/>
          </p:nvSpPr>
          <p:spPr>
            <a:xfrm>
              <a:off x="2531975" y="1572050"/>
              <a:ext cx="247700" cy="225550"/>
            </a:xfrm>
            <a:custGeom>
              <a:rect b="b" l="l" r="r" t="t"/>
              <a:pathLst>
                <a:path extrusionOk="0" h="9022" w="9908">
                  <a:moveTo>
                    <a:pt x="6906" y="715"/>
                  </a:moveTo>
                  <a:cubicBezTo>
                    <a:pt x="6930" y="727"/>
                    <a:pt x="6959" y="739"/>
                    <a:pt x="6990" y="750"/>
                  </a:cubicBezTo>
                  <a:lnTo>
                    <a:pt x="6990" y="750"/>
                  </a:lnTo>
                  <a:cubicBezTo>
                    <a:pt x="6962" y="738"/>
                    <a:pt x="6934" y="726"/>
                    <a:pt x="6906" y="715"/>
                  </a:cubicBezTo>
                  <a:close/>
                  <a:moveTo>
                    <a:pt x="5205" y="1"/>
                  </a:moveTo>
                  <a:cubicBezTo>
                    <a:pt x="5127" y="1"/>
                    <a:pt x="5049" y="5"/>
                    <a:pt x="4971" y="15"/>
                  </a:cubicBezTo>
                  <a:cubicBezTo>
                    <a:pt x="3970" y="15"/>
                    <a:pt x="3003" y="315"/>
                    <a:pt x="2169" y="848"/>
                  </a:cubicBezTo>
                  <a:cubicBezTo>
                    <a:pt x="1568" y="1215"/>
                    <a:pt x="1068" y="1716"/>
                    <a:pt x="701" y="2316"/>
                  </a:cubicBezTo>
                  <a:cubicBezTo>
                    <a:pt x="268" y="2983"/>
                    <a:pt x="34" y="3784"/>
                    <a:pt x="34" y="4584"/>
                  </a:cubicBezTo>
                  <a:cubicBezTo>
                    <a:pt x="1" y="5452"/>
                    <a:pt x="234" y="6319"/>
                    <a:pt x="701" y="7086"/>
                  </a:cubicBezTo>
                  <a:cubicBezTo>
                    <a:pt x="1202" y="7920"/>
                    <a:pt x="1969" y="8521"/>
                    <a:pt x="2903" y="8787"/>
                  </a:cubicBezTo>
                  <a:cubicBezTo>
                    <a:pt x="3381" y="8947"/>
                    <a:pt x="3879" y="9022"/>
                    <a:pt x="4375" y="9022"/>
                  </a:cubicBezTo>
                  <a:cubicBezTo>
                    <a:pt x="4813" y="9022"/>
                    <a:pt x="5249" y="8964"/>
                    <a:pt x="5671" y="8854"/>
                  </a:cubicBezTo>
                  <a:cubicBezTo>
                    <a:pt x="6539" y="8654"/>
                    <a:pt x="7339" y="8220"/>
                    <a:pt x="7973" y="7620"/>
                  </a:cubicBezTo>
                  <a:cubicBezTo>
                    <a:pt x="8573" y="7086"/>
                    <a:pt x="9007" y="6419"/>
                    <a:pt x="9307" y="5652"/>
                  </a:cubicBezTo>
                  <a:cubicBezTo>
                    <a:pt x="9908" y="4017"/>
                    <a:pt x="9307" y="2149"/>
                    <a:pt x="7873" y="1149"/>
                  </a:cubicBezTo>
                  <a:cubicBezTo>
                    <a:pt x="7673" y="1015"/>
                    <a:pt x="7439" y="882"/>
                    <a:pt x="7172" y="782"/>
                  </a:cubicBezTo>
                  <a:cubicBezTo>
                    <a:pt x="7109" y="782"/>
                    <a:pt x="7045" y="768"/>
                    <a:pt x="6990" y="750"/>
                  </a:cubicBezTo>
                  <a:lnTo>
                    <a:pt x="6990" y="750"/>
                  </a:lnTo>
                  <a:cubicBezTo>
                    <a:pt x="7290" y="877"/>
                    <a:pt x="7565" y="1035"/>
                    <a:pt x="7840" y="1249"/>
                  </a:cubicBezTo>
                  <a:cubicBezTo>
                    <a:pt x="8607" y="1816"/>
                    <a:pt x="9141" y="2683"/>
                    <a:pt x="9307" y="3650"/>
                  </a:cubicBezTo>
                  <a:cubicBezTo>
                    <a:pt x="9441" y="4318"/>
                    <a:pt x="9374" y="4985"/>
                    <a:pt x="9141" y="5619"/>
                  </a:cubicBezTo>
                  <a:cubicBezTo>
                    <a:pt x="8840" y="6319"/>
                    <a:pt x="8407" y="6953"/>
                    <a:pt x="7840" y="7487"/>
                  </a:cubicBezTo>
                  <a:cubicBezTo>
                    <a:pt x="7206" y="8054"/>
                    <a:pt x="6439" y="8454"/>
                    <a:pt x="5638" y="8654"/>
                  </a:cubicBezTo>
                  <a:cubicBezTo>
                    <a:pt x="5233" y="8759"/>
                    <a:pt x="4827" y="8810"/>
                    <a:pt x="4422" y="8810"/>
                  </a:cubicBezTo>
                  <a:cubicBezTo>
                    <a:pt x="3927" y="8810"/>
                    <a:pt x="3431" y="8734"/>
                    <a:pt x="2936" y="8587"/>
                  </a:cubicBezTo>
                  <a:cubicBezTo>
                    <a:pt x="2102" y="8320"/>
                    <a:pt x="1335" y="7753"/>
                    <a:pt x="868" y="6986"/>
                  </a:cubicBezTo>
                  <a:cubicBezTo>
                    <a:pt x="434" y="6252"/>
                    <a:pt x="201" y="5418"/>
                    <a:pt x="234" y="4584"/>
                  </a:cubicBezTo>
                  <a:cubicBezTo>
                    <a:pt x="234" y="3817"/>
                    <a:pt x="468" y="3050"/>
                    <a:pt x="868" y="2416"/>
                  </a:cubicBezTo>
                  <a:cubicBezTo>
                    <a:pt x="1202" y="1849"/>
                    <a:pt x="1669" y="1349"/>
                    <a:pt x="2236" y="982"/>
                  </a:cubicBezTo>
                  <a:cubicBezTo>
                    <a:pt x="3036" y="448"/>
                    <a:pt x="4004" y="148"/>
                    <a:pt x="4971" y="81"/>
                  </a:cubicBezTo>
                  <a:cubicBezTo>
                    <a:pt x="5073" y="76"/>
                    <a:pt x="5169" y="74"/>
                    <a:pt x="5257" y="74"/>
                  </a:cubicBezTo>
                  <a:cubicBezTo>
                    <a:pt x="5683" y="74"/>
                    <a:pt x="5939" y="122"/>
                    <a:pt x="6015" y="122"/>
                  </a:cubicBezTo>
                  <a:cubicBezTo>
                    <a:pt x="6030" y="122"/>
                    <a:pt x="6038" y="119"/>
                    <a:pt x="6038" y="115"/>
                  </a:cubicBezTo>
                  <a:cubicBezTo>
                    <a:pt x="5972" y="81"/>
                    <a:pt x="5872" y="48"/>
                    <a:pt x="5771" y="48"/>
                  </a:cubicBezTo>
                  <a:cubicBezTo>
                    <a:pt x="5583" y="24"/>
                    <a:pt x="5394" y="1"/>
                    <a:pt x="520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p36"/>
            <p:cNvSpPr/>
            <p:nvPr/>
          </p:nvSpPr>
          <p:spPr>
            <a:xfrm>
              <a:off x="2762150" y="1329725"/>
              <a:ext cx="338600" cy="338600"/>
            </a:xfrm>
            <a:custGeom>
              <a:rect b="b" l="l" r="r" t="t"/>
              <a:pathLst>
                <a:path extrusionOk="0" h="13544" w="13544">
                  <a:moveTo>
                    <a:pt x="13477" y="1"/>
                  </a:moveTo>
                  <a:cubicBezTo>
                    <a:pt x="13477" y="267"/>
                    <a:pt x="13477" y="568"/>
                    <a:pt x="13477" y="835"/>
                  </a:cubicBezTo>
                  <a:cubicBezTo>
                    <a:pt x="13443" y="1602"/>
                    <a:pt x="13343" y="2369"/>
                    <a:pt x="13176" y="3103"/>
                  </a:cubicBezTo>
                  <a:cubicBezTo>
                    <a:pt x="12676" y="5571"/>
                    <a:pt x="11442" y="7873"/>
                    <a:pt x="9674" y="9674"/>
                  </a:cubicBezTo>
                  <a:cubicBezTo>
                    <a:pt x="7305" y="11976"/>
                    <a:pt x="4170" y="13343"/>
                    <a:pt x="834" y="13444"/>
                  </a:cubicBezTo>
                  <a:cubicBezTo>
                    <a:pt x="567" y="13460"/>
                    <a:pt x="359" y="13460"/>
                    <a:pt x="217" y="13460"/>
                  </a:cubicBezTo>
                  <a:cubicBezTo>
                    <a:pt x="75" y="13460"/>
                    <a:pt x="0" y="13460"/>
                    <a:pt x="0" y="13477"/>
                  </a:cubicBezTo>
                  <a:cubicBezTo>
                    <a:pt x="67" y="13477"/>
                    <a:pt x="167" y="13510"/>
                    <a:pt x="234" y="13510"/>
                  </a:cubicBezTo>
                  <a:cubicBezTo>
                    <a:pt x="434" y="13510"/>
                    <a:pt x="634" y="13544"/>
                    <a:pt x="868" y="13544"/>
                  </a:cubicBezTo>
                  <a:cubicBezTo>
                    <a:pt x="1635" y="13544"/>
                    <a:pt x="2402" y="13477"/>
                    <a:pt x="3169" y="13310"/>
                  </a:cubicBezTo>
                  <a:cubicBezTo>
                    <a:pt x="4270" y="13110"/>
                    <a:pt x="5371" y="12743"/>
                    <a:pt x="6405" y="12243"/>
                  </a:cubicBezTo>
                  <a:cubicBezTo>
                    <a:pt x="8973" y="11008"/>
                    <a:pt x="11008" y="8940"/>
                    <a:pt x="12242" y="6405"/>
                  </a:cubicBezTo>
                  <a:cubicBezTo>
                    <a:pt x="12743" y="5371"/>
                    <a:pt x="13110" y="4270"/>
                    <a:pt x="13343" y="3136"/>
                  </a:cubicBezTo>
                  <a:cubicBezTo>
                    <a:pt x="13477" y="2369"/>
                    <a:pt x="13543" y="1602"/>
                    <a:pt x="13543" y="835"/>
                  </a:cubicBezTo>
                  <a:cubicBezTo>
                    <a:pt x="13543" y="568"/>
                    <a:pt x="13510" y="368"/>
                    <a:pt x="13510" y="201"/>
                  </a:cubicBezTo>
                  <a:cubicBezTo>
                    <a:pt x="13510" y="134"/>
                    <a:pt x="13510" y="67"/>
                    <a:pt x="13477"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4" name="Google Shape;1354;p36"/>
            <p:cNvSpPr/>
            <p:nvPr/>
          </p:nvSpPr>
          <p:spPr>
            <a:xfrm>
              <a:off x="3065700" y="1310550"/>
              <a:ext cx="79250" cy="72575"/>
            </a:xfrm>
            <a:custGeom>
              <a:rect b="b" l="l" r="r" t="t"/>
              <a:pathLst>
                <a:path extrusionOk="0" h="2903" w="3170">
                  <a:moveTo>
                    <a:pt x="1535" y="0"/>
                  </a:moveTo>
                  <a:lnTo>
                    <a:pt x="1435" y="167"/>
                  </a:lnTo>
                  <a:lnTo>
                    <a:pt x="1368" y="301"/>
                  </a:lnTo>
                  <a:cubicBezTo>
                    <a:pt x="834" y="1135"/>
                    <a:pt x="367" y="2002"/>
                    <a:pt x="0" y="2902"/>
                  </a:cubicBezTo>
                  <a:cubicBezTo>
                    <a:pt x="567" y="2103"/>
                    <a:pt x="1100" y="1269"/>
                    <a:pt x="1534" y="403"/>
                  </a:cubicBezTo>
                  <a:lnTo>
                    <a:pt x="1534" y="403"/>
                  </a:lnTo>
                  <a:cubicBezTo>
                    <a:pt x="2038" y="1091"/>
                    <a:pt x="2574" y="1778"/>
                    <a:pt x="3169" y="2435"/>
                  </a:cubicBezTo>
                  <a:cubicBezTo>
                    <a:pt x="2702" y="1635"/>
                    <a:pt x="2202" y="868"/>
                    <a:pt x="1635" y="134"/>
                  </a:cubicBezTo>
                  <a:lnTo>
                    <a:pt x="1535"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5" name="Google Shape;1355;p36"/>
            <p:cNvSpPr/>
            <p:nvPr/>
          </p:nvSpPr>
          <p:spPr>
            <a:xfrm>
              <a:off x="4483375" y="1766050"/>
              <a:ext cx="700525" cy="620100"/>
            </a:xfrm>
            <a:custGeom>
              <a:rect b="b" l="l" r="r" t="t"/>
              <a:pathLst>
                <a:path extrusionOk="0" h="24804" w="28021">
                  <a:moveTo>
                    <a:pt x="13994" y="1"/>
                  </a:moveTo>
                  <a:cubicBezTo>
                    <a:pt x="8982" y="1"/>
                    <a:pt x="4266" y="3063"/>
                    <a:pt x="2402" y="8033"/>
                  </a:cubicBezTo>
                  <a:cubicBezTo>
                    <a:pt x="0" y="14470"/>
                    <a:pt x="3236" y="21609"/>
                    <a:pt x="9641" y="24011"/>
                  </a:cubicBezTo>
                  <a:cubicBezTo>
                    <a:pt x="11082" y="24548"/>
                    <a:pt x="12558" y="24803"/>
                    <a:pt x="14008" y="24803"/>
                  </a:cubicBezTo>
                  <a:cubicBezTo>
                    <a:pt x="19037" y="24803"/>
                    <a:pt x="23755" y="21736"/>
                    <a:pt x="25619" y="16739"/>
                  </a:cubicBezTo>
                  <a:cubicBezTo>
                    <a:pt x="28020" y="10334"/>
                    <a:pt x="24785" y="3196"/>
                    <a:pt x="18347" y="794"/>
                  </a:cubicBezTo>
                  <a:cubicBezTo>
                    <a:pt x="16912" y="256"/>
                    <a:pt x="15441" y="1"/>
                    <a:pt x="13994"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36"/>
            <p:cNvSpPr/>
            <p:nvPr/>
          </p:nvSpPr>
          <p:spPr>
            <a:xfrm>
              <a:off x="4701850" y="2065800"/>
              <a:ext cx="226025" cy="156250"/>
            </a:xfrm>
            <a:custGeom>
              <a:rect b="b" l="l" r="r" t="t"/>
              <a:pathLst>
                <a:path extrusionOk="0" h="6250" w="9041">
                  <a:moveTo>
                    <a:pt x="4370" y="1"/>
                  </a:moveTo>
                  <a:cubicBezTo>
                    <a:pt x="2431" y="1"/>
                    <a:pt x="693" y="1338"/>
                    <a:pt x="234" y="3314"/>
                  </a:cubicBezTo>
                  <a:lnTo>
                    <a:pt x="1" y="4315"/>
                  </a:lnTo>
                  <a:lnTo>
                    <a:pt x="8274" y="6250"/>
                  </a:lnTo>
                  <a:lnTo>
                    <a:pt x="8507" y="5249"/>
                  </a:lnTo>
                  <a:cubicBezTo>
                    <a:pt x="9041" y="2947"/>
                    <a:pt x="7640" y="646"/>
                    <a:pt x="5338" y="112"/>
                  </a:cubicBezTo>
                  <a:cubicBezTo>
                    <a:pt x="5013" y="37"/>
                    <a:pt x="4689" y="1"/>
                    <a:pt x="437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7" name="Google Shape;1357;p36"/>
            <p:cNvSpPr/>
            <p:nvPr/>
          </p:nvSpPr>
          <p:spPr>
            <a:xfrm>
              <a:off x="4767925" y="1952650"/>
              <a:ext cx="148275" cy="125425"/>
            </a:xfrm>
            <a:custGeom>
              <a:rect b="b" l="l" r="r" t="t"/>
              <a:pathLst>
                <a:path extrusionOk="0" h="5017" w="5931">
                  <a:moveTo>
                    <a:pt x="3177" y="0"/>
                  </a:moveTo>
                  <a:cubicBezTo>
                    <a:pt x="1305" y="0"/>
                    <a:pt x="1" y="2111"/>
                    <a:pt x="1061" y="3838"/>
                  </a:cubicBezTo>
                  <a:cubicBezTo>
                    <a:pt x="1569" y="4642"/>
                    <a:pt x="2376" y="5017"/>
                    <a:pt x="3175" y="5017"/>
                  </a:cubicBezTo>
                  <a:cubicBezTo>
                    <a:pt x="4265" y="5017"/>
                    <a:pt x="5342" y="4321"/>
                    <a:pt x="5631" y="3070"/>
                  </a:cubicBezTo>
                  <a:cubicBezTo>
                    <a:pt x="5931" y="1736"/>
                    <a:pt x="5097" y="402"/>
                    <a:pt x="3763" y="68"/>
                  </a:cubicBezTo>
                  <a:cubicBezTo>
                    <a:pt x="3563" y="22"/>
                    <a:pt x="3367" y="0"/>
                    <a:pt x="31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8" name="Google Shape;1358;p36"/>
            <p:cNvSpPr/>
            <p:nvPr/>
          </p:nvSpPr>
          <p:spPr>
            <a:xfrm>
              <a:off x="4527575" y="2187850"/>
              <a:ext cx="244350" cy="313575"/>
            </a:xfrm>
            <a:custGeom>
              <a:rect b="b" l="l" r="r" t="t"/>
              <a:pathLst>
                <a:path extrusionOk="0" h="12543" w="9774">
                  <a:moveTo>
                    <a:pt x="434" y="0"/>
                  </a:moveTo>
                  <a:cubicBezTo>
                    <a:pt x="200" y="434"/>
                    <a:pt x="200" y="968"/>
                    <a:pt x="434" y="1401"/>
                  </a:cubicBezTo>
                  <a:cubicBezTo>
                    <a:pt x="725" y="2010"/>
                    <a:pt x="701" y="2073"/>
                    <a:pt x="679" y="2073"/>
                  </a:cubicBezTo>
                  <a:cubicBezTo>
                    <a:pt x="673" y="2073"/>
                    <a:pt x="667" y="2068"/>
                    <a:pt x="667" y="2068"/>
                  </a:cubicBezTo>
                  <a:cubicBezTo>
                    <a:pt x="667" y="2068"/>
                    <a:pt x="67" y="2302"/>
                    <a:pt x="234" y="2836"/>
                  </a:cubicBezTo>
                  <a:cubicBezTo>
                    <a:pt x="401" y="3236"/>
                    <a:pt x="567" y="3636"/>
                    <a:pt x="768" y="4003"/>
                  </a:cubicBezTo>
                  <a:cubicBezTo>
                    <a:pt x="467" y="4303"/>
                    <a:pt x="267" y="4704"/>
                    <a:pt x="301" y="5137"/>
                  </a:cubicBezTo>
                  <a:cubicBezTo>
                    <a:pt x="100" y="5504"/>
                    <a:pt x="0" y="5904"/>
                    <a:pt x="0" y="6305"/>
                  </a:cubicBezTo>
                  <a:cubicBezTo>
                    <a:pt x="0" y="7005"/>
                    <a:pt x="1034" y="8540"/>
                    <a:pt x="1034" y="8540"/>
                  </a:cubicBezTo>
                  <a:lnTo>
                    <a:pt x="6705" y="12542"/>
                  </a:lnTo>
                  <a:lnTo>
                    <a:pt x="9774" y="8606"/>
                  </a:lnTo>
                  <a:lnTo>
                    <a:pt x="7572" y="6905"/>
                  </a:lnTo>
                  <a:cubicBezTo>
                    <a:pt x="7572" y="6905"/>
                    <a:pt x="6972" y="4503"/>
                    <a:pt x="6505" y="4103"/>
                  </a:cubicBezTo>
                  <a:cubicBezTo>
                    <a:pt x="6038" y="3669"/>
                    <a:pt x="4937" y="2502"/>
                    <a:pt x="4670" y="1568"/>
                  </a:cubicBezTo>
                  <a:cubicBezTo>
                    <a:pt x="4553" y="1122"/>
                    <a:pt x="4287" y="1056"/>
                    <a:pt x="4140" y="1056"/>
                  </a:cubicBezTo>
                  <a:cubicBezTo>
                    <a:pt x="4078" y="1056"/>
                    <a:pt x="4037" y="1068"/>
                    <a:pt x="4037" y="1068"/>
                  </a:cubicBezTo>
                  <a:lnTo>
                    <a:pt x="4437" y="3436"/>
                  </a:lnTo>
                  <a:lnTo>
                    <a:pt x="4437" y="3436"/>
                  </a:lnTo>
                  <a:lnTo>
                    <a:pt x="434" y="0"/>
                  </a:ln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9" name="Google Shape;1359;p36"/>
            <p:cNvSpPr/>
            <p:nvPr/>
          </p:nvSpPr>
          <p:spPr>
            <a:xfrm>
              <a:off x="4605125" y="2245375"/>
              <a:ext cx="60075" cy="52575"/>
            </a:xfrm>
            <a:custGeom>
              <a:rect b="b" l="l" r="r" t="t"/>
              <a:pathLst>
                <a:path extrusionOk="0" h="2103" w="2403">
                  <a:moveTo>
                    <a:pt x="1" y="1"/>
                  </a:moveTo>
                  <a:lnTo>
                    <a:pt x="1" y="1"/>
                  </a:lnTo>
                  <a:cubicBezTo>
                    <a:pt x="334" y="401"/>
                    <a:pt x="734" y="768"/>
                    <a:pt x="1135" y="1102"/>
                  </a:cubicBezTo>
                  <a:cubicBezTo>
                    <a:pt x="1535" y="1469"/>
                    <a:pt x="1935" y="1802"/>
                    <a:pt x="2402" y="2102"/>
                  </a:cubicBezTo>
                  <a:cubicBezTo>
                    <a:pt x="1668" y="1302"/>
                    <a:pt x="868" y="601"/>
                    <a:pt x="1" y="1"/>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0" name="Google Shape;1360;p36"/>
            <p:cNvSpPr/>
            <p:nvPr/>
          </p:nvSpPr>
          <p:spPr>
            <a:xfrm>
              <a:off x="4543425" y="2232050"/>
              <a:ext cx="50050" cy="70075"/>
            </a:xfrm>
            <a:custGeom>
              <a:rect b="b" l="l" r="r" t="t"/>
              <a:pathLst>
                <a:path extrusionOk="0" h="2803" w="2002">
                  <a:moveTo>
                    <a:pt x="0" y="0"/>
                  </a:moveTo>
                  <a:lnTo>
                    <a:pt x="0" y="33"/>
                  </a:lnTo>
                  <a:cubicBezTo>
                    <a:pt x="267" y="534"/>
                    <a:pt x="601" y="1001"/>
                    <a:pt x="934" y="1468"/>
                  </a:cubicBezTo>
                  <a:cubicBezTo>
                    <a:pt x="1268" y="1935"/>
                    <a:pt x="1601" y="2402"/>
                    <a:pt x="2002" y="2802"/>
                  </a:cubicBezTo>
                  <a:cubicBezTo>
                    <a:pt x="1434" y="1801"/>
                    <a:pt x="767" y="867"/>
                    <a:pt x="0"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1" name="Google Shape;1361;p36"/>
            <p:cNvSpPr/>
            <p:nvPr/>
          </p:nvSpPr>
          <p:spPr>
            <a:xfrm>
              <a:off x="4543425" y="2281250"/>
              <a:ext cx="24200" cy="40050"/>
            </a:xfrm>
            <a:custGeom>
              <a:rect b="b" l="l" r="r" t="t"/>
              <a:pathLst>
                <a:path extrusionOk="0" h="1602" w="968">
                  <a:moveTo>
                    <a:pt x="0" y="0"/>
                  </a:moveTo>
                  <a:cubicBezTo>
                    <a:pt x="100" y="300"/>
                    <a:pt x="234" y="567"/>
                    <a:pt x="434" y="834"/>
                  </a:cubicBezTo>
                  <a:cubicBezTo>
                    <a:pt x="567" y="1134"/>
                    <a:pt x="734" y="1368"/>
                    <a:pt x="967" y="1601"/>
                  </a:cubicBezTo>
                  <a:cubicBezTo>
                    <a:pt x="867" y="1301"/>
                    <a:pt x="734" y="1034"/>
                    <a:pt x="567" y="767"/>
                  </a:cubicBezTo>
                  <a:cubicBezTo>
                    <a:pt x="400" y="501"/>
                    <a:pt x="234" y="234"/>
                    <a:pt x="0"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2" name="Google Shape;1362;p36"/>
            <p:cNvSpPr/>
            <p:nvPr/>
          </p:nvSpPr>
          <p:spPr>
            <a:xfrm>
              <a:off x="4534250" y="2313675"/>
              <a:ext cx="14200" cy="25200"/>
            </a:xfrm>
            <a:custGeom>
              <a:rect b="b" l="l" r="r" t="t"/>
              <a:pathLst>
                <a:path extrusionOk="0" h="1008" w="568">
                  <a:moveTo>
                    <a:pt x="49" y="0"/>
                  </a:moveTo>
                  <a:cubicBezTo>
                    <a:pt x="44" y="0"/>
                    <a:pt x="38" y="2"/>
                    <a:pt x="34" y="4"/>
                  </a:cubicBezTo>
                  <a:cubicBezTo>
                    <a:pt x="0" y="4"/>
                    <a:pt x="100" y="238"/>
                    <a:pt x="234" y="538"/>
                  </a:cubicBezTo>
                  <a:cubicBezTo>
                    <a:pt x="359" y="788"/>
                    <a:pt x="454" y="1008"/>
                    <a:pt x="493" y="1008"/>
                  </a:cubicBezTo>
                  <a:cubicBezTo>
                    <a:pt x="496" y="1008"/>
                    <a:pt x="498" y="1007"/>
                    <a:pt x="501" y="1005"/>
                  </a:cubicBezTo>
                  <a:cubicBezTo>
                    <a:pt x="567" y="1005"/>
                    <a:pt x="501" y="738"/>
                    <a:pt x="367" y="471"/>
                  </a:cubicBezTo>
                  <a:cubicBezTo>
                    <a:pt x="243" y="193"/>
                    <a:pt x="120" y="0"/>
                    <a:pt x="49"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3" name="Google Shape;1363;p36"/>
            <p:cNvSpPr/>
            <p:nvPr/>
          </p:nvSpPr>
          <p:spPr>
            <a:xfrm>
              <a:off x="5162200" y="1656625"/>
              <a:ext cx="54225" cy="120950"/>
            </a:xfrm>
            <a:custGeom>
              <a:rect b="b" l="l" r="r" t="t"/>
              <a:pathLst>
                <a:path extrusionOk="0" h="4838" w="2169">
                  <a:moveTo>
                    <a:pt x="945" y="1"/>
                  </a:moveTo>
                  <a:cubicBezTo>
                    <a:pt x="827" y="1"/>
                    <a:pt x="723" y="45"/>
                    <a:pt x="634" y="134"/>
                  </a:cubicBezTo>
                  <a:cubicBezTo>
                    <a:pt x="434" y="334"/>
                    <a:pt x="267" y="601"/>
                    <a:pt x="200" y="868"/>
                  </a:cubicBezTo>
                  <a:cubicBezTo>
                    <a:pt x="100" y="1235"/>
                    <a:pt x="33" y="1602"/>
                    <a:pt x="33" y="2002"/>
                  </a:cubicBezTo>
                  <a:cubicBezTo>
                    <a:pt x="0" y="2135"/>
                    <a:pt x="33" y="2302"/>
                    <a:pt x="67" y="2436"/>
                  </a:cubicBezTo>
                  <a:cubicBezTo>
                    <a:pt x="134" y="1902"/>
                    <a:pt x="234" y="1402"/>
                    <a:pt x="367" y="935"/>
                  </a:cubicBezTo>
                  <a:cubicBezTo>
                    <a:pt x="434" y="701"/>
                    <a:pt x="567" y="468"/>
                    <a:pt x="767" y="301"/>
                  </a:cubicBezTo>
                  <a:cubicBezTo>
                    <a:pt x="823" y="245"/>
                    <a:pt x="886" y="219"/>
                    <a:pt x="951" y="219"/>
                  </a:cubicBezTo>
                  <a:cubicBezTo>
                    <a:pt x="1082" y="219"/>
                    <a:pt x="1223" y="323"/>
                    <a:pt x="1334" y="501"/>
                  </a:cubicBezTo>
                  <a:cubicBezTo>
                    <a:pt x="1901" y="1735"/>
                    <a:pt x="1901" y="3136"/>
                    <a:pt x="1334" y="4370"/>
                  </a:cubicBezTo>
                  <a:cubicBezTo>
                    <a:pt x="1246" y="4524"/>
                    <a:pt x="1100" y="4635"/>
                    <a:pt x="963" y="4635"/>
                  </a:cubicBezTo>
                  <a:cubicBezTo>
                    <a:pt x="893" y="4635"/>
                    <a:pt x="824" y="4605"/>
                    <a:pt x="767" y="4537"/>
                  </a:cubicBezTo>
                  <a:cubicBezTo>
                    <a:pt x="567" y="4370"/>
                    <a:pt x="434" y="4170"/>
                    <a:pt x="367" y="3937"/>
                  </a:cubicBezTo>
                  <a:cubicBezTo>
                    <a:pt x="234" y="3436"/>
                    <a:pt x="134" y="2936"/>
                    <a:pt x="67" y="2436"/>
                  </a:cubicBezTo>
                  <a:cubicBezTo>
                    <a:pt x="33" y="2569"/>
                    <a:pt x="0" y="2703"/>
                    <a:pt x="33" y="2836"/>
                  </a:cubicBezTo>
                  <a:cubicBezTo>
                    <a:pt x="33" y="3236"/>
                    <a:pt x="100" y="3603"/>
                    <a:pt x="200" y="3970"/>
                  </a:cubicBezTo>
                  <a:cubicBezTo>
                    <a:pt x="267" y="4270"/>
                    <a:pt x="434" y="4504"/>
                    <a:pt x="634" y="4704"/>
                  </a:cubicBezTo>
                  <a:cubicBezTo>
                    <a:pt x="723" y="4793"/>
                    <a:pt x="827" y="4837"/>
                    <a:pt x="945" y="4837"/>
                  </a:cubicBezTo>
                  <a:cubicBezTo>
                    <a:pt x="1005" y="4837"/>
                    <a:pt x="1068" y="4826"/>
                    <a:pt x="1134" y="4804"/>
                  </a:cubicBezTo>
                  <a:cubicBezTo>
                    <a:pt x="1301" y="4771"/>
                    <a:pt x="1434" y="4637"/>
                    <a:pt x="1535" y="4470"/>
                  </a:cubicBezTo>
                  <a:cubicBezTo>
                    <a:pt x="2168" y="3170"/>
                    <a:pt x="2168" y="1668"/>
                    <a:pt x="1535" y="368"/>
                  </a:cubicBezTo>
                  <a:cubicBezTo>
                    <a:pt x="1434" y="201"/>
                    <a:pt x="1301" y="101"/>
                    <a:pt x="1134" y="34"/>
                  </a:cubicBezTo>
                  <a:cubicBezTo>
                    <a:pt x="1068" y="12"/>
                    <a:pt x="1005" y="1"/>
                    <a:pt x="94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4" name="Google Shape;1364;p36"/>
            <p:cNvSpPr/>
            <p:nvPr/>
          </p:nvSpPr>
          <p:spPr>
            <a:xfrm>
              <a:off x="5191375" y="1499500"/>
              <a:ext cx="338600" cy="695375"/>
            </a:xfrm>
            <a:custGeom>
              <a:rect b="b" l="l" r="r" t="t"/>
              <a:pathLst>
                <a:path extrusionOk="0" h="27815" w="13544">
                  <a:moveTo>
                    <a:pt x="6106" y="1"/>
                  </a:moveTo>
                  <a:cubicBezTo>
                    <a:pt x="4054" y="1"/>
                    <a:pt x="1997" y="479"/>
                    <a:pt x="101" y="1449"/>
                  </a:cubicBezTo>
                  <a:cubicBezTo>
                    <a:pt x="101" y="1449"/>
                    <a:pt x="1" y="10255"/>
                    <a:pt x="267" y="14058"/>
                  </a:cubicBezTo>
                  <a:cubicBezTo>
                    <a:pt x="568" y="17894"/>
                    <a:pt x="4437" y="18228"/>
                    <a:pt x="4437" y="18228"/>
                  </a:cubicBezTo>
                  <a:cubicBezTo>
                    <a:pt x="4437" y="18228"/>
                    <a:pt x="4504" y="20796"/>
                    <a:pt x="4637" y="23365"/>
                  </a:cubicBezTo>
                  <a:cubicBezTo>
                    <a:pt x="4733" y="25878"/>
                    <a:pt x="6801" y="27815"/>
                    <a:pt x="9307" y="27815"/>
                  </a:cubicBezTo>
                  <a:cubicBezTo>
                    <a:pt x="9428" y="27815"/>
                    <a:pt x="9551" y="27810"/>
                    <a:pt x="9674" y="27801"/>
                  </a:cubicBezTo>
                  <a:cubicBezTo>
                    <a:pt x="12076" y="27601"/>
                    <a:pt x="13343" y="25333"/>
                    <a:pt x="13343" y="22931"/>
                  </a:cubicBezTo>
                  <a:lnTo>
                    <a:pt x="13343" y="15692"/>
                  </a:lnTo>
                  <a:lnTo>
                    <a:pt x="13544" y="2283"/>
                  </a:lnTo>
                  <a:cubicBezTo>
                    <a:pt x="11304" y="771"/>
                    <a:pt x="8710" y="1"/>
                    <a:pt x="6106" y="1"/>
                  </a:cubicBez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5" name="Google Shape;1365;p36"/>
            <p:cNvSpPr/>
            <p:nvPr/>
          </p:nvSpPr>
          <p:spPr>
            <a:xfrm>
              <a:off x="5309175" y="1747450"/>
              <a:ext cx="38175" cy="55975"/>
            </a:xfrm>
            <a:custGeom>
              <a:rect b="b" l="l" r="r" t="t"/>
              <a:pathLst>
                <a:path extrusionOk="0" h="2239" w="1527">
                  <a:moveTo>
                    <a:pt x="345" y="0"/>
                  </a:moveTo>
                  <a:cubicBezTo>
                    <a:pt x="121" y="0"/>
                    <a:pt x="1" y="79"/>
                    <a:pt x="25" y="104"/>
                  </a:cubicBezTo>
                  <a:cubicBezTo>
                    <a:pt x="25" y="137"/>
                    <a:pt x="259" y="104"/>
                    <a:pt x="559" y="204"/>
                  </a:cubicBezTo>
                  <a:cubicBezTo>
                    <a:pt x="959" y="337"/>
                    <a:pt x="1260" y="737"/>
                    <a:pt x="1226" y="1171"/>
                  </a:cubicBezTo>
                  <a:cubicBezTo>
                    <a:pt x="1226" y="1571"/>
                    <a:pt x="926" y="1938"/>
                    <a:pt x="526" y="2038"/>
                  </a:cubicBezTo>
                  <a:cubicBezTo>
                    <a:pt x="326" y="2038"/>
                    <a:pt x="159" y="1972"/>
                    <a:pt x="59" y="1838"/>
                  </a:cubicBezTo>
                  <a:lnTo>
                    <a:pt x="59" y="1838"/>
                  </a:lnTo>
                  <a:cubicBezTo>
                    <a:pt x="59" y="1838"/>
                    <a:pt x="59" y="1938"/>
                    <a:pt x="92" y="2005"/>
                  </a:cubicBezTo>
                  <a:cubicBezTo>
                    <a:pt x="192" y="2138"/>
                    <a:pt x="359" y="2205"/>
                    <a:pt x="526" y="2238"/>
                  </a:cubicBezTo>
                  <a:cubicBezTo>
                    <a:pt x="1059" y="2205"/>
                    <a:pt x="1493" y="1738"/>
                    <a:pt x="1493" y="1171"/>
                  </a:cubicBezTo>
                  <a:cubicBezTo>
                    <a:pt x="1526" y="871"/>
                    <a:pt x="1426" y="571"/>
                    <a:pt x="1226" y="370"/>
                  </a:cubicBezTo>
                  <a:cubicBezTo>
                    <a:pt x="1059" y="204"/>
                    <a:pt x="859" y="70"/>
                    <a:pt x="626" y="37"/>
                  </a:cubicBezTo>
                  <a:cubicBezTo>
                    <a:pt x="520" y="10"/>
                    <a:pt x="426" y="0"/>
                    <a:pt x="345"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6" name="Google Shape;1366;p36"/>
            <p:cNvSpPr/>
            <p:nvPr/>
          </p:nvSpPr>
          <p:spPr>
            <a:xfrm>
              <a:off x="5163850" y="1712075"/>
              <a:ext cx="129300" cy="22125"/>
            </a:xfrm>
            <a:custGeom>
              <a:rect b="b" l="l" r="r" t="t"/>
              <a:pathLst>
                <a:path extrusionOk="0" h="885" w="5172">
                  <a:moveTo>
                    <a:pt x="102" y="0"/>
                  </a:moveTo>
                  <a:cubicBezTo>
                    <a:pt x="36" y="0"/>
                    <a:pt x="1" y="6"/>
                    <a:pt x="1" y="18"/>
                  </a:cubicBezTo>
                  <a:cubicBezTo>
                    <a:pt x="835" y="284"/>
                    <a:pt x="1669" y="485"/>
                    <a:pt x="2569" y="585"/>
                  </a:cubicBezTo>
                  <a:cubicBezTo>
                    <a:pt x="3403" y="751"/>
                    <a:pt x="4271" y="851"/>
                    <a:pt x="5171" y="885"/>
                  </a:cubicBezTo>
                  <a:cubicBezTo>
                    <a:pt x="4337" y="618"/>
                    <a:pt x="3470" y="418"/>
                    <a:pt x="2603" y="318"/>
                  </a:cubicBezTo>
                  <a:cubicBezTo>
                    <a:pt x="1418" y="125"/>
                    <a:pt x="416" y="0"/>
                    <a:pt x="10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36"/>
            <p:cNvSpPr/>
            <p:nvPr/>
          </p:nvSpPr>
          <p:spPr>
            <a:xfrm>
              <a:off x="5111325" y="1419300"/>
              <a:ext cx="606275" cy="547425"/>
            </a:xfrm>
            <a:custGeom>
              <a:rect b="b" l="l" r="r" t="t"/>
              <a:pathLst>
                <a:path extrusionOk="0" h="21897" w="24251">
                  <a:moveTo>
                    <a:pt x="7466" y="1"/>
                  </a:moveTo>
                  <a:cubicBezTo>
                    <a:pt x="6982" y="1"/>
                    <a:pt x="6510" y="95"/>
                    <a:pt x="6071" y="320"/>
                  </a:cubicBezTo>
                  <a:cubicBezTo>
                    <a:pt x="5171" y="787"/>
                    <a:pt x="4570" y="1655"/>
                    <a:pt x="3703" y="2155"/>
                  </a:cubicBezTo>
                  <a:cubicBezTo>
                    <a:pt x="2469" y="2856"/>
                    <a:pt x="801" y="2722"/>
                    <a:pt x="200" y="4523"/>
                  </a:cubicBezTo>
                  <a:cubicBezTo>
                    <a:pt x="0" y="5157"/>
                    <a:pt x="34" y="5858"/>
                    <a:pt x="234" y="6458"/>
                  </a:cubicBezTo>
                  <a:cubicBezTo>
                    <a:pt x="844" y="8264"/>
                    <a:pt x="2650" y="9284"/>
                    <a:pt x="4437" y="9284"/>
                  </a:cubicBezTo>
                  <a:cubicBezTo>
                    <a:pt x="5093" y="9284"/>
                    <a:pt x="5747" y="9146"/>
                    <a:pt x="6338" y="8860"/>
                  </a:cubicBezTo>
                  <a:lnTo>
                    <a:pt x="6338" y="8860"/>
                  </a:lnTo>
                  <a:cubicBezTo>
                    <a:pt x="6372" y="9260"/>
                    <a:pt x="5971" y="10194"/>
                    <a:pt x="6405" y="11528"/>
                  </a:cubicBezTo>
                  <a:cubicBezTo>
                    <a:pt x="6572" y="11929"/>
                    <a:pt x="6605" y="12596"/>
                    <a:pt x="7239" y="12596"/>
                  </a:cubicBezTo>
                  <a:cubicBezTo>
                    <a:pt x="7672" y="12054"/>
                    <a:pt x="8274" y="11738"/>
                    <a:pt x="8890" y="11738"/>
                  </a:cubicBezTo>
                  <a:cubicBezTo>
                    <a:pt x="9222" y="11738"/>
                    <a:pt x="9558" y="11830"/>
                    <a:pt x="9874" y="12029"/>
                  </a:cubicBezTo>
                  <a:cubicBezTo>
                    <a:pt x="10741" y="12629"/>
                    <a:pt x="11075" y="13797"/>
                    <a:pt x="10608" y="14797"/>
                  </a:cubicBezTo>
                  <a:cubicBezTo>
                    <a:pt x="10208" y="15498"/>
                    <a:pt x="9540" y="16032"/>
                    <a:pt x="8740" y="16198"/>
                  </a:cubicBezTo>
                  <a:cubicBezTo>
                    <a:pt x="8006" y="16365"/>
                    <a:pt x="7506" y="17066"/>
                    <a:pt x="7606" y="17800"/>
                  </a:cubicBezTo>
                  <a:cubicBezTo>
                    <a:pt x="7706" y="18767"/>
                    <a:pt x="9307" y="19100"/>
                    <a:pt x="10007" y="19868"/>
                  </a:cubicBezTo>
                  <a:cubicBezTo>
                    <a:pt x="11142" y="21102"/>
                    <a:pt x="13610" y="21636"/>
                    <a:pt x="15245" y="21802"/>
                  </a:cubicBezTo>
                  <a:cubicBezTo>
                    <a:pt x="15698" y="21856"/>
                    <a:pt x="16012" y="21896"/>
                    <a:pt x="16249" y="21896"/>
                  </a:cubicBezTo>
                  <a:cubicBezTo>
                    <a:pt x="16745" y="21896"/>
                    <a:pt x="16907" y="21722"/>
                    <a:pt x="17313" y="21135"/>
                  </a:cubicBezTo>
                  <a:cubicBezTo>
                    <a:pt x="17385" y="21141"/>
                    <a:pt x="17457" y="21144"/>
                    <a:pt x="17530" y="21144"/>
                  </a:cubicBezTo>
                  <a:cubicBezTo>
                    <a:pt x="17891" y="21144"/>
                    <a:pt x="18252" y="21074"/>
                    <a:pt x="18614" y="20935"/>
                  </a:cubicBezTo>
                  <a:cubicBezTo>
                    <a:pt x="20682" y="20168"/>
                    <a:pt x="21883" y="18000"/>
                    <a:pt x="21449" y="15831"/>
                  </a:cubicBezTo>
                  <a:cubicBezTo>
                    <a:pt x="22950" y="15498"/>
                    <a:pt x="24118" y="14197"/>
                    <a:pt x="24218" y="12663"/>
                  </a:cubicBezTo>
                  <a:cubicBezTo>
                    <a:pt x="24251" y="11095"/>
                    <a:pt x="23250" y="9694"/>
                    <a:pt x="21749" y="9227"/>
                  </a:cubicBezTo>
                  <a:cubicBezTo>
                    <a:pt x="22616" y="7993"/>
                    <a:pt x="21883" y="6258"/>
                    <a:pt x="20382" y="5991"/>
                  </a:cubicBezTo>
                  <a:cubicBezTo>
                    <a:pt x="20248" y="5958"/>
                    <a:pt x="20115" y="5958"/>
                    <a:pt x="19981" y="5958"/>
                  </a:cubicBezTo>
                  <a:cubicBezTo>
                    <a:pt x="19915" y="5858"/>
                    <a:pt x="19814" y="5791"/>
                    <a:pt x="19748" y="5724"/>
                  </a:cubicBezTo>
                  <a:cubicBezTo>
                    <a:pt x="18580" y="4657"/>
                    <a:pt x="18447" y="3022"/>
                    <a:pt x="17079" y="2222"/>
                  </a:cubicBezTo>
                  <a:cubicBezTo>
                    <a:pt x="16405" y="1801"/>
                    <a:pt x="15638" y="1592"/>
                    <a:pt x="14871" y="1592"/>
                  </a:cubicBezTo>
                  <a:cubicBezTo>
                    <a:pt x="14120" y="1592"/>
                    <a:pt x="13370" y="1792"/>
                    <a:pt x="12709" y="2188"/>
                  </a:cubicBezTo>
                  <a:cubicBezTo>
                    <a:pt x="11809" y="1755"/>
                    <a:pt x="10975" y="1154"/>
                    <a:pt x="10074" y="721"/>
                  </a:cubicBezTo>
                  <a:cubicBezTo>
                    <a:pt x="9257" y="312"/>
                    <a:pt x="8343" y="1"/>
                    <a:pt x="746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36"/>
            <p:cNvSpPr/>
            <p:nvPr/>
          </p:nvSpPr>
          <p:spPr>
            <a:xfrm>
              <a:off x="5314800" y="1590750"/>
              <a:ext cx="206000" cy="184950"/>
            </a:xfrm>
            <a:custGeom>
              <a:rect b="b" l="l" r="r" t="t"/>
              <a:pathLst>
                <a:path extrusionOk="0" h="7398" w="8240">
                  <a:moveTo>
                    <a:pt x="8240" y="7272"/>
                  </a:moveTo>
                  <a:cubicBezTo>
                    <a:pt x="8238" y="7273"/>
                    <a:pt x="8071" y="7339"/>
                    <a:pt x="7739" y="7372"/>
                  </a:cubicBezTo>
                  <a:cubicBezTo>
                    <a:pt x="7906" y="7372"/>
                    <a:pt x="8073" y="7339"/>
                    <a:pt x="8240" y="7272"/>
                  </a:cubicBezTo>
                  <a:close/>
                  <a:moveTo>
                    <a:pt x="34" y="0"/>
                  </a:moveTo>
                  <a:cubicBezTo>
                    <a:pt x="0" y="167"/>
                    <a:pt x="0" y="334"/>
                    <a:pt x="0" y="501"/>
                  </a:cubicBezTo>
                  <a:cubicBezTo>
                    <a:pt x="67" y="1001"/>
                    <a:pt x="234" y="1435"/>
                    <a:pt x="534" y="1835"/>
                  </a:cubicBezTo>
                  <a:cubicBezTo>
                    <a:pt x="968" y="2402"/>
                    <a:pt x="1568" y="2802"/>
                    <a:pt x="2269" y="3003"/>
                  </a:cubicBezTo>
                  <a:cubicBezTo>
                    <a:pt x="2845" y="3141"/>
                    <a:pt x="3452" y="3215"/>
                    <a:pt x="4059" y="3215"/>
                  </a:cubicBezTo>
                  <a:cubicBezTo>
                    <a:pt x="4295" y="3215"/>
                    <a:pt x="4531" y="3204"/>
                    <a:pt x="4765" y="3181"/>
                  </a:cubicBezTo>
                  <a:lnTo>
                    <a:pt x="4765" y="3181"/>
                  </a:lnTo>
                  <a:cubicBezTo>
                    <a:pt x="4403" y="3979"/>
                    <a:pt x="4372" y="4908"/>
                    <a:pt x="4771" y="5738"/>
                  </a:cubicBezTo>
                  <a:cubicBezTo>
                    <a:pt x="5071" y="6405"/>
                    <a:pt x="5604" y="6905"/>
                    <a:pt x="6305" y="7172"/>
                  </a:cubicBezTo>
                  <a:cubicBezTo>
                    <a:pt x="6630" y="7322"/>
                    <a:pt x="6993" y="7397"/>
                    <a:pt x="7365" y="7397"/>
                  </a:cubicBezTo>
                  <a:cubicBezTo>
                    <a:pt x="7489" y="7397"/>
                    <a:pt x="7614" y="7389"/>
                    <a:pt x="7739" y="7372"/>
                  </a:cubicBezTo>
                  <a:lnTo>
                    <a:pt x="7739" y="7372"/>
                  </a:lnTo>
                  <a:cubicBezTo>
                    <a:pt x="7658" y="7378"/>
                    <a:pt x="7578" y="7381"/>
                    <a:pt x="7498" y="7381"/>
                  </a:cubicBezTo>
                  <a:cubicBezTo>
                    <a:pt x="7088" y="7381"/>
                    <a:pt x="6702" y="7307"/>
                    <a:pt x="6338" y="7139"/>
                  </a:cubicBezTo>
                  <a:cubicBezTo>
                    <a:pt x="5671" y="6872"/>
                    <a:pt x="5137" y="6372"/>
                    <a:pt x="4837" y="5704"/>
                  </a:cubicBezTo>
                  <a:cubicBezTo>
                    <a:pt x="4470" y="4904"/>
                    <a:pt x="4470" y="4003"/>
                    <a:pt x="4871" y="3203"/>
                  </a:cubicBezTo>
                  <a:lnTo>
                    <a:pt x="4904" y="3136"/>
                  </a:lnTo>
                  <a:lnTo>
                    <a:pt x="4937" y="3069"/>
                  </a:lnTo>
                  <a:lnTo>
                    <a:pt x="4871" y="3069"/>
                  </a:lnTo>
                  <a:cubicBezTo>
                    <a:pt x="4571" y="3104"/>
                    <a:pt x="4272" y="3122"/>
                    <a:pt x="3974" y="3122"/>
                  </a:cubicBezTo>
                  <a:cubicBezTo>
                    <a:pt x="3409" y="3122"/>
                    <a:pt x="2848" y="3055"/>
                    <a:pt x="2302" y="2902"/>
                  </a:cubicBezTo>
                  <a:cubicBezTo>
                    <a:pt x="1602" y="2736"/>
                    <a:pt x="1001" y="2335"/>
                    <a:pt x="568" y="1802"/>
                  </a:cubicBezTo>
                  <a:cubicBezTo>
                    <a:pt x="301" y="1435"/>
                    <a:pt x="101" y="968"/>
                    <a:pt x="34" y="501"/>
                  </a:cubicBezTo>
                  <a:cubicBezTo>
                    <a:pt x="34" y="334"/>
                    <a:pt x="34" y="167"/>
                    <a:pt x="34"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9" name="Google Shape;1369;p36"/>
            <p:cNvSpPr/>
            <p:nvPr/>
          </p:nvSpPr>
          <p:spPr>
            <a:xfrm>
              <a:off x="5413200" y="1510575"/>
              <a:ext cx="215175" cy="182775"/>
            </a:xfrm>
            <a:custGeom>
              <a:rect b="b" l="l" r="r" t="t"/>
              <a:pathLst>
                <a:path extrusionOk="0" h="7311" w="8607">
                  <a:moveTo>
                    <a:pt x="1726" y="1"/>
                  </a:moveTo>
                  <a:cubicBezTo>
                    <a:pt x="1674" y="1"/>
                    <a:pt x="1621" y="2"/>
                    <a:pt x="1568" y="5"/>
                  </a:cubicBezTo>
                  <a:cubicBezTo>
                    <a:pt x="1135" y="38"/>
                    <a:pt x="734" y="139"/>
                    <a:pt x="368" y="339"/>
                  </a:cubicBezTo>
                  <a:cubicBezTo>
                    <a:pt x="234" y="405"/>
                    <a:pt x="101" y="472"/>
                    <a:pt x="1" y="572"/>
                  </a:cubicBezTo>
                  <a:cubicBezTo>
                    <a:pt x="1" y="577"/>
                    <a:pt x="3" y="579"/>
                    <a:pt x="8" y="579"/>
                  </a:cubicBezTo>
                  <a:cubicBezTo>
                    <a:pt x="38" y="579"/>
                    <a:pt x="169" y="488"/>
                    <a:pt x="401" y="372"/>
                  </a:cubicBezTo>
                  <a:cubicBezTo>
                    <a:pt x="768" y="172"/>
                    <a:pt x="1168" y="72"/>
                    <a:pt x="1568" y="72"/>
                  </a:cubicBezTo>
                  <a:cubicBezTo>
                    <a:pt x="1618" y="69"/>
                    <a:pt x="1669" y="68"/>
                    <a:pt x="1719" y="68"/>
                  </a:cubicBezTo>
                  <a:cubicBezTo>
                    <a:pt x="2274" y="68"/>
                    <a:pt x="2844" y="236"/>
                    <a:pt x="3303" y="572"/>
                  </a:cubicBezTo>
                  <a:cubicBezTo>
                    <a:pt x="3903" y="1039"/>
                    <a:pt x="4304" y="1706"/>
                    <a:pt x="4437" y="2474"/>
                  </a:cubicBezTo>
                  <a:lnTo>
                    <a:pt x="4437" y="2540"/>
                  </a:lnTo>
                  <a:lnTo>
                    <a:pt x="4470" y="2507"/>
                  </a:lnTo>
                  <a:cubicBezTo>
                    <a:pt x="4804" y="2373"/>
                    <a:pt x="5171" y="2307"/>
                    <a:pt x="5538" y="2307"/>
                  </a:cubicBezTo>
                  <a:cubicBezTo>
                    <a:pt x="6472" y="2307"/>
                    <a:pt x="7306" y="2740"/>
                    <a:pt x="7873" y="3441"/>
                  </a:cubicBezTo>
                  <a:cubicBezTo>
                    <a:pt x="8307" y="4041"/>
                    <a:pt x="8507" y="4775"/>
                    <a:pt x="8440" y="5509"/>
                  </a:cubicBezTo>
                  <a:cubicBezTo>
                    <a:pt x="8373" y="6009"/>
                    <a:pt x="8206" y="6476"/>
                    <a:pt x="7906" y="6877"/>
                  </a:cubicBezTo>
                  <a:cubicBezTo>
                    <a:pt x="7806" y="7010"/>
                    <a:pt x="7706" y="7177"/>
                    <a:pt x="7573" y="7310"/>
                  </a:cubicBezTo>
                  <a:cubicBezTo>
                    <a:pt x="7706" y="7177"/>
                    <a:pt x="7840" y="7043"/>
                    <a:pt x="7973" y="6910"/>
                  </a:cubicBezTo>
                  <a:cubicBezTo>
                    <a:pt x="8240" y="6476"/>
                    <a:pt x="8440" y="6009"/>
                    <a:pt x="8507" y="5509"/>
                  </a:cubicBezTo>
                  <a:cubicBezTo>
                    <a:pt x="8607" y="4742"/>
                    <a:pt x="8407" y="4008"/>
                    <a:pt x="7940" y="3374"/>
                  </a:cubicBezTo>
                  <a:cubicBezTo>
                    <a:pt x="7373" y="2640"/>
                    <a:pt x="6505" y="2240"/>
                    <a:pt x="5571" y="2240"/>
                  </a:cubicBezTo>
                  <a:cubicBezTo>
                    <a:pt x="5505" y="2234"/>
                    <a:pt x="5439" y="2232"/>
                    <a:pt x="5374" y="2232"/>
                  </a:cubicBezTo>
                  <a:cubicBezTo>
                    <a:pt x="5069" y="2232"/>
                    <a:pt x="4782" y="2293"/>
                    <a:pt x="4496" y="2414"/>
                  </a:cubicBezTo>
                  <a:lnTo>
                    <a:pt x="4496" y="2414"/>
                  </a:lnTo>
                  <a:cubicBezTo>
                    <a:pt x="4382" y="1638"/>
                    <a:pt x="3954" y="961"/>
                    <a:pt x="3336" y="505"/>
                  </a:cubicBezTo>
                  <a:cubicBezTo>
                    <a:pt x="2847" y="169"/>
                    <a:pt x="2302" y="1"/>
                    <a:pt x="1726"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0" name="Google Shape;1370;p36"/>
            <p:cNvSpPr/>
            <p:nvPr/>
          </p:nvSpPr>
          <p:spPr>
            <a:xfrm>
              <a:off x="5359000" y="1814250"/>
              <a:ext cx="150125" cy="36175"/>
            </a:xfrm>
            <a:custGeom>
              <a:rect b="b" l="l" r="r" t="t"/>
              <a:pathLst>
                <a:path extrusionOk="0" h="1447" w="6005">
                  <a:moveTo>
                    <a:pt x="0" y="0"/>
                  </a:moveTo>
                  <a:lnTo>
                    <a:pt x="0" y="0"/>
                  </a:lnTo>
                  <a:cubicBezTo>
                    <a:pt x="34" y="100"/>
                    <a:pt x="67" y="167"/>
                    <a:pt x="134" y="234"/>
                  </a:cubicBezTo>
                  <a:cubicBezTo>
                    <a:pt x="501" y="767"/>
                    <a:pt x="1034" y="1134"/>
                    <a:pt x="1668" y="1268"/>
                  </a:cubicBezTo>
                  <a:cubicBezTo>
                    <a:pt x="1844" y="1306"/>
                    <a:pt x="2024" y="1325"/>
                    <a:pt x="2204" y="1325"/>
                  </a:cubicBezTo>
                  <a:cubicBezTo>
                    <a:pt x="2787" y="1325"/>
                    <a:pt x="3369" y="1125"/>
                    <a:pt x="3825" y="739"/>
                  </a:cubicBezTo>
                  <a:lnTo>
                    <a:pt x="3825" y="739"/>
                  </a:lnTo>
                  <a:cubicBezTo>
                    <a:pt x="3993" y="1021"/>
                    <a:pt x="4251" y="1239"/>
                    <a:pt x="4570" y="1334"/>
                  </a:cubicBezTo>
                  <a:cubicBezTo>
                    <a:pt x="4770" y="1409"/>
                    <a:pt x="4971" y="1447"/>
                    <a:pt x="5171" y="1447"/>
                  </a:cubicBezTo>
                  <a:cubicBezTo>
                    <a:pt x="5237" y="1447"/>
                    <a:pt x="5304" y="1443"/>
                    <a:pt x="5371" y="1434"/>
                  </a:cubicBezTo>
                  <a:cubicBezTo>
                    <a:pt x="5538" y="1401"/>
                    <a:pt x="5704" y="1368"/>
                    <a:pt x="5871" y="1268"/>
                  </a:cubicBezTo>
                  <a:cubicBezTo>
                    <a:pt x="5905" y="1234"/>
                    <a:pt x="5971" y="1201"/>
                    <a:pt x="6005" y="1168"/>
                  </a:cubicBezTo>
                  <a:lnTo>
                    <a:pt x="6005" y="1168"/>
                  </a:lnTo>
                  <a:cubicBezTo>
                    <a:pt x="5805" y="1268"/>
                    <a:pt x="5604" y="1334"/>
                    <a:pt x="5371" y="1368"/>
                  </a:cubicBezTo>
                  <a:cubicBezTo>
                    <a:pt x="5304" y="1376"/>
                    <a:pt x="5237" y="1380"/>
                    <a:pt x="5171" y="1380"/>
                  </a:cubicBezTo>
                  <a:cubicBezTo>
                    <a:pt x="4973" y="1380"/>
                    <a:pt x="4779" y="1343"/>
                    <a:pt x="4604" y="1268"/>
                  </a:cubicBezTo>
                  <a:cubicBezTo>
                    <a:pt x="4303" y="1134"/>
                    <a:pt x="4037" y="934"/>
                    <a:pt x="3870" y="634"/>
                  </a:cubicBezTo>
                  <a:lnTo>
                    <a:pt x="3870" y="601"/>
                  </a:lnTo>
                  <a:lnTo>
                    <a:pt x="3803" y="634"/>
                  </a:lnTo>
                  <a:cubicBezTo>
                    <a:pt x="3570" y="834"/>
                    <a:pt x="3303" y="1001"/>
                    <a:pt x="2969" y="1101"/>
                  </a:cubicBezTo>
                  <a:cubicBezTo>
                    <a:pt x="2702" y="1190"/>
                    <a:pt x="2406" y="1234"/>
                    <a:pt x="2109" y="1234"/>
                  </a:cubicBezTo>
                  <a:cubicBezTo>
                    <a:pt x="1961" y="1234"/>
                    <a:pt x="1813" y="1223"/>
                    <a:pt x="1668" y="1201"/>
                  </a:cubicBezTo>
                  <a:cubicBezTo>
                    <a:pt x="1301" y="1101"/>
                    <a:pt x="968" y="967"/>
                    <a:pt x="701" y="734"/>
                  </a:cubicBezTo>
                  <a:cubicBezTo>
                    <a:pt x="401" y="534"/>
                    <a:pt x="167" y="300"/>
                    <a:pt x="0"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36"/>
            <p:cNvSpPr/>
            <p:nvPr/>
          </p:nvSpPr>
          <p:spPr>
            <a:xfrm>
              <a:off x="5492425" y="1696250"/>
              <a:ext cx="182550" cy="159675"/>
            </a:xfrm>
            <a:custGeom>
              <a:rect b="b" l="l" r="r" t="t"/>
              <a:pathLst>
                <a:path extrusionOk="0" h="6387" w="7302">
                  <a:moveTo>
                    <a:pt x="5051" y="1"/>
                  </a:moveTo>
                  <a:cubicBezTo>
                    <a:pt x="4329" y="1"/>
                    <a:pt x="3236" y="617"/>
                    <a:pt x="3236" y="617"/>
                  </a:cubicBezTo>
                  <a:cubicBezTo>
                    <a:pt x="3103" y="417"/>
                    <a:pt x="2936" y="284"/>
                    <a:pt x="2736" y="250"/>
                  </a:cubicBezTo>
                  <a:cubicBezTo>
                    <a:pt x="2632" y="233"/>
                    <a:pt x="2531" y="225"/>
                    <a:pt x="2433" y="225"/>
                  </a:cubicBezTo>
                  <a:cubicBezTo>
                    <a:pt x="975" y="225"/>
                    <a:pt x="106" y="1994"/>
                    <a:pt x="1168" y="3119"/>
                  </a:cubicBezTo>
                  <a:cubicBezTo>
                    <a:pt x="167" y="3719"/>
                    <a:pt x="1" y="5120"/>
                    <a:pt x="868" y="5921"/>
                  </a:cubicBezTo>
                  <a:cubicBezTo>
                    <a:pt x="1210" y="6237"/>
                    <a:pt x="1630" y="6386"/>
                    <a:pt x="2046" y="6386"/>
                  </a:cubicBezTo>
                  <a:cubicBezTo>
                    <a:pt x="2684" y="6386"/>
                    <a:pt x="3313" y="6034"/>
                    <a:pt x="3636" y="5387"/>
                  </a:cubicBezTo>
                  <a:cubicBezTo>
                    <a:pt x="4022" y="5799"/>
                    <a:pt x="4477" y="5974"/>
                    <a:pt x="4918" y="5974"/>
                  </a:cubicBezTo>
                  <a:cubicBezTo>
                    <a:pt x="6159" y="5974"/>
                    <a:pt x="7301" y="4596"/>
                    <a:pt x="6539" y="3219"/>
                  </a:cubicBezTo>
                  <a:cubicBezTo>
                    <a:pt x="7072" y="2752"/>
                    <a:pt x="7239" y="1951"/>
                    <a:pt x="6905" y="1318"/>
                  </a:cubicBezTo>
                  <a:cubicBezTo>
                    <a:pt x="6605" y="617"/>
                    <a:pt x="5971" y="150"/>
                    <a:pt x="5238" y="17"/>
                  </a:cubicBezTo>
                  <a:cubicBezTo>
                    <a:pt x="5179" y="6"/>
                    <a:pt x="5117" y="1"/>
                    <a:pt x="5051"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2" name="Google Shape;1372;p36"/>
            <p:cNvSpPr/>
            <p:nvPr/>
          </p:nvSpPr>
          <p:spPr>
            <a:xfrm>
              <a:off x="5511600" y="1732525"/>
              <a:ext cx="47575" cy="29200"/>
            </a:xfrm>
            <a:custGeom>
              <a:rect b="b" l="l" r="r" t="t"/>
              <a:pathLst>
                <a:path extrusionOk="0" h="1168" w="1903">
                  <a:moveTo>
                    <a:pt x="1" y="0"/>
                  </a:moveTo>
                  <a:cubicBezTo>
                    <a:pt x="1" y="33"/>
                    <a:pt x="134" y="0"/>
                    <a:pt x="334" y="67"/>
                  </a:cubicBezTo>
                  <a:cubicBezTo>
                    <a:pt x="601" y="100"/>
                    <a:pt x="835" y="200"/>
                    <a:pt x="1068" y="367"/>
                  </a:cubicBezTo>
                  <a:cubicBezTo>
                    <a:pt x="1368" y="567"/>
                    <a:pt x="1669" y="834"/>
                    <a:pt x="1902" y="1168"/>
                  </a:cubicBezTo>
                  <a:cubicBezTo>
                    <a:pt x="1869" y="1068"/>
                    <a:pt x="1802" y="967"/>
                    <a:pt x="1702" y="867"/>
                  </a:cubicBezTo>
                  <a:cubicBezTo>
                    <a:pt x="1535" y="667"/>
                    <a:pt x="1335" y="467"/>
                    <a:pt x="1102" y="300"/>
                  </a:cubicBezTo>
                  <a:cubicBezTo>
                    <a:pt x="868" y="167"/>
                    <a:pt x="601" y="67"/>
                    <a:pt x="3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3" name="Google Shape;1373;p36"/>
            <p:cNvSpPr/>
            <p:nvPr/>
          </p:nvSpPr>
          <p:spPr>
            <a:xfrm>
              <a:off x="5558300" y="1702500"/>
              <a:ext cx="19200" cy="54225"/>
            </a:xfrm>
            <a:custGeom>
              <a:rect b="b" l="l" r="r" t="t"/>
              <a:pathLst>
                <a:path extrusionOk="0" h="2169" w="768">
                  <a:moveTo>
                    <a:pt x="1" y="0"/>
                  </a:moveTo>
                  <a:cubicBezTo>
                    <a:pt x="201" y="334"/>
                    <a:pt x="368" y="667"/>
                    <a:pt x="501" y="1034"/>
                  </a:cubicBezTo>
                  <a:cubicBezTo>
                    <a:pt x="635" y="1401"/>
                    <a:pt x="668" y="1768"/>
                    <a:pt x="668" y="2168"/>
                  </a:cubicBezTo>
                  <a:cubicBezTo>
                    <a:pt x="768" y="1768"/>
                    <a:pt x="735" y="1368"/>
                    <a:pt x="601" y="1001"/>
                  </a:cubicBezTo>
                  <a:cubicBezTo>
                    <a:pt x="501" y="734"/>
                    <a:pt x="368" y="467"/>
                    <a:pt x="201" y="267"/>
                  </a:cubicBezTo>
                  <a:cubicBezTo>
                    <a:pt x="168" y="167"/>
                    <a:pt x="67" y="67"/>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4" name="Google Shape;1374;p36"/>
            <p:cNvSpPr/>
            <p:nvPr/>
          </p:nvSpPr>
          <p:spPr>
            <a:xfrm>
              <a:off x="5590825" y="1699150"/>
              <a:ext cx="15050" cy="42575"/>
            </a:xfrm>
            <a:custGeom>
              <a:rect b="b" l="l" r="r" t="t"/>
              <a:pathLst>
                <a:path extrusionOk="0" h="1703" w="602">
                  <a:moveTo>
                    <a:pt x="401" y="1"/>
                  </a:moveTo>
                  <a:lnTo>
                    <a:pt x="401" y="1"/>
                  </a:lnTo>
                  <a:cubicBezTo>
                    <a:pt x="468" y="301"/>
                    <a:pt x="468" y="601"/>
                    <a:pt x="434" y="901"/>
                  </a:cubicBezTo>
                  <a:cubicBezTo>
                    <a:pt x="334" y="1168"/>
                    <a:pt x="201" y="1469"/>
                    <a:pt x="1" y="1702"/>
                  </a:cubicBezTo>
                  <a:cubicBezTo>
                    <a:pt x="268" y="1502"/>
                    <a:pt x="434" y="1235"/>
                    <a:pt x="501" y="901"/>
                  </a:cubicBezTo>
                  <a:cubicBezTo>
                    <a:pt x="601" y="601"/>
                    <a:pt x="568" y="268"/>
                    <a:pt x="4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5" name="Google Shape;1375;p36"/>
            <p:cNvSpPr/>
            <p:nvPr/>
          </p:nvSpPr>
          <p:spPr>
            <a:xfrm>
              <a:off x="5615025" y="1700000"/>
              <a:ext cx="24200" cy="42550"/>
            </a:xfrm>
            <a:custGeom>
              <a:rect b="b" l="l" r="r" t="t"/>
              <a:pathLst>
                <a:path extrusionOk="0" h="1702" w="968">
                  <a:moveTo>
                    <a:pt x="867" y="0"/>
                  </a:moveTo>
                  <a:cubicBezTo>
                    <a:pt x="867" y="0"/>
                    <a:pt x="867" y="134"/>
                    <a:pt x="867" y="300"/>
                  </a:cubicBezTo>
                  <a:cubicBezTo>
                    <a:pt x="867" y="534"/>
                    <a:pt x="801" y="767"/>
                    <a:pt x="701" y="1001"/>
                  </a:cubicBezTo>
                  <a:cubicBezTo>
                    <a:pt x="534" y="1301"/>
                    <a:pt x="300" y="1535"/>
                    <a:pt x="0" y="1701"/>
                  </a:cubicBezTo>
                  <a:cubicBezTo>
                    <a:pt x="100" y="1668"/>
                    <a:pt x="200" y="1635"/>
                    <a:pt x="267" y="1601"/>
                  </a:cubicBezTo>
                  <a:cubicBezTo>
                    <a:pt x="500" y="1468"/>
                    <a:pt x="667" y="1268"/>
                    <a:pt x="801" y="1034"/>
                  </a:cubicBezTo>
                  <a:cubicBezTo>
                    <a:pt x="934" y="734"/>
                    <a:pt x="967" y="334"/>
                    <a:pt x="86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6" name="Google Shape;1376;p36"/>
            <p:cNvSpPr/>
            <p:nvPr/>
          </p:nvSpPr>
          <p:spPr>
            <a:xfrm>
              <a:off x="5506600" y="1782325"/>
              <a:ext cx="40050" cy="6100"/>
            </a:xfrm>
            <a:custGeom>
              <a:rect b="b" l="l" r="r" t="t"/>
              <a:pathLst>
                <a:path extrusionOk="0" h="244" w="1602">
                  <a:moveTo>
                    <a:pt x="946" y="1"/>
                  </a:moveTo>
                  <a:cubicBezTo>
                    <a:pt x="897" y="1"/>
                    <a:pt x="848" y="4"/>
                    <a:pt x="801" y="10"/>
                  </a:cubicBezTo>
                  <a:cubicBezTo>
                    <a:pt x="534" y="10"/>
                    <a:pt x="234" y="76"/>
                    <a:pt x="1" y="243"/>
                  </a:cubicBezTo>
                  <a:cubicBezTo>
                    <a:pt x="267" y="176"/>
                    <a:pt x="534" y="110"/>
                    <a:pt x="801" y="110"/>
                  </a:cubicBezTo>
                  <a:cubicBezTo>
                    <a:pt x="1068" y="110"/>
                    <a:pt x="1335" y="110"/>
                    <a:pt x="1602" y="143"/>
                  </a:cubicBezTo>
                  <a:cubicBezTo>
                    <a:pt x="1410" y="61"/>
                    <a:pt x="1172" y="1"/>
                    <a:pt x="946"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7" name="Google Shape;1377;p36"/>
            <p:cNvSpPr/>
            <p:nvPr/>
          </p:nvSpPr>
          <p:spPr>
            <a:xfrm>
              <a:off x="5506600" y="1808100"/>
              <a:ext cx="36725" cy="27025"/>
            </a:xfrm>
            <a:custGeom>
              <a:rect b="b" l="l" r="r" t="t"/>
              <a:pathLst>
                <a:path extrusionOk="0" h="1081" w="1469">
                  <a:moveTo>
                    <a:pt x="1160" y="0"/>
                  </a:moveTo>
                  <a:cubicBezTo>
                    <a:pt x="931" y="0"/>
                    <a:pt x="708" y="75"/>
                    <a:pt x="501" y="213"/>
                  </a:cubicBezTo>
                  <a:cubicBezTo>
                    <a:pt x="334" y="380"/>
                    <a:pt x="167" y="580"/>
                    <a:pt x="101" y="780"/>
                  </a:cubicBezTo>
                  <a:cubicBezTo>
                    <a:pt x="34" y="880"/>
                    <a:pt x="1" y="980"/>
                    <a:pt x="1" y="1080"/>
                  </a:cubicBezTo>
                  <a:cubicBezTo>
                    <a:pt x="67" y="980"/>
                    <a:pt x="101" y="913"/>
                    <a:pt x="134" y="813"/>
                  </a:cubicBezTo>
                  <a:cubicBezTo>
                    <a:pt x="234" y="613"/>
                    <a:pt x="401" y="446"/>
                    <a:pt x="568" y="279"/>
                  </a:cubicBezTo>
                  <a:cubicBezTo>
                    <a:pt x="835" y="113"/>
                    <a:pt x="1168" y="46"/>
                    <a:pt x="1468" y="46"/>
                  </a:cubicBezTo>
                  <a:cubicBezTo>
                    <a:pt x="1365" y="15"/>
                    <a:pt x="1262" y="0"/>
                    <a:pt x="116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8" name="Google Shape;1378;p36"/>
            <p:cNvSpPr/>
            <p:nvPr/>
          </p:nvSpPr>
          <p:spPr>
            <a:xfrm>
              <a:off x="5631700" y="1701700"/>
              <a:ext cx="175975" cy="110900"/>
            </a:xfrm>
            <a:custGeom>
              <a:rect b="b" l="l" r="r" t="t"/>
              <a:pathLst>
                <a:path extrusionOk="0" h="4436" w="7039">
                  <a:moveTo>
                    <a:pt x="3923" y="0"/>
                  </a:moveTo>
                  <a:cubicBezTo>
                    <a:pt x="3682" y="0"/>
                    <a:pt x="3441" y="22"/>
                    <a:pt x="3202" y="66"/>
                  </a:cubicBezTo>
                  <a:cubicBezTo>
                    <a:pt x="2602" y="166"/>
                    <a:pt x="2002" y="366"/>
                    <a:pt x="1468" y="599"/>
                  </a:cubicBezTo>
                  <a:cubicBezTo>
                    <a:pt x="1001" y="833"/>
                    <a:pt x="634" y="1033"/>
                    <a:pt x="367" y="1166"/>
                  </a:cubicBezTo>
                  <a:lnTo>
                    <a:pt x="67" y="1333"/>
                  </a:lnTo>
                  <a:cubicBezTo>
                    <a:pt x="0" y="1367"/>
                    <a:pt x="0" y="1400"/>
                    <a:pt x="0" y="1400"/>
                  </a:cubicBezTo>
                  <a:lnTo>
                    <a:pt x="100" y="1333"/>
                  </a:lnTo>
                  <a:lnTo>
                    <a:pt x="400" y="1200"/>
                  </a:lnTo>
                  <a:cubicBezTo>
                    <a:pt x="634" y="1066"/>
                    <a:pt x="1001" y="866"/>
                    <a:pt x="1468" y="666"/>
                  </a:cubicBezTo>
                  <a:cubicBezTo>
                    <a:pt x="2035" y="433"/>
                    <a:pt x="2602" y="232"/>
                    <a:pt x="3202" y="132"/>
                  </a:cubicBezTo>
                  <a:cubicBezTo>
                    <a:pt x="3416" y="103"/>
                    <a:pt x="3630" y="88"/>
                    <a:pt x="3843" y="88"/>
                  </a:cubicBezTo>
                  <a:cubicBezTo>
                    <a:pt x="4359" y="88"/>
                    <a:pt x="4865" y="177"/>
                    <a:pt x="5337" y="366"/>
                  </a:cubicBezTo>
                  <a:cubicBezTo>
                    <a:pt x="6038" y="666"/>
                    <a:pt x="6538" y="1200"/>
                    <a:pt x="6805" y="1900"/>
                  </a:cubicBezTo>
                  <a:cubicBezTo>
                    <a:pt x="7005" y="2467"/>
                    <a:pt x="6938" y="3101"/>
                    <a:pt x="6605" y="3601"/>
                  </a:cubicBezTo>
                  <a:cubicBezTo>
                    <a:pt x="6371" y="3935"/>
                    <a:pt x="6038" y="4202"/>
                    <a:pt x="5671" y="4335"/>
                  </a:cubicBezTo>
                  <a:cubicBezTo>
                    <a:pt x="5537" y="4369"/>
                    <a:pt x="5404" y="4402"/>
                    <a:pt x="5271" y="4435"/>
                  </a:cubicBezTo>
                  <a:cubicBezTo>
                    <a:pt x="5404" y="4435"/>
                    <a:pt x="5537" y="4402"/>
                    <a:pt x="5671" y="4369"/>
                  </a:cubicBezTo>
                  <a:cubicBezTo>
                    <a:pt x="6071" y="4235"/>
                    <a:pt x="6405" y="3968"/>
                    <a:pt x="6638" y="3635"/>
                  </a:cubicBezTo>
                  <a:cubicBezTo>
                    <a:pt x="6805" y="3401"/>
                    <a:pt x="6938" y="3134"/>
                    <a:pt x="6972" y="2834"/>
                  </a:cubicBezTo>
                  <a:cubicBezTo>
                    <a:pt x="7039" y="2534"/>
                    <a:pt x="7005" y="2200"/>
                    <a:pt x="6872" y="1867"/>
                  </a:cubicBezTo>
                  <a:cubicBezTo>
                    <a:pt x="6638" y="1166"/>
                    <a:pt x="6071" y="599"/>
                    <a:pt x="5371" y="299"/>
                  </a:cubicBezTo>
                  <a:cubicBezTo>
                    <a:pt x="4920" y="96"/>
                    <a:pt x="4424" y="0"/>
                    <a:pt x="3923"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9" name="Google Shape;1379;p36"/>
            <p:cNvSpPr/>
            <p:nvPr/>
          </p:nvSpPr>
          <p:spPr>
            <a:xfrm>
              <a:off x="5500075" y="1702175"/>
              <a:ext cx="311775" cy="292850"/>
            </a:xfrm>
            <a:custGeom>
              <a:rect b="b" l="l" r="r" t="t"/>
              <a:pathLst>
                <a:path extrusionOk="0" h="11714" w="12471">
                  <a:moveTo>
                    <a:pt x="9078" y="1"/>
                  </a:moveTo>
                  <a:cubicBezTo>
                    <a:pt x="8974" y="1"/>
                    <a:pt x="8871" y="5"/>
                    <a:pt x="8768" y="13"/>
                  </a:cubicBezTo>
                  <a:cubicBezTo>
                    <a:pt x="7533" y="113"/>
                    <a:pt x="6399" y="680"/>
                    <a:pt x="5365" y="1348"/>
                  </a:cubicBezTo>
                  <a:cubicBezTo>
                    <a:pt x="5140" y="1256"/>
                    <a:pt x="4905" y="1212"/>
                    <a:pt x="4671" y="1212"/>
                  </a:cubicBezTo>
                  <a:cubicBezTo>
                    <a:pt x="3971" y="1212"/>
                    <a:pt x="3289" y="1606"/>
                    <a:pt x="2964" y="2282"/>
                  </a:cubicBezTo>
                  <a:cubicBezTo>
                    <a:pt x="2855" y="2266"/>
                    <a:pt x="2750" y="2259"/>
                    <a:pt x="2648" y="2259"/>
                  </a:cubicBezTo>
                  <a:cubicBezTo>
                    <a:pt x="508" y="2259"/>
                    <a:pt x="0" y="5476"/>
                    <a:pt x="2230" y="6018"/>
                  </a:cubicBezTo>
                  <a:cubicBezTo>
                    <a:pt x="595" y="7318"/>
                    <a:pt x="662" y="9820"/>
                    <a:pt x="2330" y="11088"/>
                  </a:cubicBezTo>
                  <a:cubicBezTo>
                    <a:pt x="2906" y="11514"/>
                    <a:pt x="3570" y="11714"/>
                    <a:pt x="4225" y="11714"/>
                  </a:cubicBezTo>
                  <a:cubicBezTo>
                    <a:pt x="5466" y="11714"/>
                    <a:pt x="6676" y="10998"/>
                    <a:pt x="7200" y="9754"/>
                  </a:cubicBezTo>
                  <a:cubicBezTo>
                    <a:pt x="7685" y="10024"/>
                    <a:pt x="8216" y="10154"/>
                    <a:pt x="8742" y="10154"/>
                  </a:cubicBezTo>
                  <a:cubicBezTo>
                    <a:pt x="9772" y="10154"/>
                    <a:pt x="10785" y="9658"/>
                    <a:pt x="11403" y="8753"/>
                  </a:cubicBezTo>
                  <a:cubicBezTo>
                    <a:pt x="12337" y="7352"/>
                    <a:pt x="12037" y="5484"/>
                    <a:pt x="10702" y="4483"/>
                  </a:cubicBezTo>
                  <a:cubicBezTo>
                    <a:pt x="11937" y="4216"/>
                    <a:pt x="12470" y="2615"/>
                    <a:pt x="11903" y="1514"/>
                  </a:cubicBezTo>
                  <a:cubicBezTo>
                    <a:pt x="11383" y="505"/>
                    <a:pt x="10219" y="1"/>
                    <a:pt x="907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0" name="Google Shape;1380;p36"/>
            <p:cNvSpPr/>
            <p:nvPr/>
          </p:nvSpPr>
          <p:spPr>
            <a:xfrm>
              <a:off x="5503400" y="1758025"/>
              <a:ext cx="294275" cy="169875"/>
            </a:xfrm>
            <a:custGeom>
              <a:rect b="b" l="l" r="r" t="t"/>
              <a:pathLst>
                <a:path extrusionOk="0" h="6795" w="11771">
                  <a:moveTo>
                    <a:pt x="2555" y="0"/>
                  </a:moveTo>
                  <a:cubicBezTo>
                    <a:pt x="2511" y="0"/>
                    <a:pt x="2469" y="4"/>
                    <a:pt x="2430" y="14"/>
                  </a:cubicBezTo>
                  <a:cubicBezTo>
                    <a:pt x="1963" y="48"/>
                    <a:pt x="1530" y="248"/>
                    <a:pt x="1196" y="581"/>
                  </a:cubicBezTo>
                  <a:cubicBezTo>
                    <a:pt x="1" y="1838"/>
                    <a:pt x="974" y="3798"/>
                    <a:pt x="2536" y="3798"/>
                  </a:cubicBezTo>
                  <a:cubicBezTo>
                    <a:pt x="2639" y="3798"/>
                    <a:pt x="2745" y="3790"/>
                    <a:pt x="2852" y="3772"/>
                  </a:cubicBezTo>
                  <a:lnTo>
                    <a:pt x="2852" y="3772"/>
                  </a:lnTo>
                  <a:cubicBezTo>
                    <a:pt x="2704" y="3959"/>
                    <a:pt x="2630" y="4193"/>
                    <a:pt x="2630" y="4451"/>
                  </a:cubicBezTo>
                  <a:cubicBezTo>
                    <a:pt x="2630" y="4751"/>
                    <a:pt x="2697" y="5018"/>
                    <a:pt x="2831" y="5285"/>
                  </a:cubicBezTo>
                  <a:cubicBezTo>
                    <a:pt x="3097" y="5818"/>
                    <a:pt x="3531" y="6252"/>
                    <a:pt x="4065" y="6519"/>
                  </a:cubicBezTo>
                  <a:cubicBezTo>
                    <a:pt x="4382" y="6702"/>
                    <a:pt x="4740" y="6794"/>
                    <a:pt x="5099" y="6794"/>
                  </a:cubicBezTo>
                  <a:cubicBezTo>
                    <a:pt x="5457" y="6794"/>
                    <a:pt x="5816" y="6702"/>
                    <a:pt x="6133" y="6519"/>
                  </a:cubicBezTo>
                  <a:cubicBezTo>
                    <a:pt x="6700" y="6235"/>
                    <a:pt x="7088" y="5685"/>
                    <a:pt x="7158" y="5035"/>
                  </a:cubicBezTo>
                  <a:lnTo>
                    <a:pt x="7158" y="5035"/>
                  </a:lnTo>
                  <a:cubicBezTo>
                    <a:pt x="7624" y="5689"/>
                    <a:pt x="8301" y="6125"/>
                    <a:pt x="9102" y="6285"/>
                  </a:cubicBezTo>
                  <a:cubicBezTo>
                    <a:pt x="9281" y="6325"/>
                    <a:pt x="9466" y="6344"/>
                    <a:pt x="9653" y="6344"/>
                  </a:cubicBezTo>
                  <a:cubicBezTo>
                    <a:pt x="10091" y="6344"/>
                    <a:pt x="10539" y="6239"/>
                    <a:pt x="10936" y="6052"/>
                  </a:cubicBezTo>
                  <a:cubicBezTo>
                    <a:pt x="11337" y="5885"/>
                    <a:pt x="11603" y="5551"/>
                    <a:pt x="11737" y="5118"/>
                  </a:cubicBezTo>
                  <a:cubicBezTo>
                    <a:pt x="11770" y="4984"/>
                    <a:pt x="11770" y="4818"/>
                    <a:pt x="11737" y="4684"/>
                  </a:cubicBezTo>
                  <a:cubicBezTo>
                    <a:pt x="11737" y="4851"/>
                    <a:pt x="11737" y="4984"/>
                    <a:pt x="11704" y="5151"/>
                  </a:cubicBezTo>
                  <a:cubicBezTo>
                    <a:pt x="11603" y="5551"/>
                    <a:pt x="11303" y="5852"/>
                    <a:pt x="10936" y="6018"/>
                  </a:cubicBezTo>
                  <a:cubicBezTo>
                    <a:pt x="10558" y="6196"/>
                    <a:pt x="10151" y="6300"/>
                    <a:pt x="9733" y="6300"/>
                  </a:cubicBezTo>
                  <a:cubicBezTo>
                    <a:pt x="9524" y="6300"/>
                    <a:pt x="9313" y="6274"/>
                    <a:pt x="9102" y="6219"/>
                  </a:cubicBezTo>
                  <a:cubicBezTo>
                    <a:pt x="8334" y="6085"/>
                    <a:pt x="7634" y="5618"/>
                    <a:pt x="7167" y="4951"/>
                  </a:cubicBezTo>
                  <a:lnTo>
                    <a:pt x="7165" y="4948"/>
                  </a:lnTo>
                  <a:lnTo>
                    <a:pt x="7165" y="4948"/>
                  </a:lnTo>
                  <a:cubicBezTo>
                    <a:pt x="7166" y="4938"/>
                    <a:pt x="7167" y="4928"/>
                    <a:pt x="7167" y="4918"/>
                  </a:cubicBezTo>
                  <a:lnTo>
                    <a:pt x="7167" y="4918"/>
                  </a:lnTo>
                  <a:lnTo>
                    <a:pt x="7154" y="4924"/>
                  </a:lnTo>
                  <a:lnTo>
                    <a:pt x="7100" y="4818"/>
                  </a:lnTo>
                  <a:lnTo>
                    <a:pt x="7100" y="4951"/>
                  </a:lnTo>
                  <a:cubicBezTo>
                    <a:pt x="7067" y="5618"/>
                    <a:pt x="6667" y="6185"/>
                    <a:pt x="6100" y="6485"/>
                  </a:cubicBezTo>
                  <a:cubicBezTo>
                    <a:pt x="5799" y="6652"/>
                    <a:pt x="5457" y="6736"/>
                    <a:pt x="5116" y="6736"/>
                  </a:cubicBezTo>
                  <a:cubicBezTo>
                    <a:pt x="4774" y="6736"/>
                    <a:pt x="4432" y="6652"/>
                    <a:pt x="4131" y="6485"/>
                  </a:cubicBezTo>
                  <a:cubicBezTo>
                    <a:pt x="3598" y="6219"/>
                    <a:pt x="3164" y="5785"/>
                    <a:pt x="2897" y="5251"/>
                  </a:cubicBezTo>
                  <a:cubicBezTo>
                    <a:pt x="2630" y="4784"/>
                    <a:pt x="2664" y="4184"/>
                    <a:pt x="2997" y="3750"/>
                  </a:cubicBezTo>
                  <a:lnTo>
                    <a:pt x="3097" y="3650"/>
                  </a:lnTo>
                  <a:lnTo>
                    <a:pt x="2964" y="3650"/>
                  </a:lnTo>
                  <a:cubicBezTo>
                    <a:pt x="2816" y="3684"/>
                    <a:pt x="2672" y="3699"/>
                    <a:pt x="2534" y="3699"/>
                  </a:cubicBezTo>
                  <a:cubicBezTo>
                    <a:pt x="1012" y="3699"/>
                    <a:pt x="98" y="1807"/>
                    <a:pt x="1229" y="615"/>
                  </a:cubicBezTo>
                  <a:cubicBezTo>
                    <a:pt x="1563" y="281"/>
                    <a:pt x="1963" y="81"/>
                    <a:pt x="2430" y="48"/>
                  </a:cubicBezTo>
                  <a:cubicBezTo>
                    <a:pt x="2497" y="31"/>
                    <a:pt x="2572" y="23"/>
                    <a:pt x="2651" y="23"/>
                  </a:cubicBezTo>
                  <a:cubicBezTo>
                    <a:pt x="2730" y="23"/>
                    <a:pt x="2814" y="31"/>
                    <a:pt x="2897" y="48"/>
                  </a:cubicBezTo>
                  <a:cubicBezTo>
                    <a:pt x="2779" y="24"/>
                    <a:pt x="2661" y="0"/>
                    <a:pt x="2555"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1" name="Google Shape;1381;p36"/>
            <p:cNvSpPr/>
            <p:nvPr/>
          </p:nvSpPr>
          <p:spPr>
            <a:xfrm>
              <a:off x="5571650" y="1733475"/>
              <a:ext cx="213500" cy="69125"/>
            </a:xfrm>
            <a:custGeom>
              <a:rect b="b" l="l" r="r" t="t"/>
              <a:pathLst>
                <a:path extrusionOk="0" h="2765" w="8540">
                  <a:moveTo>
                    <a:pt x="234" y="763"/>
                  </a:moveTo>
                  <a:cubicBezTo>
                    <a:pt x="134" y="863"/>
                    <a:pt x="67" y="963"/>
                    <a:pt x="0" y="1096"/>
                  </a:cubicBezTo>
                  <a:cubicBezTo>
                    <a:pt x="0" y="1096"/>
                    <a:pt x="67" y="963"/>
                    <a:pt x="234" y="763"/>
                  </a:cubicBezTo>
                  <a:close/>
                  <a:moveTo>
                    <a:pt x="1844" y="0"/>
                  </a:moveTo>
                  <a:cubicBezTo>
                    <a:pt x="1604" y="0"/>
                    <a:pt x="1363" y="43"/>
                    <a:pt x="1135" y="129"/>
                  </a:cubicBezTo>
                  <a:cubicBezTo>
                    <a:pt x="768" y="262"/>
                    <a:pt x="467" y="462"/>
                    <a:pt x="234" y="763"/>
                  </a:cubicBezTo>
                  <a:cubicBezTo>
                    <a:pt x="501" y="496"/>
                    <a:pt x="801" y="296"/>
                    <a:pt x="1168" y="162"/>
                  </a:cubicBezTo>
                  <a:cubicBezTo>
                    <a:pt x="1370" y="95"/>
                    <a:pt x="1582" y="60"/>
                    <a:pt x="1797" y="60"/>
                  </a:cubicBezTo>
                  <a:cubicBezTo>
                    <a:pt x="2115" y="60"/>
                    <a:pt x="2437" y="136"/>
                    <a:pt x="2736" y="296"/>
                  </a:cubicBezTo>
                  <a:cubicBezTo>
                    <a:pt x="3336" y="663"/>
                    <a:pt x="3703" y="1263"/>
                    <a:pt x="3770" y="1964"/>
                  </a:cubicBezTo>
                  <a:lnTo>
                    <a:pt x="3770" y="2097"/>
                  </a:lnTo>
                  <a:lnTo>
                    <a:pt x="3837" y="1964"/>
                  </a:lnTo>
                  <a:cubicBezTo>
                    <a:pt x="4338" y="1061"/>
                    <a:pt x="5262" y="580"/>
                    <a:pt x="6202" y="580"/>
                  </a:cubicBezTo>
                  <a:cubicBezTo>
                    <a:pt x="6825" y="580"/>
                    <a:pt x="7454" y="791"/>
                    <a:pt x="7973" y="1230"/>
                  </a:cubicBezTo>
                  <a:cubicBezTo>
                    <a:pt x="8306" y="1497"/>
                    <a:pt x="8473" y="1930"/>
                    <a:pt x="8406" y="2330"/>
                  </a:cubicBezTo>
                  <a:cubicBezTo>
                    <a:pt x="8373" y="2497"/>
                    <a:pt x="8306" y="2631"/>
                    <a:pt x="8240" y="2764"/>
                  </a:cubicBezTo>
                  <a:cubicBezTo>
                    <a:pt x="8273" y="2731"/>
                    <a:pt x="8306" y="2697"/>
                    <a:pt x="8340" y="2664"/>
                  </a:cubicBezTo>
                  <a:cubicBezTo>
                    <a:pt x="8373" y="2564"/>
                    <a:pt x="8440" y="2464"/>
                    <a:pt x="8473" y="2364"/>
                  </a:cubicBezTo>
                  <a:cubicBezTo>
                    <a:pt x="8540" y="1930"/>
                    <a:pt x="8373" y="1463"/>
                    <a:pt x="8006" y="1196"/>
                  </a:cubicBezTo>
                  <a:cubicBezTo>
                    <a:pt x="7491" y="728"/>
                    <a:pt x="6845" y="501"/>
                    <a:pt x="6197" y="501"/>
                  </a:cubicBezTo>
                  <a:cubicBezTo>
                    <a:pt x="5460" y="501"/>
                    <a:pt x="4720" y="795"/>
                    <a:pt x="4170" y="1363"/>
                  </a:cubicBezTo>
                  <a:cubicBezTo>
                    <a:pt x="4033" y="1501"/>
                    <a:pt x="3918" y="1661"/>
                    <a:pt x="3826" y="1825"/>
                  </a:cubicBezTo>
                  <a:lnTo>
                    <a:pt x="3826" y="1825"/>
                  </a:lnTo>
                  <a:cubicBezTo>
                    <a:pt x="3751" y="1150"/>
                    <a:pt x="3363" y="573"/>
                    <a:pt x="2769" y="229"/>
                  </a:cubicBezTo>
                  <a:cubicBezTo>
                    <a:pt x="2483" y="76"/>
                    <a:pt x="2165" y="0"/>
                    <a:pt x="1844"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2" name="Google Shape;1382;p36"/>
            <p:cNvSpPr/>
            <p:nvPr/>
          </p:nvSpPr>
          <p:spPr>
            <a:xfrm>
              <a:off x="5513275" y="1854750"/>
              <a:ext cx="263550" cy="139650"/>
            </a:xfrm>
            <a:custGeom>
              <a:rect b="b" l="l" r="r" t="t"/>
              <a:pathLst>
                <a:path extrusionOk="0" h="5586" w="10542">
                  <a:moveTo>
                    <a:pt x="1922" y="1"/>
                  </a:moveTo>
                  <a:cubicBezTo>
                    <a:pt x="1804" y="1"/>
                    <a:pt x="1686" y="24"/>
                    <a:pt x="1568" y="48"/>
                  </a:cubicBezTo>
                  <a:cubicBezTo>
                    <a:pt x="934" y="248"/>
                    <a:pt x="434" y="715"/>
                    <a:pt x="267" y="1349"/>
                  </a:cubicBezTo>
                  <a:cubicBezTo>
                    <a:pt x="0" y="2283"/>
                    <a:pt x="201" y="3250"/>
                    <a:pt x="768" y="4051"/>
                  </a:cubicBezTo>
                  <a:cubicBezTo>
                    <a:pt x="1435" y="4985"/>
                    <a:pt x="2536" y="5585"/>
                    <a:pt x="3736" y="5585"/>
                  </a:cubicBezTo>
                  <a:cubicBezTo>
                    <a:pt x="5065" y="5552"/>
                    <a:pt x="6261" y="4792"/>
                    <a:pt x="6864" y="3633"/>
                  </a:cubicBezTo>
                  <a:lnTo>
                    <a:pt x="6864" y="3633"/>
                  </a:lnTo>
                  <a:cubicBezTo>
                    <a:pt x="7249" y="3875"/>
                    <a:pt x="7707" y="3996"/>
                    <a:pt x="8169" y="3996"/>
                  </a:cubicBezTo>
                  <a:cubicBezTo>
                    <a:pt x="8383" y="3996"/>
                    <a:pt x="8598" y="3970"/>
                    <a:pt x="8807" y="3917"/>
                  </a:cubicBezTo>
                  <a:cubicBezTo>
                    <a:pt x="9307" y="3751"/>
                    <a:pt x="9774" y="3450"/>
                    <a:pt x="10074" y="3017"/>
                  </a:cubicBezTo>
                  <a:cubicBezTo>
                    <a:pt x="10274" y="2717"/>
                    <a:pt x="10408" y="2416"/>
                    <a:pt x="10508" y="2083"/>
                  </a:cubicBezTo>
                  <a:cubicBezTo>
                    <a:pt x="10508" y="1949"/>
                    <a:pt x="10541" y="1849"/>
                    <a:pt x="10541" y="1716"/>
                  </a:cubicBezTo>
                  <a:lnTo>
                    <a:pt x="10541" y="1716"/>
                  </a:lnTo>
                  <a:cubicBezTo>
                    <a:pt x="10508" y="1716"/>
                    <a:pt x="10508" y="1849"/>
                    <a:pt x="10475" y="2083"/>
                  </a:cubicBezTo>
                  <a:cubicBezTo>
                    <a:pt x="10408" y="2416"/>
                    <a:pt x="10241" y="2717"/>
                    <a:pt x="10041" y="2983"/>
                  </a:cubicBezTo>
                  <a:cubicBezTo>
                    <a:pt x="9741" y="3417"/>
                    <a:pt x="9307" y="3717"/>
                    <a:pt x="8807" y="3851"/>
                  </a:cubicBezTo>
                  <a:cubicBezTo>
                    <a:pt x="8598" y="3903"/>
                    <a:pt x="8387" y="3929"/>
                    <a:pt x="8177" y="3929"/>
                  </a:cubicBezTo>
                  <a:cubicBezTo>
                    <a:pt x="7715" y="3929"/>
                    <a:pt x="7262" y="3803"/>
                    <a:pt x="6872" y="3551"/>
                  </a:cubicBezTo>
                  <a:lnTo>
                    <a:pt x="6839" y="3551"/>
                  </a:lnTo>
                  <a:lnTo>
                    <a:pt x="6839" y="3584"/>
                  </a:lnTo>
                  <a:cubicBezTo>
                    <a:pt x="6238" y="4718"/>
                    <a:pt x="5037" y="5452"/>
                    <a:pt x="3770" y="5485"/>
                  </a:cubicBezTo>
                  <a:cubicBezTo>
                    <a:pt x="2602" y="5485"/>
                    <a:pt x="1502" y="4918"/>
                    <a:pt x="834" y="3984"/>
                  </a:cubicBezTo>
                  <a:cubicBezTo>
                    <a:pt x="267" y="3250"/>
                    <a:pt x="67" y="2283"/>
                    <a:pt x="334" y="1349"/>
                  </a:cubicBezTo>
                  <a:cubicBezTo>
                    <a:pt x="501" y="748"/>
                    <a:pt x="968" y="281"/>
                    <a:pt x="1568" y="81"/>
                  </a:cubicBezTo>
                  <a:cubicBezTo>
                    <a:pt x="1705" y="42"/>
                    <a:pt x="1842" y="26"/>
                    <a:pt x="1979" y="26"/>
                  </a:cubicBezTo>
                  <a:cubicBezTo>
                    <a:pt x="2075" y="26"/>
                    <a:pt x="2172" y="34"/>
                    <a:pt x="2269" y="48"/>
                  </a:cubicBezTo>
                  <a:cubicBezTo>
                    <a:pt x="2202" y="15"/>
                    <a:pt x="2135" y="15"/>
                    <a:pt x="2069" y="15"/>
                  </a:cubicBezTo>
                  <a:cubicBezTo>
                    <a:pt x="2020" y="5"/>
                    <a:pt x="1971" y="1"/>
                    <a:pt x="192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3" name="Google Shape;1383;p36"/>
            <p:cNvSpPr/>
            <p:nvPr/>
          </p:nvSpPr>
          <p:spPr>
            <a:xfrm>
              <a:off x="5568325" y="1769200"/>
              <a:ext cx="149275" cy="78450"/>
            </a:xfrm>
            <a:custGeom>
              <a:rect b="b" l="l" r="r" t="t"/>
              <a:pathLst>
                <a:path extrusionOk="0" h="3138" w="5971">
                  <a:moveTo>
                    <a:pt x="33" y="1"/>
                  </a:moveTo>
                  <a:cubicBezTo>
                    <a:pt x="0" y="101"/>
                    <a:pt x="0" y="234"/>
                    <a:pt x="0" y="334"/>
                  </a:cubicBezTo>
                  <a:cubicBezTo>
                    <a:pt x="33" y="601"/>
                    <a:pt x="100" y="901"/>
                    <a:pt x="234" y="1168"/>
                  </a:cubicBezTo>
                  <a:cubicBezTo>
                    <a:pt x="400" y="1535"/>
                    <a:pt x="734" y="1869"/>
                    <a:pt x="1101" y="2069"/>
                  </a:cubicBezTo>
                  <a:cubicBezTo>
                    <a:pt x="1408" y="2213"/>
                    <a:pt x="1729" y="2280"/>
                    <a:pt x="2054" y="2280"/>
                  </a:cubicBezTo>
                  <a:cubicBezTo>
                    <a:pt x="2258" y="2280"/>
                    <a:pt x="2463" y="2254"/>
                    <a:pt x="2669" y="2202"/>
                  </a:cubicBezTo>
                  <a:lnTo>
                    <a:pt x="2822" y="2141"/>
                  </a:lnTo>
                  <a:lnTo>
                    <a:pt x="2822" y="2141"/>
                  </a:lnTo>
                  <a:cubicBezTo>
                    <a:pt x="3058" y="2588"/>
                    <a:pt x="3450" y="2908"/>
                    <a:pt x="3936" y="3070"/>
                  </a:cubicBezTo>
                  <a:cubicBezTo>
                    <a:pt x="4096" y="3113"/>
                    <a:pt x="4269" y="3138"/>
                    <a:pt x="4447" y="3138"/>
                  </a:cubicBezTo>
                  <a:cubicBezTo>
                    <a:pt x="4675" y="3138"/>
                    <a:pt x="4912" y="3097"/>
                    <a:pt x="5137" y="3003"/>
                  </a:cubicBezTo>
                  <a:cubicBezTo>
                    <a:pt x="5371" y="2903"/>
                    <a:pt x="5604" y="2736"/>
                    <a:pt x="5804" y="2536"/>
                  </a:cubicBezTo>
                  <a:cubicBezTo>
                    <a:pt x="5871" y="2469"/>
                    <a:pt x="5938" y="2369"/>
                    <a:pt x="5971" y="2302"/>
                  </a:cubicBezTo>
                  <a:lnTo>
                    <a:pt x="5971" y="2302"/>
                  </a:lnTo>
                  <a:cubicBezTo>
                    <a:pt x="5737" y="2603"/>
                    <a:pt x="5437" y="2836"/>
                    <a:pt x="5104" y="2970"/>
                  </a:cubicBezTo>
                  <a:cubicBezTo>
                    <a:pt x="4907" y="3041"/>
                    <a:pt x="4691" y="3074"/>
                    <a:pt x="4477" y="3074"/>
                  </a:cubicBezTo>
                  <a:cubicBezTo>
                    <a:pt x="4291" y="3074"/>
                    <a:pt x="4107" y="3049"/>
                    <a:pt x="3936" y="3003"/>
                  </a:cubicBezTo>
                  <a:cubicBezTo>
                    <a:pt x="3469" y="2836"/>
                    <a:pt x="3069" y="2503"/>
                    <a:pt x="2869" y="2069"/>
                  </a:cubicBezTo>
                  <a:lnTo>
                    <a:pt x="2869" y="2036"/>
                  </a:lnTo>
                  <a:lnTo>
                    <a:pt x="2802" y="2036"/>
                  </a:lnTo>
                  <a:cubicBezTo>
                    <a:pt x="2769" y="2069"/>
                    <a:pt x="2702" y="2102"/>
                    <a:pt x="2635" y="2102"/>
                  </a:cubicBezTo>
                  <a:cubicBezTo>
                    <a:pt x="2440" y="2167"/>
                    <a:pt x="2240" y="2197"/>
                    <a:pt x="2043" y="2197"/>
                  </a:cubicBezTo>
                  <a:cubicBezTo>
                    <a:pt x="1734" y="2197"/>
                    <a:pt x="1432" y="2124"/>
                    <a:pt x="1168" y="2002"/>
                  </a:cubicBezTo>
                  <a:cubicBezTo>
                    <a:pt x="767" y="1802"/>
                    <a:pt x="467" y="1502"/>
                    <a:pt x="267" y="1135"/>
                  </a:cubicBezTo>
                  <a:cubicBezTo>
                    <a:pt x="100" y="768"/>
                    <a:pt x="33" y="401"/>
                    <a:pt x="33"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36"/>
            <p:cNvSpPr/>
            <p:nvPr/>
          </p:nvSpPr>
          <p:spPr>
            <a:xfrm>
              <a:off x="5618350" y="4494500"/>
              <a:ext cx="243525" cy="608775"/>
            </a:xfrm>
            <a:custGeom>
              <a:rect b="b" l="l" r="r" t="t"/>
              <a:pathLst>
                <a:path extrusionOk="0" h="24351" w="9741">
                  <a:moveTo>
                    <a:pt x="8540" y="0"/>
                  </a:moveTo>
                  <a:lnTo>
                    <a:pt x="0" y="2469"/>
                  </a:lnTo>
                  <a:lnTo>
                    <a:pt x="1635" y="24351"/>
                  </a:lnTo>
                  <a:lnTo>
                    <a:pt x="9741" y="22383"/>
                  </a:lnTo>
                  <a:lnTo>
                    <a:pt x="8540" y="0"/>
                  </a:ln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5" name="Google Shape;1385;p36"/>
            <p:cNvSpPr/>
            <p:nvPr/>
          </p:nvSpPr>
          <p:spPr>
            <a:xfrm>
              <a:off x="5659200" y="5049050"/>
              <a:ext cx="243550" cy="152650"/>
            </a:xfrm>
            <a:custGeom>
              <a:rect b="b" l="l" r="r" t="t"/>
              <a:pathLst>
                <a:path extrusionOk="0" h="6106" w="9742">
                  <a:moveTo>
                    <a:pt x="8340" y="1"/>
                  </a:moveTo>
                  <a:lnTo>
                    <a:pt x="1" y="2136"/>
                  </a:lnTo>
                  <a:lnTo>
                    <a:pt x="401" y="6105"/>
                  </a:lnTo>
                  <a:lnTo>
                    <a:pt x="9741" y="6105"/>
                  </a:lnTo>
                  <a:lnTo>
                    <a:pt x="8340"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6" name="Google Shape;1386;p36"/>
            <p:cNvSpPr/>
            <p:nvPr/>
          </p:nvSpPr>
          <p:spPr>
            <a:xfrm>
              <a:off x="5664225" y="5171325"/>
              <a:ext cx="231850" cy="9850"/>
            </a:xfrm>
            <a:custGeom>
              <a:rect b="b" l="l" r="r" t="t"/>
              <a:pathLst>
                <a:path extrusionOk="0" h="394" w="9274">
                  <a:moveTo>
                    <a:pt x="8281" y="0"/>
                  </a:moveTo>
                  <a:cubicBezTo>
                    <a:pt x="8156" y="0"/>
                    <a:pt x="8031" y="4"/>
                    <a:pt x="7906" y="13"/>
                  </a:cubicBezTo>
                  <a:cubicBezTo>
                    <a:pt x="7072" y="13"/>
                    <a:pt x="5904" y="13"/>
                    <a:pt x="4637" y="80"/>
                  </a:cubicBezTo>
                  <a:lnTo>
                    <a:pt x="1368" y="213"/>
                  </a:lnTo>
                  <a:cubicBezTo>
                    <a:pt x="901" y="213"/>
                    <a:pt x="434" y="247"/>
                    <a:pt x="0" y="313"/>
                  </a:cubicBezTo>
                  <a:cubicBezTo>
                    <a:pt x="318" y="362"/>
                    <a:pt x="653" y="393"/>
                    <a:pt x="993" y="393"/>
                  </a:cubicBezTo>
                  <a:cubicBezTo>
                    <a:pt x="1118" y="393"/>
                    <a:pt x="1243" y="389"/>
                    <a:pt x="1368" y="380"/>
                  </a:cubicBezTo>
                  <a:cubicBezTo>
                    <a:pt x="2202" y="380"/>
                    <a:pt x="3369" y="380"/>
                    <a:pt x="4637" y="347"/>
                  </a:cubicBezTo>
                  <a:lnTo>
                    <a:pt x="7906" y="180"/>
                  </a:lnTo>
                  <a:cubicBezTo>
                    <a:pt x="8373" y="180"/>
                    <a:pt x="8840" y="147"/>
                    <a:pt x="9273" y="80"/>
                  </a:cubicBezTo>
                  <a:cubicBezTo>
                    <a:pt x="8956" y="31"/>
                    <a:pt x="8621" y="0"/>
                    <a:pt x="828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7" name="Google Shape;1387;p36"/>
            <p:cNvSpPr/>
            <p:nvPr/>
          </p:nvSpPr>
          <p:spPr>
            <a:xfrm>
              <a:off x="5761775" y="5079075"/>
              <a:ext cx="10050" cy="97625"/>
            </a:xfrm>
            <a:custGeom>
              <a:rect b="b" l="l" r="r" t="t"/>
              <a:pathLst>
                <a:path extrusionOk="0" h="3905" w="402">
                  <a:moveTo>
                    <a:pt x="68" y="1"/>
                  </a:moveTo>
                  <a:cubicBezTo>
                    <a:pt x="1" y="1"/>
                    <a:pt x="1" y="901"/>
                    <a:pt x="68" y="1969"/>
                  </a:cubicBezTo>
                  <a:cubicBezTo>
                    <a:pt x="133" y="3017"/>
                    <a:pt x="231" y="3904"/>
                    <a:pt x="298" y="3904"/>
                  </a:cubicBezTo>
                  <a:cubicBezTo>
                    <a:pt x="299" y="3904"/>
                    <a:pt x="300" y="3904"/>
                    <a:pt x="301" y="3903"/>
                  </a:cubicBezTo>
                  <a:cubicBezTo>
                    <a:pt x="401" y="3903"/>
                    <a:pt x="401" y="3036"/>
                    <a:pt x="301" y="1935"/>
                  </a:cubicBezTo>
                  <a:cubicBezTo>
                    <a:pt x="234" y="868"/>
                    <a:pt x="134" y="1"/>
                    <a:pt x="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36"/>
            <p:cNvSpPr/>
            <p:nvPr/>
          </p:nvSpPr>
          <p:spPr>
            <a:xfrm>
              <a:off x="5666725" y="5173300"/>
              <a:ext cx="236025" cy="28400"/>
            </a:xfrm>
            <a:custGeom>
              <a:rect b="b" l="l" r="r" t="t"/>
              <a:pathLst>
                <a:path extrusionOk="0" h="1136" w="9441">
                  <a:moveTo>
                    <a:pt x="9274" y="1"/>
                  </a:moveTo>
                  <a:lnTo>
                    <a:pt x="0" y="234"/>
                  </a:lnTo>
                  <a:lnTo>
                    <a:pt x="100" y="1135"/>
                  </a:lnTo>
                  <a:lnTo>
                    <a:pt x="9440" y="1135"/>
                  </a:lnTo>
                  <a:lnTo>
                    <a:pt x="9440" y="1035"/>
                  </a:lnTo>
                  <a:lnTo>
                    <a:pt x="927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36"/>
            <p:cNvSpPr/>
            <p:nvPr/>
          </p:nvSpPr>
          <p:spPr>
            <a:xfrm>
              <a:off x="4832800" y="4766350"/>
              <a:ext cx="228500" cy="371125"/>
            </a:xfrm>
            <a:custGeom>
              <a:rect b="b" l="l" r="r" t="t"/>
              <a:pathLst>
                <a:path extrusionOk="0" h="14845" w="9140">
                  <a:moveTo>
                    <a:pt x="9140" y="1"/>
                  </a:moveTo>
                  <a:lnTo>
                    <a:pt x="1501" y="735"/>
                  </a:lnTo>
                  <a:lnTo>
                    <a:pt x="0" y="14344"/>
                  </a:lnTo>
                  <a:lnTo>
                    <a:pt x="7172" y="14845"/>
                  </a:lnTo>
                  <a:lnTo>
                    <a:pt x="9140" y="1"/>
                  </a:ln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36"/>
            <p:cNvSpPr/>
            <p:nvPr/>
          </p:nvSpPr>
          <p:spPr>
            <a:xfrm>
              <a:off x="4625975" y="5084925"/>
              <a:ext cx="388625" cy="115925"/>
            </a:xfrm>
            <a:custGeom>
              <a:rect b="b" l="l" r="r" t="t"/>
              <a:pathLst>
                <a:path extrusionOk="0" h="4637" w="15545">
                  <a:moveTo>
                    <a:pt x="8206" y="0"/>
                  </a:moveTo>
                  <a:cubicBezTo>
                    <a:pt x="8206" y="0"/>
                    <a:pt x="134" y="2735"/>
                    <a:pt x="0" y="4203"/>
                  </a:cubicBezTo>
                  <a:lnTo>
                    <a:pt x="15411" y="4637"/>
                  </a:lnTo>
                  <a:lnTo>
                    <a:pt x="15545" y="601"/>
                  </a:lnTo>
                  <a:lnTo>
                    <a:pt x="14978" y="701"/>
                  </a:lnTo>
                  <a:cubicBezTo>
                    <a:pt x="14240" y="853"/>
                    <a:pt x="13491" y="927"/>
                    <a:pt x="12743" y="927"/>
                  </a:cubicBezTo>
                  <a:cubicBezTo>
                    <a:pt x="11193" y="927"/>
                    <a:pt x="9647" y="608"/>
                    <a:pt x="8206"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36"/>
            <p:cNvSpPr/>
            <p:nvPr/>
          </p:nvSpPr>
          <p:spPr>
            <a:xfrm>
              <a:off x="4949550" y="5117100"/>
              <a:ext cx="32500" cy="29875"/>
            </a:xfrm>
            <a:custGeom>
              <a:rect b="b" l="l" r="r" t="t"/>
              <a:pathLst>
                <a:path extrusionOk="0" h="1195" w="1300">
                  <a:moveTo>
                    <a:pt x="827" y="23"/>
                  </a:moveTo>
                  <a:lnTo>
                    <a:pt x="901" y="47"/>
                  </a:lnTo>
                  <a:cubicBezTo>
                    <a:pt x="876" y="38"/>
                    <a:pt x="852" y="30"/>
                    <a:pt x="827" y="23"/>
                  </a:cubicBezTo>
                  <a:close/>
                  <a:moveTo>
                    <a:pt x="661" y="1"/>
                  </a:moveTo>
                  <a:cubicBezTo>
                    <a:pt x="408" y="1"/>
                    <a:pt x="176" y="152"/>
                    <a:pt x="100" y="381"/>
                  </a:cubicBezTo>
                  <a:cubicBezTo>
                    <a:pt x="0" y="715"/>
                    <a:pt x="200" y="1048"/>
                    <a:pt x="500" y="1182"/>
                  </a:cubicBezTo>
                  <a:cubicBezTo>
                    <a:pt x="544" y="1190"/>
                    <a:pt x="587" y="1194"/>
                    <a:pt x="629" y="1194"/>
                  </a:cubicBezTo>
                  <a:cubicBezTo>
                    <a:pt x="909" y="1194"/>
                    <a:pt x="1147" y="1009"/>
                    <a:pt x="1234" y="748"/>
                  </a:cubicBezTo>
                  <a:cubicBezTo>
                    <a:pt x="1299" y="455"/>
                    <a:pt x="1110" y="129"/>
                    <a:pt x="821" y="21"/>
                  </a:cubicBezTo>
                  <a:lnTo>
                    <a:pt x="821" y="21"/>
                  </a:lnTo>
                  <a:cubicBezTo>
                    <a:pt x="823" y="22"/>
                    <a:pt x="825" y="22"/>
                    <a:pt x="827" y="23"/>
                  </a:cubicBezTo>
                  <a:lnTo>
                    <a:pt x="827" y="23"/>
                  </a:lnTo>
                  <a:lnTo>
                    <a:pt x="801" y="14"/>
                  </a:lnTo>
                  <a:lnTo>
                    <a:pt x="801" y="14"/>
                  </a:lnTo>
                  <a:cubicBezTo>
                    <a:pt x="808" y="16"/>
                    <a:pt x="814" y="19"/>
                    <a:pt x="821" y="21"/>
                  </a:cubicBezTo>
                  <a:lnTo>
                    <a:pt x="821" y="21"/>
                  </a:lnTo>
                  <a:cubicBezTo>
                    <a:pt x="768" y="7"/>
                    <a:pt x="714" y="1"/>
                    <a:pt x="66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36"/>
            <p:cNvSpPr/>
            <p:nvPr/>
          </p:nvSpPr>
          <p:spPr>
            <a:xfrm>
              <a:off x="4624300" y="5169975"/>
              <a:ext cx="386975" cy="30875"/>
            </a:xfrm>
            <a:custGeom>
              <a:rect b="b" l="l" r="r" t="t"/>
              <a:pathLst>
                <a:path extrusionOk="0" h="1235" w="15479">
                  <a:moveTo>
                    <a:pt x="15478" y="1"/>
                  </a:moveTo>
                  <a:lnTo>
                    <a:pt x="701" y="34"/>
                  </a:lnTo>
                  <a:cubicBezTo>
                    <a:pt x="701" y="34"/>
                    <a:pt x="1" y="301"/>
                    <a:pt x="67" y="801"/>
                  </a:cubicBezTo>
                  <a:lnTo>
                    <a:pt x="15478" y="1235"/>
                  </a:lnTo>
                  <a:lnTo>
                    <a:pt x="154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36"/>
            <p:cNvSpPr/>
            <p:nvPr/>
          </p:nvSpPr>
          <p:spPr>
            <a:xfrm>
              <a:off x="4824450" y="5081000"/>
              <a:ext cx="35875" cy="24850"/>
            </a:xfrm>
            <a:custGeom>
              <a:rect b="b" l="l" r="r" t="t"/>
              <a:pathLst>
                <a:path extrusionOk="0" h="994" w="1435">
                  <a:moveTo>
                    <a:pt x="216" y="0"/>
                  </a:moveTo>
                  <a:cubicBezTo>
                    <a:pt x="85" y="0"/>
                    <a:pt x="0" y="29"/>
                    <a:pt x="0" y="57"/>
                  </a:cubicBezTo>
                  <a:cubicBezTo>
                    <a:pt x="0" y="124"/>
                    <a:pt x="367" y="190"/>
                    <a:pt x="734" y="424"/>
                  </a:cubicBezTo>
                  <a:cubicBezTo>
                    <a:pt x="1084" y="678"/>
                    <a:pt x="1282" y="993"/>
                    <a:pt x="1358" y="993"/>
                  </a:cubicBezTo>
                  <a:cubicBezTo>
                    <a:pt x="1362" y="993"/>
                    <a:pt x="1365" y="993"/>
                    <a:pt x="1368" y="991"/>
                  </a:cubicBezTo>
                  <a:cubicBezTo>
                    <a:pt x="1435" y="958"/>
                    <a:pt x="1335" y="524"/>
                    <a:pt x="901" y="224"/>
                  </a:cubicBezTo>
                  <a:cubicBezTo>
                    <a:pt x="652" y="52"/>
                    <a:pt x="393" y="0"/>
                    <a:pt x="21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36"/>
            <p:cNvSpPr/>
            <p:nvPr/>
          </p:nvSpPr>
          <p:spPr>
            <a:xfrm>
              <a:off x="4782750" y="5097450"/>
              <a:ext cx="27550" cy="30850"/>
            </a:xfrm>
            <a:custGeom>
              <a:rect b="b" l="l" r="r" t="t"/>
              <a:pathLst>
                <a:path extrusionOk="0" h="1234" w="1102">
                  <a:moveTo>
                    <a:pt x="125" y="1"/>
                  </a:moveTo>
                  <a:cubicBezTo>
                    <a:pt x="68" y="1"/>
                    <a:pt x="34" y="14"/>
                    <a:pt x="34" y="33"/>
                  </a:cubicBezTo>
                  <a:cubicBezTo>
                    <a:pt x="1" y="100"/>
                    <a:pt x="334" y="233"/>
                    <a:pt x="601" y="567"/>
                  </a:cubicBezTo>
                  <a:cubicBezTo>
                    <a:pt x="835" y="900"/>
                    <a:pt x="901" y="1234"/>
                    <a:pt x="968" y="1234"/>
                  </a:cubicBezTo>
                  <a:cubicBezTo>
                    <a:pt x="1035" y="1234"/>
                    <a:pt x="1101" y="800"/>
                    <a:pt x="801" y="400"/>
                  </a:cubicBezTo>
                  <a:cubicBezTo>
                    <a:pt x="562" y="88"/>
                    <a:pt x="270" y="1"/>
                    <a:pt x="12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5" name="Google Shape;1395;p36"/>
            <p:cNvSpPr/>
            <p:nvPr/>
          </p:nvSpPr>
          <p:spPr>
            <a:xfrm>
              <a:off x="4744400" y="5112925"/>
              <a:ext cx="19200" cy="32900"/>
            </a:xfrm>
            <a:custGeom>
              <a:rect b="b" l="l" r="r" t="t"/>
              <a:pathLst>
                <a:path extrusionOk="0" h="1316" w="768">
                  <a:moveTo>
                    <a:pt x="64" y="0"/>
                  </a:moveTo>
                  <a:cubicBezTo>
                    <a:pt x="49" y="0"/>
                    <a:pt x="38" y="5"/>
                    <a:pt x="34" y="14"/>
                  </a:cubicBezTo>
                  <a:cubicBezTo>
                    <a:pt x="0" y="81"/>
                    <a:pt x="200" y="314"/>
                    <a:pt x="334" y="648"/>
                  </a:cubicBezTo>
                  <a:cubicBezTo>
                    <a:pt x="501" y="982"/>
                    <a:pt x="534" y="1315"/>
                    <a:pt x="601" y="1315"/>
                  </a:cubicBezTo>
                  <a:cubicBezTo>
                    <a:pt x="667" y="1315"/>
                    <a:pt x="767" y="948"/>
                    <a:pt x="601" y="548"/>
                  </a:cubicBezTo>
                  <a:cubicBezTo>
                    <a:pt x="429" y="176"/>
                    <a:pt x="159" y="0"/>
                    <a:pt x="6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6" name="Google Shape;1396;p36"/>
            <p:cNvSpPr/>
            <p:nvPr/>
          </p:nvSpPr>
          <p:spPr>
            <a:xfrm>
              <a:off x="4828625" y="5051200"/>
              <a:ext cx="60050" cy="31650"/>
            </a:xfrm>
            <a:custGeom>
              <a:rect b="b" l="l" r="r" t="t"/>
              <a:pathLst>
                <a:path extrusionOk="0" h="1266" w="2402">
                  <a:moveTo>
                    <a:pt x="1954" y="260"/>
                  </a:moveTo>
                  <a:cubicBezTo>
                    <a:pt x="2028" y="260"/>
                    <a:pt x="2082" y="276"/>
                    <a:pt x="2102" y="315"/>
                  </a:cubicBezTo>
                  <a:cubicBezTo>
                    <a:pt x="2168" y="382"/>
                    <a:pt x="2102" y="348"/>
                    <a:pt x="2102" y="415"/>
                  </a:cubicBezTo>
                  <a:cubicBezTo>
                    <a:pt x="2035" y="448"/>
                    <a:pt x="1968" y="482"/>
                    <a:pt x="1902" y="515"/>
                  </a:cubicBezTo>
                  <a:cubicBezTo>
                    <a:pt x="1768" y="615"/>
                    <a:pt x="1635" y="682"/>
                    <a:pt x="1501" y="749"/>
                  </a:cubicBezTo>
                  <a:cubicBezTo>
                    <a:pt x="1268" y="849"/>
                    <a:pt x="1001" y="949"/>
                    <a:pt x="734" y="1016"/>
                  </a:cubicBezTo>
                  <a:cubicBezTo>
                    <a:pt x="547" y="1069"/>
                    <a:pt x="338" y="1101"/>
                    <a:pt x="142" y="1163"/>
                  </a:cubicBezTo>
                  <a:lnTo>
                    <a:pt x="142" y="1163"/>
                  </a:lnTo>
                  <a:cubicBezTo>
                    <a:pt x="235" y="1080"/>
                    <a:pt x="392" y="943"/>
                    <a:pt x="634" y="782"/>
                  </a:cubicBezTo>
                  <a:cubicBezTo>
                    <a:pt x="834" y="615"/>
                    <a:pt x="1068" y="482"/>
                    <a:pt x="1335" y="415"/>
                  </a:cubicBezTo>
                  <a:cubicBezTo>
                    <a:pt x="1468" y="348"/>
                    <a:pt x="1601" y="315"/>
                    <a:pt x="1768" y="282"/>
                  </a:cubicBezTo>
                  <a:cubicBezTo>
                    <a:pt x="1837" y="268"/>
                    <a:pt x="1901" y="260"/>
                    <a:pt x="1954" y="260"/>
                  </a:cubicBezTo>
                  <a:close/>
                  <a:moveTo>
                    <a:pt x="1902" y="0"/>
                  </a:moveTo>
                  <a:cubicBezTo>
                    <a:pt x="1835" y="0"/>
                    <a:pt x="1768" y="15"/>
                    <a:pt x="1701" y="15"/>
                  </a:cubicBezTo>
                  <a:cubicBezTo>
                    <a:pt x="1535" y="48"/>
                    <a:pt x="1401" y="115"/>
                    <a:pt x="1234" y="182"/>
                  </a:cubicBezTo>
                  <a:cubicBezTo>
                    <a:pt x="968" y="282"/>
                    <a:pt x="734" y="448"/>
                    <a:pt x="501" y="615"/>
                  </a:cubicBezTo>
                  <a:cubicBezTo>
                    <a:pt x="208" y="881"/>
                    <a:pt x="64" y="1105"/>
                    <a:pt x="34" y="1202"/>
                  </a:cubicBezTo>
                  <a:lnTo>
                    <a:pt x="34" y="1202"/>
                  </a:lnTo>
                  <a:cubicBezTo>
                    <a:pt x="23" y="1206"/>
                    <a:pt x="12" y="1211"/>
                    <a:pt x="0" y="1216"/>
                  </a:cubicBezTo>
                  <a:cubicBezTo>
                    <a:pt x="10" y="1218"/>
                    <a:pt x="20" y="1220"/>
                    <a:pt x="29" y="1223"/>
                  </a:cubicBezTo>
                  <a:lnTo>
                    <a:pt x="29" y="1223"/>
                  </a:lnTo>
                  <a:cubicBezTo>
                    <a:pt x="28" y="1236"/>
                    <a:pt x="29" y="1244"/>
                    <a:pt x="34" y="1249"/>
                  </a:cubicBezTo>
                  <a:cubicBezTo>
                    <a:pt x="40" y="1249"/>
                    <a:pt x="50" y="1243"/>
                    <a:pt x="65" y="1231"/>
                  </a:cubicBezTo>
                  <a:lnTo>
                    <a:pt x="65" y="1231"/>
                  </a:lnTo>
                  <a:cubicBezTo>
                    <a:pt x="177" y="1254"/>
                    <a:pt x="288" y="1266"/>
                    <a:pt x="396" y="1266"/>
                  </a:cubicBezTo>
                  <a:cubicBezTo>
                    <a:pt x="526" y="1266"/>
                    <a:pt x="651" y="1249"/>
                    <a:pt x="767" y="1216"/>
                  </a:cubicBezTo>
                  <a:cubicBezTo>
                    <a:pt x="1068" y="1182"/>
                    <a:pt x="1335" y="1116"/>
                    <a:pt x="1601" y="982"/>
                  </a:cubicBezTo>
                  <a:cubicBezTo>
                    <a:pt x="1735" y="915"/>
                    <a:pt x="1902" y="849"/>
                    <a:pt x="2035" y="782"/>
                  </a:cubicBezTo>
                  <a:cubicBezTo>
                    <a:pt x="2135" y="715"/>
                    <a:pt x="2202" y="682"/>
                    <a:pt x="2302" y="582"/>
                  </a:cubicBezTo>
                  <a:cubicBezTo>
                    <a:pt x="2402" y="482"/>
                    <a:pt x="2402" y="315"/>
                    <a:pt x="2335" y="182"/>
                  </a:cubicBezTo>
                  <a:cubicBezTo>
                    <a:pt x="2269" y="82"/>
                    <a:pt x="2135" y="15"/>
                    <a:pt x="2002" y="15"/>
                  </a:cubicBezTo>
                  <a:cubicBezTo>
                    <a:pt x="1968" y="4"/>
                    <a:pt x="1935" y="0"/>
                    <a:pt x="190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7" name="Google Shape;1397;p36"/>
            <p:cNvSpPr/>
            <p:nvPr/>
          </p:nvSpPr>
          <p:spPr>
            <a:xfrm>
              <a:off x="4806925" y="5022375"/>
              <a:ext cx="30050" cy="61725"/>
            </a:xfrm>
            <a:custGeom>
              <a:rect b="b" l="l" r="r" t="t"/>
              <a:pathLst>
                <a:path extrusionOk="0" h="2469" w="1202">
                  <a:moveTo>
                    <a:pt x="435" y="0"/>
                  </a:moveTo>
                  <a:cubicBezTo>
                    <a:pt x="301" y="0"/>
                    <a:pt x="168" y="100"/>
                    <a:pt x="134" y="234"/>
                  </a:cubicBezTo>
                  <a:cubicBezTo>
                    <a:pt x="68" y="301"/>
                    <a:pt x="34" y="401"/>
                    <a:pt x="34" y="501"/>
                  </a:cubicBezTo>
                  <a:cubicBezTo>
                    <a:pt x="1" y="667"/>
                    <a:pt x="1" y="834"/>
                    <a:pt x="34" y="1034"/>
                  </a:cubicBezTo>
                  <a:cubicBezTo>
                    <a:pt x="68" y="1301"/>
                    <a:pt x="168" y="1601"/>
                    <a:pt x="335" y="1835"/>
                  </a:cubicBezTo>
                  <a:cubicBezTo>
                    <a:pt x="600" y="2189"/>
                    <a:pt x="865" y="2308"/>
                    <a:pt x="923" y="2308"/>
                  </a:cubicBezTo>
                  <a:cubicBezTo>
                    <a:pt x="931" y="2308"/>
                    <a:pt x="935" y="2306"/>
                    <a:pt x="935" y="2302"/>
                  </a:cubicBezTo>
                  <a:cubicBezTo>
                    <a:pt x="968" y="2269"/>
                    <a:pt x="735" y="2135"/>
                    <a:pt x="501" y="1735"/>
                  </a:cubicBezTo>
                  <a:cubicBezTo>
                    <a:pt x="368" y="1501"/>
                    <a:pt x="301" y="1268"/>
                    <a:pt x="268" y="1001"/>
                  </a:cubicBezTo>
                  <a:cubicBezTo>
                    <a:pt x="268" y="834"/>
                    <a:pt x="268" y="701"/>
                    <a:pt x="301" y="567"/>
                  </a:cubicBezTo>
                  <a:cubicBezTo>
                    <a:pt x="335" y="401"/>
                    <a:pt x="401" y="267"/>
                    <a:pt x="468" y="267"/>
                  </a:cubicBezTo>
                  <a:cubicBezTo>
                    <a:pt x="501" y="301"/>
                    <a:pt x="668" y="401"/>
                    <a:pt x="735" y="534"/>
                  </a:cubicBezTo>
                  <a:cubicBezTo>
                    <a:pt x="902" y="901"/>
                    <a:pt x="1035" y="1335"/>
                    <a:pt x="1035" y="1735"/>
                  </a:cubicBezTo>
                  <a:cubicBezTo>
                    <a:pt x="1035" y="2202"/>
                    <a:pt x="935" y="2469"/>
                    <a:pt x="968" y="2469"/>
                  </a:cubicBezTo>
                  <a:cubicBezTo>
                    <a:pt x="1135" y="2269"/>
                    <a:pt x="1202" y="2002"/>
                    <a:pt x="1202" y="1735"/>
                  </a:cubicBezTo>
                  <a:cubicBezTo>
                    <a:pt x="1202" y="1468"/>
                    <a:pt x="1202" y="1168"/>
                    <a:pt x="1102" y="901"/>
                  </a:cubicBezTo>
                  <a:cubicBezTo>
                    <a:pt x="1068" y="734"/>
                    <a:pt x="1002" y="567"/>
                    <a:pt x="935" y="434"/>
                  </a:cubicBezTo>
                  <a:cubicBezTo>
                    <a:pt x="868" y="200"/>
                    <a:pt x="668" y="67"/>
                    <a:pt x="4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8" name="Google Shape;1398;p36"/>
            <p:cNvSpPr/>
            <p:nvPr/>
          </p:nvSpPr>
          <p:spPr>
            <a:xfrm>
              <a:off x="4815275" y="2888350"/>
              <a:ext cx="1044100" cy="2170750"/>
            </a:xfrm>
            <a:custGeom>
              <a:rect b="b" l="l" r="r" t="t"/>
              <a:pathLst>
                <a:path extrusionOk="0" h="86830" w="41764">
                  <a:moveTo>
                    <a:pt x="34659" y="0"/>
                  </a:moveTo>
                  <a:lnTo>
                    <a:pt x="12409" y="334"/>
                  </a:lnTo>
                  <a:lnTo>
                    <a:pt x="1" y="85395"/>
                  </a:lnTo>
                  <a:cubicBezTo>
                    <a:pt x="1" y="85395"/>
                    <a:pt x="8173" y="86829"/>
                    <a:pt x="8740" y="86829"/>
                  </a:cubicBezTo>
                  <a:cubicBezTo>
                    <a:pt x="9274" y="86829"/>
                    <a:pt x="25886" y="18914"/>
                    <a:pt x="25886" y="18914"/>
                  </a:cubicBezTo>
                  <a:lnTo>
                    <a:pt x="32757" y="86662"/>
                  </a:lnTo>
                  <a:lnTo>
                    <a:pt x="41764" y="84527"/>
                  </a:lnTo>
                  <a:lnTo>
                    <a:pt x="40363" y="15211"/>
                  </a:lnTo>
                  <a:cubicBezTo>
                    <a:pt x="40363" y="9507"/>
                    <a:pt x="34659" y="0"/>
                    <a:pt x="3465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9" name="Google Shape;1399;p36"/>
            <p:cNvSpPr/>
            <p:nvPr/>
          </p:nvSpPr>
          <p:spPr>
            <a:xfrm>
              <a:off x="5592500" y="3314475"/>
              <a:ext cx="173475" cy="1687900"/>
            </a:xfrm>
            <a:custGeom>
              <a:rect b="b" l="l" r="r" t="t"/>
              <a:pathLst>
                <a:path extrusionOk="0" h="67516" w="6939">
                  <a:moveTo>
                    <a:pt x="34" y="1"/>
                  </a:moveTo>
                  <a:cubicBezTo>
                    <a:pt x="0" y="67"/>
                    <a:pt x="0" y="134"/>
                    <a:pt x="34" y="201"/>
                  </a:cubicBezTo>
                  <a:cubicBezTo>
                    <a:pt x="34" y="301"/>
                    <a:pt x="67" y="468"/>
                    <a:pt x="100" y="701"/>
                  </a:cubicBezTo>
                  <a:cubicBezTo>
                    <a:pt x="167" y="1168"/>
                    <a:pt x="267" y="1802"/>
                    <a:pt x="401" y="2636"/>
                  </a:cubicBezTo>
                  <a:cubicBezTo>
                    <a:pt x="701" y="4337"/>
                    <a:pt x="1068" y="6806"/>
                    <a:pt x="1535" y="9841"/>
                  </a:cubicBezTo>
                  <a:cubicBezTo>
                    <a:pt x="2435" y="15912"/>
                    <a:pt x="3603" y="24318"/>
                    <a:pt x="4537" y="33658"/>
                  </a:cubicBezTo>
                  <a:cubicBezTo>
                    <a:pt x="5504" y="42998"/>
                    <a:pt x="6071" y="51471"/>
                    <a:pt x="6405" y="57575"/>
                  </a:cubicBezTo>
                  <a:cubicBezTo>
                    <a:pt x="6572" y="60644"/>
                    <a:pt x="6705" y="63146"/>
                    <a:pt x="6772" y="64847"/>
                  </a:cubicBezTo>
                  <a:cubicBezTo>
                    <a:pt x="6805" y="65681"/>
                    <a:pt x="6839" y="66382"/>
                    <a:pt x="6872" y="66849"/>
                  </a:cubicBezTo>
                  <a:cubicBezTo>
                    <a:pt x="6872" y="67049"/>
                    <a:pt x="6905" y="67216"/>
                    <a:pt x="6905" y="67349"/>
                  </a:cubicBezTo>
                  <a:lnTo>
                    <a:pt x="6905" y="66849"/>
                  </a:lnTo>
                  <a:cubicBezTo>
                    <a:pt x="6905" y="66382"/>
                    <a:pt x="6905" y="65714"/>
                    <a:pt x="6872" y="64847"/>
                  </a:cubicBezTo>
                  <a:cubicBezTo>
                    <a:pt x="6839" y="63146"/>
                    <a:pt x="6739" y="60644"/>
                    <a:pt x="6605" y="57575"/>
                  </a:cubicBezTo>
                  <a:cubicBezTo>
                    <a:pt x="6305" y="51438"/>
                    <a:pt x="5771" y="42965"/>
                    <a:pt x="4804" y="33625"/>
                  </a:cubicBezTo>
                  <a:cubicBezTo>
                    <a:pt x="3836" y="24285"/>
                    <a:pt x="2669" y="15879"/>
                    <a:pt x="1702" y="9808"/>
                  </a:cubicBezTo>
                  <a:cubicBezTo>
                    <a:pt x="1235" y="6772"/>
                    <a:pt x="801" y="4337"/>
                    <a:pt x="501" y="2636"/>
                  </a:cubicBezTo>
                  <a:cubicBezTo>
                    <a:pt x="367" y="1802"/>
                    <a:pt x="234" y="1135"/>
                    <a:pt x="134" y="701"/>
                  </a:cubicBezTo>
                  <a:lnTo>
                    <a:pt x="34" y="168"/>
                  </a:lnTo>
                  <a:cubicBezTo>
                    <a:pt x="34" y="134"/>
                    <a:pt x="34" y="67"/>
                    <a:pt x="34" y="1"/>
                  </a:cubicBezTo>
                  <a:close/>
                  <a:moveTo>
                    <a:pt x="6905" y="67349"/>
                  </a:moveTo>
                  <a:cubicBezTo>
                    <a:pt x="6905" y="67416"/>
                    <a:pt x="6905" y="67449"/>
                    <a:pt x="6905" y="67516"/>
                  </a:cubicBezTo>
                  <a:cubicBezTo>
                    <a:pt x="6939" y="67449"/>
                    <a:pt x="6939" y="67416"/>
                    <a:pt x="6905" y="67349"/>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36"/>
            <p:cNvSpPr/>
            <p:nvPr/>
          </p:nvSpPr>
          <p:spPr>
            <a:xfrm>
              <a:off x="4934525" y="3343675"/>
              <a:ext cx="304400" cy="1700400"/>
            </a:xfrm>
            <a:custGeom>
              <a:rect b="b" l="l" r="r" t="t"/>
              <a:pathLst>
                <a:path extrusionOk="0" h="68016" w="12176">
                  <a:moveTo>
                    <a:pt x="12109" y="0"/>
                  </a:moveTo>
                  <a:lnTo>
                    <a:pt x="12109" y="0"/>
                  </a:lnTo>
                  <a:cubicBezTo>
                    <a:pt x="12043" y="0"/>
                    <a:pt x="9274" y="15178"/>
                    <a:pt x="5972" y="33958"/>
                  </a:cubicBezTo>
                  <a:cubicBezTo>
                    <a:pt x="2636" y="52738"/>
                    <a:pt x="1" y="68016"/>
                    <a:pt x="67" y="68016"/>
                  </a:cubicBezTo>
                  <a:cubicBezTo>
                    <a:pt x="134" y="68016"/>
                    <a:pt x="2903" y="52805"/>
                    <a:pt x="6205" y="34025"/>
                  </a:cubicBezTo>
                  <a:cubicBezTo>
                    <a:pt x="9541" y="15245"/>
                    <a:pt x="12176" y="0"/>
                    <a:pt x="12109"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36"/>
            <p:cNvSpPr/>
            <p:nvPr/>
          </p:nvSpPr>
          <p:spPr>
            <a:xfrm>
              <a:off x="5446550" y="2891675"/>
              <a:ext cx="69250" cy="467025"/>
            </a:xfrm>
            <a:custGeom>
              <a:rect b="b" l="l" r="r" t="t"/>
              <a:pathLst>
                <a:path extrusionOk="0" h="18681" w="2770">
                  <a:moveTo>
                    <a:pt x="1" y="1"/>
                  </a:moveTo>
                  <a:cubicBezTo>
                    <a:pt x="34" y="67"/>
                    <a:pt x="34" y="134"/>
                    <a:pt x="68" y="201"/>
                  </a:cubicBezTo>
                  <a:cubicBezTo>
                    <a:pt x="101" y="368"/>
                    <a:pt x="168" y="534"/>
                    <a:pt x="234" y="735"/>
                  </a:cubicBezTo>
                  <a:cubicBezTo>
                    <a:pt x="401" y="1235"/>
                    <a:pt x="601" y="1902"/>
                    <a:pt x="868" y="2703"/>
                  </a:cubicBezTo>
                  <a:cubicBezTo>
                    <a:pt x="1135" y="3503"/>
                    <a:pt x="1435" y="4504"/>
                    <a:pt x="1735" y="5605"/>
                  </a:cubicBezTo>
                  <a:cubicBezTo>
                    <a:pt x="1902" y="6172"/>
                    <a:pt x="2036" y="6739"/>
                    <a:pt x="2169" y="7373"/>
                  </a:cubicBezTo>
                  <a:cubicBezTo>
                    <a:pt x="2269" y="7973"/>
                    <a:pt x="2336" y="8607"/>
                    <a:pt x="2403" y="9274"/>
                  </a:cubicBezTo>
                  <a:cubicBezTo>
                    <a:pt x="2569" y="11542"/>
                    <a:pt x="2369" y="13811"/>
                    <a:pt x="1836" y="15979"/>
                  </a:cubicBezTo>
                  <a:cubicBezTo>
                    <a:pt x="1602" y="16813"/>
                    <a:pt x="1369" y="17480"/>
                    <a:pt x="1235" y="17947"/>
                  </a:cubicBezTo>
                  <a:cubicBezTo>
                    <a:pt x="1102" y="18180"/>
                    <a:pt x="1035" y="18414"/>
                    <a:pt x="968" y="18681"/>
                  </a:cubicBezTo>
                  <a:cubicBezTo>
                    <a:pt x="1002" y="18614"/>
                    <a:pt x="1035" y="18547"/>
                    <a:pt x="1068" y="18481"/>
                  </a:cubicBezTo>
                  <a:cubicBezTo>
                    <a:pt x="1102" y="18380"/>
                    <a:pt x="1202" y="18214"/>
                    <a:pt x="1268" y="17980"/>
                  </a:cubicBezTo>
                  <a:cubicBezTo>
                    <a:pt x="1535" y="17346"/>
                    <a:pt x="1769" y="16679"/>
                    <a:pt x="1969" y="16045"/>
                  </a:cubicBezTo>
                  <a:cubicBezTo>
                    <a:pt x="2536" y="13811"/>
                    <a:pt x="2770" y="11542"/>
                    <a:pt x="2603" y="9274"/>
                  </a:cubicBezTo>
                  <a:cubicBezTo>
                    <a:pt x="2536" y="8607"/>
                    <a:pt x="2469" y="7940"/>
                    <a:pt x="2369" y="7339"/>
                  </a:cubicBezTo>
                  <a:cubicBezTo>
                    <a:pt x="2236" y="6739"/>
                    <a:pt x="2102" y="6138"/>
                    <a:pt x="1936" y="5571"/>
                  </a:cubicBezTo>
                  <a:cubicBezTo>
                    <a:pt x="1635" y="4471"/>
                    <a:pt x="1302" y="3470"/>
                    <a:pt x="1002" y="2636"/>
                  </a:cubicBezTo>
                  <a:cubicBezTo>
                    <a:pt x="735" y="1802"/>
                    <a:pt x="468" y="1168"/>
                    <a:pt x="301" y="701"/>
                  </a:cubicBezTo>
                  <a:lnTo>
                    <a:pt x="101" y="201"/>
                  </a:lnTo>
                  <a:cubicBezTo>
                    <a:pt x="68" y="134"/>
                    <a:pt x="34" y="67"/>
                    <a:pt x="1"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36"/>
            <p:cNvSpPr/>
            <p:nvPr/>
          </p:nvSpPr>
          <p:spPr>
            <a:xfrm>
              <a:off x="5224725" y="3065975"/>
              <a:ext cx="181825" cy="207675"/>
            </a:xfrm>
            <a:custGeom>
              <a:rect b="b" l="l" r="r" t="t"/>
              <a:pathLst>
                <a:path extrusionOk="0" h="8307" w="7273">
                  <a:moveTo>
                    <a:pt x="1" y="0"/>
                  </a:moveTo>
                  <a:lnTo>
                    <a:pt x="1" y="100"/>
                  </a:lnTo>
                  <a:cubicBezTo>
                    <a:pt x="168" y="1935"/>
                    <a:pt x="334" y="4103"/>
                    <a:pt x="535" y="6372"/>
                  </a:cubicBezTo>
                  <a:lnTo>
                    <a:pt x="535" y="6438"/>
                  </a:lnTo>
                  <a:lnTo>
                    <a:pt x="601" y="6472"/>
                  </a:lnTo>
                  <a:lnTo>
                    <a:pt x="768" y="6572"/>
                  </a:lnTo>
                  <a:lnTo>
                    <a:pt x="3603" y="8273"/>
                  </a:lnTo>
                  <a:lnTo>
                    <a:pt x="3637" y="8306"/>
                  </a:lnTo>
                  <a:lnTo>
                    <a:pt x="3670" y="8306"/>
                  </a:lnTo>
                  <a:lnTo>
                    <a:pt x="7139" y="6872"/>
                  </a:lnTo>
                  <a:lnTo>
                    <a:pt x="7206" y="6872"/>
                  </a:lnTo>
                  <a:lnTo>
                    <a:pt x="7206" y="6805"/>
                  </a:lnTo>
                  <a:cubicBezTo>
                    <a:pt x="7239" y="4804"/>
                    <a:pt x="7239" y="3103"/>
                    <a:pt x="7273" y="1902"/>
                  </a:cubicBezTo>
                  <a:lnTo>
                    <a:pt x="7273" y="567"/>
                  </a:lnTo>
                  <a:cubicBezTo>
                    <a:pt x="7273" y="556"/>
                    <a:pt x="7273" y="545"/>
                    <a:pt x="7273" y="534"/>
                  </a:cubicBezTo>
                  <a:cubicBezTo>
                    <a:pt x="7273" y="901"/>
                    <a:pt x="7239" y="1368"/>
                    <a:pt x="7239" y="1902"/>
                  </a:cubicBezTo>
                  <a:cubicBezTo>
                    <a:pt x="7173" y="3094"/>
                    <a:pt x="7140" y="4747"/>
                    <a:pt x="7041" y="6698"/>
                  </a:cubicBezTo>
                  <a:lnTo>
                    <a:pt x="7041" y="6698"/>
                  </a:lnTo>
                  <a:lnTo>
                    <a:pt x="3697" y="8048"/>
                  </a:lnTo>
                  <a:lnTo>
                    <a:pt x="935" y="6338"/>
                  </a:lnTo>
                  <a:lnTo>
                    <a:pt x="795" y="6268"/>
                  </a:lnTo>
                  <a:lnTo>
                    <a:pt x="795" y="6268"/>
                  </a:lnTo>
                  <a:cubicBezTo>
                    <a:pt x="600" y="4034"/>
                    <a:pt x="374" y="1958"/>
                    <a:pt x="210" y="133"/>
                  </a:cubicBezTo>
                  <a:lnTo>
                    <a:pt x="210" y="133"/>
                  </a:lnTo>
                  <a:lnTo>
                    <a:pt x="5305" y="100"/>
                  </a:lnTo>
                  <a:lnTo>
                    <a:pt x="6772" y="67"/>
                  </a:lnTo>
                  <a:lnTo>
                    <a:pt x="6806" y="67"/>
                  </a:lnTo>
                  <a:lnTo>
                    <a:pt x="5371" y="34"/>
                  </a:lnTo>
                  <a:lnTo>
                    <a:pt x="134"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36"/>
            <p:cNvSpPr/>
            <p:nvPr/>
          </p:nvSpPr>
          <p:spPr>
            <a:xfrm>
              <a:off x="5565800" y="3020950"/>
              <a:ext cx="196000" cy="206000"/>
            </a:xfrm>
            <a:custGeom>
              <a:rect b="b" l="l" r="r" t="t"/>
              <a:pathLst>
                <a:path extrusionOk="0" h="8240" w="7840">
                  <a:moveTo>
                    <a:pt x="6672" y="0"/>
                  </a:moveTo>
                  <a:cubicBezTo>
                    <a:pt x="6506" y="33"/>
                    <a:pt x="6372" y="67"/>
                    <a:pt x="6205" y="100"/>
                  </a:cubicBezTo>
                  <a:lnTo>
                    <a:pt x="4871" y="367"/>
                  </a:lnTo>
                  <a:lnTo>
                    <a:pt x="101" y="1434"/>
                  </a:lnTo>
                  <a:lnTo>
                    <a:pt x="1" y="1434"/>
                  </a:lnTo>
                  <a:lnTo>
                    <a:pt x="34" y="1534"/>
                  </a:lnTo>
                  <a:cubicBezTo>
                    <a:pt x="501" y="3202"/>
                    <a:pt x="1068" y="5170"/>
                    <a:pt x="1669" y="7239"/>
                  </a:cubicBezTo>
                  <a:lnTo>
                    <a:pt x="1669" y="7305"/>
                  </a:lnTo>
                  <a:lnTo>
                    <a:pt x="1736" y="7305"/>
                  </a:lnTo>
                  <a:lnTo>
                    <a:pt x="1902" y="7372"/>
                  </a:lnTo>
                  <a:lnTo>
                    <a:pt x="5071" y="8239"/>
                  </a:lnTo>
                  <a:lnTo>
                    <a:pt x="5138" y="8239"/>
                  </a:lnTo>
                  <a:lnTo>
                    <a:pt x="5171" y="8206"/>
                  </a:lnTo>
                  <a:lnTo>
                    <a:pt x="7773" y="6238"/>
                  </a:lnTo>
                  <a:lnTo>
                    <a:pt x="7840" y="6204"/>
                  </a:lnTo>
                  <a:lnTo>
                    <a:pt x="7840" y="6138"/>
                  </a:lnTo>
                  <a:cubicBezTo>
                    <a:pt x="7473" y="4303"/>
                    <a:pt x="7206" y="2769"/>
                    <a:pt x="7006" y="1635"/>
                  </a:cubicBezTo>
                  <a:cubicBezTo>
                    <a:pt x="6906" y="1134"/>
                    <a:pt x="6806" y="734"/>
                    <a:pt x="6739" y="400"/>
                  </a:cubicBezTo>
                  <a:cubicBezTo>
                    <a:pt x="6739" y="267"/>
                    <a:pt x="6706" y="133"/>
                    <a:pt x="6672" y="33"/>
                  </a:cubicBezTo>
                  <a:lnTo>
                    <a:pt x="6672" y="33"/>
                  </a:lnTo>
                  <a:cubicBezTo>
                    <a:pt x="6672" y="33"/>
                    <a:pt x="6672" y="200"/>
                    <a:pt x="6739" y="500"/>
                  </a:cubicBezTo>
                  <a:cubicBezTo>
                    <a:pt x="6772" y="767"/>
                    <a:pt x="6839" y="1234"/>
                    <a:pt x="6906" y="1735"/>
                  </a:cubicBezTo>
                  <a:lnTo>
                    <a:pt x="7629" y="6137"/>
                  </a:lnTo>
                  <a:lnTo>
                    <a:pt x="7629" y="6137"/>
                  </a:lnTo>
                  <a:lnTo>
                    <a:pt x="5089" y="8026"/>
                  </a:lnTo>
                  <a:lnTo>
                    <a:pt x="1969" y="7172"/>
                  </a:lnTo>
                  <a:lnTo>
                    <a:pt x="1856" y="7126"/>
                  </a:lnTo>
                  <a:lnTo>
                    <a:pt x="1856" y="7126"/>
                  </a:lnTo>
                  <a:lnTo>
                    <a:pt x="224" y="1580"/>
                  </a:lnTo>
                  <a:lnTo>
                    <a:pt x="224" y="1580"/>
                  </a:lnTo>
                  <a:lnTo>
                    <a:pt x="4838" y="467"/>
                  </a:lnTo>
                  <a:lnTo>
                    <a:pt x="6172" y="133"/>
                  </a:lnTo>
                  <a:cubicBezTo>
                    <a:pt x="6506" y="67"/>
                    <a:pt x="6672" y="33"/>
                    <a:pt x="6672"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4" name="Google Shape;1404;p36"/>
            <p:cNvSpPr/>
            <p:nvPr/>
          </p:nvSpPr>
          <p:spPr>
            <a:xfrm>
              <a:off x="5278100" y="3324500"/>
              <a:ext cx="192675" cy="41700"/>
            </a:xfrm>
            <a:custGeom>
              <a:rect b="b" l="l" r="r" t="t"/>
              <a:pathLst>
                <a:path extrusionOk="0" h="1668" w="7707">
                  <a:moveTo>
                    <a:pt x="1" y="0"/>
                  </a:moveTo>
                  <a:cubicBezTo>
                    <a:pt x="1235" y="400"/>
                    <a:pt x="2536" y="701"/>
                    <a:pt x="3837" y="967"/>
                  </a:cubicBezTo>
                  <a:cubicBezTo>
                    <a:pt x="5104" y="1268"/>
                    <a:pt x="6405" y="1501"/>
                    <a:pt x="7706" y="1668"/>
                  </a:cubicBezTo>
                  <a:cubicBezTo>
                    <a:pt x="6439" y="1301"/>
                    <a:pt x="5171" y="967"/>
                    <a:pt x="3870" y="734"/>
                  </a:cubicBezTo>
                  <a:cubicBezTo>
                    <a:pt x="2603" y="434"/>
                    <a:pt x="1302" y="167"/>
                    <a:pt x="1"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5" name="Google Shape;1405;p36"/>
            <p:cNvSpPr/>
            <p:nvPr/>
          </p:nvSpPr>
          <p:spPr>
            <a:xfrm>
              <a:off x="5558300" y="3295300"/>
              <a:ext cx="161825" cy="37975"/>
            </a:xfrm>
            <a:custGeom>
              <a:rect b="b" l="l" r="r" t="t"/>
              <a:pathLst>
                <a:path extrusionOk="0" h="1519" w="6473">
                  <a:moveTo>
                    <a:pt x="6472" y="1"/>
                  </a:moveTo>
                  <a:lnTo>
                    <a:pt x="6472" y="1"/>
                  </a:lnTo>
                  <a:cubicBezTo>
                    <a:pt x="6138" y="67"/>
                    <a:pt x="5838" y="167"/>
                    <a:pt x="5538" y="267"/>
                  </a:cubicBezTo>
                  <a:cubicBezTo>
                    <a:pt x="4938" y="468"/>
                    <a:pt x="4170" y="701"/>
                    <a:pt x="3270" y="901"/>
                  </a:cubicBezTo>
                  <a:cubicBezTo>
                    <a:pt x="2369" y="1101"/>
                    <a:pt x="1535" y="1235"/>
                    <a:pt x="935" y="1335"/>
                  </a:cubicBezTo>
                  <a:cubicBezTo>
                    <a:pt x="635" y="1335"/>
                    <a:pt x="301" y="1402"/>
                    <a:pt x="1" y="1468"/>
                  </a:cubicBezTo>
                  <a:cubicBezTo>
                    <a:pt x="151" y="1502"/>
                    <a:pt x="309" y="1518"/>
                    <a:pt x="472" y="1518"/>
                  </a:cubicBezTo>
                  <a:cubicBezTo>
                    <a:pt x="635" y="1518"/>
                    <a:pt x="801" y="1502"/>
                    <a:pt x="968" y="1468"/>
                  </a:cubicBezTo>
                  <a:cubicBezTo>
                    <a:pt x="1769" y="1402"/>
                    <a:pt x="2536" y="1301"/>
                    <a:pt x="3303" y="1101"/>
                  </a:cubicBezTo>
                  <a:cubicBezTo>
                    <a:pt x="4070" y="935"/>
                    <a:pt x="4838" y="701"/>
                    <a:pt x="5571" y="401"/>
                  </a:cubicBezTo>
                  <a:cubicBezTo>
                    <a:pt x="5872" y="334"/>
                    <a:pt x="6172" y="167"/>
                    <a:pt x="647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6" name="Google Shape;1406;p36"/>
            <p:cNvSpPr/>
            <p:nvPr/>
          </p:nvSpPr>
          <p:spPr>
            <a:xfrm>
              <a:off x="5278950" y="1985200"/>
              <a:ext cx="273550" cy="65900"/>
            </a:xfrm>
            <a:custGeom>
              <a:rect b="b" l="l" r="r" t="t"/>
              <a:pathLst>
                <a:path extrusionOk="0" h="2636" w="10942">
                  <a:moveTo>
                    <a:pt x="9607" y="0"/>
                  </a:moveTo>
                  <a:lnTo>
                    <a:pt x="967" y="334"/>
                  </a:lnTo>
                  <a:lnTo>
                    <a:pt x="0" y="2369"/>
                  </a:lnTo>
                  <a:lnTo>
                    <a:pt x="134" y="2636"/>
                  </a:lnTo>
                  <a:lnTo>
                    <a:pt x="10941" y="2636"/>
                  </a:lnTo>
                  <a:lnTo>
                    <a:pt x="9607"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7" name="Google Shape;1407;p36"/>
            <p:cNvSpPr/>
            <p:nvPr/>
          </p:nvSpPr>
          <p:spPr>
            <a:xfrm>
              <a:off x="4642650" y="2377975"/>
              <a:ext cx="351950" cy="346100"/>
            </a:xfrm>
            <a:custGeom>
              <a:rect b="b" l="l" r="r" t="t"/>
              <a:pathLst>
                <a:path extrusionOk="0" h="13844" w="14078">
                  <a:moveTo>
                    <a:pt x="4237" y="1"/>
                  </a:moveTo>
                  <a:lnTo>
                    <a:pt x="1" y="4104"/>
                  </a:lnTo>
                  <a:lnTo>
                    <a:pt x="10908" y="13844"/>
                  </a:lnTo>
                  <a:lnTo>
                    <a:pt x="14077" y="6338"/>
                  </a:lnTo>
                  <a:lnTo>
                    <a:pt x="4237"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36"/>
            <p:cNvSpPr/>
            <p:nvPr/>
          </p:nvSpPr>
          <p:spPr>
            <a:xfrm>
              <a:off x="5602500" y="2433850"/>
              <a:ext cx="215175" cy="254375"/>
            </a:xfrm>
            <a:custGeom>
              <a:rect b="b" l="l" r="r" t="t"/>
              <a:pathLst>
                <a:path extrusionOk="0" h="10175" w="8607">
                  <a:moveTo>
                    <a:pt x="1835" y="1"/>
                  </a:moveTo>
                  <a:lnTo>
                    <a:pt x="1" y="6872"/>
                  </a:lnTo>
                  <a:lnTo>
                    <a:pt x="8307" y="10174"/>
                  </a:lnTo>
                  <a:lnTo>
                    <a:pt x="8607" y="2302"/>
                  </a:lnTo>
                  <a:lnTo>
                    <a:pt x="1835"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9" name="Google Shape;1409;p36"/>
            <p:cNvSpPr/>
            <p:nvPr/>
          </p:nvSpPr>
          <p:spPr>
            <a:xfrm>
              <a:off x="4866150" y="2038575"/>
              <a:ext cx="1110825" cy="857300"/>
            </a:xfrm>
            <a:custGeom>
              <a:rect b="b" l="l" r="r" t="t"/>
              <a:pathLst>
                <a:path extrusionOk="0" h="34292" w="44433">
                  <a:moveTo>
                    <a:pt x="26519" y="0"/>
                  </a:moveTo>
                  <a:lnTo>
                    <a:pt x="17546" y="267"/>
                  </a:lnTo>
                  <a:cubicBezTo>
                    <a:pt x="17307" y="249"/>
                    <a:pt x="17068" y="240"/>
                    <a:pt x="16831" y="240"/>
                  </a:cubicBezTo>
                  <a:cubicBezTo>
                    <a:pt x="14483" y="240"/>
                    <a:pt x="12231" y="1127"/>
                    <a:pt x="10474" y="2702"/>
                  </a:cubicBezTo>
                  <a:cubicBezTo>
                    <a:pt x="10074" y="3002"/>
                    <a:pt x="9774" y="3403"/>
                    <a:pt x="9607" y="3870"/>
                  </a:cubicBezTo>
                  <a:lnTo>
                    <a:pt x="1001" y="22249"/>
                  </a:lnTo>
                  <a:cubicBezTo>
                    <a:pt x="0" y="24318"/>
                    <a:pt x="501" y="26786"/>
                    <a:pt x="2569" y="27820"/>
                  </a:cubicBezTo>
                  <a:cubicBezTo>
                    <a:pt x="3161" y="28116"/>
                    <a:pt x="3794" y="28256"/>
                    <a:pt x="4420" y="28256"/>
                  </a:cubicBezTo>
                  <a:cubicBezTo>
                    <a:pt x="5979" y="28256"/>
                    <a:pt x="7492" y="27385"/>
                    <a:pt x="8206" y="25885"/>
                  </a:cubicBezTo>
                  <a:lnTo>
                    <a:pt x="12709" y="16579"/>
                  </a:lnTo>
                  <a:lnTo>
                    <a:pt x="12176" y="23951"/>
                  </a:lnTo>
                  <a:lnTo>
                    <a:pt x="10474" y="34291"/>
                  </a:lnTo>
                  <a:lnTo>
                    <a:pt x="32724" y="33958"/>
                  </a:lnTo>
                  <a:lnTo>
                    <a:pt x="30055" y="26252"/>
                  </a:lnTo>
                  <a:lnTo>
                    <a:pt x="31890" y="16879"/>
                  </a:lnTo>
                  <a:lnTo>
                    <a:pt x="34825" y="23417"/>
                  </a:lnTo>
                  <a:cubicBezTo>
                    <a:pt x="35596" y="25139"/>
                    <a:pt x="37278" y="26168"/>
                    <a:pt x="39063" y="26168"/>
                  </a:cubicBezTo>
                  <a:cubicBezTo>
                    <a:pt x="39594" y="26168"/>
                    <a:pt x="40135" y="26077"/>
                    <a:pt x="40663" y="25885"/>
                  </a:cubicBezTo>
                  <a:cubicBezTo>
                    <a:pt x="43265" y="24918"/>
                    <a:pt x="44432" y="21916"/>
                    <a:pt x="43198" y="19447"/>
                  </a:cubicBezTo>
                  <a:cubicBezTo>
                    <a:pt x="40496" y="14110"/>
                    <a:pt x="36393" y="5971"/>
                    <a:pt x="36193" y="5571"/>
                  </a:cubicBezTo>
                  <a:cubicBezTo>
                    <a:pt x="33558" y="0"/>
                    <a:pt x="26519" y="0"/>
                    <a:pt x="26519"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0" name="Google Shape;1410;p36"/>
            <p:cNvSpPr/>
            <p:nvPr/>
          </p:nvSpPr>
          <p:spPr>
            <a:xfrm>
              <a:off x="5282275" y="2521925"/>
              <a:ext cx="324425" cy="189775"/>
            </a:xfrm>
            <a:custGeom>
              <a:rect b="b" l="l" r="r" t="t"/>
              <a:pathLst>
                <a:path extrusionOk="0" h="7591" w="12977">
                  <a:moveTo>
                    <a:pt x="1684" y="0"/>
                  </a:moveTo>
                  <a:cubicBezTo>
                    <a:pt x="827" y="0"/>
                    <a:pt x="96" y="845"/>
                    <a:pt x="34" y="1748"/>
                  </a:cubicBezTo>
                  <a:cubicBezTo>
                    <a:pt x="1" y="2682"/>
                    <a:pt x="367" y="3616"/>
                    <a:pt x="1035" y="4316"/>
                  </a:cubicBezTo>
                  <a:cubicBezTo>
                    <a:pt x="2436" y="5884"/>
                    <a:pt x="4370" y="6918"/>
                    <a:pt x="6472" y="7252"/>
                  </a:cubicBezTo>
                  <a:cubicBezTo>
                    <a:pt x="7472" y="7413"/>
                    <a:pt x="8574" y="7590"/>
                    <a:pt x="9634" y="7590"/>
                  </a:cubicBezTo>
                  <a:cubicBezTo>
                    <a:pt x="10765" y="7590"/>
                    <a:pt x="11849" y="7389"/>
                    <a:pt x="12710" y="6752"/>
                  </a:cubicBezTo>
                  <a:cubicBezTo>
                    <a:pt x="12976" y="6518"/>
                    <a:pt x="12676" y="6351"/>
                    <a:pt x="12676" y="6351"/>
                  </a:cubicBezTo>
                  <a:cubicBezTo>
                    <a:pt x="12192" y="6435"/>
                    <a:pt x="11708" y="6476"/>
                    <a:pt x="11228" y="6476"/>
                  </a:cubicBezTo>
                  <a:cubicBezTo>
                    <a:pt x="8272" y="6476"/>
                    <a:pt x="5496" y="4922"/>
                    <a:pt x="4003" y="2282"/>
                  </a:cubicBezTo>
                  <a:cubicBezTo>
                    <a:pt x="3470" y="1348"/>
                    <a:pt x="2969" y="113"/>
                    <a:pt x="1869" y="13"/>
                  </a:cubicBezTo>
                  <a:cubicBezTo>
                    <a:pt x="1806" y="5"/>
                    <a:pt x="1745" y="0"/>
                    <a:pt x="168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36"/>
            <p:cNvSpPr/>
            <p:nvPr/>
          </p:nvSpPr>
          <p:spPr>
            <a:xfrm>
              <a:off x="5167200" y="2328775"/>
              <a:ext cx="88425" cy="345275"/>
            </a:xfrm>
            <a:custGeom>
              <a:rect b="b" l="l" r="r" t="t"/>
              <a:pathLst>
                <a:path extrusionOk="0" h="13811" w="3537">
                  <a:moveTo>
                    <a:pt x="3536" y="1"/>
                  </a:moveTo>
                  <a:lnTo>
                    <a:pt x="701" y="5004"/>
                  </a:lnTo>
                  <a:lnTo>
                    <a:pt x="0" y="13810"/>
                  </a:lnTo>
                  <a:cubicBezTo>
                    <a:pt x="1401" y="12276"/>
                    <a:pt x="1935" y="10141"/>
                    <a:pt x="2369" y="8073"/>
                  </a:cubicBezTo>
                  <a:cubicBezTo>
                    <a:pt x="3236" y="3903"/>
                    <a:pt x="3002" y="4237"/>
                    <a:pt x="3536"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36"/>
            <p:cNvSpPr/>
            <p:nvPr/>
          </p:nvSpPr>
          <p:spPr>
            <a:xfrm>
              <a:off x="5113000" y="2772425"/>
              <a:ext cx="587100" cy="123450"/>
            </a:xfrm>
            <a:custGeom>
              <a:rect b="b" l="l" r="r" t="t"/>
              <a:pathLst>
                <a:path extrusionOk="0" h="4938" w="23484">
                  <a:moveTo>
                    <a:pt x="1434" y="1"/>
                  </a:moveTo>
                  <a:lnTo>
                    <a:pt x="0" y="2703"/>
                  </a:lnTo>
                  <a:lnTo>
                    <a:pt x="634" y="4937"/>
                  </a:lnTo>
                  <a:lnTo>
                    <a:pt x="22850" y="4637"/>
                  </a:lnTo>
                  <a:lnTo>
                    <a:pt x="23483" y="2769"/>
                  </a:lnTo>
                  <a:lnTo>
                    <a:pt x="21849" y="1668"/>
                  </a:lnTo>
                  <a:lnTo>
                    <a:pt x="1434"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3" name="Google Shape;1413;p36"/>
            <p:cNvSpPr/>
            <p:nvPr/>
          </p:nvSpPr>
          <p:spPr>
            <a:xfrm>
              <a:off x="5665875" y="2483050"/>
              <a:ext cx="98425" cy="166825"/>
            </a:xfrm>
            <a:custGeom>
              <a:rect b="b" l="l" r="r" t="t"/>
              <a:pathLst>
                <a:path extrusionOk="0" h="6673" w="3937">
                  <a:moveTo>
                    <a:pt x="1" y="1"/>
                  </a:moveTo>
                  <a:lnTo>
                    <a:pt x="1" y="1"/>
                  </a:lnTo>
                  <a:cubicBezTo>
                    <a:pt x="101" y="368"/>
                    <a:pt x="268" y="734"/>
                    <a:pt x="434" y="1068"/>
                  </a:cubicBezTo>
                  <a:cubicBezTo>
                    <a:pt x="735" y="1668"/>
                    <a:pt x="1202" y="2536"/>
                    <a:pt x="1735" y="3470"/>
                  </a:cubicBezTo>
                  <a:cubicBezTo>
                    <a:pt x="2302" y="4404"/>
                    <a:pt x="2836" y="5204"/>
                    <a:pt x="3236" y="5771"/>
                  </a:cubicBezTo>
                  <a:cubicBezTo>
                    <a:pt x="3437" y="6105"/>
                    <a:pt x="3670" y="6405"/>
                    <a:pt x="3937" y="6672"/>
                  </a:cubicBezTo>
                  <a:cubicBezTo>
                    <a:pt x="3770" y="6338"/>
                    <a:pt x="3570" y="6005"/>
                    <a:pt x="3370" y="5671"/>
                  </a:cubicBezTo>
                  <a:cubicBezTo>
                    <a:pt x="3003" y="5104"/>
                    <a:pt x="2469" y="4270"/>
                    <a:pt x="1936" y="3370"/>
                  </a:cubicBezTo>
                  <a:cubicBezTo>
                    <a:pt x="1368" y="2436"/>
                    <a:pt x="901" y="1602"/>
                    <a:pt x="568" y="968"/>
                  </a:cubicBezTo>
                  <a:cubicBezTo>
                    <a:pt x="401" y="634"/>
                    <a:pt x="201" y="301"/>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4" name="Google Shape;1414;p36"/>
            <p:cNvSpPr/>
            <p:nvPr/>
          </p:nvSpPr>
          <p:spPr>
            <a:xfrm>
              <a:off x="5711750" y="2571450"/>
              <a:ext cx="26700" cy="71750"/>
            </a:xfrm>
            <a:custGeom>
              <a:rect b="b" l="l" r="r" t="t"/>
              <a:pathLst>
                <a:path extrusionOk="0" h="2870" w="1068">
                  <a:moveTo>
                    <a:pt x="101" y="0"/>
                  </a:moveTo>
                  <a:cubicBezTo>
                    <a:pt x="0" y="534"/>
                    <a:pt x="34" y="1068"/>
                    <a:pt x="234" y="1535"/>
                  </a:cubicBezTo>
                  <a:cubicBezTo>
                    <a:pt x="367" y="2035"/>
                    <a:pt x="634" y="2502"/>
                    <a:pt x="1035" y="2869"/>
                  </a:cubicBezTo>
                  <a:cubicBezTo>
                    <a:pt x="1068" y="2836"/>
                    <a:pt x="701" y="2269"/>
                    <a:pt x="467" y="1468"/>
                  </a:cubicBezTo>
                  <a:cubicBezTo>
                    <a:pt x="201" y="701"/>
                    <a:pt x="167" y="0"/>
                    <a:pt x="1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5" name="Google Shape;1415;p36"/>
            <p:cNvSpPr/>
            <p:nvPr/>
          </p:nvSpPr>
          <p:spPr>
            <a:xfrm>
              <a:off x="5164700" y="2109450"/>
              <a:ext cx="95925" cy="141800"/>
            </a:xfrm>
            <a:custGeom>
              <a:rect b="b" l="l" r="r" t="t"/>
              <a:pathLst>
                <a:path extrusionOk="0" h="5672" w="3837">
                  <a:moveTo>
                    <a:pt x="0" y="1"/>
                  </a:moveTo>
                  <a:cubicBezTo>
                    <a:pt x="0" y="34"/>
                    <a:pt x="367" y="167"/>
                    <a:pt x="934" y="501"/>
                  </a:cubicBezTo>
                  <a:cubicBezTo>
                    <a:pt x="1668" y="968"/>
                    <a:pt x="2268" y="1535"/>
                    <a:pt x="2735" y="2269"/>
                  </a:cubicBezTo>
                  <a:cubicBezTo>
                    <a:pt x="3202" y="2969"/>
                    <a:pt x="3503" y="3770"/>
                    <a:pt x="3636" y="4604"/>
                  </a:cubicBezTo>
                  <a:cubicBezTo>
                    <a:pt x="3736" y="5271"/>
                    <a:pt x="3703" y="5671"/>
                    <a:pt x="3736" y="5671"/>
                  </a:cubicBezTo>
                  <a:cubicBezTo>
                    <a:pt x="3836" y="5304"/>
                    <a:pt x="3836" y="4937"/>
                    <a:pt x="3770" y="4604"/>
                  </a:cubicBezTo>
                  <a:cubicBezTo>
                    <a:pt x="3603" y="2803"/>
                    <a:pt x="2569" y="1235"/>
                    <a:pt x="1001" y="368"/>
                  </a:cubicBezTo>
                  <a:cubicBezTo>
                    <a:pt x="701" y="167"/>
                    <a:pt x="367" y="34"/>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6" name="Google Shape;1416;p36"/>
            <p:cNvSpPr/>
            <p:nvPr/>
          </p:nvSpPr>
          <p:spPr>
            <a:xfrm>
              <a:off x="5617525" y="2220375"/>
              <a:ext cx="109250" cy="477025"/>
            </a:xfrm>
            <a:custGeom>
              <a:rect b="b" l="l" r="r" t="t"/>
              <a:pathLst>
                <a:path extrusionOk="0" h="19081" w="4370">
                  <a:moveTo>
                    <a:pt x="4303" y="0"/>
                  </a:moveTo>
                  <a:cubicBezTo>
                    <a:pt x="4236" y="0"/>
                    <a:pt x="3236" y="4236"/>
                    <a:pt x="2068" y="9507"/>
                  </a:cubicBezTo>
                  <a:cubicBezTo>
                    <a:pt x="901" y="14777"/>
                    <a:pt x="0" y="19080"/>
                    <a:pt x="33" y="19080"/>
                  </a:cubicBezTo>
                  <a:cubicBezTo>
                    <a:pt x="100" y="19080"/>
                    <a:pt x="1101" y="14844"/>
                    <a:pt x="2268" y="9574"/>
                  </a:cubicBezTo>
                  <a:cubicBezTo>
                    <a:pt x="3469" y="4303"/>
                    <a:pt x="4370" y="33"/>
                    <a:pt x="430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p36"/>
            <p:cNvSpPr/>
            <p:nvPr/>
          </p:nvSpPr>
          <p:spPr>
            <a:xfrm>
              <a:off x="4880325" y="2513075"/>
              <a:ext cx="48400" cy="46725"/>
            </a:xfrm>
            <a:custGeom>
              <a:rect b="b" l="l" r="r" t="t"/>
              <a:pathLst>
                <a:path extrusionOk="0" h="1869" w="1936">
                  <a:moveTo>
                    <a:pt x="1935" y="0"/>
                  </a:moveTo>
                  <a:lnTo>
                    <a:pt x="1935" y="0"/>
                  </a:lnTo>
                  <a:cubicBezTo>
                    <a:pt x="1501" y="167"/>
                    <a:pt x="1135" y="434"/>
                    <a:pt x="834" y="801"/>
                  </a:cubicBezTo>
                  <a:cubicBezTo>
                    <a:pt x="467" y="1068"/>
                    <a:pt x="201" y="1468"/>
                    <a:pt x="0" y="1868"/>
                  </a:cubicBezTo>
                  <a:cubicBezTo>
                    <a:pt x="367" y="1602"/>
                    <a:pt x="668" y="1301"/>
                    <a:pt x="968" y="968"/>
                  </a:cubicBezTo>
                  <a:cubicBezTo>
                    <a:pt x="1335" y="668"/>
                    <a:pt x="1635" y="334"/>
                    <a:pt x="19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p36"/>
            <p:cNvSpPr/>
            <p:nvPr/>
          </p:nvSpPr>
          <p:spPr>
            <a:xfrm>
              <a:off x="5067950" y="2322100"/>
              <a:ext cx="190175" cy="372800"/>
            </a:xfrm>
            <a:custGeom>
              <a:rect b="b" l="l" r="r" t="t"/>
              <a:pathLst>
                <a:path extrusionOk="0" h="14912" w="7607">
                  <a:moveTo>
                    <a:pt x="7606" y="1"/>
                  </a:moveTo>
                  <a:lnTo>
                    <a:pt x="7606" y="1"/>
                  </a:lnTo>
                  <a:cubicBezTo>
                    <a:pt x="7473" y="167"/>
                    <a:pt x="7373" y="368"/>
                    <a:pt x="7273" y="568"/>
                  </a:cubicBezTo>
                  <a:cubicBezTo>
                    <a:pt x="7039" y="935"/>
                    <a:pt x="6739" y="1468"/>
                    <a:pt x="6372" y="2102"/>
                  </a:cubicBezTo>
                  <a:cubicBezTo>
                    <a:pt x="5638" y="3436"/>
                    <a:pt x="4671" y="5304"/>
                    <a:pt x="3670" y="7373"/>
                  </a:cubicBezTo>
                  <a:lnTo>
                    <a:pt x="1035" y="12676"/>
                  </a:lnTo>
                  <a:cubicBezTo>
                    <a:pt x="735" y="13344"/>
                    <a:pt x="468" y="13877"/>
                    <a:pt x="268" y="14311"/>
                  </a:cubicBezTo>
                  <a:cubicBezTo>
                    <a:pt x="168" y="14478"/>
                    <a:pt x="67" y="14678"/>
                    <a:pt x="1" y="14911"/>
                  </a:cubicBezTo>
                  <a:cubicBezTo>
                    <a:pt x="134" y="14711"/>
                    <a:pt x="234" y="14544"/>
                    <a:pt x="334" y="14344"/>
                  </a:cubicBezTo>
                  <a:cubicBezTo>
                    <a:pt x="568" y="13977"/>
                    <a:pt x="835" y="13410"/>
                    <a:pt x="1168" y="12743"/>
                  </a:cubicBezTo>
                  <a:cubicBezTo>
                    <a:pt x="1869" y="11409"/>
                    <a:pt x="2803" y="9541"/>
                    <a:pt x="3837" y="7473"/>
                  </a:cubicBezTo>
                  <a:cubicBezTo>
                    <a:pt x="4871" y="5405"/>
                    <a:pt x="5805" y="3537"/>
                    <a:pt x="6505" y="2202"/>
                  </a:cubicBezTo>
                  <a:lnTo>
                    <a:pt x="7339" y="601"/>
                  </a:lnTo>
                  <a:cubicBezTo>
                    <a:pt x="7439" y="401"/>
                    <a:pt x="7539" y="201"/>
                    <a:pt x="760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9" name="Google Shape;1419;p36"/>
            <p:cNvSpPr/>
            <p:nvPr/>
          </p:nvSpPr>
          <p:spPr>
            <a:xfrm>
              <a:off x="5268100" y="2552275"/>
              <a:ext cx="283550" cy="167650"/>
            </a:xfrm>
            <a:custGeom>
              <a:rect b="b" l="l" r="r" t="t"/>
              <a:pathLst>
                <a:path extrusionOk="0" h="6706" w="11342">
                  <a:moveTo>
                    <a:pt x="0" y="0"/>
                  </a:moveTo>
                  <a:lnTo>
                    <a:pt x="0" y="134"/>
                  </a:lnTo>
                  <a:cubicBezTo>
                    <a:pt x="0" y="300"/>
                    <a:pt x="34" y="434"/>
                    <a:pt x="67" y="567"/>
                  </a:cubicBezTo>
                  <a:cubicBezTo>
                    <a:pt x="167" y="1068"/>
                    <a:pt x="367" y="1535"/>
                    <a:pt x="601" y="2002"/>
                  </a:cubicBezTo>
                  <a:cubicBezTo>
                    <a:pt x="1468" y="3469"/>
                    <a:pt x="2802" y="4637"/>
                    <a:pt x="4370" y="5337"/>
                  </a:cubicBezTo>
                  <a:cubicBezTo>
                    <a:pt x="5938" y="6005"/>
                    <a:pt x="7573" y="6405"/>
                    <a:pt x="9274" y="6572"/>
                  </a:cubicBezTo>
                  <a:cubicBezTo>
                    <a:pt x="9908" y="6638"/>
                    <a:pt x="10441" y="6672"/>
                    <a:pt x="10775" y="6705"/>
                  </a:cubicBezTo>
                  <a:lnTo>
                    <a:pt x="11342" y="6705"/>
                  </a:lnTo>
                  <a:cubicBezTo>
                    <a:pt x="11175" y="6638"/>
                    <a:pt x="10975" y="6605"/>
                    <a:pt x="10808" y="6605"/>
                  </a:cubicBezTo>
                  <a:lnTo>
                    <a:pt x="9274" y="6405"/>
                  </a:lnTo>
                  <a:cubicBezTo>
                    <a:pt x="7606" y="6205"/>
                    <a:pt x="6005" y="5771"/>
                    <a:pt x="4470" y="5137"/>
                  </a:cubicBezTo>
                  <a:cubicBezTo>
                    <a:pt x="2936" y="4470"/>
                    <a:pt x="1635" y="3336"/>
                    <a:pt x="734" y="1935"/>
                  </a:cubicBezTo>
                  <a:cubicBezTo>
                    <a:pt x="401" y="1335"/>
                    <a:pt x="167" y="667"/>
                    <a:pt x="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0" name="Google Shape;1420;p36"/>
            <p:cNvSpPr/>
            <p:nvPr/>
          </p:nvSpPr>
          <p:spPr>
            <a:xfrm>
              <a:off x="5379850" y="2821500"/>
              <a:ext cx="308575" cy="22275"/>
            </a:xfrm>
            <a:custGeom>
              <a:rect b="b" l="l" r="r" t="t"/>
              <a:pathLst>
                <a:path extrusionOk="0" h="891" w="12343">
                  <a:moveTo>
                    <a:pt x="85" y="1"/>
                  </a:moveTo>
                  <a:cubicBezTo>
                    <a:pt x="29" y="1"/>
                    <a:pt x="0" y="2"/>
                    <a:pt x="0" y="6"/>
                  </a:cubicBezTo>
                  <a:cubicBezTo>
                    <a:pt x="0" y="72"/>
                    <a:pt x="2736" y="339"/>
                    <a:pt x="6138" y="573"/>
                  </a:cubicBezTo>
                  <a:cubicBezTo>
                    <a:pt x="8948" y="766"/>
                    <a:pt x="11325" y="890"/>
                    <a:pt x="12068" y="890"/>
                  </a:cubicBezTo>
                  <a:cubicBezTo>
                    <a:pt x="12225" y="890"/>
                    <a:pt x="12309" y="885"/>
                    <a:pt x="12309" y="873"/>
                  </a:cubicBezTo>
                  <a:cubicBezTo>
                    <a:pt x="12342" y="806"/>
                    <a:pt x="9574" y="573"/>
                    <a:pt x="6171" y="339"/>
                  </a:cubicBezTo>
                  <a:cubicBezTo>
                    <a:pt x="3116" y="130"/>
                    <a:pt x="572" y="1"/>
                    <a:pt x="8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36"/>
            <p:cNvSpPr/>
            <p:nvPr/>
          </p:nvSpPr>
          <p:spPr>
            <a:xfrm>
              <a:off x="5275600" y="2780775"/>
              <a:ext cx="16700" cy="105100"/>
            </a:xfrm>
            <a:custGeom>
              <a:rect b="b" l="l" r="r" t="t"/>
              <a:pathLst>
                <a:path extrusionOk="0" h="4204" w="668">
                  <a:moveTo>
                    <a:pt x="601" y="0"/>
                  </a:moveTo>
                  <a:cubicBezTo>
                    <a:pt x="167" y="1334"/>
                    <a:pt x="1" y="2769"/>
                    <a:pt x="167" y="4203"/>
                  </a:cubicBezTo>
                  <a:cubicBezTo>
                    <a:pt x="234" y="4203"/>
                    <a:pt x="268" y="3269"/>
                    <a:pt x="368" y="2102"/>
                  </a:cubicBezTo>
                  <a:cubicBezTo>
                    <a:pt x="501" y="934"/>
                    <a:pt x="668" y="0"/>
                    <a:pt x="6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36"/>
            <p:cNvSpPr/>
            <p:nvPr/>
          </p:nvSpPr>
          <p:spPr>
            <a:xfrm>
              <a:off x="5247250" y="2747400"/>
              <a:ext cx="19200" cy="144300"/>
            </a:xfrm>
            <a:custGeom>
              <a:rect b="b" l="l" r="r" t="t"/>
              <a:pathLst>
                <a:path extrusionOk="0" h="5772" w="768">
                  <a:moveTo>
                    <a:pt x="301" y="1"/>
                  </a:moveTo>
                  <a:cubicBezTo>
                    <a:pt x="201" y="268"/>
                    <a:pt x="134" y="535"/>
                    <a:pt x="134" y="835"/>
                  </a:cubicBezTo>
                  <a:cubicBezTo>
                    <a:pt x="34" y="1535"/>
                    <a:pt x="1" y="2236"/>
                    <a:pt x="67" y="2903"/>
                  </a:cubicBezTo>
                  <a:cubicBezTo>
                    <a:pt x="101" y="3603"/>
                    <a:pt x="234" y="4304"/>
                    <a:pt x="401" y="4971"/>
                  </a:cubicBezTo>
                  <a:cubicBezTo>
                    <a:pt x="468" y="5238"/>
                    <a:pt x="568" y="5538"/>
                    <a:pt x="701" y="5772"/>
                  </a:cubicBezTo>
                  <a:cubicBezTo>
                    <a:pt x="768" y="5772"/>
                    <a:pt x="401" y="4504"/>
                    <a:pt x="301" y="2903"/>
                  </a:cubicBezTo>
                  <a:cubicBezTo>
                    <a:pt x="201" y="1302"/>
                    <a:pt x="367" y="1"/>
                    <a:pt x="3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3" name="Google Shape;1423;p36"/>
            <p:cNvSpPr/>
            <p:nvPr/>
          </p:nvSpPr>
          <p:spPr>
            <a:xfrm>
              <a:off x="5278100" y="2035025"/>
              <a:ext cx="221850" cy="12950"/>
            </a:xfrm>
            <a:custGeom>
              <a:rect b="b" l="l" r="r" t="t"/>
              <a:pathLst>
                <a:path extrusionOk="0" h="518" w="8874">
                  <a:moveTo>
                    <a:pt x="8091" y="0"/>
                  </a:moveTo>
                  <a:cubicBezTo>
                    <a:pt x="6875" y="0"/>
                    <a:pt x="5645" y="60"/>
                    <a:pt x="4437" y="142"/>
                  </a:cubicBezTo>
                  <a:cubicBezTo>
                    <a:pt x="1969" y="276"/>
                    <a:pt x="1" y="442"/>
                    <a:pt x="1" y="509"/>
                  </a:cubicBezTo>
                  <a:cubicBezTo>
                    <a:pt x="261" y="515"/>
                    <a:pt x="522" y="518"/>
                    <a:pt x="783" y="518"/>
                  </a:cubicBezTo>
                  <a:cubicBezTo>
                    <a:pt x="1999" y="518"/>
                    <a:pt x="3230" y="458"/>
                    <a:pt x="4437" y="376"/>
                  </a:cubicBezTo>
                  <a:cubicBezTo>
                    <a:pt x="6906" y="242"/>
                    <a:pt x="8874" y="76"/>
                    <a:pt x="8874" y="9"/>
                  </a:cubicBezTo>
                  <a:cubicBezTo>
                    <a:pt x="8614" y="3"/>
                    <a:pt x="8353" y="0"/>
                    <a:pt x="809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36"/>
            <p:cNvSpPr/>
            <p:nvPr/>
          </p:nvSpPr>
          <p:spPr>
            <a:xfrm>
              <a:off x="4891175" y="2043775"/>
              <a:ext cx="400300" cy="551050"/>
            </a:xfrm>
            <a:custGeom>
              <a:rect b="b" l="l" r="r" t="t"/>
              <a:pathLst>
                <a:path extrusionOk="0" h="22042" w="16012">
                  <a:moveTo>
                    <a:pt x="15849" y="1"/>
                  </a:moveTo>
                  <a:cubicBezTo>
                    <a:pt x="15795" y="1"/>
                    <a:pt x="15745" y="9"/>
                    <a:pt x="15711" y="26"/>
                  </a:cubicBezTo>
                  <a:cubicBezTo>
                    <a:pt x="15511" y="26"/>
                    <a:pt x="15211" y="59"/>
                    <a:pt x="14877" y="126"/>
                  </a:cubicBezTo>
                  <a:cubicBezTo>
                    <a:pt x="14510" y="159"/>
                    <a:pt x="14043" y="226"/>
                    <a:pt x="13543" y="293"/>
                  </a:cubicBezTo>
                  <a:cubicBezTo>
                    <a:pt x="12943" y="393"/>
                    <a:pt x="12376" y="559"/>
                    <a:pt x="11842" y="793"/>
                  </a:cubicBezTo>
                  <a:cubicBezTo>
                    <a:pt x="11175" y="1093"/>
                    <a:pt x="10574" y="1493"/>
                    <a:pt x="10041" y="1960"/>
                  </a:cubicBezTo>
                  <a:cubicBezTo>
                    <a:pt x="9407" y="2494"/>
                    <a:pt x="8873" y="3128"/>
                    <a:pt x="8473" y="3862"/>
                  </a:cubicBezTo>
                  <a:cubicBezTo>
                    <a:pt x="7672" y="5430"/>
                    <a:pt x="6905" y="7131"/>
                    <a:pt x="6038" y="8932"/>
                  </a:cubicBezTo>
                  <a:cubicBezTo>
                    <a:pt x="4336" y="12535"/>
                    <a:pt x="2802" y="15804"/>
                    <a:pt x="1701" y="18205"/>
                  </a:cubicBezTo>
                  <a:lnTo>
                    <a:pt x="434" y="21007"/>
                  </a:lnTo>
                  <a:cubicBezTo>
                    <a:pt x="300" y="21341"/>
                    <a:pt x="200" y="21574"/>
                    <a:pt x="100" y="21775"/>
                  </a:cubicBezTo>
                  <a:cubicBezTo>
                    <a:pt x="67" y="21875"/>
                    <a:pt x="33" y="21941"/>
                    <a:pt x="0" y="22041"/>
                  </a:cubicBezTo>
                  <a:cubicBezTo>
                    <a:pt x="67" y="21975"/>
                    <a:pt x="100" y="21875"/>
                    <a:pt x="133" y="21808"/>
                  </a:cubicBezTo>
                  <a:cubicBezTo>
                    <a:pt x="234" y="21608"/>
                    <a:pt x="367" y="21341"/>
                    <a:pt x="500" y="21041"/>
                  </a:cubicBezTo>
                  <a:cubicBezTo>
                    <a:pt x="834" y="20340"/>
                    <a:pt x="1301" y="19406"/>
                    <a:pt x="1868" y="18272"/>
                  </a:cubicBezTo>
                  <a:lnTo>
                    <a:pt x="6204" y="9032"/>
                  </a:lnTo>
                  <a:cubicBezTo>
                    <a:pt x="7072" y="7231"/>
                    <a:pt x="7872" y="5496"/>
                    <a:pt x="8606" y="3962"/>
                  </a:cubicBezTo>
                  <a:cubicBezTo>
                    <a:pt x="9006" y="3261"/>
                    <a:pt x="9507" y="2628"/>
                    <a:pt x="10141" y="2094"/>
                  </a:cubicBezTo>
                  <a:cubicBezTo>
                    <a:pt x="10674" y="1627"/>
                    <a:pt x="11275" y="1227"/>
                    <a:pt x="11909" y="926"/>
                  </a:cubicBezTo>
                  <a:cubicBezTo>
                    <a:pt x="12409" y="693"/>
                    <a:pt x="12976" y="493"/>
                    <a:pt x="13576" y="426"/>
                  </a:cubicBezTo>
                  <a:lnTo>
                    <a:pt x="14877" y="193"/>
                  </a:lnTo>
                  <a:lnTo>
                    <a:pt x="15711" y="59"/>
                  </a:lnTo>
                  <a:cubicBezTo>
                    <a:pt x="15811" y="59"/>
                    <a:pt x="15911" y="26"/>
                    <a:pt x="16011" y="26"/>
                  </a:cubicBezTo>
                  <a:cubicBezTo>
                    <a:pt x="15961" y="9"/>
                    <a:pt x="15903" y="1"/>
                    <a:pt x="1584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36"/>
            <p:cNvSpPr/>
            <p:nvPr/>
          </p:nvSpPr>
          <p:spPr>
            <a:xfrm>
              <a:off x="4940375" y="2495550"/>
              <a:ext cx="185150" cy="105950"/>
            </a:xfrm>
            <a:custGeom>
              <a:rect b="b" l="l" r="r" t="t"/>
              <a:pathLst>
                <a:path extrusionOk="0" h="4238" w="7406">
                  <a:moveTo>
                    <a:pt x="0" y="1"/>
                  </a:moveTo>
                  <a:cubicBezTo>
                    <a:pt x="0" y="1"/>
                    <a:pt x="9" y="37"/>
                    <a:pt x="32" y="100"/>
                  </a:cubicBezTo>
                  <a:lnTo>
                    <a:pt x="32" y="100"/>
                  </a:lnTo>
                  <a:cubicBezTo>
                    <a:pt x="21" y="67"/>
                    <a:pt x="10" y="34"/>
                    <a:pt x="0" y="1"/>
                  </a:cubicBezTo>
                  <a:close/>
                  <a:moveTo>
                    <a:pt x="32" y="100"/>
                  </a:moveTo>
                  <a:lnTo>
                    <a:pt x="32" y="100"/>
                  </a:lnTo>
                  <a:cubicBezTo>
                    <a:pt x="165" y="496"/>
                    <a:pt x="354" y="863"/>
                    <a:pt x="601" y="1202"/>
                  </a:cubicBezTo>
                  <a:cubicBezTo>
                    <a:pt x="1268" y="2036"/>
                    <a:pt x="2135" y="2703"/>
                    <a:pt x="3102" y="3137"/>
                  </a:cubicBezTo>
                  <a:cubicBezTo>
                    <a:pt x="4103" y="3570"/>
                    <a:pt x="5104" y="3870"/>
                    <a:pt x="6171" y="4037"/>
                  </a:cubicBezTo>
                  <a:cubicBezTo>
                    <a:pt x="6571" y="4137"/>
                    <a:pt x="6905" y="4171"/>
                    <a:pt x="7139" y="4204"/>
                  </a:cubicBezTo>
                  <a:lnTo>
                    <a:pt x="7372" y="4237"/>
                  </a:lnTo>
                  <a:lnTo>
                    <a:pt x="7405" y="4237"/>
                  </a:lnTo>
                  <a:lnTo>
                    <a:pt x="7139" y="4171"/>
                  </a:lnTo>
                  <a:lnTo>
                    <a:pt x="6205" y="4004"/>
                  </a:lnTo>
                  <a:cubicBezTo>
                    <a:pt x="5137" y="3804"/>
                    <a:pt x="4136" y="3470"/>
                    <a:pt x="3169" y="3070"/>
                  </a:cubicBezTo>
                  <a:cubicBezTo>
                    <a:pt x="2168" y="2636"/>
                    <a:pt x="1334" y="1969"/>
                    <a:pt x="667" y="1135"/>
                  </a:cubicBezTo>
                  <a:cubicBezTo>
                    <a:pt x="467" y="902"/>
                    <a:pt x="300" y="635"/>
                    <a:pt x="134" y="335"/>
                  </a:cubicBezTo>
                  <a:cubicBezTo>
                    <a:pt x="86" y="239"/>
                    <a:pt x="53" y="158"/>
                    <a:pt x="32" y="10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36"/>
            <p:cNvSpPr/>
            <p:nvPr/>
          </p:nvSpPr>
          <p:spPr>
            <a:xfrm>
              <a:off x="4765250" y="2478875"/>
              <a:ext cx="122600" cy="92600"/>
            </a:xfrm>
            <a:custGeom>
              <a:rect b="b" l="l" r="r" t="t"/>
              <a:pathLst>
                <a:path extrusionOk="0" h="3704" w="4904">
                  <a:moveTo>
                    <a:pt x="4904" y="1"/>
                  </a:moveTo>
                  <a:cubicBezTo>
                    <a:pt x="4804" y="1"/>
                    <a:pt x="4737" y="1"/>
                    <a:pt x="4637" y="34"/>
                  </a:cubicBezTo>
                  <a:cubicBezTo>
                    <a:pt x="4437" y="68"/>
                    <a:pt x="4203" y="134"/>
                    <a:pt x="4003" y="201"/>
                  </a:cubicBezTo>
                  <a:cubicBezTo>
                    <a:pt x="3269" y="434"/>
                    <a:pt x="2602" y="801"/>
                    <a:pt x="2002" y="1235"/>
                  </a:cubicBezTo>
                  <a:cubicBezTo>
                    <a:pt x="1401" y="1702"/>
                    <a:pt x="867" y="2269"/>
                    <a:pt x="467" y="2903"/>
                  </a:cubicBezTo>
                  <a:cubicBezTo>
                    <a:pt x="334" y="3070"/>
                    <a:pt x="200" y="3270"/>
                    <a:pt x="134" y="3470"/>
                  </a:cubicBezTo>
                  <a:cubicBezTo>
                    <a:pt x="67" y="3570"/>
                    <a:pt x="33" y="3637"/>
                    <a:pt x="0" y="3703"/>
                  </a:cubicBezTo>
                  <a:cubicBezTo>
                    <a:pt x="67" y="3637"/>
                    <a:pt x="100" y="3570"/>
                    <a:pt x="134" y="3503"/>
                  </a:cubicBezTo>
                  <a:cubicBezTo>
                    <a:pt x="267" y="3303"/>
                    <a:pt x="367" y="3103"/>
                    <a:pt x="500" y="2936"/>
                  </a:cubicBezTo>
                  <a:cubicBezTo>
                    <a:pt x="1368" y="1702"/>
                    <a:pt x="2602" y="768"/>
                    <a:pt x="4003" y="268"/>
                  </a:cubicBezTo>
                  <a:cubicBezTo>
                    <a:pt x="4270" y="168"/>
                    <a:pt x="4503" y="101"/>
                    <a:pt x="4670" y="68"/>
                  </a:cubicBezTo>
                  <a:cubicBezTo>
                    <a:pt x="4737" y="34"/>
                    <a:pt x="4837" y="34"/>
                    <a:pt x="4904"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7" name="Google Shape;1427;p36"/>
            <p:cNvSpPr/>
            <p:nvPr/>
          </p:nvSpPr>
          <p:spPr>
            <a:xfrm>
              <a:off x="5052950" y="2270400"/>
              <a:ext cx="185975" cy="73400"/>
            </a:xfrm>
            <a:custGeom>
              <a:rect b="b" l="l" r="r" t="t"/>
              <a:pathLst>
                <a:path extrusionOk="0" h="2936" w="7439">
                  <a:moveTo>
                    <a:pt x="0" y="1"/>
                  </a:moveTo>
                  <a:lnTo>
                    <a:pt x="34" y="17"/>
                  </a:lnTo>
                  <a:cubicBezTo>
                    <a:pt x="25" y="9"/>
                    <a:pt x="17" y="1"/>
                    <a:pt x="0" y="1"/>
                  </a:cubicBezTo>
                  <a:close/>
                  <a:moveTo>
                    <a:pt x="34" y="17"/>
                  </a:moveTo>
                  <a:cubicBezTo>
                    <a:pt x="42" y="26"/>
                    <a:pt x="50" y="34"/>
                    <a:pt x="67" y="34"/>
                  </a:cubicBezTo>
                  <a:lnTo>
                    <a:pt x="34" y="17"/>
                  </a:lnTo>
                  <a:close/>
                  <a:moveTo>
                    <a:pt x="67" y="34"/>
                  </a:moveTo>
                  <a:lnTo>
                    <a:pt x="267" y="201"/>
                  </a:lnTo>
                  <a:cubicBezTo>
                    <a:pt x="401" y="301"/>
                    <a:pt x="634" y="501"/>
                    <a:pt x="968" y="701"/>
                  </a:cubicBezTo>
                  <a:cubicBezTo>
                    <a:pt x="2569" y="1768"/>
                    <a:pt x="4370" y="2469"/>
                    <a:pt x="6271" y="2803"/>
                  </a:cubicBezTo>
                  <a:cubicBezTo>
                    <a:pt x="6638" y="2869"/>
                    <a:pt x="6905" y="2903"/>
                    <a:pt x="7139" y="2903"/>
                  </a:cubicBezTo>
                  <a:lnTo>
                    <a:pt x="7372" y="2936"/>
                  </a:lnTo>
                  <a:lnTo>
                    <a:pt x="7439" y="2936"/>
                  </a:lnTo>
                  <a:cubicBezTo>
                    <a:pt x="7406" y="2936"/>
                    <a:pt x="7372" y="2903"/>
                    <a:pt x="7372" y="2903"/>
                  </a:cubicBezTo>
                  <a:lnTo>
                    <a:pt x="7139" y="2869"/>
                  </a:lnTo>
                  <a:cubicBezTo>
                    <a:pt x="6939" y="2869"/>
                    <a:pt x="6638" y="2803"/>
                    <a:pt x="6271" y="2736"/>
                  </a:cubicBezTo>
                  <a:cubicBezTo>
                    <a:pt x="5337" y="2569"/>
                    <a:pt x="4403" y="2302"/>
                    <a:pt x="3536" y="1935"/>
                  </a:cubicBezTo>
                  <a:cubicBezTo>
                    <a:pt x="2636" y="1602"/>
                    <a:pt x="1802" y="1168"/>
                    <a:pt x="1001" y="634"/>
                  </a:cubicBezTo>
                  <a:cubicBezTo>
                    <a:pt x="701" y="468"/>
                    <a:pt x="434" y="301"/>
                    <a:pt x="267" y="167"/>
                  </a:cubicBezTo>
                  <a:lnTo>
                    <a:pt x="67" y="34"/>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36"/>
            <p:cNvSpPr/>
            <p:nvPr/>
          </p:nvSpPr>
          <p:spPr>
            <a:xfrm>
              <a:off x="5214725" y="2106950"/>
              <a:ext cx="496225" cy="29650"/>
            </a:xfrm>
            <a:custGeom>
              <a:rect b="b" l="l" r="r" t="t"/>
              <a:pathLst>
                <a:path extrusionOk="0" h="1186" w="19849">
                  <a:moveTo>
                    <a:pt x="19641" y="99"/>
                  </a:moveTo>
                  <a:cubicBezTo>
                    <a:pt x="19643" y="100"/>
                    <a:pt x="19646" y="100"/>
                    <a:pt x="19648" y="101"/>
                  </a:cubicBezTo>
                  <a:cubicBezTo>
                    <a:pt x="19649" y="101"/>
                    <a:pt x="19651" y="101"/>
                    <a:pt x="19652" y="101"/>
                  </a:cubicBezTo>
                  <a:lnTo>
                    <a:pt x="19652" y="101"/>
                  </a:lnTo>
                  <a:cubicBezTo>
                    <a:pt x="19648" y="100"/>
                    <a:pt x="19645" y="100"/>
                    <a:pt x="19641" y="99"/>
                  </a:cubicBezTo>
                  <a:close/>
                  <a:moveTo>
                    <a:pt x="19652" y="101"/>
                  </a:moveTo>
                  <a:cubicBezTo>
                    <a:pt x="19781" y="117"/>
                    <a:pt x="19848" y="134"/>
                    <a:pt x="19848" y="134"/>
                  </a:cubicBezTo>
                  <a:cubicBezTo>
                    <a:pt x="19848" y="134"/>
                    <a:pt x="19783" y="101"/>
                    <a:pt x="19652" y="101"/>
                  </a:cubicBezTo>
                  <a:close/>
                  <a:moveTo>
                    <a:pt x="171" y="1044"/>
                  </a:moveTo>
                  <a:lnTo>
                    <a:pt x="1" y="1068"/>
                  </a:lnTo>
                  <a:cubicBezTo>
                    <a:pt x="1" y="1068"/>
                    <a:pt x="82" y="1068"/>
                    <a:pt x="171" y="1044"/>
                  </a:cubicBezTo>
                  <a:close/>
                  <a:moveTo>
                    <a:pt x="18357" y="1"/>
                  </a:moveTo>
                  <a:cubicBezTo>
                    <a:pt x="17880" y="1"/>
                    <a:pt x="17413" y="45"/>
                    <a:pt x="16946" y="134"/>
                  </a:cubicBezTo>
                  <a:cubicBezTo>
                    <a:pt x="16045" y="267"/>
                    <a:pt x="14978" y="534"/>
                    <a:pt x="13810" y="768"/>
                  </a:cubicBezTo>
                  <a:cubicBezTo>
                    <a:pt x="12796" y="981"/>
                    <a:pt x="11761" y="1088"/>
                    <a:pt x="10738" y="1088"/>
                  </a:cubicBezTo>
                  <a:cubicBezTo>
                    <a:pt x="10483" y="1088"/>
                    <a:pt x="10228" y="1081"/>
                    <a:pt x="9974" y="1068"/>
                  </a:cubicBezTo>
                  <a:cubicBezTo>
                    <a:pt x="8573" y="1001"/>
                    <a:pt x="7272" y="868"/>
                    <a:pt x="6072" y="734"/>
                  </a:cubicBezTo>
                  <a:cubicBezTo>
                    <a:pt x="5296" y="659"/>
                    <a:pt x="4502" y="622"/>
                    <a:pt x="3703" y="622"/>
                  </a:cubicBezTo>
                  <a:cubicBezTo>
                    <a:pt x="3436" y="622"/>
                    <a:pt x="3170" y="626"/>
                    <a:pt x="2903" y="634"/>
                  </a:cubicBezTo>
                  <a:cubicBezTo>
                    <a:pt x="2202" y="634"/>
                    <a:pt x="1468" y="734"/>
                    <a:pt x="768" y="868"/>
                  </a:cubicBezTo>
                  <a:lnTo>
                    <a:pt x="201" y="1035"/>
                  </a:lnTo>
                  <a:cubicBezTo>
                    <a:pt x="191" y="1038"/>
                    <a:pt x="181" y="1041"/>
                    <a:pt x="171" y="1044"/>
                  </a:cubicBezTo>
                  <a:lnTo>
                    <a:pt x="171" y="1044"/>
                  </a:lnTo>
                  <a:lnTo>
                    <a:pt x="234" y="1035"/>
                  </a:lnTo>
                  <a:lnTo>
                    <a:pt x="801" y="901"/>
                  </a:lnTo>
                  <a:cubicBezTo>
                    <a:pt x="1468" y="768"/>
                    <a:pt x="2202" y="701"/>
                    <a:pt x="2903" y="668"/>
                  </a:cubicBezTo>
                  <a:cubicBezTo>
                    <a:pt x="3970" y="668"/>
                    <a:pt x="5038" y="701"/>
                    <a:pt x="6072" y="834"/>
                  </a:cubicBezTo>
                  <a:cubicBezTo>
                    <a:pt x="7272" y="935"/>
                    <a:pt x="8573" y="1101"/>
                    <a:pt x="9974" y="1168"/>
                  </a:cubicBezTo>
                  <a:cubicBezTo>
                    <a:pt x="10198" y="1179"/>
                    <a:pt x="10421" y="1185"/>
                    <a:pt x="10644" y="1185"/>
                  </a:cubicBezTo>
                  <a:cubicBezTo>
                    <a:pt x="11721" y="1185"/>
                    <a:pt x="12794" y="1056"/>
                    <a:pt x="13844" y="834"/>
                  </a:cubicBezTo>
                  <a:cubicBezTo>
                    <a:pt x="15011" y="601"/>
                    <a:pt x="16045" y="334"/>
                    <a:pt x="16946" y="201"/>
                  </a:cubicBezTo>
                  <a:cubicBezTo>
                    <a:pt x="17481" y="99"/>
                    <a:pt x="18016" y="55"/>
                    <a:pt x="18566" y="55"/>
                  </a:cubicBezTo>
                  <a:cubicBezTo>
                    <a:pt x="18736" y="55"/>
                    <a:pt x="18908" y="59"/>
                    <a:pt x="19081" y="67"/>
                  </a:cubicBezTo>
                  <a:cubicBezTo>
                    <a:pt x="19324" y="67"/>
                    <a:pt x="19512" y="83"/>
                    <a:pt x="19641" y="99"/>
                  </a:cubicBezTo>
                  <a:lnTo>
                    <a:pt x="19641" y="99"/>
                  </a:lnTo>
                  <a:cubicBezTo>
                    <a:pt x="19475" y="66"/>
                    <a:pt x="19278" y="34"/>
                    <a:pt x="19081" y="34"/>
                  </a:cubicBezTo>
                  <a:cubicBezTo>
                    <a:pt x="18836" y="12"/>
                    <a:pt x="18595" y="1"/>
                    <a:pt x="18357"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36"/>
            <p:cNvSpPr/>
            <p:nvPr/>
          </p:nvSpPr>
          <p:spPr>
            <a:xfrm>
              <a:off x="5236400" y="2364625"/>
              <a:ext cx="445350" cy="27125"/>
            </a:xfrm>
            <a:custGeom>
              <a:rect b="b" l="l" r="r" t="t"/>
              <a:pathLst>
                <a:path extrusionOk="0" h="1085" w="17814">
                  <a:moveTo>
                    <a:pt x="1" y="1"/>
                  </a:moveTo>
                  <a:cubicBezTo>
                    <a:pt x="835" y="268"/>
                    <a:pt x="1702" y="501"/>
                    <a:pt x="2569" y="635"/>
                  </a:cubicBezTo>
                  <a:cubicBezTo>
                    <a:pt x="4325" y="941"/>
                    <a:pt x="6105" y="1085"/>
                    <a:pt x="7888" y="1085"/>
                  </a:cubicBezTo>
                  <a:cubicBezTo>
                    <a:pt x="8239" y="1085"/>
                    <a:pt x="8590" y="1079"/>
                    <a:pt x="8941" y="1068"/>
                  </a:cubicBezTo>
                  <a:cubicBezTo>
                    <a:pt x="11442" y="1002"/>
                    <a:pt x="13711" y="835"/>
                    <a:pt x="15345" y="735"/>
                  </a:cubicBezTo>
                  <a:lnTo>
                    <a:pt x="17280" y="601"/>
                  </a:lnTo>
                  <a:lnTo>
                    <a:pt x="17814" y="535"/>
                  </a:lnTo>
                  <a:lnTo>
                    <a:pt x="17814" y="535"/>
                  </a:lnTo>
                  <a:lnTo>
                    <a:pt x="17280" y="568"/>
                  </a:lnTo>
                  <a:lnTo>
                    <a:pt x="15345" y="668"/>
                  </a:lnTo>
                  <a:cubicBezTo>
                    <a:pt x="13711" y="768"/>
                    <a:pt x="11442" y="935"/>
                    <a:pt x="8941" y="1002"/>
                  </a:cubicBezTo>
                  <a:cubicBezTo>
                    <a:pt x="8585" y="1013"/>
                    <a:pt x="8229" y="1018"/>
                    <a:pt x="7873" y="1018"/>
                  </a:cubicBezTo>
                  <a:cubicBezTo>
                    <a:pt x="6095" y="1018"/>
                    <a:pt x="4321" y="879"/>
                    <a:pt x="2569" y="601"/>
                  </a:cubicBezTo>
                  <a:cubicBezTo>
                    <a:pt x="1769" y="435"/>
                    <a:pt x="1135" y="301"/>
                    <a:pt x="668" y="168"/>
                  </a:cubicBezTo>
                  <a:lnTo>
                    <a:pt x="168" y="34"/>
                  </a:lnTo>
                  <a:lnTo>
                    <a:pt x="1"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36"/>
            <p:cNvSpPr/>
            <p:nvPr/>
          </p:nvSpPr>
          <p:spPr>
            <a:xfrm>
              <a:off x="5689225" y="2403825"/>
              <a:ext cx="193500" cy="101775"/>
            </a:xfrm>
            <a:custGeom>
              <a:rect b="b" l="l" r="r" t="t"/>
              <a:pathLst>
                <a:path extrusionOk="0" h="4071" w="7740">
                  <a:moveTo>
                    <a:pt x="7740" y="1"/>
                  </a:moveTo>
                  <a:lnTo>
                    <a:pt x="7673" y="34"/>
                  </a:lnTo>
                  <a:lnTo>
                    <a:pt x="7473" y="201"/>
                  </a:lnTo>
                  <a:cubicBezTo>
                    <a:pt x="7306" y="368"/>
                    <a:pt x="7073" y="601"/>
                    <a:pt x="6772" y="868"/>
                  </a:cubicBezTo>
                  <a:cubicBezTo>
                    <a:pt x="5205" y="2236"/>
                    <a:pt x="3303" y="3236"/>
                    <a:pt x="1268" y="3770"/>
                  </a:cubicBezTo>
                  <a:cubicBezTo>
                    <a:pt x="901" y="3870"/>
                    <a:pt x="568" y="3970"/>
                    <a:pt x="368" y="4004"/>
                  </a:cubicBezTo>
                  <a:lnTo>
                    <a:pt x="101" y="4037"/>
                  </a:lnTo>
                  <a:cubicBezTo>
                    <a:pt x="68" y="4037"/>
                    <a:pt x="34" y="4070"/>
                    <a:pt x="1" y="4070"/>
                  </a:cubicBezTo>
                  <a:lnTo>
                    <a:pt x="101" y="4070"/>
                  </a:lnTo>
                  <a:lnTo>
                    <a:pt x="368" y="4037"/>
                  </a:lnTo>
                  <a:cubicBezTo>
                    <a:pt x="601" y="4004"/>
                    <a:pt x="901" y="3937"/>
                    <a:pt x="1302" y="3837"/>
                  </a:cubicBezTo>
                  <a:cubicBezTo>
                    <a:pt x="3337" y="3336"/>
                    <a:pt x="5238" y="2336"/>
                    <a:pt x="6806" y="935"/>
                  </a:cubicBezTo>
                  <a:cubicBezTo>
                    <a:pt x="7106" y="668"/>
                    <a:pt x="7339" y="434"/>
                    <a:pt x="7506" y="268"/>
                  </a:cubicBezTo>
                  <a:lnTo>
                    <a:pt x="7673" y="67"/>
                  </a:lnTo>
                  <a:cubicBezTo>
                    <a:pt x="7740" y="34"/>
                    <a:pt x="7740" y="1"/>
                    <a:pt x="7740"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36"/>
            <p:cNvSpPr/>
            <p:nvPr/>
          </p:nvSpPr>
          <p:spPr>
            <a:xfrm>
              <a:off x="5705075" y="2242050"/>
              <a:ext cx="85100" cy="39225"/>
            </a:xfrm>
            <a:custGeom>
              <a:rect b="b" l="l" r="r" t="t"/>
              <a:pathLst>
                <a:path extrusionOk="0" h="1569" w="3404">
                  <a:moveTo>
                    <a:pt x="3403" y="0"/>
                  </a:moveTo>
                  <a:cubicBezTo>
                    <a:pt x="3403" y="0"/>
                    <a:pt x="3236" y="134"/>
                    <a:pt x="2936" y="334"/>
                  </a:cubicBezTo>
                  <a:cubicBezTo>
                    <a:pt x="2602" y="601"/>
                    <a:pt x="2202" y="834"/>
                    <a:pt x="1802" y="1001"/>
                  </a:cubicBezTo>
                  <a:cubicBezTo>
                    <a:pt x="1402" y="1201"/>
                    <a:pt x="1001" y="1335"/>
                    <a:pt x="568" y="1468"/>
                  </a:cubicBezTo>
                  <a:cubicBezTo>
                    <a:pt x="234" y="1535"/>
                    <a:pt x="1" y="1568"/>
                    <a:pt x="1" y="1568"/>
                  </a:cubicBezTo>
                  <a:lnTo>
                    <a:pt x="167" y="1568"/>
                  </a:lnTo>
                  <a:cubicBezTo>
                    <a:pt x="301" y="1568"/>
                    <a:pt x="434" y="1535"/>
                    <a:pt x="568" y="1501"/>
                  </a:cubicBezTo>
                  <a:cubicBezTo>
                    <a:pt x="1035" y="1435"/>
                    <a:pt x="1468" y="1301"/>
                    <a:pt x="1869" y="1101"/>
                  </a:cubicBezTo>
                  <a:cubicBezTo>
                    <a:pt x="2269" y="901"/>
                    <a:pt x="2669" y="668"/>
                    <a:pt x="3003" y="401"/>
                  </a:cubicBezTo>
                  <a:cubicBezTo>
                    <a:pt x="3103" y="301"/>
                    <a:pt x="3203" y="201"/>
                    <a:pt x="3303" y="134"/>
                  </a:cubicBezTo>
                  <a:cubicBezTo>
                    <a:pt x="3336" y="67"/>
                    <a:pt x="3403" y="34"/>
                    <a:pt x="3403"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36"/>
            <p:cNvSpPr/>
            <p:nvPr/>
          </p:nvSpPr>
          <p:spPr>
            <a:xfrm>
              <a:off x="5762625" y="2572275"/>
              <a:ext cx="193500" cy="81750"/>
            </a:xfrm>
            <a:custGeom>
              <a:rect b="b" l="l" r="r" t="t"/>
              <a:pathLst>
                <a:path extrusionOk="0" h="3270" w="7740">
                  <a:moveTo>
                    <a:pt x="7739" y="1"/>
                  </a:moveTo>
                  <a:lnTo>
                    <a:pt x="7739" y="1"/>
                  </a:lnTo>
                  <a:cubicBezTo>
                    <a:pt x="7739" y="1"/>
                    <a:pt x="7706" y="34"/>
                    <a:pt x="7672" y="68"/>
                  </a:cubicBezTo>
                  <a:lnTo>
                    <a:pt x="7506" y="268"/>
                  </a:lnTo>
                  <a:cubicBezTo>
                    <a:pt x="7306" y="501"/>
                    <a:pt x="7105" y="701"/>
                    <a:pt x="6872" y="935"/>
                  </a:cubicBezTo>
                  <a:cubicBezTo>
                    <a:pt x="5337" y="2336"/>
                    <a:pt x="3369" y="3136"/>
                    <a:pt x="1301" y="3203"/>
                  </a:cubicBezTo>
                  <a:cubicBezTo>
                    <a:pt x="968" y="3203"/>
                    <a:pt x="667" y="3203"/>
                    <a:pt x="367" y="3170"/>
                  </a:cubicBezTo>
                  <a:lnTo>
                    <a:pt x="100" y="3136"/>
                  </a:lnTo>
                  <a:lnTo>
                    <a:pt x="0" y="3136"/>
                  </a:lnTo>
                  <a:cubicBezTo>
                    <a:pt x="434" y="3236"/>
                    <a:pt x="868" y="3270"/>
                    <a:pt x="1301" y="3270"/>
                  </a:cubicBezTo>
                  <a:cubicBezTo>
                    <a:pt x="1735" y="3270"/>
                    <a:pt x="2202" y="3203"/>
                    <a:pt x="2669" y="3136"/>
                  </a:cubicBezTo>
                  <a:cubicBezTo>
                    <a:pt x="3803" y="2936"/>
                    <a:pt x="4870" y="2503"/>
                    <a:pt x="5838" y="1835"/>
                  </a:cubicBezTo>
                  <a:cubicBezTo>
                    <a:pt x="6205" y="1602"/>
                    <a:pt x="6572" y="1302"/>
                    <a:pt x="6905" y="968"/>
                  </a:cubicBezTo>
                  <a:cubicBezTo>
                    <a:pt x="7205" y="668"/>
                    <a:pt x="7506" y="334"/>
                    <a:pt x="7739"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36"/>
            <p:cNvSpPr/>
            <p:nvPr/>
          </p:nvSpPr>
          <p:spPr>
            <a:xfrm>
              <a:off x="5289775" y="2002300"/>
              <a:ext cx="246050" cy="19625"/>
            </a:xfrm>
            <a:custGeom>
              <a:rect b="b" l="l" r="r" t="t"/>
              <a:pathLst>
                <a:path extrusionOk="0" h="785" w="9842">
                  <a:moveTo>
                    <a:pt x="6656" y="0"/>
                  </a:moveTo>
                  <a:cubicBezTo>
                    <a:pt x="6072" y="0"/>
                    <a:pt x="5488" y="17"/>
                    <a:pt x="4904" y="50"/>
                  </a:cubicBezTo>
                  <a:cubicBezTo>
                    <a:pt x="3737" y="150"/>
                    <a:pt x="2569" y="284"/>
                    <a:pt x="1402" y="484"/>
                  </a:cubicBezTo>
                  <a:cubicBezTo>
                    <a:pt x="968" y="551"/>
                    <a:pt x="601" y="617"/>
                    <a:pt x="368" y="684"/>
                  </a:cubicBezTo>
                  <a:lnTo>
                    <a:pt x="101" y="751"/>
                  </a:lnTo>
                  <a:lnTo>
                    <a:pt x="1" y="784"/>
                  </a:lnTo>
                  <a:lnTo>
                    <a:pt x="101" y="784"/>
                  </a:lnTo>
                  <a:lnTo>
                    <a:pt x="368" y="717"/>
                  </a:lnTo>
                  <a:lnTo>
                    <a:pt x="1435" y="551"/>
                  </a:lnTo>
                  <a:cubicBezTo>
                    <a:pt x="2302" y="417"/>
                    <a:pt x="3537" y="250"/>
                    <a:pt x="4904" y="184"/>
                  </a:cubicBezTo>
                  <a:cubicBezTo>
                    <a:pt x="5771" y="120"/>
                    <a:pt x="6585" y="97"/>
                    <a:pt x="7294" y="97"/>
                  </a:cubicBezTo>
                  <a:cubicBezTo>
                    <a:pt x="7703" y="97"/>
                    <a:pt x="8077" y="105"/>
                    <a:pt x="8407" y="117"/>
                  </a:cubicBezTo>
                  <a:lnTo>
                    <a:pt x="9441" y="184"/>
                  </a:lnTo>
                  <a:lnTo>
                    <a:pt x="9841" y="184"/>
                  </a:lnTo>
                  <a:lnTo>
                    <a:pt x="9741" y="150"/>
                  </a:lnTo>
                  <a:lnTo>
                    <a:pt x="9474" y="117"/>
                  </a:lnTo>
                  <a:cubicBezTo>
                    <a:pt x="9207" y="84"/>
                    <a:pt x="8840" y="50"/>
                    <a:pt x="8407" y="50"/>
                  </a:cubicBezTo>
                  <a:cubicBezTo>
                    <a:pt x="7823" y="17"/>
                    <a:pt x="7239" y="0"/>
                    <a:pt x="6656"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36"/>
            <p:cNvSpPr/>
            <p:nvPr/>
          </p:nvSpPr>
          <p:spPr>
            <a:xfrm>
              <a:off x="5178025" y="2560600"/>
              <a:ext cx="90925" cy="38400"/>
            </a:xfrm>
            <a:custGeom>
              <a:rect b="b" l="l" r="r" t="t"/>
              <a:pathLst>
                <a:path extrusionOk="0" h="1536" w="3637">
                  <a:moveTo>
                    <a:pt x="1" y="1"/>
                  </a:moveTo>
                  <a:cubicBezTo>
                    <a:pt x="1" y="1"/>
                    <a:pt x="34" y="68"/>
                    <a:pt x="101" y="134"/>
                  </a:cubicBezTo>
                  <a:cubicBezTo>
                    <a:pt x="234" y="201"/>
                    <a:pt x="334" y="301"/>
                    <a:pt x="468" y="368"/>
                  </a:cubicBezTo>
                  <a:cubicBezTo>
                    <a:pt x="835" y="668"/>
                    <a:pt x="1268" y="868"/>
                    <a:pt x="1702" y="1068"/>
                  </a:cubicBezTo>
                  <a:cubicBezTo>
                    <a:pt x="2136" y="1235"/>
                    <a:pt x="2603" y="1402"/>
                    <a:pt x="3070" y="1469"/>
                  </a:cubicBezTo>
                  <a:cubicBezTo>
                    <a:pt x="3237" y="1502"/>
                    <a:pt x="3370" y="1535"/>
                    <a:pt x="3470" y="1535"/>
                  </a:cubicBezTo>
                  <a:lnTo>
                    <a:pt x="3637" y="1535"/>
                  </a:lnTo>
                  <a:cubicBezTo>
                    <a:pt x="3637" y="1535"/>
                    <a:pt x="3437" y="1502"/>
                    <a:pt x="3070" y="1402"/>
                  </a:cubicBezTo>
                  <a:cubicBezTo>
                    <a:pt x="2603" y="1302"/>
                    <a:pt x="2169" y="1168"/>
                    <a:pt x="1735" y="968"/>
                  </a:cubicBezTo>
                  <a:cubicBezTo>
                    <a:pt x="1302" y="801"/>
                    <a:pt x="902" y="568"/>
                    <a:pt x="501" y="334"/>
                  </a:cubicBezTo>
                  <a:cubicBezTo>
                    <a:pt x="201" y="134"/>
                    <a:pt x="1" y="1"/>
                    <a:pt x="1"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36"/>
            <p:cNvSpPr/>
            <p:nvPr/>
          </p:nvSpPr>
          <p:spPr>
            <a:xfrm>
              <a:off x="5331475" y="2640050"/>
              <a:ext cx="296075" cy="11350"/>
            </a:xfrm>
            <a:custGeom>
              <a:rect b="b" l="l" r="r" t="t"/>
              <a:pathLst>
                <a:path extrusionOk="0" h="454" w="11843">
                  <a:moveTo>
                    <a:pt x="11792" y="0"/>
                  </a:moveTo>
                  <a:cubicBezTo>
                    <a:pt x="11776" y="0"/>
                    <a:pt x="11759" y="8"/>
                    <a:pt x="11742" y="25"/>
                  </a:cubicBezTo>
                  <a:lnTo>
                    <a:pt x="11842" y="25"/>
                  </a:lnTo>
                  <a:cubicBezTo>
                    <a:pt x="11826" y="8"/>
                    <a:pt x="11809" y="0"/>
                    <a:pt x="11792" y="0"/>
                  </a:cubicBezTo>
                  <a:close/>
                  <a:moveTo>
                    <a:pt x="11375" y="25"/>
                  </a:moveTo>
                  <a:lnTo>
                    <a:pt x="10041" y="125"/>
                  </a:lnTo>
                  <a:cubicBezTo>
                    <a:pt x="8940" y="225"/>
                    <a:pt x="7406" y="292"/>
                    <a:pt x="5705" y="359"/>
                  </a:cubicBezTo>
                  <a:cubicBezTo>
                    <a:pt x="4854" y="375"/>
                    <a:pt x="4045" y="384"/>
                    <a:pt x="3307" y="384"/>
                  </a:cubicBezTo>
                  <a:cubicBezTo>
                    <a:pt x="2569" y="384"/>
                    <a:pt x="1902" y="375"/>
                    <a:pt x="1335" y="359"/>
                  </a:cubicBezTo>
                  <a:lnTo>
                    <a:pt x="34" y="325"/>
                  </a:lnTo>
                  <a:lnTo>
                    <a:pt x="1" y="325"/>
                  </a:lnTo>
                  <a:cubicBezTo>
                    <a:pt x="334" y="359"/>
                    <a:pt x="768" y="392"/>
                    <a:pt x="1335" y="392"/>
                  </a:cubicBezTo>
                  <a:cubicBezTo>
                    <a:pt x="2117" y="415"/>
                    <a:pt x="3090" y="454"/>
                    <a:pt x="4177" y="454"/>
                  </a:cubicBezTo>
                  <a:cubicBezTo>
                    <a:pt x="4666" y="454"/>
                    <a:pt x="5177" y="446"/>
                    <a:pt x="5705" y="425"/>
                  </a:cubicBezTo>
                  <a:cubicBezTo>
                    <a:pt x="7406" y="392"/>
                    <a:pt x="8940" y="292"/>
                    <a:pt x="10041" y="192"/>
                  </a:cubicBezTo>
                  <a:cubicBezTo>
                    <a:pt x="10608" y="159"/>
                    <a:pt x="11075" y="125"/>
                    <a:pt x="11375" y="58"/>
                  </a:cubicBezTo>
                  <a:lnTo>
                    <a:pt x="11742" y="25"/>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36"/>
            <p:cNvSpPr/>
            <p:nvPr/>
          </p:nvSpPr>
          <p:spPr>
            <a:xfrm>
              <a:off x="5112150" y="2839150"/>
              <a:ext cx="134300" cy="8050"/>
            </a:xfrm>
            <a:custGeom>
              <a:rect b="b" l="l" r="r" t="t"/>
              <a:pathLst>
                <a:path extrusionOk="0" h="322" w="5372">
                  <a:moveTo>
                    <a:pt x="1" y="0"/>
                  </a:moveTo>
                  <a:cubicBezTo>
                    <a:pt x="67" y="34"/>
                    <a:pt x="134" y="34"/>
                    <a:pt x="201" y="67"/>
                  </a:cubicBezTo>
                  <a:cubicBezTo>
                    <a:pt x="368" y="100"/>
                    <a:pt x="534" y="134"/>
                    <a:pt x="768" y="167"/>
                  </a:cubicBezTo>
                  <a:cubicBezTo>
                    <a:pt x="1431" y="272"/>
                    <a:pt x="2102" y="321"/>
                    <a:pt x="2774" y="321"/>
                  </a:cubicBezTo>
                  <a:cubicBezTo>
                    <a:pt x="3387" y="321"/>
                    <a:pt x="3999" y="280"/>
                    <a:pt x="4604" y="200"/>
                  </a:cubicBezTo>
                  <a:lnTo>
                    <a:pt x="5171" y="100"/>
                  </a:lnTo>
                  <a:cubicBezTo>
                    <a:pt x="5238" y="67"/>
                    <a:pt x="5304" y="67"/>
                    <a:pt x="5371" y="34"/>
                  </a:cubicBezTo>
                  <a:cubicBezTo>
                    <a:pt x="5304" y="34"/>
                    <a:pt x="5238" y="34"/>
                    <a:pt x="5171" y="67"/>
                  </a:cubicBezTo>
                  <a:lnTo>
                    <a:pt x="4604" y="134"/>
                  </a:lnTo>
                  <a:cubicBezTo>
                    <a:pt x="3970" y="200"/>
                    <a:pt x="3336" y="234"/>
                    <a:pt x="2703" y="234"/>
                  </a:cubicBezTo>
                  <a:cubicBezTo>
                    <a:pt x="2035" y="234"/>
                    <a:pt x="1402" y="167"/>
                    <a:pt x="768" y="100"/>
                  </a:cubicBezTo>
                  <a:lnTo>
                    <a:pt x="201" y="34"/>
                  </a:lnTo>
                  <a:cubicBezTo>
                    <a:pt x="134" y="0"/>
                    <a:pt x="67" y="0"/>
                    <a:pt x="1"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36"/>
            <p:cNvSpPr/>
            <p:nvPr/>
          </p:nvSpPr>
          <p:spPr>
            <a:xfrm>
              <a:off x="5249750" y="2806400"/>
              <a:ext cx="30875" cy="12750"/>
            </a:xfrm>
            <a:custGeom>
              <a:rect b="b" l="l" r="r" t="t"/>
              <a:pathLst>
                <a:path extrusionOk="0" h="510" w="1235">
                  <a:moveTo>
                    <a:pt x="351" y="1"/>
                  </a:moveTo>
                  <a:cubicBezTo>
                    <a:pt x="234" y="1"/>
                    <a:pt x="117" y="26"/>
                    <a:pt x="1" y="76"/>
                  </a:cubicBezTo>
                  <a:cubicBezTo>
                    <a:pt x="234" y="76"/>
                    <a:pt x="468" y="109"/>
                    <a:pt x="668" y="176"/>
                  </a:cubicBezTo>
                  <a:cubicBezTo>
                    <a:pt x="868" y="243"/>
                    <a:pt x="1068" y="376"/>
                    <a:pt x="1235" y="510"/>
                  </a:cubicBezTo>
                  <a:cubicBezTo>
                    <a:pt x="1135" y="309"/>
                    <a:pt x="935" y="143"/>
                    <a:pt x="701" y="76"/>
                  </a:cubicBezTo>
                  <a:cubicBezTo>
                    <a:pt x="584" y="26"/>
                    <a:pt x="468" y="1"/>
                    <a:pt x="351"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36"/>
            <p:cNvSpPr/>
            <p:nvPr/>
          </p:nvSpPr>
          <p:spPr>
            <a:xfrm>
              <a:off x="5283100" y="2844150"/>
              <a:ext cx="332775" cy="20925"/>
            </a:xfrm>
            <a:custGeom>
              <a:rect b="b" l="l" r="r" t="t"/>
              <a:pathLst>
                <a:path extrusionOk="0" h="837" w="13311">
                  <a:moveTo>
                    <a:pt x="13177" y="0"/>
                  </a:moveTo>
                  <a:lnTo>
                    <a:pt x="12777" y="34"/>
                  </a:lnTo>
                  <a:cubicBezTo>
                    <a:pt x="12443" y="100"/>
                    <a:pt x="11976" y="167"/>
                    <a:pt x="11376" y="267"/>
                  </a:cubicBezTo>
                  <a:cubicBezTo>
                    <a:pt x="10141" y="401"/>
                    <a:pt x="8474" y="601"/>
                    <a:pt x="6606" y="667"/>
                  </a:cubicBezTo>
                  <a:cubicBezTo>
                    <a:pt x="5777" y="713"/>
                    <a:pt x="4976" y="731"/>
                    <a:pt x="4233" y="731"/>
                  </a:cubicBezTo>
                  <a:cubicBezTo>
                    <a:pt x="3330" y="731"/>
                    <a:pt x="2513" y="704"/>
                    <a:pt x="1836" y="667"/>
                  </a:cubicBezTo>
                  <a:cubicBezTo>
                    <a:pt x="1235" y="634"/>
                    <a:pt x="735" y="634"/>
                    <a:pt x="401" y="601"/>
                  </a:cubicBezTo>
                  <a:lnTo>
                    <a:pt x="1" y="601"/>
                  </a:lnTo>
                  <a:lnTo>
                    <a:pt x="401" y="667"/>
                  </a:lnTo>
                  <a:cubicBezTo>
                    <a:pt x="735" y="701"/>
                    <a:pt x="1235" y="734"/>
                    <a:pt x="1836" y="768"/>
                  </a:cubicBezTo>
                  <a:cubicBezTo>
                    <a:pt x="2712" y="813"/>
                    <a:pt x="3585" y="836"/>
                    <a:pt x="4457" y="836"/>
                  </a:cubicBezTo>
                  <a:cubicBezTo>
                    <a:pt x="6772" y="836"/>
                    <a:pt x="9074" y="673"/>
                    <a:pt x="11376" y="334"/>
                  </a:cubicBezTo>
                  <a:cubicBezTo>
                    <a:pt x="11976" y="267"/>
                    <a:pt x="12476" y="167"/>
                    <a:pt x="12810" y="100"/>
                  </a:cubicBezTo>
                  <a:lnTo>
                    <a:pt x="13177" y="34"/>
                  </a:lnTo>
                  <a:lnTo>
                    <a:pt x="13310"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p36"/>
            <p:cNvSpPr/>
            <p:nvPr/>
          </p:nvSpPr>
          <p:spPr>
            <a:xfrm>
              <a:off x="2437750" y="4293000"/>
              <a:ext cx="378625" cy="232375"/>
            </a:xfrm>
            <a:custGeom>
              <a:rect b="b" l="l" r="r" t="t"/>
              <a:pathLst>
                <a:path extrusionOk="0" h="9295" w="15145">
                  <a:moveTo>
                    <a:pt x="7771" y="0"/>
                  </a:moveTo>
                  <a:cubicBezTo>
                    <a:pt x="4459" y="0"/>
                    <a:pt x="1226" y="1992"/>
                    <a:pt x="0" y="5525"/>
                  </a:cubicBezTo>
                  <a:lnTo>
                    <a:pt x="968" y="9294"/>
                  </a:lnTo>
                  <a:cubicBezTo>
                    <a:pt x="1335" y="7993"/>
                    <a:pt x="2135" y="6793"/>
                    <a:pt x="3369" y="6226"/>
                  </a:cubicBezTo>
                  <a:cubicBezTo>
                    <a:pt x="3817" y="6027"/>
                    <a:pt x="4311" y="5944"/>
                    <a:pt x="4822" y="5944"/>
                  </a:cubicBezTo>
                  <a:cubicBezTo>
                    <a:pt x="5682" y="5944"/>
                    <a:pt x="6590" y="6179"/>
                    <a:pt x="7406" y="6492"/>
                  </a:cubicBezTo>
                  <a:cubicBezTo>
                    <a:pt x="8707" y="6959"/>
                    <a:pt x="9974" y="7593"/>
                    <a:pt x="11375" y="7660"/>
                  </a:cubicBezTo>
                  <a:cubicBezTo>
                    <a:pt x="11467" y="7666"/>
                    <a:pt x="11559" y="7670"/>
                    <a:pt x="11652" y="7670"/>
                  </a:cubicBezTo>
                  <a:cubicBezTo>
                    <a:pt x="12973" y="7670"/>
                    <a:pt x="14339" y="7008"/>
                    <a:pt x="14744" y="5792"/>
                  </a:cubicBezTo>
                  <a:cubicBezTo>
                    <a:pt x="15144" y="4524"/>
                    <a:pt x="14377" y="3190"/>
                    <a:pt x="13443" y="2289"/>
                  </a:cubicBezTo>
                  <a:cubicBezTo>
                    <a:pt x="11808" y="730"/>
                    <a:pt x="9775" y="0"/>
                    <a:pt x="7771"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36"/>
            <p:cNvSpPr/>
            <p:nvPr/>
          </p:nvSpPr>
          <p:spPr>
            <a:xfrm>
              <a:off x="2437750" y="4293000"/>
              <a:ext cx="378625" cy="232375"/>
            </a:xfrm>
            <a:custGeom>
              <a:rect b="b" l="l" r="r" t="t"/>
              <a:pathLst>
                <a:path extrusionOk="0" h="9295" w="15145">
                  <a:moveTo>
                    <a:pt x="7771" y="0"/>
                  </a:moveTo>
                  <a:cubicBezTo>
                    <a:pt x="4459" y="0"/>
                    <a:pt x="1226" y="1992"/>
                    <a:pt x="0" y="5525"/>
                  </a:cubicBezTo>
                  <a:lnTo>
                    <a:pt x="968" y="9294"/>
                  </a:lnTo>
                  <a:cubicBezTo>
                    <a:pt x="1335" y="7993"/>
                    <a:pt x="2135" y="6793"/>
                    <a:pt x="3369" y="6226"/>
                  </a:cubicBezTo>
                  <a:cubicBezTo>
                    <a:pt x="3817" y="6027"/>
                    <a:pt x="4311" y="5944"/>
                    <a:pt x="4822" y="5944"/>
                  </a:cubicBezTo>
                  <a:cubicBezTo>
                    <a:pt x="5682" y="5944"/>
                    <a:pt x="6590" y="6179"/>
                    <a:pt x="7406" y="6492"/>
                  </a:cubicBezTo>
                  <a:cubicBezTo>
                    <a:pt x="8707" y="6959"/>
                    <a:pt x="9974" y="7593"/>
                    <a:pt x="11375" y="7660"/>
                  </a:cubicBezTo>
                  <a:cubicBezTo>
                    <a:pt x="11467" y="7666"/>
                    <a:pt x="11559" y="7670"/>
                    <a:pt x="11652" y="7670"/>
                  </a:cubicBezTo>
                  <a:cubicBezTo>
                    <a:pt x="12973" y="7670"/>
                    <a:pt x="14339" y="7008"/>
                    <a:pt x="14744" y="5792"/>
                  </a:cubicBezTo>
                  <a:cubicBezTo>
                    <a:pt x="15144" y="4524"/>
                    <a:pt x="14377" y="3190"/>
                    <a:pt x="13443" y="2289"/>
                  </a:cubicBezTo>
                  <a:cubicBezTo>
                    <a:pt x="11808" y="730"/>
                    <a:pt x="9775" y="0"/>
                    <a:pt x="7771"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36"/>
            <p:cNvSpPr/>
            <p:nvPr/>
          </p:nvSpPr>
          <p:spPr>
            <a:xfrm>
              <a:off x="2137525" y="4265875"/>
              <a:ext cx="562925" cy="415775"/>
            </a:xfrm>
            <a:custGeom>
              <a:rect b="b" l="l" r="r" t="t"/>
              <a:pathLst>
                <a:path extrusionOk="0" h="16631" w="22517">
                  <a:moveTo>
                    <a:pt x="15183" y="0"/>
                  </a:moveTo>
                  <a:cubicBezTo>
                    <a:pt x="12297" y="0"/>
                    <a:pt x="9417" y="696"/>
                    <a:pt x="6806" y="2073"/>
                  </a:cubicBezTo>
                  <a:cubicBezTo>
                    <a:pt x="4337" y="3408"/>
                    <a:pt x="2102" y="5376"/>
                    <a:pt x="1102" y="8011"/>
                  </a:cubicBezTo>
                  <a:cubicBezTo>
                    <a:pt x="101" y="10646"/>
                    <a:pt x="1" y="14015"/>
                    <a:pt x="2036" y="15950"/>
                  </a:cubicBezTo>
                  <a:cubicBezTo>
                    <a:pt x="3188" y="16411"/>
                    <a:pt x="4381" y="16630"/>
                    <a:pt x="5558" y="16630"/>
                  </a:cubicBezTo>
                  <a:cubicBezTo>
                    <a:pt x="9147" y="16630"/>
                    <a:pt x="12578" y="14589"/>
                    <a:pt x="14211" y="11147"/>
                  </a:cubicBezTo>
                  <a:cubicBezTo>
                    <a:pt x="15112" y="9212"/>
                    <a:pt x="15378" y="6944"/>
                    <a:pt x="16479" y="5109"/>
                  </a:cubicBezTo>
                  <a:cubicBezTo>
                    <a:pt x="17780" y="3007"/>
                    <a:pt x="20048" y="1673"/>
                    <a:pt x="22517" y="1573"/>
                  </a:cubicBezTo>
                  <a:cubicBezTo>
                    <a:pt x="20181" y="521"/>
                    <a:pt x="17679" y="0"/>
                    <a:pt x="15183"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36"/>
            <p:cNvSpPr/>
            <p:nvPr/>
          </p:nvSpPr>
          <p:spPr>
            <a:xfrm>
              <a:off x="2081650" y="3538175"/>
              <a:ext cx="368625" cy="836250"/>
            </a:xfrm>
            <a:custGeom>
              <a:rect b="b" l="l" r="r" t="t"/>
              <a:pathLst>
                <a:path extrusionOk="0" h="33450" w="14745">
                  <a:moveTo>
                    <a:pt x="4845" y="1"/>
                  </a:moveTo>
                  <a:cubicBezTo>
                    <a:pt x="3794" y="1"/>
                    <a:pt x="2775" y="307"/>
                    <a:pt x="1969" y="993"/>
                  </a:cubicBezTo>
                  <a:cubicBezTo>
                    <a:pt x="368" y="2294"/>
                    <a:pt x="1" y="4629"/>
                    <a:pt x="268" y="6664"/>
                  </a:cubicBezTo>
                  <a:cubicBezTo>
                    <a:pt x="535" y="8699"/>
                    <a:pt x="1335" y="10667"/>
                    <a:pt x="1635" y="12702"/>
                  </a:cubicBezTo>
                  <a:cubicBezTo>
                    <a:pt x="2202" y="16137"/>
                    <a:pt x="1402" y="19607"/>
                    <a:pt x="1068" y="23076"/>
                  </a:cubicBezTo>
                  <a:cubicBezTo>
                    <a:pt x="735" y="26545"/>
                    <a:pt x="1035" y="30781"/>
                    <a:pt x="3270" y="33450"/>
                  </a:cubicBezTo>
                  <a:lnTo>
                    <a:pt x="3470" y="33450"/>
                  </a:lnTo>
                  <a:cubicBezTo>
                    <a:pt x="8440" y="31949"/>
                    <a:pt x="11843" y="27479"/>
                    <a:pt x="13310" y="22475"/>
                  </a:cubicBezTo>
                  <a:cubicBezTo>
                    <a:pt x="14745" y="17472"/>
                    <a:pt x="14111" y="12034"/>
                    <a:pt x="12343" y="7131"/>
                  </a:cubicBezTo>
                  <a:cubicBezTo>
                    <a:pt x="11542" y="4896"/>
                    <a:pt x="10442" y="2661"/>
                    <a:pt x="8540" y="1260"/>
                  </a:cubicBezTo>
                  <a:cubicBezTo>
                    <a:pt x="7490" y="467"/>
                    <a:pt x="6143" y="1"/>
                    <a:pt x="484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36"/>
            <p:cNvSpPr/>
            <p:nvPr/>
          </p:nvSpPr>
          <p:spPr>
            <a:xfrm>
              <a:off x="2136700" y="4310200"/>
              <a:ext cx="359450" cy="608800"/>
            </a:xfrm>
            <a:custGeom>
              <a:rect b="b" l="l" r="r" t="t"/>
              <a:pathLst>
                <a:path extrusionOk="0" h="24352" w="14378">
                  <a:moveTo>
                    <a:pt x="14377" y="0"/>
                  </a:moveTo>
                  <a:lnTo>
                    <a:pt x="14377" y="0"/>
                  </a:lnTo>
                  <a:cubicBezTo>
                    <a:pt x="14277" y="34"/>
                    <a:pt x="14211" y="67"/>
                    <a:pt x="14110" y="100"/>
                  </a:cubicBezTo>
                  <a:lnTo>
                    <a:pt x="13310" y="434"/>
                  </a:lnTo>
                  <a:cubicBezTo>
                    <a:pt x="12943" y="601"/>
                    <a:pt x="12509" y="801"/>
                    <a:pt x="12042" y="1068"/>
                  </a:cubicBezTo>
                  <a:cubicBezTo>
                    <a:pt x="11575" y="1335"/>
                    <a:pt x="11042" y="1635"/>
                    <a:pt x="10475" y="2035"/>
                  </a:cubicBezTo>
                  <a:cubicBezTo>
                    <a:pt x="9140" y="2902"/>
                    <a:pt x="7906" y="3936"/>
                    <a:pt x="6805" y="5071"/>
                  </a:cubicBezTo>
                  <a:cubicBezTo>
                    <a:pt x="5438" y="6505"/>
                    <a:pt x="4237" y="8073"/>
                    <a:pt x="3269" y="9774"/>
                  </a:cubicBezTo>
                  <a:cubicBezTo>
                    <a:pt x="2335" y="11475"/>
                    <a:pt x="1602" y="13310"/>
                    <a:pt x="1135" y="15245"/>
                  </a:cubicBezTo>
                  <a:cubicBezTo>
                    <a:pt x="768" y="16779"/>
                    <a:pt x="467" y="18347"/>
                    <a:pt x="267" y="19948"/>
                  </a:cubicBezTo>
                  <a:cubicBezTo>
                    <a:pt x="100" y="21282"/>
                    <a:pt x="34" y="22383"/>
                    <a:pt x="0" y="23150"/>
                  </a:cubicBezTo>
                  <a:lnTo>
                    <a:pt x="0" y="24017"/>
                  </a:lnTo>
                  <a:cubicBezTo>
                    <a:pt x="0" y="24118"/>
                    <a:pt x="0" y="24218"/>
                    <a:pt x="0" y="24351"/>
                  </a:cubicBezTo>
                  <a:cubicBezTo>
                    <a:pt x="0" y="24218"/>
                    <a:pt x="34" y="24118"/>
                    <a:pt x="34" y="24017"/>
                  </a:cubicBezTo>
                  <a:cubicBezTo>
                    <a:pt x="34" y="23817"/>
                    <a:pt x="67" y="23517"/>
                    <a:pt x="67" y="23150"/>
                  </a:cubicBezTo>
                  <a:cubicBezTo>
                    <a:pt x="134" y="22383"/>
                    <a:pt x="201" y="21316"/>
                    <a:pt x="401" y="19948"/>
                  </a:cubicBezTo>
                  <a:cubicBezTo>
                    <a:pt x="801" y="17279"/>
                    <a:pt x="1368" y="13477"/>
                    <a:pt x="3436" y="9874"/>
                  </a:cubicBezTo>
                  <a:cubicBezTo>
                    <a:pt x="4404" y="8173"/>
                    <a:pt x="5571" y="6605"/>
                    <a:pt x="6905" y="5204"/>
                  </a:cubicBezTo>
                  <a:cubicBezTo>
                    <a:pt x="8006" y="4070"/>
                    <a:pt x="9240" y="3036"/>
                    <a:pt x="10541" y="2135"/>
                  </a:cubicBezTo>
                  <a:cubicBezTo>
                    <a:pt x="11108" y="1735"/>
                    <a:pt x="11609" y="1435"/>
                    <a:pt x="12109" y="1168"/>
                  </a:cubicBezTo>
                  <a:cubicBezTo>
                    <a:pt x="12576" y="901"/>
                    <a:pt x="12976" y="701"/>
                    <a:pt x="13310" y="501"/>
                  </a:cubicBezTo>
                  <a:lnTo>
                    <a:pt x="14110" y="134"/>
                  </a:lnTo>
                  <a:cubicBezTo>
                    <a:pt x="14211" y="100"/>
                    <a:pt x="14311" y="34"/>
                    <a:pt x="1437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36"/>
            <p:cNvSpPr/>
            <p:nvPr/>
          </p:nvSpPr>
          <p:spPr>
            <a:xfrm>
              <a:off x="1547100" y="4112550"/>
              <a:ext cx="373625" cy="250675"/>
            </a:xfrm>
            <a:custGeom>
              <a:rect b="b" l="l" r="r" t="t"/>
              <a:pathLst>
                <a:path extrusionOk="0" h="10027" w="14945">
                  <a:moveTo>
                    <a:pt x="13869" y="3634"/>
                  </a:moveTo>
                  <a:lnTo>
                    <a:pt x="14945" y="4037"/>
                  </a:lnTo>
                  <a:cubicBezTo>
                    <a:pt x="14622" y="3808"/>
                    <a:pt x="14254" y="3679"/>
                    <a:pt x="13869" y="3634"/>
                  </a:cubicBezTo>
                  <a:close/>
                  <a:moveTo>
                    <a:pt x="4171" y="1"/>
                  </a:moveTo>
                  <a:cubicBezTo>
                    <a:pt x="1" y="2502"/>
                    <a:pt x="34" y="4804"/>
                    <a:pt x="735" y="6972"/>
                  </a:cubicBezTo>
                  <a:cubicBezTo>
                    <a:pt x="1277" y="8709"/>
                    <a:pt x="3078" y="10026"/>
                    <a:pt x="4881" y="10026"/>
                  </a:cubicBezTo>
                  <a:cubicBezTo>
                    <a:pt x="5294" y="10026"/>
                    <a:pt x="5707" y="9957"/>
                    <a:pt x="6105" y="9808"/>
                  </a:cubicBezTo>
                  <a:cubicBezTo>
                    <a:pt x="7273" y="9341"/>
                    <a:pt x="8173" y="8307"/>
                    <a:pt x="8907" y="7272"/>
                  </a:cubicBezTo>
                  <a:cubicBezTo>
                    <a:pt x="9641" y="6205"/>
                    <a:pt x="10342" y="5104"/>
                    <a:pt x="11376" y="4337"/>
                  </a:cubicBezTo>
                  <a:cubicBezTo>
                    <a:pt x="11994" y="3898"/>
                    <a:pt x="12780" y="3614"/>
                    <a:pt x="13533" y="3614"/>
                  </a:cubicBezTo>
                  <a:cubicBezTo>
                    <a:pt x="13646" y="3614"/>
                    <a:pt x="13758" y="3620"/>
                    <a:pt x="13869" y="3634"/>
                  </a:cubicBezTo>
                  <a:lnTo>
                    <a:pt x="13869" y="3634"/>
                  </a:lnTo>
                  <a:lnTo>
                    <a:pt x="4171"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36"/>
            <p:cNvSpPr/>
            <p:nvPr/>
          </p:nvSpPr>
          <p:spPr>
            <a:xfrm>
              <a:off x="1547100" y="4112550"/>
              <a:ext cx="373625" cy="250675"/>
            </a:xfrm>
            <a:custGeom>
              <a:rect b="b" l="l" r="r" t="t"/>
              <a:pathLst>
                <a:path extrusionOk="0" h="10027" w="14945">
                  <a:moveTo>
                    <a:pt x="13869" y="3634"/>
                  </a:moveTo>
                  <a:lnTo>
                    <a:pt x="14945" y="4037"/>
                  </a:lnTo>
                  <a:cubicBezTo>
                    <a:pt x="14622" y="3808"/>
                    <a:pt x="14254" y="3679"/>
                    <a:pt x="13869" y="3634"/>
                  </a:cubicBezTo>
                  <a:close/>
                  <a:moveTo>
                    <a:pt x="4171" y="1"/>
                  </a:moveTo>
                  <a:cubicBezTo>
                    <a:pt x="1" y="2502"/>
                    <a:pt x="34" y="4804"/>
                    <a:pt x="735" y="6972"/>
                  </a:cubicBezTo>
                  <a:cubicBezTo>
                    <a:pt x="1277" y="8709"/>
                    <a:pt x="3078" y="10026"/>
                    <a:pt x="4881" y="10026"/>
                  </a:cubicBezTo>
                  <a:cubicBezTo>
                    <a:pt x="5294" y="10026"/>
                    <a:pt x="5707" y="9957"/>
                    <a:pt x="6105" y="9808"/>
                  </a:cubicBezTo>
                  <a:cubicBezTo>
                    <a:pt x="7273" y="9341"/>
                    <a:pt x="8173" y="8307"/>
                    <a:pt x="8907" y="7272"/>
                  </a:cubicBezTo>
                  <a:cubicBezTo>
                    <a:pt x="9641" y="6205"/>
                    <a:pt x="10342" y="5104"/>
                    <a:pt x="11376" y="4337"/>
                  </a:cubicBezTo>
                  <a:cubicBezTo>
                    <a:pt x="11994" y="3898"/>
                    <a:pt x="12780" y="3614"/>
                    <a:pt x="13533" y="3614"/>
                  </a:cubicBezTo>
                  <a:cubicBezTo>
                    <a:pt x="13646" y="3614"/>
                    <a:pt x="13758" y="3620"/>
                    <a:pt x="13869" y="3634"/>
                  </a:cubicBezTo>
                  <a:lnTo>
                    <a:pt x="13869" y="3634"/>
                  </a:lnTo>
                  <a:lnTo>
                    <a:pt x="4171"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36"/>
            <p:cNvSpPr/>
            <p:nvPr/>
          </p:nvSpPr>
          <p:spPr>
            <a:xfrm>
              <a:off x="1573800" y="4040350"/>
              <a:ext cx="510375" cy="331125"/>
            </a:xfrm>
            <a:custGeom>
              <a:rect b="b" l="l" r="r" t="t"/>
              <a:pathLst>
                <a:path extrusionOk="0" h="13245" w="20415">
                  <a:moveTo>
                    <a:pt x="13003" y="0"/>
                  </a:moveTo>
                  <a:cubicBezTo>
                    <a:pt x="12659" y="0"/>
                    <a:pt x="12315" y="9"/>
                    <a:pt x="11976" y="20"/>
                  </a:cubicBezTo>
                  <a:cubicBezTo>
                    <a:pt x="9707" y="87"/>
                    <a:pt x="7406" y="253"/>
                    <a:pt x="5237" y="1054"/>
                  </a:cubicBezTo>
                  <a:cubicBezTo>
                    <a:pt x="3103" y="1855"/>
                    <a:pt x="934" y="3556"/>
                    <a:pt x="0" y="5657"/>
                  </a:cubicBezTo>
                  <a:cubicBezTo>
                    <a:pt x="745" y="4620"/>
                    <a:pt x="2206" y="4085"/>
                    <a:pt x="3600" y="4085"/>
                  </a:cubicBezTo>
                  <a:cubicBezTo>
                    <a:pt x="4268" y="4085"/>
                    <a:pt x="4920" y="4208"/>
                    <a:pt x="5471" y="4456"/>
                  </a:cubicBezTo>
                  <a:cubicBezTo>
                    <a:pt x="7172" y="5190"/>
                    <a:pt x="8406" y="6691"/>
                    <a:pt x="9540" y="8159"/>
                  </a:cubicBezTo>
                  <a:cubicBezTo>
                    <a:pt x="10675" y="9660"/>
                    <a:pt x="11709" y="11228"/>
                    <a:pt x="13276" y="12262"/>
                  </a:cubicBezTo>
                  <a:cubicBezTo>
                    <a:pt x="14195" y="12868"/>
                    <a:pt x="15309" y="13245"/>
                    <a:pt x="16382" y="13245"/>
                  </a:cubicBezTo>
                  <a:cubicBezTo>
                    <a:pt x="17140" y="13245"/>
                    <a:pt x="17878" y="13057"/>
                    <a:pt x="18514" y="12629"/>
                  </a:cubicBezTo>
                  <a:cubicBezTo>
                    <a:pt x="19514" y="11895"/>
                    <a:pt x="20148" y="10794"/>
                    <a:pt x="20281" y="9560"/>
                  </a:cubicBezTo>
                  <a:cubicBezTo>
                    <a:pt x="20415" y="8326"/>
                    <a:pt x="20348" y="7125"/>
                    <a:pt x="20048" y="5924"/>
                  </a:cubicBezTo>
                  <a:cubicBezTo>
                    <a:pt x="19681" y="4190"/>
                    <a:pt x="19081" y="2355"/>
                    <a:pt x="17680" y="1254"/>
                  </a:cubicBezTo>
                  <a:cubicBezTo>
                    <a:pt x="16378" y="202"/>
                    <a:pt x="14686" y="0"/>
                    <a:pt x="13003"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36"/>
            <p:cNvSpPr/>
            <p:nvPr/>
          </p:nvSpPr>
          <p:spPr>
            <a:xfrm>
              <a:off x="1790625" y="4055000"/>
              <a:ext cx="260200" cy="780600"/>
            </a:xfrm>
            <a:custGeom>
              <a:rect b="b" l="l" r="r" t="t"/>
              <a:pathLst>
                <a:path extrusionOk="0" h="31224" w="10408">
                  <a:moveTo>
                    <a:pt x="0" y="1"/>
                  </a:moveTo>
                  <a:lnTo>
                    <a:pt x="434" y="168"/>
                  </a:lnTo>
                  <a:cubicBezTo>
                    <a:pt x="567" y="234"/>
                    <a:pt x="767" y="301"/>
                    <a:pt x="968" y="401"/>
                  </a:cubicBezTo>
                  <a:cubicBezTo>
                    <a:pt x="2102" y="968"/>
                    <a:pt x="3136" y="1669"/>
                    <a:pt x="4070" y="2536"/>
                  </a:cubicBezTo>
                  <a:cubicBezTo>
                    <a:pt x="4704" y="3137"/>
                    <a:pt x="5304" y="3770"/>
                    <a:pt x="5838" y="4471"/>
                  </a:cubicBezTo>
                  <a:cubicBezTo>
                    <a:pt x="7105" y="6139"/>
                    <a:pt x="8073" y="8040"/>
                    <a:pt x="8706" y="10041"/>
                  </a:cubicBezTo>
                  <a:cubicBezTo>
                    <a:pt x="9040" y="11176"/>
                    <a:pt x="9273" y="12343"/>
                    <a:pt x="9407" y="13511"/>
                  </a:cubicBezTo>
                  <a:cubicBezTo>
                    <a:pt x="9740" y="15946"/>
                    <a:pt x="9874" y="18281"/>
                    <a:pt x="10007" y="20382"/>
                  </a:cubicBezTo>
                  <a:cubicBezTo>
                    <a:pt x="10107" y="22517"/>
                    <a:pt x="10174" y="24418"/>
                    <a:pt x="10241" y="26020"/>
                  </a:cubicBezTo>
                  <a:cubicBezTo>
                    <a:pt x="10274" y="27621"/>
                    <a:pt x="10308" y="28888"/>
                    <a:pt x="10341" y="29822"/>
                  </a:cubicBezTo>
                  <a:cubicBezTo>
                    <a:pt x="10374" y="30256"/>
                    <a:pt x="10374" y="30590"/>
                    <a:pt x="10374" y="30856"/>
                  </a:cubicBezTo>
                  <a:lnTo>
                    <a:pt x="10374" y="31123"/>
                  </a:lnTo>
                  <a:lnTo>
                    <a:pt x="10374" y="31223"/>
                  </a:lnTo>
                  <a:cubicBezTo>
                    <a:pt x="10374" y="31223"/>
                    <a:pt x="10408" y="31223"/>
                    <a:pt x="10408" y="31157"/>
                  </a:cubicBezTo>
                  <a:lnTo>
                    <a:pt x="10408" y="30890"/>
                  </a:lnTo>
                  <a:lnTo>
                    <a:pt x="10408" y="29856"/>
                  </a:lnTo>
                  <a:cubicBezTo>
                    <a:pt x="10408" y="28955"/>
                    <a:pt x="10374" y="27654"/>
                    <a:pt x="10341" y="26053"/>
                  </a:cubicBezTo>
                  <a:cubicBezTo>
                    <a:pt x="10308" y="24452"/>
                    <a:pt x="10274" y="22517"/>
                    <a:pt x="10174" y="20416"/>
                  </a:cubicBezTo>
                  <a:cubicBezTo>
                    <a:pt x="10041" y="18281"/>
                    <a:pt x="9907" y="15946"/>
                    <a:pt x="9574" y="13511"/>
                  </a:cubicBezTo>
                  <a:cubicBezTo>
                    <a:pt x="9440" y="12343"/>
                    <a:pt x="9207" y="11176"/>
                    <a:pt x="8873" y="10008"/>
                  </a:cubicBezTo>
                  <a:cubicBezTo>
                    <a:pt x="8540" y="8941"/>
                    <a:pt x="8106" y="7907"/>
                    <a:pt x="7572" y="6939"/>
                  </a:cubicBezTo>
                  <a:cubicBezTo>
                    <a:pt x="7105" y="6039"/>
                    <a:pt x="6572" y="5205"/>
                    <a:pt x="5938" y="4404"/>
                  </a:cubicBezTo>
                  <a:cubicBezTo>
                    <a:pt x="5404" y="3704"/>
                    <a:pt x="4804" y="3070"/>
                    <a:pt x="4170" y="2469"/>
                  </a:cubicBezTo>
                  <a:cubicBezTo>
                    <a:pt x="3202" y="1602"/>
                    <a:pt x="2135" y="902"/>
                    <a:pt x="968" y="368"/>
                  </a:cubicBezTo>
                  <a:cubicBezTo>
                    <a:pt x="767" y="301"/>
                    <a:pt x="601" y="201"/>
                    <a:pt x="434" y="134"/>
                  </a:cubicBezTo>
                  <a:lnTo>
                    <a:pt x="0"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36"/>
            <p:cNvSpPr/>
            <p:nvPr/>
          </p:nvSpPr>
          <p:spPr>
            <a:xfrm>
              <a:off x="2067475" y="3738125"/>
              <a:ext cx="172650" cy="1144175"/>
            </a:xfrm>
            <a:custGeom>
              <a:rect b="b" l="l" r="r" t="t"/>
              <a:pathLst>
                <a:path extrusionOk="0" h="45767" w="6906">
                  <a:moveTo>
                    <a:pt x="6339" y="0"/>
                  </a:moveTo>
                  <a:lnTo>
                    <a:pt x="6339" y="367"/>
                  </a:lnTo>
                  <a:cubicBezTo>
                    <a:pt x="6339" y="701"/>
                    <a:pt x="6372" y="1168"/>
                    <a:pt x="6405" y="1735"/>
                  </a:cubicBezTo>
                  <a:cubicBezTo>
                    <a:pt x="6472" y="2902"/>
                    <a:pt x="6605" y="4637"/>
                    <a:pt x="6672" y="6738"/>
                  </a:cubicBezTo>
                  <a:cubicBezTo>
                    <a:pt x="6772" y="9207"/>
                    <a:pt x="6739" y="11709"/>
                    <a:pt x="6539" y="14177"/>
                  </a:cubicBezTo>
                  <a:cubicBezTo>
                    <a:pt x="6405" y="15645"/>
                    <a:pt x="6205" y="17079"/>
                    <a:pt x="5938" y="18513"/>
                  </a:cubicBezTo>
                  <a:cubicBezTo>
                    <a:pt x="5638" y="20081"/>
                    <a:pt x="5238" y="21582"/>
                    <a:pt x="4737" y="23083"/>
                  </a:cubicBezTo>
                  <a:cubicBezTo>
                    <a:pt x="3770" y="26152"/>
                    <a:pt x="2569" y="29021"/>
                    <a:pt x="1735" y="31690"/>
                  </a:cubicBezTo>
                  <a:cubicBezTo>
                    <a:pt x="935" y="34058"/>
                    <a:pt x="401" y="36526"/>
                    <a:pt x="168" y="38995"/>
                  </a:cubicBezTo>
                  <a:cubicBezTo>
                    <a:pt x="1" y="40663"/>
                    <a:pt x="67" y="42331"/>
                    <a:pt x="368" y="43998"/>
                  </a:cubicBezTo>
                  <a:cubicBezTo>
                    <a:pt x="468" y="44599"/>
                    <a:pt x="601" y="45199"/>
                    <a:pt x="801" y="45766"/>
                  </a:cubicBezTo>
                  <a:cubicBezTo>
                    <a:pt x="801" y="45733"/>
                    <a:pt x="801" y="45700"/>
                    <a:pt x="768" y="45666"/>
                  </a:cubicBezTo>
                  <a:cubicBezTo>
                    <a:pt x="768" y="45600"/>
                    <a:pt x="735" y="45466"/>
                    <a:pt x="701" y="45333"/>
                  </a:cubicBezTo>
                  <a:cubicBezTo>
                    <a:pt x="601" y="45032"/>
                    <a:pt x="501" y="44599"/>
                    <a:pt x="401" y="43998"/>
                  </a:cubicBezTo>
                  <a:cubicBezTo>
                    <a:pt x="168" y="42364"/>
                    <a:pt x="101" y="40663"/>
                    <a:pt x="301" y="38995"/>
                  </a:cubicBezTo>
                  <a:cubicBezTo>
                    <a:pt x="568" y="36526"/>
                    <a:pt x="1102" y="34091"/>
                    <a:pt x="1902" y="31756"/>
                  </a:cubicBezTo>
                  <a:cubicBezTo>
                    <a:pt x="2769" y="29088"/>
                    <a:pt x="3937" y="26219"/>
                    <a:pt x="4904" y="23150"/>
                  </a:cubicBezTo>
                  <a:cubicBezTo>
                    <a:pt x="5405" y="21649"/>
                    <a:pt x="5805" y="20115"/>
                    <a:pt x="6105" y="18547"/>
                  </a:cubicBezTo>
                  <a:cubicBezTo>
                    <a:pt x="6405" y="17112"/>
                    <a:pt x="6572" y="15645"/>
                    <a:pt x="6706" y="14177"/>
                  </a:cubicBezTo>
                  <a:cubicBezTo>
                    <a:pt x="6872" y="11709"/>
                    <a:pt x="6906" y="9207"/>
                    <a:pt x="6806" y="6738"/>
                  </a:cubicBezTo>
                  <a:cubicBezTo>
                    <a:pt x="6706" y="4637"/>
                    <a:pt x="6572" y="2902"/>
                    <a:pt x="6472" y="1735"/>
                  </a:cubicBezTo>
                  <a:cubicBezTo>
                    <a:pt x="6439" y="1168"/>
                    <a:pt x="6405" y="701"/>
                    <a:pt x="6372" y="367"/>
                  </a:cubicBezTo>
                  <a:cubicBezTo>
                    <a:pt x="6339" y="234"/>
                    <a:pt x="6339" y="100"/>
                    <a:pt x="633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36"/>
            <p:cNvSpPr/>
            <p:nvPr/>
          </p:nvSpPr>
          <p:spPr>
            <a:xfrm>
              <a:off x="1845650" y="4835575"/>
              <a:ext cx="499550" cy="94250"/>
            </a:xfrm>
            <a:custGeom>
              <a:rect b="b" l="l" r="r" t="t"/>
              <a:pathLst>
                <a:path extrusionOk="0" h="3770" w="19982">
                  <a:moveTo>
                    <a:pt x="1" y="0"/>
                  </a:moveTo>
                  <a:lnTo>
                    <a:pt x="468" y="3770"/>
                  </a:lnTo>
                  <a:lnTo>
                    <a:pt x="19982" y="3770"/>
                  </a:lnTo>
                  <a:lnTo>
                    <a:pt x="19982"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36"/>
            <p:cNvSpPr/>
            <p:nvPr/>
          </p:nvSpPr>
          <p:spPr>
            <a:xfrm>
              <a:off x="1909025" y="4918975"/>
              <a:ext cx="383650" cy="281875"/>
            </a:xfrm>
            <a:custGeom>
              <a:rect b="b" l="l" r="r" t="t"/>
              <a:pathLst>
                <a:path extrusionOk="0" h="11275" w="15346">
                  <a:moveTo>
                    <a:pt x="1" y="0"/>
                  </a:moveTo>
                  <a:lnTo>
                    <a:pt x="2469" y="11275"/>
                  </a:lnTo>
                  <a:lnTo>
                    <a:pt x="13077" y="11275"/>
                  </a:lnTo>
                  <a:lnTo>
                    <a:pt x="15345"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1" name="Google Shape;1451;p36"/>
            <p:cNvSpPr/>
            <p:nvPr/>
          </p:nvSpPr>
          <p:spPr>
            <a:xfrm>
              <a:off x="1865675" y="4926475"/>
              <a:ext cx="479525" cy="5025"/>
            </a:xfrm>
            <a:custGeom>
              <a:rect b="b" l="l" r="r" t="t"/>
              <a:pathLst>
                <a:path extrusionOk="0" h="201" w="19181">
                  <a:moveTo>
                    <a:pt x="9607" y="0"/>
                  </a:moveTo>
                  <a:cubicBezTo>
                    <a:pt x="4303" y="0"/>
                    <a:pt x="0" y="34"/>
                    <a:pt x="0" y="67"/>
                  </a:cubicBezTo>
                  <a:cubicBezTo>
                    <a:pt x="0" y="134"/>
                    <a:pt x="4303" y="167"/>
                    <a:pt x="9607" y="200"/>
                  </a:cubicBezTo>
                  <a:cubicBezTo>
                    <a:pt x="14911" y="200"/>
                    <a:pt x="19181" y="167"/>
                    <a:pt x="19181" y="134"/>
                  </a:cubicBezTo>
                  <a:cubicBezTo>
                    <a:pt x="19181" y="67"/>
                    <a:pt x="14911" y="0"/>
                    <a:pt x="9607"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2" name="Google Shape;1452;p36"/>
            <p:cNvSpPr/>
            <p:nvPr/>
          </p:nvSpPr>
          <p:spPr>
            <a:xfrm>
              <a:off x="1938225" y="5029050"/>
              <a:ext cx="323575" cy="40675"/>
            </a:xfrm>
            <a:custGeom>
              <a:rect b="b" l="l" r="r" t="t"/>
              <a:pathLst>
                <a:path extrusionOk="0" h="1627" w="12943">
                  <a:moveTo>
                    <a:pt x="9140" y="0"/>
                  </a:moveTo>
                  <a:cubicBezTo>
                    <a:pt x="8240" y="0"/>
                    <a:pt x="7339" y="167"/>
                    <a:pt x="6505" y="467"/>
                  </a:cubicBezTo>
                  <a:cubicBezTo>
                    <a:pt x="5604" y="767"/>
                    <a:pt x="4770" y="1134"/>
                    <a:pt x="4003" y="1334"/>
                  </a:cubicBezTo>
                  <a:cubicBezTo>
                    <a:pt x="3536" y="1423"/>
                    <a:pt x="3054" y="1483"/>
                    <a:pt x="2578" y="1483"/>
                  </a:cubicBezTo>
                  <a:cubicBezTo>
                    <a:pt x="2339" y="1483"/>
                    <a:pt x="2102" y="1468"/>
                    <a:pt x="1868" y="1435"/>
                  </a:cubicBezTo>
                  <a:cubicBezTo>
                    <a:pt x="1368" y="1368"/>
                    <a:pt x="901" y="1234"/>
                    <a:pt x="467" y="1034"/>
                  </a:cubicBezTo>
                  <a:cubicBezTo>
                    <a:pt x="167" y="901"/>
                    <a:pt x="0" y="801"/>
                    <a:pt x="0" y="801"/>
                  </a:cubicBezTo>
                  <a:lnTo>
                    <a:pt x="0" y="801"/>
                  </a:lnTo>
                  <a:cubicBezTo>
                    <a:pt x="0" y="834"/>
                    <a:pt x="67" y="867"/>
                    <a:pt x="100" y="901"/>
                  </a:cubicBezTo>
                  <a:cubicBezTo>
                    <a:pt x="201" y="968"/>
                    <a:pt x="301" y="1034"/>
                    <a:pt x="434" y="1101"/>
                  </a:cubicBezTo>
                  <a:cubicBezTo>
                    <a:pt x="868" y="1334"/>
                    <a:pt x="1335" y="1501"/>
                    <a:pt x="1835" y="1568"/>
                  </a:cubicBezTo>
                  <a:cubicBezTo>
                    <a:pt x="2124" y="1607"/>
                    <a:pt x="2414" y="1626"/>
                    <a:pt x="2703" y="1626"/>
                  </a:cubicBezTo>
                  <a:cubicBezTo>
                    <a:pt x="3148" y="1626"/>
                    <a:pt x="3592" y="1582"/>
                    <a:pt x="4037" y="1501"/>
                  </a:cubicBezTo>
                  <a:cubicBezTo>
                    <a:pt x="4837" y="1301"/>
                    <a:pt x="5671" y="968"/>
                    <a:pt x="6572" y="667"/>
                  </a:cubicBezTo>
                  <a:cubicBezTo>
                    <a:pt x="7372" y="367"/>
                    <a:pt x="8240" y="200"/>
                    <a:pt x="9140" y="200"/>
                  </a:cubicBezTo>
                  <a:cubicBezTo>
                    <a:pt x="9841" y="200"/>
                    <a:pt x="10541" y="334"/>
                    <a:pt x="11208" y="601"/>
                  </a:cubicBezTo>
                  <a:cubicBezTo>
                    <a:pt x="11809" y="867"/>
                    <a:pt x="12409" y="1201"/>
                    <a:pt x="12943" y="1601"/>
                  </a:cubicBezTo>
                  <a:cubicBezTo>
                    <a:pt x="12943" y="1601"/>
                    <a:pt x="12910" y="1568"/>
                    <a:pt x="12843" y="1468"/>
                  </a:cubicBezTo>
                  <a:cubicBezTo>
                    <a:pt x="12743" y="1401"/>
                    <a:pt x="12643" y="1301"/>
                    <a:pt x="12543" y="1234"/>
                  </a:cubicBezTo>
                  <a:cubicBezTo>
                    <a:pt x="12142" y="901"/>
                    <a:pt x="11709" y="667"/>
                    <a:pt x="11275" y="467"/>
                  </a:cubicBezTo>
                  <a:cubicBezTo>
                    <a:pt x="10575" y="200"/>
                    <a:pt x="9874" y="34"/>
                    <a:pt x="914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3" name="Google Shape;1453;p36"/>
            <p:cNvSpPr/>
            <p:nvPr/>
          </p:nvSpPr>
          <p:spPr>
            <a:xfrm>
              <a:off x="1944900" y="5049050"/>
              <a:ext cx="312750" cy="41925"/>
            </a:xfrm>
            <a:custGeom>
              <a:rect b="b" l="l" r="r" t="t"/>
              <a:pathLst>
                <a:path extrusionOk="0" h="1677" w="12510">
                  <a:moveTo>
                    <a:pt x="8840" y="1"/>
                  </a:moveTo>
                  <a:cubicBezTo>
                    <a:pt x="7973" y="1"/>
                    <a:pt x="7105" y="134"/>
                    <a:pt x="6271" y="434"/>
                  </a:cubicBezTo>
                  <a:cubicBezTo>
                    <a:pt x="5437" y="735"/>
                    <a:pt x="4604" y="1068"/>
                    <a:pt x="3870" y="1268"/>
                  </a:cubicBezTo>
                  <a:cubicBezTo>
                    <a:pt x="3287" y="1443"/>
                    <a:pt x="2679" y="1542"/>
                    <a:pt x="2068" y="1542"/>
                  </a:cubicBezTo>
                  <a:cubicBezTo>
                    <a:pt x="1979" y="1542"/>
                    <a:pt x="1890" y="1539"/>
                    <a:pt x="1802" y="1535"/>
                  </a:cubicBezTo>
                  <a:cubicBezTo>
                    <a:pt x="1335" y="1535"/>
                    <a:pt x="901" y="1435"/>
                    <a:pt x="467" y="1235"/>
                  </a:cubicBezTo>
                  <a:cubicBezTo>
                    <a:pt x="167" y="1102"/>
                    <a:pt x="0" y="1002"/>
                    <a:pt x="0" y="1001"/>
                  </a:cubicBezTo>
                  <a:lnTo>
                    <a:pt x="0" y="1001"/>
                  </a:lnTo>
                  <a:cubicBezTo>
                    <a:pt x="0" y="1001"/>
                    <a:pt x="34" y="1035"/>
                    <a:pt x="100" y="1102"/>
                  </a:cubicBezTo>
                  <a:cubicBezTo>
                    <a:pt x="200" y="1168"/>
                    <a:pt x="300" y="1235"/>
                    <a:pt x="434" y="1302"/>
                  </a:cubicBezTo>
                  <a:cubicBezTo>
                    <a:pt x="868" y="1535"/>
                    <a:pt x="1335" y="1635"/>
                    <a:pt x="1802" y="1669"/>
                  </a:cubicBezTo>
                  <a:cubicBezTo>
                    <a:pt x="1915" y="1674"/>
                    <a:pt x="2029" y="1677"/>
                    <a:pt x="2143" y="1677"/>
                  </a:cubicBezTo>
                  <a:cubicBezTo>
                    <a:pt x="2729" y="1677"/>
                    <a:pt x="3316" y="1603"/>
                    <a:pt x="3903" y="1435"/>
                  </a:cubicBezTo>
                  <a:cubicBezTo>
                    <a:pt x="4670" y="1235"/>
                    <a:pt x="5471" y="901"/>
                    <a:pt x="6338" y="601"/>
                  </a:cubicBezTo>
                  <a:cubicBezTo>
                    <a:pt x="7139" y="301"/>
                    <a:pt x="7973" y="168"/>
                    <a:pt x="8840" y="168"/>
                  </a:cubicBezTo>
                  <a:cubicBezTo>
                    <a:pt x="9540" y="168"/>
                    <a:pt x="10208" y="301"/>
                    <a:pt x="10841" y="568"/>
                  </a:cubicBezTo>
                  <a:cubicBezTo>
                    <a:pt x="11442" y="835"/>
                    <a:pt x="12009" y="1168"/>
                    <a:pt x="12509" y="1535"/>
                  </a:cubicBezTo>
                  <a:cubicBezTo>
                    <a:pt x="12509" y="1535"/>
                    <a:pt x="12509" y="1502"/>
                    <a:pt x="12442" y="1468"/>
                  </a:cubicBezTo>
                  <a:cubicBezTo>
                    <a:pt x="12342" y="1368"/>
                    <a:pt x="12242" y="1268"/>
                    <a:pt x="12142" y="1202"/>
                  </a:cubicBezTo>
                  <a:cubicBezTo>
                    <a:pt x="11775" y="901"/>
                    <a:pt x="11375" y="668"/>
                    <a:pt x="10941" y="468"/>
                  </a:cubicBezTo>
                  <a:cubicBezTo>
                    <a:pt x="10274" y="168"/>
                    <a:pt x="9574" y="1"/>
                    <a:pt x="884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36"/>
            <p:cNvSpPr/>
            <p:nvPr/>
          </p:nvSpPr>
          <p:spPr>
            <a:xfrm>
              <a:off x="1932375" y="5006425"/>
              <a:ext cx="334450" cy="43500"/>
            </a:xfrm>
            <a:custGeom>
              <a:rect b="b" l="l" r="r" t="t"/>
              <a:pathLst>
                <a:path extrusionOk="0" h="1740" w="13378">
                  <a:moveTo>
                    <a:pt x="9239" y="0"/>
                  </a:moveTo>
                  <a:cubicBezTo>
                    <a:pt x="8384" y="0"/>
                    <a:pt x="7534" y="166"/>
                    <a:pt x="6739" y="472"/>
                  </a:cubicBezTo>
                  <a:cubicBezTo>
                    <a:pt x="5872" y="805"/>
                    <a:pt x="5004" y="1105"/>
                    <a:pt x="4137" y="1339"/>
                  </a:cubicBezTo>
                  <a:cubicBezTo>
                    <a:pt x="3744" y="1410"/>
                    <a:pt x="3351" y="1444"/>
                    <a:pt x="2957" y="1444"/>
                  </a:cubicBezTo>
                  <a:cubicBezTo>
                    <a:pt x="2617" y="1444"/>
                    <a:pt x="2276" y="1419"/>
                    <a:pt x="1936" y="1372"/>
                  </a:cubicBezTo>
                  <a:cubicBezTo>
                    <a:pt x="1435" y="1305"/>
                    <a:pt x="968" y="1172"/>
                    <a:pt x="501" y="972"/>
                  </a:cubicBezTo>
                  <a:cubicBezTo>
                    <a:pt x="168" y="838"/>
                    <a:pt x="1" y="738"/>
                    <a:pt x="1" y="738"/>
                  </a:cubicBezTo>
                  <a:lnTo>
                    <a:pt x="1" y="738"/>
                  </a:lnTo>
                  <a:cubicBezTo>
                    <a:pt x="1" y="738"/>
                    <a:pt x="34" y="772"/>
                    <a:pt x="101" y="838"/>
                  </a:cubicBezTo>
                  <a:cubicBezTo>
                    <a:pt x="234" y="905"/>
                    <a:pt x="334" y="972"/>
                    <a:pt x="468" y="1039"/>
                  </a:cubicBezTo>
                  <a:cubicBezTo>
                    <a:pt x="935" y="1272"/>
                    <a:pt x="1402" y="1439"/>
                    <a:pt x="1902" y="1506"/>
                  </a:cubicBezTo>
                  <a:cubicBezTo>
                    <a:pt x="2286" y="1572"/>
                    <a:pt x="2669" y="1606"/>
                    <a:pt x="3049" y="1606"/>
                  </a:cubicBezTo>
                  <a:cubicBezTo>
                    <a:pt x="3428" y="1606"/>
                    <a:pt x="3804" y="1572"/>
                    <a:pt x="4171" y="1506"/>
                  </a:cubicBezTo>
                  <a:cubicBezTo>
                    <a:pt x="5071" y="1272"/>
                    <a:pt x="5938" y="1005"/>
                    <a:pt x="6806" y="672"/>
                  </a:cubicBezTo>
                  <a:cubicBezTo>
                    <a:pt x="7570" y="366"/>
                    <a:pt x="8390" y="200"/>
                    <a:pt x="9214" y="200"/>
                  </a:cubicBezTo>
                  <a:cubicBezTo>
                    <a:pt x="9290" y="200"/>
                    <a:pt x="9365" y="202"/>
                    <a:pt x="9441" y="205"/>
                  </a:cubicBezTo>
                  <a:cubicBezTo>
                    <a:pt x="10175" y="238"/>
                    <a:pt x="10909" y="405"/>
                    <a:pt x="11609" y="705"/>
                  </a:cubicBezTo>
                  <a:cubicBezTo>
                    <a:pt x="12210" y="972"/>
                    <a:pt x="12810" y="1339"/>
                    <a:pt x="13377" y="1739"/>
                  </a:cubicBezTo>
                  <a:cubicBezTo>
                    <a:pt x="13377" y="1739"/>
                    <a:pt x="13344" y="1706"/>
                    <a:pt x="13277" y="1639"/>
                  </a:cubicBezTo>
                  <a:cubicBezTo>
                    <a:pt x="13177" y="1539"/>
                    <a:pt x="13077" y="1439"/>
                    <a:pt x="12943" y="1372"/>
                  </a:cubicBezTo>
                  <a:cubicBezTo>
                    <a:pt x="11943" y="572"/>
                    <a:pt x="10742" y="105"/>
                    <a:pt x="9474" y="5"/>
                  </a:cubicBezTo>
                  <a:cubicBezTo>
                    <a:pt x="9396" y="2"/>
                    <a:pt x="9318" y="0"/>
                    <a:pt x="923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5" name="Google Shape;1455;p36"/>
            <p:cNvSpPr/>
            <p:nvPr/>
          </p:nvSpPr>
          <p:spPr>
            <a:xfrm>
              <a:off x="1859000" y="4928125"/>
              <a:ext cx="491200" cy="4200"/>
            </a:xfrm>
            <a:custGeom>
              <a:rect b="b" l="l" r="r" t="t"/>
              <a:pathLst>
                <a:path extrusionOk="0" h="168" w="19648">
                  <a:moveTo>
                    <a:pt x="9807" y="1"/>
                  </a:moveTo>
                  <a:cubicBezTo>
                    <a:pt x="4404" y="1"/>
                    <a:pt x="0" y="34"/>
                    <a:pt x="0" y="68"/>
                  </a:cubicBezTo>
                  <a:cubicBezTo>
                    <a:pt x="0" y="134"/>
                    <a:pt x="4404" y="168"/>
                    <a:pt x="9807" y="168"/>
                  </a:cubicBezTo>
                  <a:cubicBezTo>
                    <a:pt x="15245" y="168"/>
                    <a:pt x="19648" y="134"/>
                    <a:pt x="19648" y="68"/>
                  </a:cubicBezTo>
                  <a:cubicBezTo>
                    <a:pt x="19648" y="34"/>
                    <a:pt x="15245" y="1"/>
                    <a:pt x="980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6" name="Google Shape;1456;p36"/>
            <p:cNvSpPr/>
            <p:nvPr/>
          </p:nvSpPr>
          <p:spPr>
            <a:xfrm>
              <a:off x="1500400" y="5198325"/>
              <a:ext cx="4591650" cy="5025"/>
            </a:xfrm>
            <a:custGeom>
              <a:rect b="b" l="l" r="r" t="t"/>
              <a:pathLst>
                <a:path extrusionOk="0" h="201" w="183666">
                  <a:moveTo>
                    <a:pt x="91833" y="1"/>
                  </a:moveTo>
                  <a:cubicBezTo>
                    <a:pt x="41097" y="1"/>
                    <a:pt x="1" y="34"/>
                    <a:pt x="1" y="101"/>
                  </a:cubicBezTo>
                  <a:cubicBezTo>
                    <a:pt x="1" y="167"/>
                    <a:pt x="41130" y="201"/>
                    <a:pt x="91833" y="201"/>
                  </a:cubicBezTo>
                  <a:cubicBezTo>
                    <a:pt x="142536" y="201"/>
                    <a:pt x="183665" y="167"/>
                    <a:pt x="183665" y="101"/>
                  </a:cubicBezTo>
                  <a:cubicBezTo>
                    <a:pt x="183665" y="34"/>
                    <a:pt x="142569" y="1"/>
                    <a:pt x="9183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0" name="Shape 1460"/>
        <p:cNvGrpSpPr/>
        <p:nvPr/>
      </p:nvGrpSpPr>
      <p:grpSpPr>
        <a:xfrm>
          <a:off x="0" y="0"/>
          <a:ext cx="0" cy="0"/>
          <a:chOff x="0" y="0"/>
          <a:chExt cx="0" cy="0"/>
        </a:xfrm>
      </p:grpSpPr>
      <p:sp>
        <p:nvSpPr>
          <p:cNvPr id="1461" name="Google Shape;1461;p37"/>
          <p:cNvSpPr txBox="1"/>
          <p:nvPr>
            <p:ph idx="1" type="subTitle"/>
          </p:nvPr>
        </p:nvSpPr>
        <p:spPr>
          <a:xfrm>
            <a:off x="495100" y="-64025"/>
            <a:ext cx="5928900" cy="47061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800">
                <a:solidFill>
                  <a:schemeClr val="accent5"/>
                </a:solidFill>
                <a:latin typeface="Arial"/>
                <a:ea typeface="Arial"/>
                <a:cs typeface="Arial"/>
                <a:sym typeface="Arial"/>
              </a:rPr>
              <a:t>Overview</a:t>
            </a:r>
            <a:r>
              <a:rPr lang="en" sz="1800">
                <a:solidFill>
                  <a:schemeClr val="accent5"/>
                </a:solidFill>
                <a:latin typeface="Arial"/>
                <a:ea typeface="Arial"/>
                <a:cs typeface="Arial"/>
                <a:sym typeface="Arial"/>
              </a:rPr>
              <a:t> </a:t>
            </a:r>
            <a:endParaRPr sz="1800">
              <a:solidFill>
                <a:schemeClr val="accent5"/>
              </a:solidFill>
              <a:latin typeface="Arial"/>
              <a:ea typeface="Arial"/>
              <a:cs typeface="Arial"/>
              <a:sym typeface="Arial"/>
            </a:endParaRPr>
          </a:p>
          <a:p>
            <a:pPr indent="0" lvl="0" marL="0" rtl="0" algn="just">
              <a:lnSpc>
                <a:spcPct val="115000"/>
              </a:lnSpc>
              <a:spcBef>
                <a:spcPts val="0"/>
              </a:spcBef>
              <a:spcAft>
                <a:spcPts val="0"/>
              </a:spcAft>
              <a:buNone/>
            </a:pPr>
            <a:r>
              <a:t/>
            </a:r>
            <a:endParaRPr sz="2000">
              <a:solidFill>
                <a:schemeClr val="accent5"/>
              </a:solidFill>
              <a:latin typeface="Arial"/>
              <a:ea typeface="Arial"/>
              <a:cs typeface="Arial"/>
              <a:sym typeface="Arial"/>
            </a:endParaRPr>
          </a:p>
          <a:p>
            <a:pPr indent="0" lvl="0" marL="0" rtl="0" algn="just">
              <a:lnSpc>
                <a:spcPct val="115000"/>
              </a:lnSpc>
              <a:spcBef>
                <a:spcPts val="0"/>
              </a:spcBef>
              <a:spcAft>
                <a:spcPts val="0"/>
              </a:spcAft>
              <a:buNone/>
            </a:pPr>
            <a:r>
              <a:rPr b="1" lang="en" sz="2000">
                <a:solidFill>
                  <a:schemeClr val="accent5"/>
                </a:solidFill>
                <a:latin typeface="Arial"/>
                <a:ea typeface="Arial"/>
                <a:cs typeface="Arial"/>
                <a:sym typeface="Arial"/>
              </a:rPr>
              <a:t>Second</a:t>
            </a:r>
            <a:r>
              <a:rPr lang="en" sz="2000">
                <a:solidFill>
                  <a:schemeClr val="accent5"/>
                </a:solidFill>
                <a:latin typeface="Arial"/>
                <a:ea typeface="Arial"/>
                <a:cs typeface="Arial"/>
                <a:sym typeface="Arial"/>
              </a:rPr>
              <a:t>, use of national longitudinal datasets from the German Socioeconomic Panel, GSOEP) to find out whether measured personality traits on large-scale surveys predicted later business founding.</a:t>
            </a:r>
            <a:endParaRPr sz="2000">
              <a:solidFill>
                <a:schemeClr val="accent5"/>
              </a:solidFill>
              <a:latin typeface="Arial"/>
              <a:ea typeface="Arial"/>
              <a:cs typeface="Arial"/>
              <a:sym typeface="Arial"/>
            </a:endParaRPr>
          </a:p>
          <a:p>
            <a:pPr indent="0" lvl="0" marL="0" rtl="0" algn="just">
              <a:lnSpc>
                <a:spcPct val="115000"/>
              </a:lnSpc>
              <a:spcBef>
                <a:spcPts val="1200"/>
              </a:spcBef>
              <a:spcAft>
                <a:spcPts val="0"/>
              </a:spcAft>
              <a:buNone/>
            </a:pPr>
            <a:r>
              <a:rPr b="1" lang="en" sz="2000">
                <a:solidFill>
                  <a:schemeClr val="accent5"/>
                </a:solidFill>
                <a:latin typeface="Arial"/>
                <a:ea typeface="Arial"/>
                <a:cs typeface="Arial"/>
                <a:sym typeface="Arial"/>
              </a:rPr>
              <a:t> </a:t>
            </a:r>
            <a:endParaRPr b="1" sz="2000">
              <a:solidFill>
                <a:schemeClr val="accent5"/>
              </a:solidFill>
              <a:latin typeface="Arial"/>
              <a:ea typeface="Arial"/>
              <a:cs typeface="Arial"/>
              <a:sym typeface="Arial"/>
            </a:endParaRPr>
          </a:p>
          <a:p>
            <a:pPr indent="457200" lvl="0" marL="0" rtl="0" algn="l">
              <a:spcBef>
                <a:spcPts val="0"/>
              </a:spcBef>
              <a:spcAft>
                <a:spcPts val="0"/>
              </a:spcAft>
              <a:buNone/>
            </a:pPr>
            <a:r>
              <a:t/>
            </a:r>
            <a:endParaRPr sz="1800">
              <a:solidFill>
                <a:schemeClr val="accent5"/>
              </a:solidFill>
              <a:latin typeface="Arial"/>
              <a:ea typeface="Arial"/>
              <a:cs typeface="Arial"/>
              <a:sym typeface="Arial"/>
            </a:endParaRPr>
          </a:p>
        </p:txBody>
      </p:sp>
      <p:grpSp>
        <p:nvGrpSpPr>
          <p:cNvPr id="1462" name="Google Shape;1462;p37"/>
          <p:cNvGrpSpPr/>
          <p:nvPr/>
        </p:nvGrpSpPr>
        <p:grpSpPr>
          <a:xfrm>
            <a:off x="6498772" y="997100"/>
            <a:ext cx="2340595" cy="3803147"/>
            <a:chOff x="1500400" y="580025"/>
            <a:chExt cx="4740925" cy="4623325"/>
          </a:xfrm>
        </p:grpSpPr>
        <p:sp>
          <p:nvSpPr>
            <p:cNvPr id="1463" name="Google Shape;1463;p37"/>
            <p:cNvSpPr/>
            <p:nvPr/>
          </p:nvSpPr>
          <p:spPr>
            <a:xfrm>
              <a:off x="5077975" y="758475"/>
              <a:ext cx="826425" cy="861475"/>
            </a:xfrm>
            <a:custGeom>
              <a:rect b="b" l="l" r="r" t="t"/>
              <a:pathLst>
                <a:path extrusionOk="0" h="34459" w="33057">
                  <a:moveTo>
                    <a:pt x="0" y="1"/>
                  </a:moveTo>
                  <a:lnTo>
                    <a:pt x="0" y="34459"/>
                  </a:lnTo>
                  <a:lnTo>
                    <a:pt x="33057" y="34459"/>
                  </a:lnTo>
                  <a:lnTo>
                    <a:pt x="3305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p37"/>
            <p:cNvSpPr/>
            <p:nvPr/>
          </p:nvSpPr>
          <p:spPr>
            <a:xfrm>
              <a:off x="5022100" y="758475"/>
              <a:ext cx="826450" cy="861475"/>
            </a:xfrm>
            <a:custGeom>
              <a:rect b="b" l="l" r="r" t="t"/>
              <a:pathLst>
                <a:path extrusionOk="0" h="34459" w="33058">
                  <a:moveTo>
                    <a:pt x="0" y="1"/>
                  </a:moveTo>
                  <a:lnTo>
                    <a:pt x="0" y="34459"/>
                  </a:lnTo>
                  <a:lnTo>
                    <a:pt x="33057" y="34459"/>
                  </a:lnTo>
                  <a:lnTo>
                    <a:pt x="33057"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5" name="Google Shape;1465;p37"/>
            <p:cNvSpPr/>
            <p:nvPr/>
          </p:nvSpPr>
          <p:spPr>
            <a:xfrm>
              <a:off x="5022100" y="758475"/>
              <a:ext cx="826450" cy="862325"/>
            </a:xfrm>
            <a:custGeom>
              <a:rect b="b" l="l" r="r" t="t"/>
              <a:pathLst>
                <a:path extrusionOk="0" h="34493" w="33058">
                  <a:moveTo>
                    <a:pt x="0" y="1"/>
                  </a:moveTo>
                  <a:lnTo>
                    <a:pt x="0" y="34"/>
                  </a:lnTo>
                  <a:lnTo>
                    <a:pt x="33057" y="34"/>
                  </a:lnTo>
                  <a:lnTo>
                    <a:pt x="33057" y="1"/>
                  </a:lnTo>
                  <a:close/>
                  <a:moveTo>
                    <a:pt x="0" y="34459"/>
                  </a:moveTo>
                  <a:lnTo>
                    <a:pt x="0" y="34492"/>
                  </a:lnTo>
                  <a:lnTo>
                    <a:pt x="33057" y="34492"/>
                  </a:lnTo>
                  <a:lnTo>
                    <a:pt x="33057" y="34459"/>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6" name="Google Shape;1466;p37"/>
            <p:cNvSpPr/>
            <p:nvPr/>
          </p:nvSpPr>
          <p:spPr>
            <a:xfrm>
              <a:off x="5133000" y="874400"/>
              <a:ext cx="604625" cy="629650"/>
            </a:xfrm>
            <a:custGeom>
              <a:rect b="b" l="l" r="r" t="t"/>
              <a:pathLst>
                <a:path extrusionOk="0" h="25186" w="24185">
                  <a:moveTo>
                    <a:pt x="1" y="1"/>
                  </a:moveTo>
                  <a:lnTo>
                    <a:pt x="1" y="25185"/>
                  </a:lnTo>
                  <a:lnTo>
                    <a:pt x="24185" y="25185"/>
                  </a:lnTo>
                  <a:lnTo>
                    <a:pt x="24185"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7" name="Google Shape;1467;p37"/>
            <p:cNvSpPr/>
            <p:nvPr/>
          </p:nvSpPr>
          <p:spPr>
            <a:xfrm>
              <a:off x="5022925" y="1509025"/>
              <a:ext cx="110100" cy="108425"/>
            </a:xfrm>
            <a:custGeom>
              <a:rect b="b" l="l" r="r" t="t"/>
              <a:pathLst>
                <a:path extrusionOk="0" h="4337" w="4404">
                  <a:moveTo>
                    <a:pt x="4404" y="0"/>
                  </a:moveTo>
                  <a:cubicBezTo>
                    <a:pt x="4170" y="134"/>
                    <a:pt x="3937" y="334"/>
                    <a:pt x="3703" y="567"/>
                  </a:cubicBezTo>
                  <a:cubicBezTo>
                    <a:pt x="3303" y="934"/>
                    <a:pt x="2736" y="1468"/>
                    <a:pt x="2135" y="2069"/>
                  </a:cubicBezTo>
                  <a:cubicBezTo>
                    <a:pt x="1535" y="2669"/>
                    <a:pt x="968" y="3203"/>
                    <a:pt x="601" y="3636"/>
                  </a:cubicBezTo>
                  <a:cubicBezTo>
                    <a:pt x="367" y="3836"/>
                    <a:pt x="167" y="4070"/>
                    <a:pt x="0" y="4337"/>
                  </a:cubicBezTo>
                  <a:cubicBezTo>
                    <a:pt x="267" y="4170"/>
                    <a:pt x="501" y="3970"/>
                    <a:pt x="701" y="3736"/>
                  </a:cubicBezTo>
                  <a:cubicBezTo>
                    <a:pt x="1101" y="3369"/>
                    <a:pt x="1668" y="2836"/>
                    <a:pt x="2269" y="2235"/>
                  </a:cubicBezTo>
                  <a:cubicBezTo>
                    <a:pt x="2903" y="1635"/>
                    <a:pt x="3436" y="1101"/>
                    <a:pt x="3803" y="668"/>
                  </a:cubicBezTo>
                  <a:cubicBezTo>
                    <a:pt x="4037" y="467"/>
                    <a:pt x="4237" y="234"/>
                    <a:pt x="4404"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8" name="Google Shape;1468;p37"/>
            <p:cNvSpPr/>
            <p:nvPr/>
          </p:nvSpPr>
          <p:spPr>
            <a:xfrm>
              <a:off x="5737600" y="1507350"/>
              <a:ext cx="108425" cy="110100"/>
            </a:xfrm>
            <a:custGeom>
              <a:rect b="b" l="l" r="r" t="t"/>
              <a:pathLst>
                <a:path extrusionOk="0" h="4404" w="4337">
                  <a:moveTo>
                    <a:pt x="1" y="1"/>
                  </a:moveTo>
                  <a:lnTo>
                    <a:pt x="1" y="1"/>
                  </a:lnTo>
                  <a:cubicBezTo>
                    <a:pt x="167" y="234"/>
                    <a:pt x="367" y="468"/>
                    <a:pt x="568" y="701"/>
                  </a:cubicBezTo>
                  <a:cubicBezTo>
                    <a:pt x="968" y="1101"/>
                    <a:pt x="1502" y="1669"/>
                    <a:pt x="2102" y="2269"/>
                  </a:cubicBezTo>
                  <a:cubicBezTo>
                    <a:pt x="2702" y="2869"/>
                    <a:pt x="3236" y="3436"/>
                    <a:pt x="3636" y="3803"/>
                  </a:cubicBezTo>
                  <a:cubicBezTo>
                    <a:pt x="3837" y="4037"/>
                    <a:pt x="4070" y="4237"/>
                    <a:pt x="4337" y="4404"/>
                  </a:cubicBezTo>
                  <a:cubicBezTo>
                    <a:pt x="4170" y="4137"/>
                    <a:pt x="3970" y="3903"/>
                    <a:pt x="3770" y="3703"/>
                  </a:cubicBezTo>
                  <a:cubicBezTo>
                    <a:pt x="3370" y="3303"/>
                    <a:pt x="2836" y="2736"/>
                    <a:pt x="2235" y="2136"/>
                  </a:cubicBezTo>
                  <a:cubicBezTo>
                    <a:pt x="1635" y="1502"/>
                    <a:pt x="1101" y="968"/>
                    <a:pt x="701" y="601"/>
                  </a:cubicBezTo>
                  <a:cubicBezTo>
                    <a:pt x="468" y="368"/>
                    <a:pt x="234" y="167"/>
                    <a:pt x="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9" name="Google Shape;1469;p37"/>
            <p:cNvSpPr/>
            <p:nvPr/>
          </p:nvSpPr>
          <p:spPr>
            <a:xfrm>
              <a:off x="5735925" y="767650"/>
              <a:ext cx="110950" cy="108450"/>
            </a:xfrm>
            <a:custGeom>
              <a:rect b="b" l="l" r="r" t="t"/>
              <a:pathLst>
                <a:path extrusionOk="0" h="4338" w="4438">
                  <a:moveTo>
                    <a:pt x="4437" y="1"/>
                  </a:moveTo>
                  <a:cubicBezTo>
                    <a:pt x="4170" y="168"/>
                    <a:pt x="3937" y="368"/>
                    <a:pt x="3737" y="601"/>
                  </a:cubicBezTo>
                  <a:cubicBezTo>
                    <a:pt x="3303" y="968"/>
                    <a:pt x="2736" y="1502"/>
                    <a:pt x="2136" y="2102"/>
                  </a:cubicBezTo>
                  <a:cubicBezTo>
                    <a:pt x="1535" y="2703"/>
                    <a:pt x="968" y="3236"/>
                    <a:pt x="601" y="3670"/>
                  </a:cubicBezTo>
                  <a:cubicBezTo>
                    <a:pt x="368" y="3870"/>
                    <a:pt x="168" y="4104"/>
                    <a:pt x="1" y="4337"/>
                  </a:cubicBezTo>
                  <a:cubicBezTo>
                    <a:pt x="268" y="4170"/>
                    <a:pt x="501" y="4004"/>
                    <a:pt x="701" y="3770"/>
                  </a:cubicBezTo>
                  <a:cubicBezTo>
                    <a:pt x="1135" y="3403"/>
                    <a:pt x="1669" y="2870"/>
                    <a:pt x="2302" y="2269"/>
                  </a:cubicBezTo>
                  <a:cubicBezTo>
                    <a:pt x="2903" y="1669"/>
                    <a:pt x="3437" y="1102"/>
                    <a:pt x="3837" y="701"/>
                  </a:cubicBezTo>
                  <a:cubicBezTo>
                    <a:pt x="4037" y="501"/>
                    <a:pt x="4237" y="268"/>
                    <a:pt x="4437"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0" name="Google Shape;1470;p37"/>
            <p:cNvSpPr/>
            <p:nvPr/>
          </p:nvSpPr>
          <p:spPr>
            <a:xfrm>
              <a:off x="5022925" y="767650"/>
              <a:ext cx="108425" cy="110100"/>
            </a:xfrm>
            <a:custGeom>
              <a:rect b="b" l="l" r="r" t="t"/>
              <a:pathLst>
                <a:path extrusionOk="0" h="4404" w="4337">
                  <a:moveTo>
                    <a:pt x="0" y="1"/>
                  </a:moveTo>
                  <a:cubicBezTo>
                    <a:pt x="167" y="268"/>
                    <a:pt x="367" y="501"/>
                    <a:pt x="601" y="701"/>
                  </a:cubicBezTo>
                  <a:cubicBezTo>
                    <a:pt x="968" y="1102"/>
                    <a:pt x="1502" y="1669"/>
                    <a:pt x="2102" y="2269"/>
                  </a:cubicBezTo>
                  <a:cubicBezTo>
                    <a:pt x="2702" y="2870"/>
                    <a:pt x="3236" y="3437"/>
                    <a:pt x="3670" y="3804"/>
                  </a:cubicBezTo>
                  <a:cubicBezTo>
                    <a:pt x="3870" y="4037"/>
                    <a:pt x="4103" y="4237"/>
                    <a:pt x="4337" y="4404"/>
                  </a:cubicBezTo>
                  <a:cubicBezTo>
                    <a:pt x="4170" y="4137"/>
                    <a:pt x="4003" y="3904"/>
                    <a:pt x="3770" y="3703"/>
                  </a:cubicBezTo>
                  <a:cubicBezTo>
                    <a:pt x="3403" y="3303"/>
                    <a:pt x="2869" y="2736"/>
                    <a:pt x="2269" y="2136"/>
                  </a:cubicBezTo>
                  <a:cubicBezTo>
                    <a:pt x="1668" y="1535"/>
                    <a:pt x="1101" y="968"/>
                    <a:pt x="701" y="601"/>
                  </a:cubicBezTo>
                  <a:cubicBezTo>
                    <a:pt x="501" y="368"/>
                    <a:pt x="267" y="168"/>
                    <a:pt x="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1" name="Google Shape;1471;p37"/>
            <p:cNvSpPr/>
            <p:nvPr/>
          </p:nvSpPr>
          <p:spPr>
            <a:xfrm>
              <a:off x="5130500" y="871900"/>
              <a:ext cx="607950" cy="633800"/>
            </a:xfrm>
            <a:custGeom>
              <a:rect b="b" l="l" r="r" t="t"/>
              <a:pathLst>
                <a:path extrusionOk="0" h="25352" w="24318">
                  <a:moveTo>
                    <a:pt x="1" y="0"/>
                  </a:moveTo>
                  <a:lnTo>
                    <a:pt x="1" y="67"/>
                  </a:lnTo>
                  <a:lnTo>
                    <a:pt x="1" y="25252"/>
                  </a:lnTo>
                  <a:lnTo>
                    <a:pt x="1" y="25352"/>
                  </a:lnTo>
                  <a:lnTo>
                    <a:pt x="167" y="25352"/>
                  </a:lnTo>
                  <a:lnTo>
                    <a:pt x="17680" y="25285"/>
                  </a:lnTo>
                  <a:lnTo>
                    <a:pt x="22550" y="25252"/>
                  </a:lnTo>
                  <a:lnTo>
                    <a:pt x="17613" y="25252"/>
                  </a:lnTo>
                  <a:lnTo>
                    <a:pt x="234" y="25186"/>
                  </a:lnTo>
                  <a:lnTo>
                    <a:pt x="234" y="25186"/>
                  </a:lnTo>
                  <a:lnTo>
                    <a:pt x="234" y="201"/>
                  </a:lnTo>
                  <a:lnTo>
                    <a:pt x="24151" y="201"/>
                  </a:lnTo>
                  <a:cubicBezTo>
                    <a:pt x="24151" y="7695"/>
                    <a:pt x="24184" y="13930"/>
                    <a:pt x="24184" y="18347"/>
                  </a:cubicBezTo>
                  <a:cubicBezTo>
                    <a:pt x="24218" y="20549"/>
                    <a:pt x="24218" y="22283"/>
                    <a:pt x="24218" y="23484"/>
                  </a:cubicBezTo>
                  <a:lnTo>
                    <a:pt x="24218" y="24818"/>
                  </a:lnTo>
                  <a:lnTo>
                    <a:pt x="24218" y="25185"/>
                  </a:lnTo>
                  <a:lnTo>
                    <a:pt x="24218" y="25319"/>
                  </a:lnTo>
                  <a:cubicBezTo>
                    <a:pt x="24218" y="25252"/>
                    <a:pt x="24218" y="25219"/>
                    <a:pt x="24251" y="25185"/>
                  </a:cubicBezTo>
                  <a:lnTo>
                    <a:pt x="24251" y="24818"/>
                  </a:lnTo>
                  <a:lnTo>
                    <a:pt x="24251" y="23484"/>
                  </a:lnTo>
                  <a:cubicBezTo>
                    <a:pt x="24251" y="22316"/>
                    <a:pt x="24251" y="20582"/>
                    <a:pt x="24251" y="18380"/>
                  </a:cubicBezTo>
                  <a:cubicBezTo>
                    <a:pt x="24285" y="13944"/>
                    <a:pt x="24318" y="7639"/>
                    <a:pt x="24318" y="101"/>
                  </a:cubicBezTo>
                  <a:lnTo>
                    <a:pt x="24318"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2" name="Google Shape;1472;p37"/>
            <p:cNvSpPr/>
            <p:nvPr/>
          </p:nvSpPr>
          <p:spPr>
            <a:xfrm>
              <a:off x="5334825" y="1088725"/>
              <a:ext cx="201000" cy="201825"/>
            </a:xfrm>
            <a:custGeom>
              <a:rect b="b" l="l" r="r" t="t"/>
              <a:pathLst>
                <a:path extrusionOk="0" h="8073" w="8040">
                  <a:moveTo>
                    <a:pt x="0" y="0"/>
                  </a:moveTo>
                  <a:lnTo>
                    <a:pt x="0" y="8073"/>
                  </a:lnTo>
                  <a:lnTo>
                    <a:pt x="8039" y="8073"/>
                  </a:lnTo>
                  <a:lnTo>
                    <a:pt x="803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3" name="Google Shape;1473;p37"/>
            <p:cNvSpPr/>
            <p:nvPr/>
          </p:nvSpPr>
          <p:spPr>
            <a:xfrm>
              <a:off x="4084750" y="580025"/>
              <a:ext cx="601300" cy="627150"/>
            </a:xfrm>
            <a:custGeom>
              <a:rect b="b" l="l" r="r" t="t"/>
              <a:pathLst>
                <a:path extrusionOk="0" h="25086" w="24052">
                  <a:moveTo>
                    <a:pt x="1" y="0"/>
                  </a:moveTo>
                  <a:lnTo>
                    <a:pt x="1" y="25085"/>
                  </a:lnTo>
                  <a:lnTo>
                    <a:pt x="24051" y="25085"/>
                  </a:lnTo>
                  <a:lnTo>
                    <a:pt x="2405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4" name="Google Shape;1474;p37"/>
            <p:cNvSpPr/>
            <p:nvPr/>
          </p:nvSpPr>
          <p:spPr>
            <a:xfrm>
              <a:off x="4043900" y="580025"/>
              <a:ext cx="601275" cy="627150"/>
            </a:xfrm>
            <a:custGeom>
              <a:rect b="b" l="l" r="r" t="t"/>
              <a:pathLst>
                <a:path extrusionOk="0" h="25086" w="24051">
                  <a:moveTo>
                    <a:pt x="0" y="0"/>
                  </a:moveTo>
                  <a:lnTo>
                    <a:pt x="0" y="25085"/>
                  </a:lnTo>
                  <a:lnTo>
                    <a:pt x="24051" y="25085"/>
                  </a:lnTo>
                  <a:lnTo>
                    <a:pt x="24051"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5" name="Google Shape;1475;p37"/>
            <p:cNvSpPr/>
            <p:nvPr/>
          </p:nvSpPr>
          <p:spPr>
            <a:xfrm>
              <a:off x="4043900" y="580025"/>
              <a:ext cx="601275" cy="627975"/>
            </a:xfrm>
            <a:custGeom>
              <a:rect b="b" l="l" r="r" t="t"/>
              <a:pathLst>
                <a:path extrusionOk="0" h="25119" w="24051">
                  <a:moveTo>
                    <a:pt x="0" y="0"/>
                  </a:moveTo>
                  <a:lnTo>
                    <a:pt x="0" y="25118"/>
                  </a:lnTo>
                  <a:lnTo>
                    <a:pt x="34" y="34"/>
                  </a:lnTo>
                  <a:lnTo>
                    <a:pt x="24051" y="34"/>
                  </a:lnTo>
                  <a:lnTo>
                    <a:pt x="2405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6" name="Google Shape;1476;p37"/>
            <p:cNvSpPr/>
            <p:nvPr/>
          </p:nvSpPr>
          <p:spPr>
            <a:xfrm>
              <a:off x="4124775" y="664250"/>
              <a:ext cx="439525" cy="458675"/>
            </a:xfrm>
            <a:custGeom>
              <a:rect b="b" l="l" r="r" t="t"/>
              <a:pathLst>
                <a:path extrusionOk="0" h="18347" w="17581">
                  <a:moveTo>
                    <a:pt x="1" y="1"/>
                  </a:moveTo>
                  <a:lnTo>
                    <a:pt x="1" y="18347"/>
                  </a:lnTo>
                  <a:lnTo>
                    <a:pt x="17580" y="18347"/>
                  </a:lnTo>
                  <a:lnTo>
                    <a:pt x="17580"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7" name="Google Shape;1477;p37"/>
            <p:cNvSpPr/>
            <p:nvPr/>
          </p:nvSpPr>
          <p:spPr>
            <a:xfrm>
              <a:off x="4044725" y="1125425"/>
              <a:ext cx="80075" cy="79250"/>
            </a:xfrm>
            <a:custGeom>
              <a:rect b="b" l="l" r="r" t="t"/>
              <a:pathLst>
                <a:path extrusionOk="0" h="3170" w="3203">
                  <a:moveTo>
                    <a:pt x="3203" y="0"/>
                  </a:moveTo>
                  <a:lnTo>
                    <a:pt x="3203" y="0"/>
                  </a:lnTo>
                  <a:cubicBezTo>
                    <a:pt x="3036" y="134"/>
                    <a:pt x="2869" y="267"/>
                    <a:pt x="2702" y="434"/>
                  </a:cubicBezTo>
                  <a:cubicBezTo>
                    <a:pt x="2402" y="701"/>
                    <a:pt x="2002" y="1101"/>
                    <a:pt x="1568" y="1535"/>
                  </a:cubicBezTo>
                  <a:cubicBezTo>
                    <a:pt x="1101" y="1968"/>
                    <a:pt x="701" y="2368"/>
                    <a:pt x="434" y="2669"/>
                  </a:cubicBezTo>
                  <a:cubicBezTo>
                    <a:pt x="267" y="2802"/>
                    <a:pt x="134" y="2969"/>
                    <a:pt x="1" y="3169"/>
                  </a:cubicBezTo>
                  <a:cubicBezTo>
                    <a:pt x="201" y="3036"/>
                    <a:pt x="367" y="2902"/>
                    <a:pt x="534" y="2735"/>
                  </a:cubicBezTo>
                  <a:cubicBezTo>
                    <a:pt x="834" y="2469"/>
                    <a:pt x="1235" y="2068"/>
                    <a:pt x="1668" y="1635"/>
                  </a:cubicBezTo>
                  <a:cubicBezTo>
                    <a:pt x="2102" y="1201"/>
                    <a:pt x="2502" y="801"/>
                    <a:pt x="2803" y="500"/>
                  </a:cubicBezTo>
                  <a:cubicBezTo>
                    <a:pt x="2936" y="367"/>
                    <a:pt x="3103" y="200"/>
                    <a:pt x="3203"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8" name="Google Shape;1478;p37"/>
            <p:cNvSpPr/>
            <p:nvPr/>
          </p:nvSpPr>
          <p:spPr>
            <a:xfrm>
              <a:off x="4564275" y="1124575"/>
              <a:ext cx="79225" cy="79250"/>
            </a:xfrm>
            <a:custGeom>
              <a:rect b="b" l="l" r="r" t="t"/>
              <a:pathLst>
                <a:path extrusionOk="0" h="3170" w="3169">
                  <a:moveTo>
                    <a:pt x="0" y="1"/>
                  </a:moveTo>
                  <a:cubicBezTo>
                    <a:pt x="133" y="168"/>
                    <a:pt x="267" y="334"/>
                    <a:pt x="434" y="501"/>
                  </a:cubicBezTo>
                  <a:cubicBezTo>
                    <a:pt x="701" y="801"/>
                    <a:pt x="1067" y="1202"/>
                    <a:pt x="1534" y="1635"/>
                  </a:cubicBezTo>
                  <a:cubicBezTo>
                    <a:pt x="1968" y="2069"/>
                    <a:pt x="2368" y="2469"/>
                    <a:pt x="2669" y="2769"/>
                  </a:cubicBezTo>
                  <a:cubicBezTo>
                    <a:pt x="2802" y="2903"/>
                    <a:pt x="2969" y="3070"/>
                    <a:pt x="3169" y="3170"/>
                  </a:cubicBezTo>
                  <a:cubicBezTo>
                    <a:pt x="3036" y="3003"/>
                    <a:pt x="2902" y="2803"/>
                    <a:pt x="2735" y="2669"/>
                  </a:cubicBezTo>
                  <a:cubicBezTo>
                    <a:pt x="2468" y="2369"/>
                    <a:pt x="2068" y="1969"/>
                    <a:pt x="1635" y="1535"/>
                  </a:cubicBezTo>
                  <a:cubicBezTo>
                    <a:pt x="1201" y="1068"/>
                    <a:pt x="801" y="668"/>
                    <a:pt x="500" y="401"/>
                  </a:cubicBezTo>
                  <a:cubicBezTo>
                    <a:pt x="367" y="234"/>
                    <a:pt x="200" y="101"/>
                    <a:pt x="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9" name="Google Shape;1479;p37"/>
            <p:cNvSpPr/>
            <p:nvPr/>
          </p:nvSpPr>
          <p:spPr>
            <a:xfrm>
              <a:off x="4563425" y="586700"/>
              <a:ext cx="79250" cy="79250"/>
            </a:xfrm>
            <a:custGeom>
              <a:rect b="b" l="l" r="r" t="t"/>
              <a:pathLst>
                <a:path extrusionOk="0" h="3170" w="3170">
                  <a:moveTo>
                    <a:pt x="3170" y="0"/>
                  </a:moveTo>
                  <a:cubicBezTo>
                    <a:pt x="3003" y="100"/>
                    <a:pt x="2836" y="267"/>
                    <a:pt x="2669" y="434"/>
                  </a:cubicBezTo>
                  <a:cubicBezTo>
                    <a:pt x="2369" y="667"/>
                    <a:pt x="1969" y="1068"/>
                    <a:pt x="1535" y="1501"/>
                  </a:cubicBezTo>
                  <a:cubicBezTo>
                    <a:pt x="1101" y="1935"/>
                    <a:pt x="701" y="2369"/>
                    <a:pt x="401" y="2636"/>
                  </a:cubicBezTo>
                  <a:cubicBezTo>
                    <a:pt x="234" y="2802"/>
                    <a:pt x="101" y="2969"/>
                    <a:pt x="1" y="3169"/>
                  </a:cubicBezTo>
                  <a:cubicBezTo>
                    <a:pt x="167" y="3036"/>
                    <a:pt x="334" y="2902"/>
                    <a:pt x="501" y="2736"/>
                  </a:cubicBezTo>
                  <a:cubicBezTo>
                    <a:pt x="801" y="2469"/>
                    <a:pt x="1202" y="2068"/>
                    <a:pt x="1635" y="1635"/>
                  </a:cubicBezTo>
                  <a:cubicBezTo>
                    <a:pt x="2102" y="1201"/>
                    <a:pt x="2469" y="801"/>
                    <a:pt x="2769" y="501"/>
                  </a:cubicBezTo>
                  <a:cubicBezTo>
                    <a:pt x="2936" y="367"/>
                    <a:pt x="3070" y="200"/>
                    <a:pt x="317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0" name="Google Shape;1480;p37"/>
            <p:cNvSpPr/>
            <p:nvPr/>
          </p:nvSpPr>
          <p:spPr>
            <a:xfrm>
              <a:off x="4044725" y="586700"/>
              <a:ext cx="79250" cy="80075"/>
            </a:xfrm>
            <a:custGeom>
              <a:rect b="b" l="l" r="r" t="t"/>
              <a:pathLst>
                <a:path extrusionOk="0" h="3203" w="3170">
                  <a:moveTo>
                    <a:pt x="1" y="0"/>
                  </a:moveTo>
                  <a:lnTo>
                    <a:pt x="1" y="0"/>
                  </a:lnTo>
                  <a:cubicBezTo>
                    <a:pt x="134" y="200"/>
                    <a:pt x="267" y="367"/>
                    <a:pt x="434" y="534"/>
                  </a:cubicBezTo>
                  <a:cubicBezTo>
                    <a:pt x="701" y="834"/>
                    <a:pt x="1101" y="1235"/>
                    <a:pt x="1535" y="1668"/>
                  </a:cubicBezTo>
                  <a:cubicBezTo>
                    <a:pt x="1969" y="2102"/>
                    <a:pt x="2369" y="2502"/>
                    <a:pt x="2669" y="2802"/>
                  </a:cubicBezTo>
                  <a:cubicBezTo>
                    <a:pt x="2803" y="2936"/>
                    <a:pt x="2969" y="3103"/>
                    <a:pt x="3169" y="3203"/>
                  </a:cubicBezTo>
                  <a:cubicBezTo>
                    <a:pt x="3036" y="3036"/>
                    <a:pt x="2903" y="2836"/>
                    <a:pt x="2736" y="2702"/>
                  </a:cubicBezTo>
                  <a:cubicBezTo>
                    <a:pt x="2469" y="2369"/>
                    <a:pt x="2069" y="2002"/>
                    <a:pt x="1635" y="1535"/>
                  </a:cubicBezTo>
                  <a:cubicBezTo>
                    <a:pt x="1201" y="1101"/>
                    <a:pt x="801" y="701"/>
                    <a:pt x="501" y="434"/>
                  </a:cubicBezTo>
                  <a:cubicBezTo>
                    <a:pt x="367" y="267"/>
                    <a:pt x="201" y="134"/>
                    <a:pt x="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1" name="Google Shape;1481;p37"/>
            <p:cNvSpPr/>
            <p:nvPr/>
          </p:nvSpPr>
          <p:spPr>
            <a:xfrm>
              <a:off x="4123125" y="662575"/>
              <a:ext cx="442000" cy="462025"/>
            </a:xfrm>
            <a:custGeom>
              <a:rect b="b" l="l" r="r" t="t"/>
              <a:pathLst>
                <a:path extrusionOk="0" h="18481" w="17680">
                  <a:moveTo>
                    <a:pt x="0" y="1"/>
                  </a:moveTo>
                  <a:lnTo>
                    <a:pt x="0" y="68"/>
                  </a:lnTo>
                  <a:lnTo>
                    <a:pt x="0" y="18414"/>
                  </a:lnTo>
                  <a:lnTo>
                    <a:pt x="0" y="18481"/>
                  </a:lnTo>
                  <a:lnTo>
                    <a:pt x="67" y="18481"/>
                  </a:lnTo>
                  <a:lnTo>
                    <a:pt x="12876" y="18347"/>
                  </a:lnTo>
                  <a:lnTo>
                    <a:pt x="12843" y="18347"/>
                  </a:lnTo>
                  <a:lnTo>
                    <a:pt x="200" y="18314"/>
                  </a:lnTo>
                  <a:lnTo>
                    <a:pt x="200" y="18314"/>
                  </a:lnTo>
                  <a:lnTo>
                    <a:pt x="200" y="134"/>
                  </a:lnTo>
                  <a:lnTo>
                    <a:pt x="17579" y="134"/>
                  </a:lnTo>
                  <a:cubicBezTo>
                    <a:pt x="17580" y="5575"/>
                    <a:pt x="17613" y="10121"/>
                    <a:pt x="17613" y="13310"/>
                  </a:cubicBezTo>
                  <a:lnTo>
                    <a:pt x="17613" y="17080"/>
                  </a:lnTo>
                  <a:cubicBezTo>
                    <a:pt x="17646" y="16212"/>
                    <a:pt x="17646" y="14945"/>
                    <a:pt x="17646" y="13344"/>
                  </a:cubicBezTo>
                  <a:cubicBezTo>
                    <a:pt x="17646" y="10141"/>
                    <a:pt x="17679" y="5538"/>
                    <a:pt x="17679" y="68"/>
                  </a:cubicBezTo>
                  <a:lnTo>
                    <a:pt x="17679"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2" name="Google Shape;1482;p37"/>
            <p:cNvSpPr/>
            <p:nvPr/>
          </p:nvSpPr>
          <p:spPr>
            <a:xfrm>
              <a:off x="4271550" y="820200"/>
              <a:ext cx="146800" cy="146800"/>
            </a:xfrm>
            <a:custGeom>
              <a:rect b="b" l="l" r="r" t="t"/>
              <a:pathLst>
                <a:path extrusionOk="0" h="5872" w="5872">
                  <a:moveTo>
                    <a:pt x="1" y="0"/>
                  </a:moveTo>
                  <a:lnTo>
                    <a:pt x="1" y="5871"/>
                  </a:lnTo>
                  <a:lnTo>
                    <a:pt x="5872" y="5871"/>
                  </a:lnTo>
                  <a:lnTo>
                    <a:pt x="5872"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3" name="Google Shape;1483;p37"/>
            <p:cNvSpPr/>
            <p:nvPr/>
          </p:nvSpPr>
          <p:spPr>
            <a:xfrm>
              <a:off x="5883550" y="4159100"/>
              <a:ext cx="357775" cy="216825"/>
            </a:xfrm>
            <a:custGeom>
              <a:rect b="b" l="l" r="r" t="t"/>
              <a:pathLst>
                <a:path extrusionOk="0" h="8673" w="14311">
                  <a:moveTo>
                    <a:pt x="7391" y="0"/>
                  </a:moveTo>
                  <a:cubicBezTo>
                    <a:pt x="5773" y="0"/>
                    <a:pt x="4164" y="304"/>
                    <a:pt x="2735" y="1041"/>
                  </a:cubicBezTo>
                  <a:cubicBezTo>
                    <a:pt x="1434" y="1708"/>
                    <a:pt x="567" y="2942"/>
                    <a:pt x="300" y="4376"/>
                  </a:cubicBezTo>
                  <a:cubicBezTo>
                    <a:pt x="0" y="5377"/>
                    <a:pt x="134" y="6478"/>
                    <a:pt x="601" y="7412"/>
                  </a:cubicBezTo>
                  <a:cubicBezTo>
                    <a:pt x="1032" y="8141"/>
                    <a:pt x="1835" y="8673"/>
                    <a:pt x="2674" y="8673"/>
                  </a:cubicBezTo>
                  <a:cubicBezTo>
                    <a:pt x="2872" y="8673"/>
                    <a:pt x="3072" y="8643"/>
                    <a:pt x="3269" y="8579"/>
                  </a:cubicBezTo>
                  <a:cubicBezTo>
                    <a:pt x="4270" y="8279"/>
                    <a:pt x="4870" y="7212"/>
                    <a:pt x="5704" y="6545"/>
                  </a:cubicBezTo>
                  <a:cubicBezTo>
                    <a:pt x="6618" y="5859"/>
                    <a:pt x="7765" y="5730"/>
                    <a:pt x="8951" y="5730"/>
                  </a:cubicBezTo>
                  <a:cubicBezTo>
                    <a:pt x="9670" y="5730"/>
                    <a:pt x="10403" y="5777"/>
                    <a:pt x="11108" y="5777"/>
                  </a:cubicBezTo>
                  <a:cubicBezTo>
                    <a:pt x="11195" y="5781"/>
                    <a:pt x="11283" y="5783"/>
                    <a:pt x="11372" y="5783"/>
                  </a:cubicBezTo>
                  <a:cubicBezTo>
                    <a:pt x="12062" y="5783"/>
                    <a:pt x="12777" y="5658"/>
                    <a:pt x="13310" y="5244"/>
                  </a:cubicBezTo>
                  <a:cubicBezTo>
                    <a:pt x="14310" y="4410"/>
                    <a:pt x="14144" y="2709"/>
                    <a:pt x="13276" y="1741"/>
                  </a:cubicBezTo>
                  <a:cubicBezTo>
                    <a:pt x="12409" y="774"/>
                    <a:pt x="11075" y="407"/>
                    <a:pt x="9774" y="207"/>
                  </a:cubicBezTo>
                  <a:cubicBezTo>
                    <a:pt x="8991" y="74"/>
                    <a:pt x="8190" y="0"/>
                    <a:pt x="7391"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4" name="Google Shape;1484;p37"/>
            <p:cNvSpPr/>
            <p:nvPr/>
          </p:nvSpPr>
          <p:spPr>
            <a:xfrm>
              <a:off x="5797650" y="3461275"/>
              <a:ext cx="262700" cy="516625"/>
            </a:xfrm>
            <a:custGeom>
              <a:rect b="b" l="l" r="r" t="t"/>
              <a:pathLst>
                <a:path extrusionOk="0" h="20665" w="10508">
                  <a:moveTo>
                    <a:pt x="5932" y="1"/>
                  </a:moveTo>
                  <a:cubicBezTo>
                    <a:pt x="5722" y="1"/>
                    <a:pt x="5512" y="22"/>
                    <a:pt x="5304" y="66"/>
                  </a:cubicBezTo>
                  <a:cubicBezTo>
                    <a:pt x="4003" y="400"/>
                    <a:pt x="3203" y="1667"/>
                    <a:pt x="2636" y="2868"/>
                  </a:cubicBezTo>
                  <a:cubicBezTo>
                    <a:pt x="934" y="6404"/>
                    <a:pt x="34" y="10274"/>
                    <a:pt x="0" y="14210"/>
                  </a:cubicBezTo>
                  <a:cubicBezTo>
                    <a:pt x="0" y="16044"/>
                    <a:pt x="234" y="17979"/>
                    <a:pt x="1268" y="19480"/>
                  </a:cubicBezTo>
                  <a:cubicBezTo>
                    <a:pt x="1862" y="20334"/>
                    <a:pt x="2714" y="20665"/>
                    <a:pt x="3578" y="20665"/>
                  </a:cubicBezTo>
                  <a:cubicBezTo>
                    <a:pt x="4606" y="20665"/>
                    <a:pt x="5652" y="20196"/>
                    <a:pt x="6305" y="19580"/>
                  </a:cubicBezTo>
                  <a:cubicBezTo>
                    <a:pt x="7472" y="18446"/>
                    <a:pt x="7973" y="16778"/>
                    <a:pt x="8440" y="15177"/>
                  </a:cubicBezTo>
                  <a:cubicBezTo>
                    <a:pt x="9474" y="11575"/>
                    <a:pt x="10508" y="7772"/>
                    <a:pt x="9741" y="4103"/>
                  </a:cubicBezTo>
                  <a:cubicBezTo>
                    <a:pt x="9574" y="3002"/>
                    <a:pt x="9073" y="1934"/>
                    <a:pt x="8340" y="1100"/>
                  </a:cubicBezTo>
                  <a:cubicBezTo>
                    <a:pt x="7717" y="397"/>
                    <a:pt x="6832" y="1"/>
                    <a:pt x="5932"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5" name="Google Shape;1485;p37"/>
            <p:cNvSpPr/>
            <p:nvPr/>
          </p:nvSpPr>
          <p:spPr>
            <a:xfrm>
              <a:off x="5350650" y="3612100"/>
              <a:ext cx="430300" cy="427325"/>
            </a:xfrm>
            <a:custGeom>
              <a:rect b="b" l="l" r="r" t="t"/>
              <a:pathLst>
                <a:path extrusionOk="0" h="17093" w="17212">
                  <a:moveTo>
                    <a:pt x="3454" y="0"/>
                  </a:moveTo>
                  <a:cubicBezTo>
                    <a:pt x="3370" y="0"/>
                    <a:pt x="3287" y="2"/>
                    <a:pt x="3203" y="4"/>
                  </a:cubicBezTo>
                  <a:cubicBezTo>
                    <a:pt x="2169" y="71"/>
                    <a:pt x="1235" y="638"/>
                    <a:pt x="701" y="1539"/>
                  </a:cubicBezTo>
                  <a:cubicBezTo>
                    <a:pt x="1" y="2873"/>
                    <a:pt x="668" y="4474"/>
                    <a:pt x="1402" y="5808"/>
                  </a:cubicBezTo>
                  <a:cubicBezTo>
                    <a:pt x="2669" y="8143"/>
                    <a:pt x="4137" y="10378"/>
                    <a:pt x="5772" y="12480"/>
                  </a:cubicBezTo>
                  <a:cubicBezTo>
                    <a:pt x="7073" y="14181"/>
                    <a:pt x="8574" y="15849"/>
                    <a:pt x="10575" y="16616"/>
                  </a:cubicBezTo>
                  <a:cubicBezTo>
                    <a:pt x="11379" y="16925"/>
                    <a:pt x="12195" y="17093"/>
                    <a:pt x="12951" y="17093"/>
                  </a:cubicBezTo>
                  <a:cubicBezTo>
                    <a:pt x="14077" y="17093"/>
                    <a:pt x="15074" y="16720"/>
                    <a:pt x="15712" y="15882"/>
                  </a:cubicBezTo>
                  <a:lnTo>
                    <a:pt x="15712" y="15882"/>
                  </a:lnTo>
                  <a:lnTo>
                    <a:pt x="15523" y="16103"/>
                  </a:lnTo>
                  <a:lnTo>
                    <a:pt x="15523" y="16103"/>
                  </a:lnTo>
                  <a:cubicBezTo>
                    <a:pt x="16948" y="14436"/>
                    <a:pt x="17212" y="11941"/>
                    <a:pt x="16579" y="9845"/>
                  </a:cubicBezTo>
                  <a:cubicBezTo>
                    <a:pt x="15946" y="7743"/>
                    <a:pt x="14511" y="5909"/>
                    <a:pt x="12877" y="4441"/>
                  </a:cubicBezTo>
                  <a:cubicBezTo>
                    <a:pt x="10909" y="2706"/>
                    <a:pt x="8640" y="1372"/>
                    <a:pt x="6205" y="505"/>
                  </a:cubicBezTo>
                  <a:cubicBezTo>
                    <a:pt x="5319" y="168"/>
                    <a:pt x="4376" y="0"/>
                    <a:pt x="3454"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6" name="Google Shape;1486;p37"/>
            <p:cNvSpPr/>
            <p:nvPr/>
          </p:nvSpPr>
          <p:spPr>
            <a:xfrm>
              <a:off x="5825175" y="4224500"/>
              <a:ext cx="246025" cy="430975"/>
            </a:xfrm>
            <a:custGeom>
              <a:rect b="b" l="l" r="r" t="t"/>
              <a:pathLst>
                <a:path extrusionOk="0" h="17239" w="9841">
                  <a:moveTo>
                    <a:pt x="9419" y="1"/>
                  </a:moveTo>
                  <a:cubicBezTo>
                    <a:pt x="9273" y="1"/>
                    <a:pt x="9123" y="9"/>
                    <a:pt x="8973" y="26"/>
                  </a:cubicBezTo>
                  <a:cubicBezTo>
                    <a:pt x="8206" y="93"/>
                    <a:pt x="7405" y="293"/>
                    <a:pt x="6705" y="626"/>
                  </a:cubicBezTo>
                  <a:cubicBezTo>
                    <a:pt x="5637" y="1127"/>
                    <a:pt x="4703" y="1860"/>
                    <a:pt x="3970" y="2794"/>
                  </a:cubicBezTo>
                  <a:cubicBezTo>
                    <a:pt x="3069" y="3895"/>
                    <a:pt x="2335" y="5163"/>
                    <a:pt x="1835" y="6497"/>
                  </a:cubicBezTo>
                  <a:cubicBezTo>
                    <a:pt x="1268" y="7831"/>
                    <a:pt x="867" y="9199"/>
                    <a:pt x="567" y="10600"/>
                  </a:cubicBezTo>
                  <a:cubicBezTo>
                    <a:pt x="334" y="11734"/>
                    <a:pt x="200" y="12868"/>
                    <a:pt x="100" y="14036"/>
                  </a:cubicBezTo>
                  <a:cubicBezTo>
                    <a:pt x="33" y="15037"/>
                    <a:pt x="0" y="15837"/>
                    <a:pt x="0" y="16371"/>
                  </a:cubicBezTo>
                  <a:cubicBezTo>
                    <a:pt x="0" y="16671"/>
                    <a:pt x="0" y="16938"/>
                    <a:pt x="67" y="17238"/>
                  </a:cubicBezTo>
                  <a:cubicBezTo>
                    <a:pt x="133" y="16938"/>
                    <a:pt x="167" y="16671"/>
                    <a:pt x="167" y="16404"/>
                  </a:cubicBezTo>
                  <a:cubicBezTo>
                    <a:pt x="234" y="15770"/>
                    <a:pt x="300" y="15003"/>
                    <a:pt x="400" y="14069"/>
                  </a:cubicBezTo>
                  <a:cubicBezTo>
                    <a:pt x="500" y="12902"/>
                    <a:pt x="701" y="11768"/>
                    <a:pt x="934" y="10667"/>
                  </a:cubicBezTo>
                  <a:cubicBezTo>
                    <a:pt x="1234" y="9266"/>
                    <a:pt x="1635" y="7931"/>
                    <a:pt x="2168" y="6631"/>
                  </a:cubicBezTo>
                  <a:cubicBezTo>
                    <a:pt x="2669" y="5330"/>
                    <a:pt x="3369" y="4095"/>
                    <a:pt x="4236" y="2995"/>
                  </a:cubicBezTo>
                  <a:cubicBezTo>
                    <a:pt x="4937" y="2094"/>
                    <a:pt x="5804" y="1327"/>
                    <a:pt x="6838" y="826"/>
                  </a:cubicBezTo>
                  <a:cubicBezTo>
                    <a:pt x="7505" y="493"/>
                    <a:pt x="8239" y="259"/>
                    <a:pt x="9007" y="126"/>
                  </a:cubicBezTo>
                  <a:cubicBezTo>
                    <a:pt x="9307" y="126"/>
                    <a:pt x="9574" y="93"/>
                    <a:pt x="9840" y="26"/>
                  </a:cubicBezTo>
                  <a:cubicBezTo>
                    <a:pt x="9707" y="9"/>
                    <a:pt x="9565" y="1"/>
                    <a:pt x="9419"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7" name="Google Shape;1487;p37"/>
            <p:cNvSpPr/>
            <p:nvPr/>
          </p:nvSpPr>
          <p:spPr>
            <a:xfrm>
              <a:off x="5826000" y="3649725"/>
              <a:ext cx="114275" cy="960700"/>
            </a:xfrm>
            <a:custGeom>
              <a:rect b="b" l="l" r="r" t="t"/>
              <a:pathLst>
                <a:path extrusionOk="0" h="38428" w="4571">
                  <a:moveTo>
                    <a:pt x="4570" y="0"/>
                  </a:moveTo>
                  <a:lnTo>
                    <a:pt x="4570" y="0"/>
                  </a:lnTo>
                  <a:cubicBezTo>
                    <a:pt x="4504" y="100"/>
                    <a:pt x="4437" y="234"/>
                    <a:pt x="4404" y="367"/>
                  </a:cubicBezTo>
                  <a:lnTo>
                    <a:pt x="4103" y="1435"/>
                  </a:lnTo>
                  <a:cubicBezTo>
                    <a:pt x="3937" y="1902"/>
                    <a:pt x="3803" y="2502"/>
                    <a:pt x="3636" y="3169"/>
                  </a:cubicBezTo>
                  <a:cubicBezTo>
                    <a:pt x="3470" y="3836"/>
                    <a:pt x="3269" y="4604"/>
                    <a:pt x="3069" y="5471"/>
                  </a:cubicBezTo>
                  <a:cubicBezTo>
                    <a:pt x="2102" y="9941"/>
                    <a:pt x="1368" y="14477"/>
                    <a:pt x="901" y="19047"/>
                  </a:cubicBezTo>
                  <a:cubicBezTo>
                    <a:pt x="301" y="24384"/>
                    <a:pt x="67" y="29221"/>
                    <a:pt x="34" y="32757"/>
                  </a:cubicBezTo>
                  <a:cubicBezTo>
                    <a:pt x="0" y="34492"/>
                    <a:pt x="34" y="35926"/>
                    <a:pt x="67" y="36927"/>
                  </a:cubicBezTo>
                  <a:cubicBezTo>
                    <a:pt x="100" y="37360"/>
                    <a:pt x="134" y="37761"/>
                    <a:pt x="167" y="38028"/>
                  </a:cubicBezTo>
                  <a:cubicBezTo>
                    <a:pt x="134" y="38161"/>
                    <a:pt x="167" y="38294"/>
                    <a:pt x="167" y="38428"/>
                  </a:cubicBezTo>
                  <a:cubicBezTo>
                    <a:pt x="201" y="38294"/>
                    <a:pt x="201" y="38161"/>
                    <a:pt x="201" y="38028"/>
                  </a:cubicBezTo>
                  <a:lnTo>
                    <a:pt x="201" y="36893"/>
                  </a:lnTo>
                  <a:cubicBezTo>
                    <a:pt x="201" y="35926"/>
                    <a:pt x="201" y="34492"/>
                    <a:pt x="267" y="32724"/>
                  </a:cubicBezTo>
                  <a:cubicBezTo>
                    <a:pt x="334" y="29221"/>
                    <a:pt x="634" y="25452"/>
                    <a:pt x="1235" y="20115"/>
                  </a:cubicBezTo>
                  <a:cubicBezTo>
                    <a:pt x="1768" y="15111"/>
                    <a:pt x="2502" y="9274"/>
                    <a:pt x="3303" y="5538"/>
                  </a:cubicBezTo>
                  <a:cubicBezTo>
                    <a:pt x="3470" y="4670"/>
                    <a:pt x="3636" y="3903"/>
                    <a:pt x="3803" y="3203"/>
                  </a:cubicBezTo>
                  <a:cubicBezTo>
                    <a:pt x="3970" y="2536"/>
                    <a:pt x="4070" y="1968"/>
                    <a:pt x="4237" y="1468"/>
                  </a:cubicBezTo>
                  <a:cubicBezTo>
                    <a:pt x="4370" y="968"/>
                    <a:pt x="4404" y="668"/>
                    <a:pt x="4470" y="367"/>
                  </a:cubicBezTo>
                  <a:cubicBezTo>
                    <a:pt x="4537" y="234"/>
                    <a:pt x="4537" y="100"/>
                    <a:pt x="457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8" name="Google Shape;1488;p37"/>
            <p:cNvSpPr/>
            <p:nvPr/>
          </p:nvSpPr>
          <p:spPr>
            <a:xfrm>
              <a:off x="5516600" y="3721450"/>
              <a:ext cx="315250" cy="655475"/>
            </a:xfrm>
            <a:custGeom>
              <a:rect b="b" l="l" r="r" t="t"/>
              <a:pathLst>
                <a:path extrusionOk="0" h="26219" w="12610">
                  <a:moveTo>
                    <a:pt x="68" y="0"/>
                  </a:moveTo>
                  <a:lnTo>
                    <a:pt x="68" y="0"/>
                  </a:lnTo>
                  <a:cubicBezTo>
                    <a:pt x="1" y="67"/>
                    <a:pt x="1469" y="934"/>
                    <a:pt x="3303" y="2902"/>
                  </a:cubicBezTo>
                  <a:cubicBezTo>
                    <a:pt x="5672" y="5537"/>
                    <a:pt x="7573" y="8540"/>
                    <a:pt x="8907" y="11809"/>
                  </a:cubicBezTo>
                  <a:cubicBezTo>
                    <a:pt x="9674" y="13576"/>
                    <a:pt x="10342" y="15378"/>
                    <a:pt x="10875" y="17246"/>
                  </a:cubicBezTo>
                  <a:cubicBezTo>
                    <a:pt x="11376" y="18980"/>
                    <a:pt x="11709" y="20548"/>
                    <a:pt x="11976" y="21882"/>
                  </a:cubicBezTo>
                  <a:cubicBezTo>
                    <a:pt x="12243" y="23217"/>
                    <a:pt x="12343" y="24284"/>
                    <a:pt x="12443" y="25051"/>
                  </a:cubicBezTo>
                  <a:cubicBezTo>
                    <a:pt x="12476" y="25418"/>
                    <a:pt x="12510" y="25819"/>
                    <a:pt x="12577" y="26219"/>
                  </a:cubicBezTo>
                  <a:cubicBezTo>
                    <a:pt x="12610" y="25819"/>
                    <a:pt x="12610" y="25418"/>
                    <a:pt x="12577" y="25018"/>
                  </a:cubicBezTo>
                  <a:cubicBezTo>
                    <a:pt x="12543" y="24251"/>
                    <a:pt x="12443" y="23183"/>
                    <a:pt x="12210" y="21816"/>
                  </a:cubicBezTo>
                  <a:cubicBezTo>
                    <a:pt x="11943" y="20248"/>
                    <a:pt x="11609" y="18680"/>
                    <a:pt x="11176" y="17179"/>
                  </a:cubicBezTo>
                  <a:cubicBezTo>
                    <a:pt x="10675" y="15278"/>
                    <a:pt x="10008" y="13443"/>
                    <a:pt x="9241" y="11642"/>
                  </a:cubicBezTo>
                  <a:cubicBezTo>
                    <a:pt x="7873" y="8339"/>
                    <a:pt x="5938" y="5337"/>
                    <a:pt x="3503" y="2735"/>
                  </a:cubicBezTo>
                  <a:cubicBezTo>
                    <a:pt x="3070" y="2268"/>
                    <a:pt x="2636" y="1868"/>
                    <a:pt x="2136" y="1468"/>
                  </a:cubicBezTo>
                  <a:cubicBezTo>
                    <a:pt x="1936" y="1301"/>
                    <a:pt x="1769" y="1134"/>
                    <a:pt x="1569" y="1001"/>
                  </a:cubicBezTo>
                  <a:lnTo>
                    <a:pt x="1068" y="634"/>
                  </a:lnTo>
                  <a:cubicBezTo>
                    <a:pt x="735" y="400"/>
                    <a:pt x="401" y="167"/>
                    <a:pt x="68"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9" name="Google Shape;1489;p37"/>
            <p:cNvSpPr/>
            <p:nvPr/>
          </p:nvSpPr>
          <p:spPr>
            <a:xfrm>
              <a:off x="5605000" y="4788875"/>
              <a:ext cx="459525" cy="321925"/>
            </a:xfrm>
            <a:custGeom>
              <a:rect b="b" l="l" r="r" t="t"/>
              <a:pathLst>
                <a:path extrusionOk="0" h="12877" w="18381">
                  <a:moveTo>
                    <a:pt x="1" y="0"/>
                  </a:moveTo>
                  <a:lnTo>
                    <a:pt x="935" y="12876"/>
                  </a:lnTo>
                  <a:lnTo>
                    <a:pt x="17447" y="12876"/>
                  </a:lnTo>
                  <a:lnTo>
                    <a:pt x="1838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0" name="Google Shape;1490;p37"/>
            <p:cNvSpPr/>
            <p:nvPr/>
          </p:nvSpPr>
          <p:spPr>
            <a:xfrm>
              <a:off x="5564975" y="4662950"/>
              <a:ext cx="548750" cy="125950"/>
            </a:xfrm>
            <a:custGeom>
              <a:rect b="b" l="l" r="r" t="t"/>
              <a:pathLst>
                <a:path extrusionOk="0" h="5038" w="21950">
                  <a:moveTo>
                    <a:pt x="1" y="0"/>
                  </a:moveTo>
                  <a:lnTo>
                    <a:pt x="1" y="5037"/>
                  </a:lnTo>
                  <a:lnTo>
                    <a:pt x="21950" y="5037"/>
                  </a:lnTo>
                  <a:lnTo>
                    <a:pt x="21950"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1" name="Google Shape;1491;p37"/>
            <p:cNvSpPr/>
            <p:nvPr/>
          </p:nvSpPr>
          <p:spPr>
            <a:xfrm>
              <a:off x="5564975" y="5098250"/>
              <a:ext cx="539575" cy="35050"/>
            </a:xfrm>
            <a:custGeom>
              <a:rect b="b" l="l" r="r" t="t"/>
              <a:pathLst>
                <a:path extrusionOk="0" h="1402" w="21583">
                  <a:moveTo>
                    <a:pt x="1" y="1"/>
                  </a:moveTo>
                  <a:lnTo>
                    <a:pt x="1" y="1402"/>
                  </a:lnTo>
                  <a:lnTo>
                    <a:pt x="21583" y="1402"/>
                  </a:lnTo>
                  <a:lnTo>
                    <a:pt x="215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2" name="Google Shape;1492;p37"/>
            <p:cNvSpPr/>
            <p:nvPr/>
          </p:nvSpPr>
          <p:spPr>
            <a:xfrm>
              <a:off x="5590825" y="5133275"/>
              <a:ext cx="494550" cy="61750"/>
            </a:xfrm>
            <a:custGeom>
              <a:rect b="b" l="l" r="r" t="t"/>
              <a:pathLst>
                <a:path extrusionOk="0" h="2470" w="19782">
                  <a:moveTo>
                    <a:pt x="1" y="1"/>
                  </a:moveTo>
                  <a:lnTo>
                    <a:pt x="1001" y="2469"/>
                  </a:lnTo>
                  <a:lnTo>
                    <a:pt x="18581" y="2469"/>
                  </a:lnTo>
                  <a:lnTo>
                    <a:pt x="19782"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37"/>
            <p:cNvSpPr/>
            <p:nvPr/>
          </p:nvSpPr>
          <p:spPr>
            <a:xfrm>
              <a:off x="5611675" y="4848925"/>
              <a:ext cx="445350" cy="90900"/>
            </a:xfrm>
            <a:custGeom>
              <a:rect b="b" l="l" r="r" t="t"/>
              <a:pathLst>
                <a:path extrusionOk="0" h="3636" w="17814">
                  <a:moveTo>
                    <a:pt x="9040" y="0"/>
                  </a:moveTo>
                  <a:lnTo>
                    <a:pt x="8974" y="100"/>
                  </a:lnTo>
                  <a:lnTo>
                    <a:pt x="8807" y="300"/>
                  </a:lnTo>
                  <a:lnTo>
                    <a:pt x="6442" y="3313"/>
                  </a:lnTo>
                  <a:lnTo>
                    <a:pt x="4170" y="133"/>
                  </a:lnTo>
                  <a:lnTo>
                    <a:pt x="4104" y="33"/>
                  </a:lnTo>
                  <a:lnTo>
                    <a:pt x="4037" y="100"/>
                  </a:lnTo>
                  <a:lnTo>
                    <a:pt x="1259" y="3368"/>
                  </a:lnTo>
                  <a:lnTo>
                    <a:pt x="368" y="1935"/>
                  </a:lnTo>
                  <a:lnTo>
                    <a:pt x="101" y="1568"/>
                  </a:lnTo>
                  <a:cubicBezTo>
                    <a:pt x="67" y="1501"/>
                    <a:pt x="34" y="1468"/>
                    <a:pt x="1" y="1434"/>
                  </a:cubicBezTo>
                  <a:lnTo>
                    <a:pt x="1" y="1434"/>
                  </a:lnTo>
                  <a:cubicBezTo>
                    <a:pt x="34" y="1468"/>
                    <a:pt x="34" y="1534"/>
                    <a:pt x="67" y="1568"/>
                  </a:cubicBezTo>
                  <a:cubicBezTo>
                    <a:pt x="134" y="1701"/>
                    <a:pt x="201" y="1835"/>
                    <a:pt x="301" y="2001"/>
                  </a:cubicBezTo>
                  <a:lnTo>
                    <a:pt x="1201" y="3503"/>
                  </a:lnTo>
                  <a:lnTo>
                    <a:pt x="1235" y="3569"/>
                  </a:lnTo>
                  <a:lnTo>
                    <a:pt x="1302" y="3503"/>
                  </a:lnTo>
                  <a:lnTo>
                    <a:pt x="4096" y="318"/>
                  </a:lnTo>
                  <a:lnTo>
                    <a:pt x="4096" y="318"/>
                  </a:lnTo>
                  <a:lnTo>
                    <a:pt x="6338" y="3536"/>
                  </a:lnTo>
                  <a:lnTo>
                    <a:pt x="6439" y="3636"/>
                  </a:lnTo>
                  <a:lnTo>
                    <a:pt x="6505" y="3536"/>
                  </a:lnTo>
                  <a:cubicBezTo>
                    <a:pt x="7306" y="2569"/>
                    <a:pt x="8106" y="1501"/>
                    <a:pt x="8974" y="434"/>
                  </a:cubicBezTo>
                  <a:lnTo>
                    <a:pt x="9050" y="357"/>
                  </a:lnTo>
                  <a:lnTo>
                    <a:pt x="9050" y="357"/>
                  </a:lnTo>
                  <a:lnTo>
                    <a:pt x="11742" y="3536"/>
                  </a:lnTo>
                  <a:lnTo>
                    <a:pt x="11809" y="3636"/>
                  </a:lnTo>
                  <a:lnTo>
                    <a:pt x="11876" y="3536"/>
                  </a:lnTo>
                  <a:cubicBezTo>
                    <a:pt x="12684" y="2372"/>
                    <a:pt x="13460" y="1303"/>
                    <a:pt x="14145" y="327"/>
                  </a:cubicBezTo>
                  <a:lnTo>
                    <a:pt x="14145" y="327"/>
                  </a:lnTo>
                  <a:lnTo>
                    <a:pt x="16446" y="3503"/>
                  </a:lnTo>
                  <a:lnTo>
                    <a:pt x="16479" y="3569"/>
                  </a:lnTo>
                  <a:lnTo>
                    <a:pt x="16512" y="3503"/>
                  </a:lnTo>
                  <a:lnTo>
                    <a:pt x="17480" y="2268"/>
                  </a:lnTo>
                  <a:cubicBezTo>
                    <a:pt x="17580" y="2135"/>
                    <a:pt x="17680" y="2001"/>
                    <a:pt x="17747" y="1935"/>
                  </a:cubicBezTo>
                  <a:cubicBezTo>
                    <a:pt x="17780" y="1868"/>
                    <a:pt x="17813" y="1801"/>
                    <a:pt x="17813" y="1801"/>
                  </a:cubicBezTo>
                  <a:lnTo>
                    <a:pt x="17813" y="1801"/>
                  </a:lnTo>
                  <a:cubicBezTo>
                    <a:pt x="17780" y="1835"/>
                    <a:pt x="17747" y="1868"/>
                    <a:pt x="17713" y="1901"/>
                  </a:cubicBezTo>
                  <a:lnTo>
                    <a:pt x="17446" y="2235"/>
                  </a:lnTo>
                  <a:lnTo>
                    <a:pt x="16482" y="3392"/>
                  </a:lnTo>
                  <a:lnTo>
                    <a:pt x="16482" y="3392"/>
                  </a:lnTo>
                  <a:lnTo>
                    <a:pt x="14211" y="133"/>
                  </a:lnTo>
                  <a:lnTo>
                    <a:pt x="14144" y="33"/>
                  </a:lnTo>
                  <a:lnTo>
                    <a:pt x="14077" y="133"/>
                  </a:lnTo>
                  <a:cubicBezTo>
                    <a:pt x="13394" y="1077"/>
                    <a:pt x="12616" y="2147"/>
                    <a:pt x="11804" y="3314"/>
                  </a:cubicBezTo>
                  <a:lnTo>
                    <a:pt x="11804" y="3314"/>
                  </a:lnTo>
                  <a:cubicBezTo>
                    <a:pt x="10988" y="2305"/>
                    <a:pt x="10080" y="1234"/>
                    <a:pt x="9140" y="100"/>
                  </a:cubicBezTo>
                  <a:lnTo>
                    <a:pt x="9040"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4" name="Google Shape;1494;p37"/>
            <p:cNvSpPr/>
            <p:nvPr/>
          </p:nvSpPr>
          <p:spPr>
            <a:xfrm>
              <a:off x="5608350" y="4784700"/>
              <a:ext cx="462025" cy="5025"/>
            </a:xfrm>
            <a:custGeom>
              <a:rect b="b" l="l" r="r" t="t"/>
              <a:pathLst>
                <a:path extrusionOk="0" h="201" w="18481">
                  <a:moveTo>
                    <a:pt x="9240" y="1"/>
                  </a:moveTo>
                  <a:cubicBezTo>
                    <a:pt x="4136" y="1"/>
                    <a:pt x="0" y="34"/>
                    <a:pt x="0" y="101"/>
                  </a:cubicBezTo>
                  <a:cubicBezTo>
                    <a:pt x="0" y="167"/>
                    <a:pt x="4136" y="201"/>
                    <a:pt x="9240" y="201"/>
                  </a:cubicBezTo>
                  <a:cubicBezTo>
                    <a:pt x="14344" y="201"/>
                    <a:pt x="18480" y="167"/>
                    <a:pt x="18480" y="101"/>
                  </a:cubicBezTo>
                  <a:cubicBezTo>
                    <a:pt x="18480" y="34"/>
                    <a:pt x="14344" y="1"/>
                    <a:pt x="9240" y="1"/>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5" name="Google Shape;1495;p37"/>
            <p:cNvSpPr/>
            <p:nvPr/>
          </p:nvSpPr>
          <p:spPr>
            <a:xfrm>
              <a:off x="5589150" y="5134125"/>
              <a:ext cx="502050" cy="5025"/>
            </a:xfrm>
            <a:custGeom>
              <a:rect b="b" l="l" r="r" t="t"/>
              <a:pathLst>
                <a:path extrusionOk="0" h="201" w="20082">
                  <a:moveTo>
                    <a:pt x="10041" y="0"/>
                  </a:moveTo>
                  <a:cubicBezTo>
                    <a:pt x="4504" y="0"/>
                    <a:pt x="1" y="67"/>
                    <a:pt x="1" y="100"/>
                  </a:cubicBezTo>
                  <a:cubicBezTo>
                    <a:pt x="1" y="167"/>
                    <a:pt x="4504" y="200"/>
                    <a:pt x="10041" y="200"/>
                  </a:cubicBezTo>
                  <a:cubicBezTo>
                    <a:pt x="15579" y="200"/>
                    <a:pt x="20082" y="167"/>
                    <a:pt x="20082" y="100"/>
                  </a:cubicBezTo>
                  <a:cubicBezTo>
                    <a:pt x="20082" y="67"/>
                    <a:pt x="15579" y="0"/>
                    <a:pt x="10041" y="0"/>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6" name="Google Shape;1496;p37"/>
            <p:cNvSpPr/>
            <p:nvPr/>
          </p:nvSpPr>
          <p:spPr>
            <a:xfrm>
              <a:off x="2771325" y="4952325"/>
              <a:ext cx="728025" cy="236025"/>
            </a:xfrm>
            <a:custGeom>
              <a:rect b="b" l="l" r="r" t="t"/>
              <a:pathLst>
                <a:path extrusionOk="0" h="9441" w="29121">
                  <a:moveTo>
                    <a:pt x="0" y="0"/>
                  </a:moveTo>
                  <a:lnTo>
                    <a:pt x="0" y="9440"/>
                  </a:lnTo>
                  <a:lnTo>
                    <a:pt x="29121" y="9440"/>
                  </a:lnTo>
                  <a:lnTo>
                    <a:pt x="29121"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7" name="Google Shape;1497;p37"/>
            <p:cNvSpPr/>
            <p:nvPr/>
          </p:nvSpPr>
          <p:spPr>
            <a:xfrm>
              <a:off x="2740450" y="4885600"/>
              <a:ext cx="783925" cy="66750"/>
            </a:xfrm>
            <a:custGeom>
              <a:rect b="b" l="l" r="r" t="t"/>
              <a:pathLst>
                <a:path extrusionOk="0" h="2670" w="31357">
                  <a:moveTo>
                    <a:pt x="1" y="1"/>
                  </a:moveTo>
                  <a:lnTo>
                    <a:pt x="1" y="2669"/>
                  </a:lnTo>
                  <a:lnTo>
                    <a:pt x="31357" y="2669"/>
                  </a:lnTo>
                  <a:lnTo>
                    <a:pt x="3135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8" name="Google Shape;1498;p37"/>
            <p:cNvSpPr/>
            <p:nvPr/>
          </p:nvSpPr>
          <p:spPr>
            <a:xfrm>
              <a:off x="3117400" y="4885600"/>
              <a:ext cx="406975" cy="302750"/>
            </a:xfrm>
            <a:custGeom>
              <a:rect b="b" l="l" r="r" t="t"/>
              <a:pathLst>
                <a:path extrusionOk="0" h="12110" w="16279">
                  <a:moveTo>
                    <a:pt x="0" y="1"/>
                  </a:moveTo>
                  <a:lnTo>
                    <a:pt x="0" y="2402"/>
                  </a:lnTo>
                  <a:lnTo>
                    <a:pt x="601" y="12109"/>
                  </a:lnTo>
                  <a:lnTo>
                    <a:pt x="15278" y="12109"/>
                  </a:lnTo>
                  <a:lnTo>
                    <a:pt x="15278" y="2669"/>
                  </a:lnTo>
                  <a:lnTo>
                    <a:pt x="16279" y="2669"/>
                  </a:lnTo>
                  <a:lnTo>
                    <a:pt x="1627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9" name="Google Shape;1499;p37"/>
            <p:cNvSpPr/>
            <p:nvPr/>
          </p:nvSpPr>
          <p:spPr>
            <a:xfrm>
              <a:off x="2873050" y="4989850"/>
              <a:ext cx="147625" cy="35875"/>
            </a:xfrm>
            <a:custGeom>
              <a:rect b="b" l="l" r="r" t="t"/>
              <a:pathLst>
                <a:path extrusionOk="0" h="1435" w="5905">
                  <a:moveTo>
                    <a:pt x="1" y="0"/>
                  </a:moveTo>
                  <a:lnTo>
                    <a:pt x="1" y="1435"/>
                  </a:lnTo>
                  <a:lnTo>
                    <a:pt x="5905" y="1435"/>
                  </a:lnTo>
                  <a:lnTo>
                    <a:pt x="5905"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37"/>
            <p:cNvSpPr/>
            <p:nvPr/>
          </p:nvSpPr>
          <p:spPr>
            <a:xfrm>
              <a:off x="2853875" y="5069900"/>
              <a:ext cx="189325" cy="75925"/>
            </a:xfrm>
            <a:custGeom>
              <a:rect b="b" l="l" r="r" t="t"/>
              <a:pathLst>
                <a:path extrusionOk="0" h="3037" w="7573">
                  <a:moveTo>
                    <a:pt x="1" y="1"/>
                  </a:moveTo>
                  <a:lnTo>
                    <a:pt x="1" y="3036"/>
                  </a:lnTo>
                  <a:lnTo>
                    <a:pt x="7573" y="3036"/>
                  </a:lnTo>
                  <a:lnTo>
                    <a:pt x="7573"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37"/>
            <p:cNvSpPr/>
            <p:nvPr/>
          </p:nvSpPr>
          <p:spPr>
            <a:xfrm>
              <a:off x="3384250" y="4887275"/>
              <a:ext cx="947375" cy="307750"/>
            </a:xfrm>
            <a:custGeom>
              <a:rect b="b" l="l" r="r" t="t"/>
              <a:pathLst>
                <a:path extrusionOk="0" h="12310" w="37895">
                  <a:moveTo>
                    <a:pt x="1" y="0"/>
                  </a:moveTo>
                  <a:lnTo>
                    <a:pt x="1" y="12309"/>
                  </a:lnTo>
                  <a:lnTo>
                    <a:pt x="37894" y="12309"/>
                  </a:lnTo>
                  <a:lnTo>
                    <a:pt x="37894"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37"/>
            <p:cNvSpPr/>
            <p:nvPr/>
          </p:nvSpPr>
          <p:spPr>
            <a:xfrm>
              <a:off x="3345050" y="4801375"/>
              <a:ext cx="1019925" cy="85925"/>
            </a:xfrm>
            <a:custGeom>
              <a:rect b="b" l="l" r="r" t="t"/>
              <a:pathLst>
                <a:path extrusionOk="0" h="3437" w="40797">
                  <a:moveTo>
                    <a:pt x="1" y="1"/>
                  </a:moveTo>
                  <a:lnTo>
                    <a:pt x="1" y="3436"/>
                  </a:lnTo>
                  <a:lnTo>
                    <a:pt x="40797" y="3436"/>
                  </a:lnTo>
                  <a:lnTo>
                    <a:pt x="4079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37"/>
            <p:cNvSpPr/>
            <p:nvPr/>
          </p:nvSpPr>
          <p:spPr>
            <a:xfrm>
              <a:off x="3835400" y="4801375"/>
              <a:ext cx="529575" cy="393650"/>
            </a:xfrm>
            <a:custGeom>
              <a:rect b="b" l="l" r="r" t="t"/>
              <a:pathLst>
                <a:path extrusionOk="0" h="15746" w="21183">
                  <a:moveTo>
                    <a:pt x="1" y="1"/>
                  </a:moveTo>
                  <a:lnTo>
                    <a:pt x="1" y="3103"/>
                  </a:lnTo>
                  <a:lnTo>
                    <a:pt x="768" y="15745"/>
                  </a:lnTo>
                  <a:lnTo>
                    <a:pt x="19848" y="15745"/>
                  </a:lnTo>
                  <a:lnTo>
                    <a:pt x="19848" y="3436"/>
                  </a:lnTo>
                  <a:lnTo>
                    <a:pt x="21183" y="3436"/>
                  </a:lnTo>
                  <a:lnTo>
                    <a:pt x="21183"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p37"/>
            <p:cNvSpPr/>
            <p:nvPr/>
          </p:nvSpPr>
          <p:spPr>
            <a:xfrm>
              <a:off x="3516850" y="4936475"/>
              <a:ext cx="192650" cy="46725"/>
            </a:xfrm>
            <a:custGeom>
              <a:rect b="b" l="l" r="r" t="t"/>
              <a:pathLst>
                <a:path extrusionOk="0" h="1869" w="7706">
                  <a:moveTo>
                    <a:pt x="0" y="1"/>
                  </a:moveTo>
                  <a:lnTo>
                    <a:pt x="0" y="1869"/>
                  </a:lnTo>
                  <a:lnTo>
                    <a:pt x="7706" y="1869"/>
                  </a:lnTo>
                  <a:lnTo>
                    <a:pt x="7706"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5" name="Google Shape;1505;p37"/>
            <p:cNvSpPr/>
            <p:nvPr/>
          </p:nvSpPr>
          <p:spPr>
            <a:xfrm>
              <a:off x="3491825" y="5041550"/>
              <a:ext cx="246875" cy="97600"/>
            </a:xfrm>
            <a:custGeom>
              <a:rect b="b" l="l" r="r" t="t"/>
              <a:pathLst>
                <a:path extrusionOk="0" h="3904" w="9875">
                  <a:moveTo>
                    <a:pt x="1" y="1"/>
                  </a:moveTo>
                  <a:lnTo>
                    <a:pt x="1" y="3903"/>
                  </a:lnTo>
                  <a:lnTo>
                    <a:pt x="9874" y="3903"/>
                  </a:lnTo>
                  <a:lnTo>
                    <a:pt x="987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6" name="Google Shape;1506;p37"/>
            <p:cNvSpPr/>
            <p:nvPr/>
          </p:nvSpPr>
          <p:spPr>
            <a:xfrm>
              <a:off x="3493500" y="4564550"/>
              <a:ext cx="727200" cy="236850"/>
            </a:xfrm>
            <a:custGeom>
              <a:rect b="b" l="l" r="r" t="t"/>
              <a:pathLst>
                <a:path extrusionOk="0" h="9474" w="29088">
                  <a:moveTo>
                    <a:pt x="0" y="0"/>
                  </a:moveTo>
                  <a:lnTo>
                    <a:pt x="0" y="9474"/>
                  </a:lnTo>
                  <a:lnTo>
                    <a:pt x="29088" y="9474"/>
                  </a:lnTo>
                  <a:lnTo>
                    <a:pt x="29088"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7" name="Google Shape;1507;p37"/>
            <p:cNvSpPr/>
            <p:nvPr/>
          </p:nvSpPr>
          <p:spPr>
            <a:xfrm>
              <a:off x="3462650" y="4498650"/>
              <a:ext cx="783900" cy="65925"/>
            </a:xfrm>
            <a:custGeom>
              <a:rect b="b" l="l" r="r" t="t"/>
              <a:pathLst>
                <a:path extrusionOk="0" h="2637" w="31356">
                  <a:moveTo>
                    <a:pt x="0" y="1"/>
                  </a:moveTo>
                  <a:lnTo>
                    <a:pt x="0" y="2636"/>
                  </a:lnTo>
                  <a:lnTo>
                    <a:pt x="31356" y="2636"/>
                  </a:lnTo>
                  <a:lnTo>
                    <a:pt x="31356"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8" name="Google Shape;1508;p37"/>
            <p:cNvSpPr/>
            <p:nvPr/>
          </p:nvSpPr>
          <p:spPr>
            <a:xfrm>
              <a:off x="3839575" y="4498650"/>
              <a:ext cx="406975" cy="302750"/>
            </a:xfrm>
            <a:custGeom>
              <a:rect b="b" l="l" r="r" t="t"/>
              <a:pathLst>
                <a:path extrusionOk="0" h="12110" w="16279">
                  <a:moveTo>
                    <a:pt x="1" y="1"/>
                  </a:moveTo>
                  <a:lnTo>
                    <a:pt x="1" y="2403"/>
                  </a:lnTo>
                  <a:lnTo>
                    <a:pt x="601" y="12110"/>
                  </a:lnTo>
                  <a:lnTo>
                    <a:pt x="15245" y="12110"/>
                  </a:lnTo>
                  <a:lnTo>
                    <a:pt x="15245" y="2636"/>
                  </a:lnTo>
                  <a:lnTo>
                    <a:pt x="16279" y="2636"/>
                  </a:lnTo>
                  <a:lnTo>
                    <a:pt x="1627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9" name="Google Shape;1509;p37"/>
            <p:cNvSpPr/>
            <p:nvPr/>
          </p:nvSpPr>
          <p:spPr>
            <a:xfrm>
              <a:off x="3595250" y="4602075"/>
              <a:ext cx="147625" cy="35875"/>
            </a:xfrm>
            <a:custGeom>
              <a:rect b="b" l="l" r="r" t="t"/>
              <a:pathLst>
                <a:path extrusionOk="0" h="1435" w="5905">
                  <a:moveTo>
                    <a:pt x="0" y="0"/>
                  </a:moveTo>
                  <a:lnTo>
                    <a:pt x="0" y="1435"/>
                  </a:lnTo>
                  <a:lnTo>
                    <a:pt x="5904" y="1435"/>
                  </a:lnTo>
                  <a:lnTo>
                    <a:pt x="5904"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0" name="Google Shape;1510;p37"/>
            <p:cNvSpPr/>
            <p:nvPr/>
          </p:nvSpPr>
          <p:spPr>
            <a:xfrm>
              <a:off x="3576050" y="4682950"/>
              <a:ext cx="189325" cy="75100"/>
            </a:xfrm>
            <a:custGeom>
              <a:rect b="b" l="l" r="r" t="t"/>
              <a:pathLst>
                <a:path extrusionOk="0" h="3004" w="7573">
                  <a:moveTo>
                    <a:pt x="1" y="1"/>
                  </a:moveTo>
                  <a:lnTo>
                    <a:pt x="1" y="3003"/>
                  </a:lnTo>
                  <a:lnTo>
                    <a:pt x="7573" y="3003"/>
                  </a:lnTo>
                  <a:lnTo>
                    <a:pt x="7573"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1" name="Google Shape;1511;p37"/>
            <p:cNvSpPr/>
            <p:nvPr/>
          </p:nvSpPr>
          <p:spPr>
            <a:xfrm>
              <a:off x="4200675" y="1169625"/>
              <a:ext cx="1431875" cy="2932950"/>
            </a:xfrm>
            <a:custGeom>
              <a:rect b="b" l="l" r="r" t="t"/>
              <a:pathLst>
                <a:path extrusionOk="0" h="117318" w="57275">
                  <a:moveTo>
                    <a:pt x="8707" y="0"/>
                  </a:moveTo>
                  <a:cubicBezTo>
                    <a:pt x="3903" y="0"/>
                    <a:pt x="34" y="3869"/>
                    <a:pt x="34" y="8673"/>
                  </a:cubicBezTo>
                  <a:lnTo>
                    <a:pt x="0" y="108611"/>
                  </a:lnTo>
                  <a:cubicBezTo>
                    <a:pt x="0" y="113415"/>
                    <a:pt x="3903" y="117317"/>
                    <a:pt x="8673" y="117317"/>
                  </a:cubicBezTo>
                  <a:lnTo>
                    <a:pt x="48535" y="117317"/>
                  </a:lnTo>
                  <a:cubicBezTo>
                    <a:pt x="53338" y="117317"/>
                    <a:pt x="57241" y="113415"/>
                    <a:pt x="57241" y="108611"/>
                  </a:cubicBezTo>
                  <a:lnTo>
                    <a:pt x="57241" y="8673"/>
                  </a:lnTo>
                  <a:cubicBezTo>
                    <a:pt x="57275" y="3903"/>
                    <a:pt x="53372" y="0"/>
                    <a:pt x="48568"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2" name="Google Shape;1512;p37"/>
            <p:cNvSpPr/>
            <p:nvPr/>
          </p:nvSpPr>
          <p:spPr>
            <a:xfrm>
              <a:off x="4266550" y="1258825"/>
              <a:ext cx="1299275" cy="2742850"/>
            </a:xfrm>
            <a:custGeom>
              <a:rect b="b" l="l" r="r" t="t"/>
              <a:pathLst>
                <a:path extrusionOk="0" h="109714" w="51971">
                  <a:moveTo>
                    <a:pt x="6045" y="1"/>
                  </a:moveTo>
                  <a:cubicBezTo>
                    <a:pt x="2736" y="1"/>
                    <a:pt x="34" y="2724"/>
                    <a:pt x="34" y="6072"/>
                  </a:cubicBezTo>
                  <a:lnTo>
                    <a:pt x="1" y="103609"/>
                  </a:lnTo>
                  <a:cubicBezTo>
                    <a:pt x="1" y="106978"/>
                    <a:pt x="2736" y="109713"/>
                    <a:pt x="6105" y="109713"/>
                  </a:cubicBezTo>
                  <a:lnTo>
                    <a:pt x="45867" y="109713"/>
                  </a:lnTo>
                  <a:cubicBezTo>
                    <a:pt x="49236" y="109713"/>
                    <a:pt x="51971" y="107011"/>
                    <a:pt x="51971" y="103642"/>
                  </a:cubicBezTo>
                  <a:lnTo>
                    <a:pt x="51971" y="6106"/>
                  </a:lnTo>
                  <a:cubicBezTo>
                    <a:pt x="51971" y="2737"/>
                    <a:pt x="49269" y="1"/>
                    <a:pt x="45900" y="1"/>
                  </a:cubicBezTo>
                  <a:lnTo>
                    <a:pt x="38161" y="1"/>
                  </a:lnTo>
                  <a:cubicBezTo>
                    <a:pt x="37127" y="1"/>
                    <a:pt x="36260" y="902"/>
                    <a:pt x="36293" y="1936"/>
                  </a:cubicBezTo>
                  <a:lnTo>
                    <a:pt x="36293" y="3337"/>
                  </a:lnTo>
                  <a:cubicBezTo>
                    <a:pt x="36326" y="4404"/>
                    <a:pt x="35493" y="5272"/>
                    <a:pt x="34425" y="5305"/>
                  </a:cubicBezTo>
                  <a:lnTo>
                    <a:pt x="19348" y="5305"/>
                  </a:lnTo>
                  <a:cubicBezTo>
                    <a:pt x="18280" y="5272"/>
                    <a:pt x="17446" y="4404"/>
                    <a:pt x="17480" y="3337"/>
                  </a:cubicBezTo>
                  <a:lnTo>
                    <a:pt x="17480" y="1936"/>
                  </a:lnTo>
                  <a:cubicBezTo>
                    <a:pt x="17513" y="902"/>
                    <a:pt x="16646" y="1"/>
                    <a:pt x="15612" y="1"/>
                  </a:cubicBezTo>
                  <a:lnTo>
                    <a:pt x="6105" y="1"/>
                  </a:lnTo>
                  <a:cubicBezTo>
                    <a:pt x="6085" y="1"/>
                    <a:pt x="6065" y="1"/>
                    <a:pt x="604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3" name="Google Shape;1513;p37"/>
            <p:cNvSpPr/>
            <p:nvPr/>
          </p:nvSpPr>
          <p:spPr>
            <a:xfrm>
              <a:off x="4262375" y="1257875"/>
              <a:ext cx="1307625" cy="2755825"/>
            </a:xfrm>
            <a:custGeom>
              <a:rect b="b" l="l" r="r" t="t"/>
              <a:pathLst>
                <a:path extrusionOk="0" h="110233" w="52305">
                  <a:moveTo>
                    <a:pt x="38554" y="13"/>
                  </a:moveTo>
                  <a:cubicBezTo>
                    <a:pt x="38339" y="13"/>
                    <a:pt x="38133" y="44"/>
                    <a:pt x="37936" y="96"/>
                  </a:cubicBezTo>
                  <a:lnTo>
                    <a:pt x="37936" y="96"/>
                  </a:lnTo>
                  <a:cubicBezTo>
                    <a:pt x="38151" y="49"/>
                    <a:pt x="38369" y="27"/>
                    <a:pt x="38593" y="27"/>
                  </a:cubicBezTo>
                  <a:cubicBezTo>
                    <a:pt x="38692" y="27"/>
                    <a:pt x="38793" y="31"/>
                    <a:pt x="38895" y="39"/>
                  </a:cubicBezTo>
                  <a:cubicBezTo>
                    <a:pt x="38779" y="21"/>
                    <a:pt x="38665" y="13"/>
                    <a:pt x="38554" y="13"/>
                  </a:cubicBezTo>
                  <a:close/>
                  <a:moveTo>
                    <a:pt x="18531" y="5085"/>
                  </a:moveTo>
                  <a:cubicBezTo>
                    <a:pt x="18689" y="5185"/>
                    <a:pt x="18864" y="5260"/>
                    <a:pt x="19048" y="5310"/>
                  </a:cubicBezTo>
                  <a:cubicBezTo>
                    <a:pt x="19092" y="5319"/>
                    <a:pt x="19140" y="5325"/>
                    <a:pt x="19188" y="5330"/>
                  </a:cubicBezTo>
                  <a:lnTo>
                    <a:pt x="19188" y="5330"/>
                  </a:lnTo>
                  <a:cubicBezTo>
                    <a:pt x="19151" y="5323"/>
                    <a:pt x="19115" y="5317"/>
                    <a:pt x="19081" y="5310"/>
                  </a:cubicBezTo>
                  <a:cubicBezTo>
                    <a:pt x="18881" y="5260"/>
                    <a:pt x="18697" y="5185"/>
                    <a:pt x="18531" y="5085"/>
                  </a:cubicBezTo>
                  <a:close/>
                  <a:moveTo>
                    <a:pt x="37936" y="96"/>
                  </a:moveTo>
                  <a:cubicBezTo>
                    <a:pt x="37844" y="117"/>
                    <a:pt x="37752" y="142"/>
                    <a:pt x="37661" y="173"/>
                  </a:cubicBezTo>
                  <a:cubicBezTo>
                    <a:pt x="37261" y="306"/>
                    <a:pt x="36894" y="640"/>
                    <a:pt x="36694" y="1007"/>
                  </a:cubicBezTo>
                  <a:cubicBezTo>
                    <a:pt x="36594" y="1240"/>
                    <a:pt x="36493" y="1440"/>
                    <a:pt x="36460" y="1674"/>
                  </a:cubicBezTo>
                  <a:cubicBezTo>
                    <a:pt x="36427" y="1907"/>
                    <a:pt x="36427" y="2141"/>
                    <a:pt x="36427" y="2374"/>
                  </a:cubicBezTo>
                  <a:lnTo>
                    <a:pt x="36427" y="3108"/>
                  </a:lnTo>
                  <a:cubicBezTo>
                    <a:pt x="36427" y="3375"/>
                    <a:pt x="36427" y="3608"/>
                    <a:pt x="36393" y="3842"/>
                  </a:cubicBezTo>
                  <a:cubicBezTo>
                    <a:pt x="36260" y="4376"/>
                    <a:pt x="35960" y="4809"/>
                    <a:pt x="35526" y="5076"/>
                  </a:cubicBezTo>
                  <a:cubicBezTo>
                    <a:pt x="35293" y="5210"/>
                    <a:pt x="35059" y="5310"/>
                    <a:pt x="34792" y="5343"/>
                  </a:cubicBezTo>
                  <a:lnTo>
                    <a:pt x="19581" y="5343"/>
                  </a:lnTo>
                  <a:cubicBezTo>
                    <a:pt x="19459" y="5343"/>
                    <a:pt x="19320" y="5343"/>
                    <a:pt x="19188" y="5330"/>
                  </a:cubicBezTo>
                  <a:lnTo>
                    <a:pt x="19188" y="5330"/>
                  </a:lnTo>
                  <a:cubicBezTo>
                    <a:pt x="19330" y="5355"/>
                    <a:pt x="19489" y="5376"/>
                    <a:pt x="19648" y="5376"/>
                  </a:cubicBezTo>
                  <a:lnTo>
                    <a:pt x="34792" y="5376"/>
                  </a:lnTo>
                  <a:cubicBezTo>
                    <a:pt x="35059" y="5310"/>
                    <a:pt x="35326" y="5243"/>
                    <a:pt x="35559" y="5076"/>
                  </a:cubicBezTo>
                  <a:cubicBezTo>
                    <a:pt x="36026" y="4809"/>
                    <a:pt x="36327" y="4342"/>
                    <a:pt x="36460" y="3809"/>
                  </a:cubicBezTo>
                  <a:cubicBezTo>
                    <a:pt x="36493" y="3575"/>
                    <a:pt x="36493" y="3308"/>
                    <a:pt x="36493" y="3041"/>
                  </a:cubicBezTo>
                  <a:lnTo>
                    <a:pt x="36493" y="2341"/>
                  </a:lnTo>
                  <a:cubicBezTo>
                    <a:pt x="36493" y="2074"/>
                    <a:pt x="36493" y="1841"/>
                    <a:pt x="36527" y="1640"/>
                  </a:cubicBezTo>
                  <a:cubicBezTo>
                    <a:pt x="36560" y="1407"/>
                    <a:pt x="36627" y="1173"/>
                    <a:pt x="36760" y="1007"/>
                  </a:cubicBezTo>
                  <a:cubicBezTo>
                    <a:pt x="36960" y="606"/>
                    <a:pt x="37294" y="306"/>
                    <a:pt x="37694" y="173"/>
                  </a:cubicBezTo>
                  <a:cubicBezTo>
                    <a:pt x="37773" y="144"/>
                    <a:pt x="37854" y="118"/>
                    <a:pt x="37936" y="96"/>
                  </a:cubicBezTo>
                  <a:close/>
                  <a:moveTo>
                    <a:pt x="15710" y="1"/>
                  </a:moveTo>
                  <a:cubicBezTo>
                    <a:pt x="15667" y="1"/>
                    <a:pt x="15623" y="2"/>
                    <a:pt x="15579" y="6"/>
                  </a:cubicBezTo>
                  <a:lnTo>
                    <a:pt x="6439" y="6"/>
                  </a:lnTo>
                  <a:cubicBezTo>
                    <a:pt x="6361" y="3"/>
                    <a:pt x="6283" y="2"/>
                    <a:pt x="6205" y="2"/>
                  </a:cubicBezTo>
                  <a:cubicBezTo>
                    <a:pt x="5350" y="2"/>
                    <a:pt x="4501" y="170"/>
                    <a:pt x="3737" y="506"/>
                  </a:cubicBezTo>
                  <a:cubicBezTo>
                    <a:pt x="1935" y="1307"/>
                    <a:pt x="601" y="2875"/>
                    <a:pt x="168" y="4776"/>
                  </a:cubicBezTo>
                  <a:cubicBezTo>
                    <a:pt x="101" y="5043"/>
                    <a:pt x="67" y="5276"/>
                    <a:pt x="67" y="5510"/>
                  </a:cubicBezTo>
                  <a:cubicBezTo>
                    <a:pt x="34" y="5777"/>
                    <a:pt x="34" y="6010"/>
                    <a:pt x="34" y="6244"/>
                  </a:cubicBezTo>
                  <a:lnTo>
                    <a:pt x="34" y="7745"/>
                  </a:lnTo>
                  <a:lnTo>
                    <a:pt x="34" y="20087"/>
                  </a:lnTo>
                  <a:lnTo>
                    <a:pt x="34" y="47373"/>
                  </a:lnTo>
                  <a:lnTo>
                    <a:pt x="34" y="77528"/>
                  </a:lnTo>
                  <a:lnTo>
                    <a:pt x="34" y="93506"/>
                  </a:lnTo>
                  <a:lnTo>
                    <a:pt x="34" y="101645"/>
                  </a:lnTo>
                  <a:lnTo>
                    <a:pt x="34" y="103713"/>
                  </a:lnTo>
                  <a:cubicBezTo>
                    <a:pt x="1" y="104414"/>
                    <a:pt x="67" y="105114"/>
                    <a:pt x="268" y="105782"/>
                  </a:cubicBezTo>
                  <a:cubicBezTo>
                    <a:pt x="668" y="107149"/>
                    <a:pt x="1535" y="108317"/>
                    <a:pt x="2703" y="109117"/>
                  </a:cubicBezTo>
                  <a:cubicBezTo>
                    <a:pt x="3780" y="109856"/>
                    <a:pt x="5057" y="110226"/>
                    <a:pt x="6349" y="110226"/>
                  </a:cubicBezTo>
                  <a:cubicBezTo>
                    <a:pt x="6457" y="110226"/>
                    <a:pt x="6564" y="110223"/>
                    <a:pt x="6672" y="110218"/>
                  </a:cubicBezTo>
                  <a:lnTo>
                    <a:pt x="42665" y="110218"/>
                  </a:lnTo>
                  <a:cubicBezTo>
                    <a:pt x="43510" y="110218"/>
                    <a:pt x="44355" y="110233"/>
                    <a:pt x="45210" y="110233"/>
                  </a:cubicBezTo>
                  <a:cubicBezTo>
                    <a:pt x="45637" y="110233"/>
                    <a:pt x="46067" y="110229"/>
                    <a:pt x="46501" y="110218"/>
                  </a:cubicBezTo>
                  <a:cubicBezTo>
                    <a:pt x="47768" y="110151"/>
                    <a:pt x="49002" y="109684"/>
                    <a:pt x="50003" y="108850"/>
                  </a:cubicBezTo>
                  <a:cubicBezTo>
                    <a:pt x="50503" y="108450"/>
                    <a:pt x="50937" y="107983"/>
                    <a:pt x="51271" y="107449"/>
                  </a:cubicBezTo>
                  <a:cubicBezTo>
                    <a:pt x="51638" y="106916"/>
                    <a:pt x="51904" y="106349"/>
                    <a:pt x="52071" y="105715"/>
                  </a:cubicBezTo>
                  <a:cubicBezTo>
                    <a:pt x="52238" y="105114"/>
                    <a:pt x="52305" y="104481"/>
                    <a:pt x="52305" y="103880"/>
                  </a:cubicBezTo>
                  <a:lnTo>
                    <a:pt x="52305" y="94707"/>
                  </a:lnTo>
                  <a:cubicBezTo>
                    <a:pt x="52305" y="75493"/>
                    <a:pt x="52305" y="58214"/>
                    <a:pt x="52305" y="43670"/>
                  </a:cubicBezTo>
                  <a:cubicBezTo>
                    <a:pt x="52271" y="29127"/>
                    <a:pt x="52271" y="17385"/>
                    <a:pt x="52271" y="9246"/>
                  </a:cubicBezTo>
                  <a:lnTo>
                    <a:pt x="52271" y="6377"/>
                  </a:lnTo>
                  <a:cubicBezTo>
                    <a:pt x="52271" y="5510"/>
                    <a:pt x="52138" y="4676"/>
                    <a:pt x="51804" y="3909"/>
                  </a:cubicBezTo>
                  <a:cubicBezTo>
                    <a:pt x="51538" y="3208"/>
                    <a:pt x="51137" y="2608"/>
                    <a:pt x="50637" y="2074"/>
                  </a:cubicBezTo>
                  <a:cubicBezTo>
                    <a:pt x="50237" y="1640"/>
                    <a:pt x="49770" y="1240"/>
                    <a:pt x="49269" y="940"/>
                  </a:cubicBezTo>
                  <a:cubicBezTo>
                    <a:pt x="48569" y="506"/>
                    <a:pt x="47768" y="239"/>
                    <a:pt x="46968" y="139"/>
                  </a:cubicBezTo>
                  <a:cubicBezTo>
                    <a:pt x="46767" y="106"/>
                    <a:pt x="46567" y="106"/>
                    <a:pt x="46367" y="106"/>
                  </a:cubicBezTo>
                  <a:lnTo>
                    <a:pt x="46334" y="106"/>
                  </a:lnTo>
                  <a:cubicBezTo>
                    <a:pt x="46534" y="139"/>
                    <a:pt x="46767" y="139"/>
                    <a:pt x="46968" y="173"/>
                  </a:cubicBezTo>
                  <a:cubicBezTo>
                    <a:pt x="47768" y="273"/>
                    <a:pt x="48535" y="540"/>
                    <a:pt x="49236" y="973"/>
                  </a:cubicBezTo>
                  <a:cubicBezTo>
                    <a:pt x="49736" y="1273"/>
                    <a:pt x="50203" y="1674"/>
                    <a:pt x="50604" y="2107"/>
                  </a:cubicBezTo>
                  <a:cubicBezTo>
                    <a:pt x="51104" y="2641"/>
                    <a:pt x="51471" y="3242"/>
                    <a:pt x="51771" y="3909"/>
                  </a:cubicBezTo>
                  <a:cubicBezTo>
                    <a:pt x="52071" y="4709"/>
                    <a:pt x="52205" y="5543"/>
                    <a:pt x="52205" y="6377"/>
                  </a:cubicBezTo>
                  <a:lnTo>
                    <a:pt x="52205" y="9246"/>
                  </a:lnTo>
                  <a:cubicBezTo>
                    <a:pt x="52205" y="17385"/>
                    <a:pt x="52171" y="29127"/>
                    <a:pt x="52171" y="43670"/>
                  </a:cubicBezTo>
                  <a:cubicBezTo>
                    <a:pt x="52171" y="58214"/>
                    <a:pt x="52138" y="75527"/>
                    <a:pt x="52138" y="94740"/>
                  </a:cubicBezTo>
                  <a:lnTo>
                    <a:pt x="52138" y="101912"/>
                  </a:lnTo>
                  <a:lnTo>
                    <a:pt x="52138" y="103747"/>
                  </a:lnTo>
                  <a:cubicBezTo>
                    <a:pt x="52138" y="104347"/>
                    <a:pt x="52071" y="104981"/>
                    <a:pt x="51904" y="105548"/>
                  </a:cubicBezTo>
                  <a:cubicBezTo>
                    <a:pt x="51738" y="106149"/>
                    <a:pt x="51504" y="106716"/>
                    <a:pt x="51171" y="107216"/>
                  </a:cubicBezTo>
                  <a:cubicBezTo>
                    <a:pt x="50804" y="107750"/>
                    <a:pt x="50370" y="108217"/>
                    <a:pt x="49903" y="108617"/>
                  </a:cubicBezTo>
                  <a:cubicBezTo>
                    <a:pt x="48936" y="109384"/>
                    <a:pt x="47735" y="109851"/>
                    <a:pt x="46467" y="109951"/>
                  </a:cubicBezTo>
                  <a:lnTo>
                    <a:pt x="6672" y="109951"/>
                  </a:lnTo>
                  <a:cubicBezTo>
                    <a:pt x="6567" y="109956"/>
                    <a:pt x="6461" y="109959"/>
                    <a:pt x="6356" y="109959"/>
                  </a:cubicBezTo>
                  <a:cubicBezTo>
                    <a:pt x="5095" y="109959"/>
                    <a:pt x="3849" y="109592"/>
                    <a:pt x="2803" y="108884"/>
                  </a:cubicBezTo>
                  <a:cubicBezTo>
                    <a:pt x="1669" y="108083"/>
                    <a:pt x="835" y="106949"/>
                    <a:pt x="434" y="105615"/>
                  </a:cubicBezTo>
                  <a:cubicBezTo>
                    <a:pt x="268" y="104981"/>
                    <a:pt x="168" y="104281"/>
                    <a:pt x="201" y="103613"/>
                  </a:cubicBezTo>
                  <a:lnTo>
                    <a:pt x="201" y="93406"/>
                  </a:lnTo>
                  <a:lnTo>
                    <a:pt x="201" y="77428"/>
                  </a:lnTo>
                  <a:lnTo>
                    <a:pt x="201" y="47273"/>
                  </a:lnTo>
                  <a:lnTo>
                    <a:pt x="201" y="19987"/>
                  </a:lnTo>
                  <a:lnTo>
                    <a:pt x="201" y="6144"/>
                  </a:lnTo>
                  <a:cubicBezTo>
                    <a:pt x="201" y="5910"/>
                    <a:pt x="168" y="5677"/>
                    <a:pt x="234" y="5443"/>
                  </a:cubicBezTo>
                  <a:cubicBezTo>
                    <a:pt x="268" y="5210"/>
                    <a:pt x="301" y="4943"/>
                    <a:pt x="334" y="4709"/>
                  </a:cubicBezTo>
                  <a:cubicBezTo>
                    <a:pt x="980" y="1965"/>
                    <a:pt x="3407" y="33"/>
                    <a:pt x="6194" y="33"/>
                  </a:cubicBezTo>
                  <a:cubicBezTo>
                    <a:pt x="6286" y="33"/>
                    <a:pt x="6379" y="35"/>
                    <a:pt x="6472" y="39"/>
                  </a:cubicBezTo>
                  <a:lnTo>
                    <a:pt x="15612" y="39"/>
                  </a:lnTo>
                  <a:cubicBezTo>
                    <a:pt x="15662" y="35"/>
                    <a:pt x="15712" y="33"/>
                    <a:pt x="15762" y="33"/>
                  </a:cubicBezTo>
                  <a:cubicBezTo>
                    <a:pt x="16111" y="33"/>
                    <a:pt x="16454" y="135"/>
                    <a:pt x="16746" y="339"/>
                  </a:cubicBezTo>
                  <a:cubicBezTo>
                    <a:pt x="17080" y="573"/>
                    <a:pt x="17313" y="873"/>
                    <a:pt x="17447" y="1273"/>
                  </a:cubicBezTo>
                  <a:cubicBezTo>
                    <a:pt x="17580" y="1640"/>
                    <a:pt x="17613" y="2041"/>
                    <a:pt x="17580" y="2441"/>
                  </a:cubicBezTo>
                  <a:lnTo>
                    <a:pt x="17580" y="3041"/>
                  </a:lnTo>
                  <a:cubicBezTo>
                    <a:pt x="17580" y="3208"/>
                    <a:pt x="17580" y="3408"/>
                    <a:pt x="17613" y="3608"/>
                  </a:cubicBezTo>
                  <a:cubicBezTo>
                    <a:pt x="17647" y="4009"/>
                    <a:pt x="17813" y="4376"/>
                    <a:pt x="18080" y="4709"/>
                  </a:cubicBezTo>
                  <a:cubicBezTo>
                    <a:pt x="18214" y="4859"/>
                    <a:pt x="18364" y="4984"/>
                    <a:pt x="18531" y="5085"/>
                  </a:cubicBezTo>
                  <a:lnTo>
                    <a:pt x="18531" y="5085"/>
                  </a:lnTo>
                  <a:cubicBezTo>
                    <a:pt x="18372" y="4984"/>
                    <a:pt x="18230" y="4859"/>
                    <a:pt x="18114" y="4709"/>
                  </a:cubicBezTo>
                  <a:cubicBezTo>
                    <a:pt x="17847" y="4442"/>
                    <a:pt x="17713" y="4075"/>
                    <a:pt x="17647" y="3709"/>
                  </a:cubicBezTo>
                  <a:cubicBezTo>
                    <a:pt x="17647" y="3508"/>
                    <a:pt x="17647" y="3308"/>
                    <a:pt x="17647" y="3108"/>
                  </a:cubicBezTo>
                  <a:lnTo>
                    <a:pt x="17647" y="2508"/>
                  </a:lnTo>
                  <a:cubicBezTo>
                    <a:pt x="17680" y="2107"/>
                    <a:pt x="17647" y="1707"/>
                    <a:pt x="17513" y="1307"/>
                  </a:cubicBezTo>
                  <a:cubicBezTo>
                    <a:pt x="17380" y="907"/>
                    <a:pt x="17113" y="573"/>
                    <a:pt x="16779" y="339"/>
                  </a:cubicBezTo>
                  <a:cubicBezTo>
                    <a:pt x="16450" y="130"/>
                    <a:pt x="16094" y="1"/>
                    <a:pt x="1571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4" name="Google Shape;1514;p37"/>
            <p:cNvSpPr/>
            <p:nvPr/>
          </p:nvSpPr>
          <p:spPr>
            <a:xfrm>
              <a:off x="5333150" y="1506525"/>
              <a:ext cx="112600" cy="2525"/>
            </a:xfrm>
            <a:custGeom>
              <a:rect b="b" l="l" r="r" t="t"/>
              <a:pathLst>
                <a:path extrusionOk="0" h="101" w="4504">
                  <a:moveTo>
                    <a:pt x="2235" y="0"/>
                  </a:moveTo>
                  <a:cubicBezTo>
                    <a:pt x="1001" y="34"/>
                    <a:pt x="0" y="34"/>
                    <a:pt x="0" y="67"/>
                  </a:cubicBezTo>
                  <a:cubicBezTo>
                    <a:pt x="0" y="100"/>
                    <a:pt x="1001" y="100"/>
                    <a:pt x="2235" y="100"/>
                  </a:cubicBezTo>
                  <a:cubicBezTo>
                    <a:pt x="3469" y="100"/>
                    <a:pt x="4504" y="67"/>
                    <a:pt x="4504" y="34"/>
                  </a:cubicBezTo>
                  <a:cubicBezTo>
                    <a:pt x="4504" y="0"/>
                    <a:pt x="3469" y="0"/>
                    <a:pt x="22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5" name="Google Shape;1515;p37"/>
            <p:cNvSpPr/>
            <p:nvPr/>
          </p:nvSpPr>
          <p:spPr>
            <a:xfrm>
              <a:off x="5333150" y="1535700"/>
              <a:ext cx="112600" cy="2525"/>
            </a:xfrm>
            <a:custGeom>
              <a:rect b="b" l="l" r="r" t="t"/>
              <a:pathLst>
                <a:path extrusionOk="0" h="101" w="4504">
                  <a:moveTo>
                    <a:pt x="2235" y="1"/>
                  </a:moveTo>
                  <a:cubicBezTo>
                    <a:pt x="1001" y="1"/>
                    <a:pt x="0" y="34"/>
                    <a:pt x="0" y="68"/>
                  </a:cubicBezTo>
                  <a:cubicBezTo>
                    <a:pt x="0" y="101"/>
                    <a:pt x="1001" y="101"/>
                    <a:pt x="2235" y="101"/>
                  </a:cubicBezTo>
                  <a:cubicBezTo>
                    <a:pt x="3503" y="68"/>
                    <a:pt x="4504" y="68"/>
                    <a:pt x="4504" y="34"/>
                  </a:cubicBezTo>
                  <a:cubicBezTo>
                    <a:pt x="4504" y="1"/>
                    <a:pt x="3503" y="1"/>
                    <a:pt x="22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6" name="Google Shape;1516;p37"/>
            <p:cNvSpPr/>
            <p:nvPr/>
          </p:nvSpPr>
          <p:spPr>
            <a:xfrm>
              <a:off x="5333150" y="1564050"/>
              <a:ext cx="112600" cy="2875"/>
            </a:xfrm>
            <a:custGeom>
              <a:rect b="b" l="l" r="r" t="t"/>
              <a:pathLst>
                <a:path extrusionOk="0" h="115" w="4504">
                  <a:moveTo>
                    <a:pt x="2269" y="1"/>
                  </a:moveTo>
                  <a:cubicBezTo>
                    <a:pt x="1001" y="34"/>
                    <a:pt x="0" y="68"/>
                    <a:pt x="0" y="68"/>
                  </a:cubicBezTo>
                  <a:cubicBezTo>
                    <a:pt x="0" y="91"/>
                    <a:pt x="517" y="115"/>
                    <a:pt x="1257" y="115"/>
                  </a:cubicBezTo>
                  <a:cubicBezTo>
                    <a:pt x="1563" y="115"/>
                    <a:pt x="1907" y="111"/>
                    <a:pt x="2269" y="101"/>
                  </a:cubicBezTo>
                  <a:cubicBezTo>
                    <a:pt x="3503" y="101"/>
                    <a:pt x="4504" y="68"/>
                    <a:pt x="4504" y="34"/>
                  </a:cubicBezTo>
                  <a:cubicBezTo>
                    <a:pt x="4504" y="34"/>
                    <a:pt x="3503" y="1"/>
                    <a:pt x="22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7" name="Google Shape;1517;p37"/>
            <p:cNvSpPr/>
            <p:nvPr/>
          </p:nvSpPr>
          <p:spPr>
            <a:xfrm>
              <a:off x="4421650" y="1504525"/>
              <a:ext cx="91775" cy="94575"/>
            </a:xfrm>
            <a:custGeom>
              <a:rect b="b" l="l" r="r" t="t"/>
              <a:pathLst>
                <a:path extrusionOk="0" h="3783" w="3671">
                  <a:moveTo>
                    <a:pt x="164" y="1511"/>
                  </a:moveTo>
                  <a:cubicBezTo>
                    <a:pt x="142" y="1535"/>
                    <a:pt x="121" y="1558"/>
                    <a:pt x="101" y="1581"/>
                  </a:cubicBezTo>
                  <a:cubicBezTo>
                    <a:pt x="122" y="1558"/>
                    <a:pt x="142" y="1534"/>
                    <a:pt x="164" y="1511"/>
                  </a:cubicBezTo>
                  <a:close/>
                  <a:moveTo>
                    <a:pt x="101" y="1581"/>
                  </a:moveTo>
                  <a:lnTo>
                    <a:pt x="101" y="1581"/>
                  </a:lnTo>
                  <a:cubicBezTo>
                    <a:pt x="68" y="1648"/>
                    <a:pt x="34" y="1748"/>
                    <a:pt x="34" y="1815"/>
                  </a:cubicBezTo>
                  <a:lnTo>
                    <a:pt x="34" y="2048"/>
                  </a:lnTo>
                  <a:cubicBezTo>
                    <a:pt x="34" y="1882"/>
                    <a:pt x="34" y="1748"/>
                    <a:pt x="101" y="1581"/>
                  </a:cubicBezTo>
                  <a:close/>
                  <a:moveTo>
                    <a:pt x="1783" y="1"/>
                  </a:moveTo>
                  <a:cubicBezTo>
                    <a:pt x="1700" y="1"/>
                    <a:pt x="1609" y="31"/>
                    <a:pt x="1535" y="80"/>
                  </a:cubicBezTo>
                  <a:cubicBezTo>
                    <a:pt x="1435" y="180"/>
                    <a:pt x="1369" y="247"/>
                    <a:pt x="1302" y="314"/>
                  </a:cubicBezTo>
                  <a:lnTo>
                    <a:pt x="868" y="781"/>
                  </a:lnTo>
                  <a:cubicBezTo>
                    <a:pt x="625" y="1024"/>
                    <a:pt x="382" y="1267"/>
                    <a:pt x="164" y="1511"/>
                  </a:cubicBezTo>
                  <a:lnTo>
                    <a:pt x="164" y="1511"/>
                  </a:lnTo>
                  <a:cubicBezTo>
                    <a:pt x="361" y="1295"/>
                    <a:pt x="628" y="1055"/>
                    <a:pt x="868" y="814"/>
                  </a:cubicBezTo>
                  <a:lnTo>
                    <a:pt x="1302" y="381"/>
                  </a:lnTo>
                  <a:cubicBezTo>
                    <a:pt x="1369" y="314"/>
                    <a:pt x="1435" y="214"/>
                    <a:pt x="1502" y="147"/>
                  </a:cubicBezTo>
                  <a:cubicBezTo>
                    <a:pt x="1573" y="123"/>
                    <a:pt x="1644" y="100"/>
                    <a:pt x="1714" y="100"/>
                  </a:cubicBezTo>
                  <a:cubicBezTo>
                    <a:pt x="1744" y="100"/>
                    <a:pt x="1773" y="104"/>
                    <a:pt x="1802" y="114"/>
                  </a:cubicBezTo>
                  <a:cubicBezTo>
                    <a:pt x="1902" y="147"/>
                    <a:pt x="1969" y="214"/>
                    <a:pt x="2036" y="280"/>
                  </a:cubicBezTo>
                  <a:lnTo>
                    <a:pt x="2303" y="547"/>
                  </a:lnTo>
                  <a:lnTo>
                    <a:pt x="2803" y="1048"/>
                  </a:lnTo>
                  <a:lnTo>
                    <a:pt x="3337" y="1581"/>
                  </a:lnTo>
                  <a:cubicBezTo>
                    <a:pt x="3437" y="1615"/>
                    <a:pt x="3503" y="1748"/>
                    <a:pt x="3503" y="1848"/>
                  </a:cubicBezTo>
                  <a:lnTo>
                    <a:pt x="3503" y="2249"/>
                  </a:lnTo>
                  <a:lnTo>
                    <a:pt x="3503" y="3716"/>
                  </a:lnTo>
                  <a:lnTo>
                    <a:pt x="2403" y="3716"/>
                  </a:lnTo>
                  <a:lnTo>
                    <a:pt x="2403" y="2716"/>
                  </a:lnTo>
                  <a:cubicBezTo>
                    <a:pt x="2403" y="2549"/>
                    <a:pt x="2236" y="2382"/>
                    <a:pt x="2069" y="2349"/>
                  </a:cubicBezTo>
                  <a:lnTo>
                    <a:pt x="1602" y="2349"/>
                  </a:lnTo>
                  <a:cubicBezTo>
                    <a:pt x="1435" y="2382"/>
                    <a:pt x="1335" y="2482"/>
                    <a:pt x="1302" y="2649"/>
                  </a:cubicBezTo>
                  <a:cubicBezTo>
                    <a:pt x="1269" y="2782"/>
                    <a:pt x="1269" y="2916"/>
                    <a:pt x="1302" y="3082"/>
                  </a:cubicBezTo>
                  <a:lnTo>
                    <a:pt x="1302" y="3750"/>
                  </a:lnTo>
                  <a:lnTo>
                    <a:pt x="1" y="3750"/>
                  </a:lnTo>
                  <a:lnTo>
                    <a:pt x="1" y="3783"/>
                  </a:lnTo>
                  <a:lnTo>
                    <a:pt x="1402" y="3783"/>
                  </a:lnTo>
                  <a:lnTo>
                    <a:pt x="1402" y="3049"/>
                  </a:lnTo>
                  <a:lnTo>
                    <a:pt x="1402" y="2682"/>
                  </a:lnTo>
                  <a:cubicBezTo>
                    <a:pt x="1435" y="2549"/>
                    <a:pt x="1535" y="2449"/>
                    <a:pt x="1669" y="2449"/>
                  </a:cubicBezTo>
                  <a:lnTo>
                    <a:pt x="2102" y="2449"/>
                  </a:lnTo>
                  <a:cubicBezTo>
                    <a:pt x="2269" y="2449"/>
                    <a:pt x="2369" y="2582"/>
                    <a:pt x="2369" y="2749"/>
                  </a:cubicBezTo>
                  <a:lnTo>
                    <a:pt x="2369" y="3716"/>
                  </a:lnTo>
                  <a:lnTo>
                    <a:pt x="2336" y="3716"/>
                  </a:lnTo>
                  <a:lnTo>
                    <a:pt x="2369" y="3733"/>
                  </a:lnTo>
                  <a:lnTo>
                    <a:pt x="2369" y="3750"/>
                  </a:lnTo>
                  <a:lnTo>
                    <a:pt x="2369" y="3783"/>
                  </a:lnTo>
                  <a:lnTo>
                    <a:pt x="3670" y="3783"/>
                  </a:lnTo>
                  <a:lnTo>
                    <a:pt x="3670" y="3750"/>
                  </a:lnTo>
                  <a:lnTo>
                    <a:pt x="3670" y="2249"/>
                  </a:lnTo>
                  <a:lnTo>
                    <a:pt x="3670" y="1848"/>
                  </a:lnTo>
                  <a:cubicBezTo>
                    <a:pt x="3670" y="1782"/>
                    <a:pt x="3637" y="1715"/>
                    <a:pt x="3604" y="1648"/>
                  </a:cubicBezTo>
                  <a:cubicBezTo>
                    <a:pt x="3570" y="1581"/>
                    <a:pt x="3503" y="1548"/>
                    <a:pt x="3470" y="1515"/>
                  </a:cubicBezTo>
                  <a:cubicBezTo>
                    <a:pt x="3303" y="1315"/>
                    <a:pt x="3103" y="1148"/>
                    <a:pt x="2936" y="981"/>
                  </a:cubicBezTo>
                  <a:lnTo>
                    <a:pt x="2436" y="481"/>
                  </a:lnTo>
                  <a:lnTo>
                    <a:pt x="2169" y="214"/>
                  </a:lnTo>
                  <a:cubicBezTo>
                    <a:pt x="2102" y="147"/>
                    <a:pt x="2002" y="47"/>
                    <a:pt x="1869" y="14"/>
                  </a:cubicBezTo>
                  <a:cubicBezTo>
                    <a:pt x="1842" y="5"/>
                    <a:pt x="1813" y="1"/>
                    <a:pt x="17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8" name="Google Shape;1518;p37"/>
            <p:cNvSpPr/>
            <p:nvPr/>
          </p:nvSpPr>
          <p:spPr>
            <a:xfrm>
              <a:off x="4480025" y="2713225"/>
              <a:ext cx="858975" cy="175150"/>
            </a:xfrm>
            <a:custGeom>
              <a:rect b="b" l="l" r="r" t="t"/>
              <a:pathLst>
                <a:path extrusionOk="0" h="7006" w="34359">
                  <a:moveTo>
                    <a:pt x="1" y="0"/>
                  </a:moveTo>
                  <a:lnTo>
                    <a:pt x="1" y="7005"/>
                  </a:lnTo>
                  <a:lnTo>
                    <a:pt x="34359" y="7005"/>
                  </a:lnTo>
                  <a:lnTo>
                    <a:pt x="3435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9" name="Google Shape;1519;p37"/>
            <p:cNvSpPr/>
            <p:nvPr/>
          </p:nvSpPr>
          <p:spPr>
            <a:xfrm>
              <a:off x="4480025" y="2967575"/>
              <a:ext cx="858975" cy="175150"/>
            </a:xfrm>
            <a:custGeom>
              <a:rect b="b" l="l" r="r" t="t"/>
              <a:pathLst>
                <a:path extrusionOk="0" h="7006" w="34359">
                  <a:moveTo>
                    <a:pt x="1" y="0"/>
                  </a:moveTo>
                  <a:lnTo>
                    <a:pt x="1" y="7005"/>
                  </a:lnTo>
                  <a:lnTo>
                    <a:pt x="34359" y="7005"/>
                  </a:lnTo>
                  <a:lnTo>
                    <a:pt x="3435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0" name="Google Shape;1520;p37"/>
            <p:cNvSpPr/>
            <p:nvPr/>
          </p:nvSpPr>
          <p:spPr>
            <a:xfrm>
              <a:off x="4621800" y="3320325"/>
              <a:ext cx="607125" cy="175975"/>
            </a:xfrm>
            <a:custGeom>
              <a:rect b="b" l="l" r="r" t="t"/>
              <a:pathLst>
                <a:path extrusionOk="0" h="7039" w="24285">
                  <a:moveTo>
                    <a:pt x="3503" y="0"/>
                  </a:moveTo>
                  <a:cubicBezTo>
                    <a:pt x="1568" y="0"/>
                    <a:pt x="1" y="1568"/>
                    <a:pt x="1" y="3536"/>
                  </a:cubicBezTo>
                  <a:cubicBezTo>
                    <a:pt x="1" y="5471"/>
                    <a:pt x="1568" y="7039"/>
                    <a:pt x="3503" y="7039"/>
                  </a:cubicBezTo>
                  <a:lnTo>
                    <a:pt x="20782" y="7039"/>
                  </a:lnTo>
                  <a:cubicBezTo>
                    <a:pt x="22717" y="7039"/>
                    <a:pt x="24285" y="5471"/>
                    <a:pt x="24285" y="3536"/>
                  </a:cubicBezTo>
                  <a:cubicBezTo>
                    <a:pt x="24285" y="1568"/>
                    <a:pt x="22717" y="0"/>
                    <a:pt x="20782"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1" name="Google Shape;1521;p37"/>
            <p:cNvSpPr/>
            <p:nvPr/>
          </p:nvSpPr>
          <p:spPr>
            <a:xfrm>
              <a:off x="4554250" y="2807450"/>
              <a:ext cx="51725" cy="31725"/>
            </a:xfrm>
            <a:custGeom>
              <a:rect b="b" l="l" r="r" t="t"/>
              <a:pathLst>
                <a:path extrusionOk="0" h="1269" w="2069">
                  <a:moveTo>
                    <a:pt x="1001" y="1"/>
                  </a:moveTo>
                  <a:cubicBezTo>
                    <a:pt x="434" y="1"/>
                    <a:pt x="1" y="434"/>
                    <a:pt x="1" y="1001"/>
                  </a:cubicBezTo>
                  <a:cubicBezTo>
                    <a:pt x="1" y="1135"/>
                    <a:pt x="134" y="1268"/>
                    <a:pt x="268" y="1268"/>
                  </a:cubicBezTo>
                  <a:lnTo>
                    <a:pt x="1802" y="1268"/>
                  </a:lnTo>
                  <a:cubicBezTo>
                    <a:pt x="1935" y="1268"/>
                    <a:pt x="2069" y="1135"/>
                    <a:pt x="2069" y="1001"/>
                  </a:cubicBezTo>
                  <a:cubicBezTo>
                    <a:pt x="2069" y="434"/>
                    <a:pt x="1602" y="1"/>
                    <a:pt x="1035"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2" name="Google Shape;1522;p37"/>
            <p:cNvSpPr/>
            <p:nvPr/>
          </p:nvSpPr>
          <p:spPr>
            <a:xfrm>
              <a:off x="4559250" y="2779100"/>
              <a:ext cx="35900" cy="30125"/>
            </a:xfrm>
            <a:custGeom>
              <a:rect b="b" l="l" r="r" t="t"/>
              <a:pathLst>
                <a:path extrusionOk="0" h="1205" w="1436">
                  <a:moveTo>
                    <a:pt x="801" y="0"/>
                  </a:moveTo>
                  <a:cubicBezTo>
                    <a:pt x="268" y="0"/>
                    <a:pt x="1" y="634"/>
                    <a:pt x="401" y="1034"/>
                  </a:cubicBezTo>
                  <a:cubicBezTo>
                    <a:pt x="518" y="1152"/>
                    <a:pt x="666" y="1204"/>
                    <a:pt x="812" y="1204"/>
                  </a:cubicBezTo>
                  <a:cubicBezTo>
                    <a:pt x="1126" y="1204"/>
                    <a:pt x="1435" y="964"/>
                    <a:pt x="1435" y="601"/>
                  </a:cubicBezTo>
                  <a:cubicBezTo>
                    <a:pt x="1435" y="267"/>
                    <a:pt x="1135" y="0"/>
                    <a:pt x="80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3" name="Google Shape;1523;p37"/>
            <p:cNvSpPr/>
            <p:nvPr/>
          </p:nvSpPr>
          <p:spPr>
            <a:xfrm>
              <a:off x="4556750" y="3057625"/>
              <a:ext cx="45900" cy="32550"/>
            </a:xfrm>
            <a:custGeom>
              <a:rect b="b" l="l" r="r" t="t"/>
              <a:pathLst>
                <a:path extrusionOk="0" h="1302" w="1836">
                  <a:moveTo>
                    <a:pt x="1" y="1"/>
                  </a:moveTo>
                  <a:lnTo>
                    <a:pt x="1" y="1302"/>
                  </a:lnTo>
                  <a:lnTo>
                    <a:pt x="1835" y="1302"/>
                  </a:lnTo>
                  <a:lnTo>
                    <a:pt x="1835"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4" name="Google Shape;1524;p37"/>
            <p:cNvSpPr/>
            <p:nvPr/>
          </p:nvSpPr>
          <p:spPr>
            <a:xfrm>
              <a:off x="4551750" y="3028225"/>
              <a:ext cx="55900" cy="36100"/>
            </a:xfrm>
            <a:custGeom>
              <a:rect b="b" l="l" r="r" t="t"/>
              <a:pathLst>
                <a:path extrusionOk="0" h="1444" w="2236">
                  <a:moveTo>
                    <a:pt x="1106" y="1"/>
                  </a:moveTo>
                  <a:cubicBezTo>
                    <a:pt x="568" y="1"/>
                    <a:pt x="34" y="359"/>
                    <a:pt x="1" y="1077"/>
                  </a:cubicBezTo>
                  <a:lnTo>
                    <a:pt x="1" y="1444"/>
                  </a:lnTo>
                  <a:lnTo>
                    <a:pt x="601" y="1444"/>
                  </a:lnTo>
                  <a:lnTo>
                    <a:pt x="601" y="1077"/>
                  </a:lnTo>
                  <a:cubicBezTo>
                    <a:pt x="601" y="726"/>
                    <a:pt x="851" y="551"/>
                    <a:pt x="1101" y="551"/>
                  </a:cubicBezTo>
                  <a:cubicBezTo>
                    <a:pt x="1352" y="551"/>
                    <a:pt x="1602" y="726"/>
                    <a:pt x="1602" y="1077"/>
                  </a:cubicBezTo>
                  <a:lnTo>
                    <a:pt x="1602" y="1444"/>
                  </a:lnTo>
                  <a:lnTo>
                    <a:pt x="2236" y="1444"/>
                  </a:lnTo>
                  <a:lnTo>
                    <a:pt x="2236" y="1077"/>
                  </a:lnTo>
                  <a:cubicBezTo>
                    <a:pt x="2186" y="359"/>
                    <a:pt x="1644" y="1"/>
                    <a:pt x="1106"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5" name="Google Shape;1525;p37"/>
            <p:cNvSpPr/>
            <p:nvPr/>
          </p:nvSpPr>
          <p:spPr>
            <a:xfrm>
              <a:off x="4678500" y="3599675"/>
              <a:ext cx="25900" cy="39225"/>
            </a:xfrm>
            <a:custGeom>
              <a:rect b="b" l="l" r="r" t="t"/>
              <a:pathLst>
                <a:path extrusionOk="0" h="1569" w="1036">
                  <a:moveTo>
                    <a:pt x="1" y="1"/>
                  </a:moveTo>
                  <a:lnTo>
                    <a:pt x="1" y="1569"/>
                  </a:lnTo>
                  <a:lnTo>
                    <a:pt x="168" y="1569"/>
                  </a:lnTo>
                  <a:lnTo>
                    <a:pt x="168" y="902"/>
                  </a:lnTo>
                  <a:lnTo>
                    <a:pt x="935" y="902"/>
                  </a:lnTo>
                  <a:lnTo>
                    <a:pt x="935" y="768"/>
                  </a:lnTo>
                  <a:lnTo>
                    <a:pt x="168" y="768"/>
                  </a:lnTo>
                  <a:lnTo>
                    <a:pt x="168" y="134"/>
                  </a:lnTo>
                  <a:lnTo>
                    <a:pt x="1035" y="134"/>
                  </a:lnTo>
                  <a:lnTo>
                    <a:pt x="1035"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37"/>
            <p:cNvSpPr/>
            <p:nvPr/>
          </p:nvSpPr>
          <p:spPr>
            <a:xfrm>
              <a:off x="4707700" y="3608850"/>
              <a:ext cx="33375" cy="30050"/>
            </a:xfrm>
            <a:custGeom>
              <a:rect b="b" l="l" r="r" t="t"/>
              <a:pathLst>
                <a:path extrusionOk="0" h="1202" w="1335">
                  <a:moveTo>
                    <a:pt x="601" y="176"/>
                  </a:moveTo>
                  <a:cubicBezTo>
                    <a:pt x="818" y="176"/>
                    <a:pt x="1035" y="318"/>
                    <a:pt x="1035" y="601"/>
                  </a:cubicBezTo>
                  <a:cubicBezTo>
                    <a:pt x="1035" y="885"/>
                    <a:pt x="818" y="1027"/>
                    <a:pt x="601" y="1027"/>
                  </a:cubicBezTo>
                  <a:cubicBezTo>
                    <a:pt x="384" y="1027"/>
                    <a:pt x="167" y="885"/>
                    <a:pt x="167" y="601"/>
                  </a:cubicBezTo>
                  <a:cubicBezTo>
                    <a:pt x="167" y="318"/>
                    <a:pt x="384" y="176"/>
                    <a:pt x="601" y="176"/>
                  </a:cubicBezTo>
                  <a:close/>
                  <a:moveTo>
                    <a:pt x="601" y="1"/>
                  </a:moveTo>
                  <a:cubicBezTo>
                    <a:pt x="267" y="1"/>
                    <a:pt x="0" y="268"/>
                    <a:pt x="34" y="601"/>
                  </a:cubicBezTo>
                  <a:cubicBezTo>
                    <a:pt x="0" y="935"/>
                    <a:pt x="267" y="1202"/>
                    <a:pt x="601" y="1202"/>
                  </a:cubicBezTo>
                  <a:cubicBezTo>
                    <a:pt x="1335" y="1135"/>
                    <a:pt x="1335" y="68"/>
                    <a:pt x="60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7" name="Google Shape;1527;p37"/>
            <p:cNvSpPr/>
            <p:nvPr/>
          </p:nvSpPr>
          <p:spPr>
            <a:xfrm>
              <a:off x="4746050" y="3608850"/>
              <a:ext cx="14200" cy="29225"/>
            </a:xfrm>
            <a:custGeom>
              <a:rect b="b" l="l" r="r" t="t"/>
              <a:pathLst>
                <a:path extrusionOk="0" h="1169" w="568">
                  <a:moveTo>
                    <a:pt x="1" y="1"/>
                  </a:moveTo>
                  <a:lnTo>
                    <a:pt x="1" y="1168"/>
                  </a:lnTo>
                  <a:lnTo>
                    <a:pt x="134" y="1168"/>
                  </a:lnTo>
                  <a:lnTo>
                    <a:pt x="134" y="601"/>
                  </a:lnTo>
                  <a:cubicBezTo>
                    <a:pt x="134" y="334"/>
                    <a:pt x="301" y="168"/>
                    <a:pt x="535" y="168"/>
                  </a:cubicBezTo>
                  <a:lnTo>
                    <a:pt x="568" y="168"/>
                  </a:lnTo>
                  <a:lnTo>
                    <a:pt x="568" y="1"/>
                  </a:lnTo>
                  <a:cubicBezTo>
                    <a:pt x="401" y="1"/>
                    <a:pt x="201" y="101"/>
                    <a:pt x="134" y="268"/>
                  </a:cubicBezTo>
                  <a:lnTo>
                    <a:pt x="13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8" name="Google Shape;1528;p37"/>
            <p:cNvSpPr/>
            <p:nvPr/>
          </p:nvSpPr>
          <p:spPr>
            <a:xfrm>
              <a:off x="4759400" y="3609525"/>
              <a:ext cx="35850" cy="40300"/>
            </a:xfrm>
            <a:custGeom>
              <a:rect b="b" l="l" r="r" t="t"/>
              <a:pathLst>
                <a:path extrusionOk="0" h="1612" w="1434">
                  <a:moveTo>
                    <a:pt x="798" y="86"/>
                  </a:moveTo>
                  <a:cubicBezTo>
                    <a:pt x="1029" y="86"/>
                    <a:pt x="1258" y="266"/>
                    <a:pt x="1235" y="541"/>
                  </a:cubicBezTo>
                  <a:cubicBezTo>
                    <a:pt x="1235" y="808"/>
                    <a:pt x="1035" y="975"/>
                    <a:pt x="801" y="975"/>
                  </a:cubicBezTo>
                  <a:cubicBezTo>
                    <a:pt x="401" y="975"/>
                    <a:pt x="201" y="474"/>
                    <a:pt x="501" y="207"/>
                  </a:cubicBezTo>
                  <a:cubicBezTo>
                    <a:pt x="585" y="124"/>
                    <a:pt x="691" y="86"/>
                    <a:pt x="798" y="86"/>
                  </a:cubicBezTo>
                  <a:close/>
                  <a:moveTo>
                    <a:pt x="834" y="1"/>
                  </a:moveTo>
                  <a:cubicBezTo>
                    <a:pt x="811" y="1"/>
                    <a:pt x="789" y="3"/>
                    <a:pt x="768" y="7"/>
                  </a:cubicBezTo>
                  <a:cubicBezTo>
                    <a:pt x="1" y="7"/>
                    <a:pt x="1" y="1108"/>
                    <a:pt x="768" y="1108"/>
                  </a:cubicBezTo>
                  <a:cubicBezTo>
                    <a:pt x="790" y="1112"/>
                    <a:pt x="812" y="1114"/>
                    <a:pt x="834" y="1114"/>
                  </a:cubicBezTo>
                  <a:cubicBezTo>
                    <a:pt x="978" y="1114"/>
                    <a:pt x="1119" y="1024"/>
                    <a:pt x="1235" y="908"/>
                  </a:cubicBezTo>
                  <a:lnTo>
                    <a:pt x="1235" y="1041"/>
                  </a:lnTo>
                  <a:cubicBezTo>
                    <a:pt x="1235" y="1342"/>
                    <a:pt x="1101" y="1475"/>
                    <a:pt x="801" y="1475"/>
                  </a:cubicBezTo>
                  <a:cubicBezTo>
                    <a:pt x="634" y="1475"/>
                    <a:pt x="468" y="1408"/>
                    <a:pt x="334" y="1308"/>
                  </a:cubicBezTo>
                  <a:lnTo>
                    <a:pt x="267" y="1408"/>
                  </a:lnTo>
                  <a:cubicBezTo>
                    <a:pt x="401" y="1542"/>
                    <a:pt x="601" y="1608"/>
                    <a:pt x="801" y="1608"/>
                  </a:cubicBezTo>
                  <a:cubicBezTo>
                    <a:pt x="820" y="1610"/>
                    <a:pt x="839" y="1611"/>
                    <a:pt x="857" y="1611"/>
                  </a:cubicBezTo>
                  <a:cubicBezTo>
                    <a:pt x="1168" y="1611"/>
                    <a:pt x="1433" y="1354"/>
                    <a:pt x="1402" y="1008"/>
                  </a:cubicBezTo>
                  <a:lnTo>
                    <a:pt x="1402" y="7"/>
                  </a:lnTo>
                  <a:lnTo>
                    <a:pt x="1235" y="7"/>
                  </a:lnTo>
                  <a:lnTo>
                    <a:pt x="1235" y="241"/>
                  </a:lnTo>
                  <a:cubicBezTo>
                    <a:pt x="1148" y="95"/>
                    <a:pt x="985" y="1"/>
                    <a:pt x="834"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9" name="Google Shape;1529;p37"/>
            <p:cNvSpPr/>
            <p:nvPr/>
          </p:nvSpPr>
          <p:spPr>
            <a:xfrm>
              <a:off x="4801925" y="3609050"/>
              <a:ext cx="35050" cy="29850"/>
            </a:xfrm>
            <a:custGeom>
              <a:rect b="b" l="l" r="r" t="t"/>
              <a:pathLst>
                <a:path extrusionOk="0" h="1194" w="1402">
                  <a:moveTo>
                    <a:pt x="628" y="219"/>
                  </a:moveTo>
                  <a:cubicBezTo>
                    <a:pt x="828" y="219"/>
                    <a:pt x="1014" y="359"/>
                    <a:pt x="1035" y="593"/>
                  </a:cubicBezTo>
                  <a:lnTo>
                    <a:pt x="1068" y="593"/>
                  </a:lnTo>
                  <a:cubicBezTo>
                    <a:pt x="1068" y="860"/>
                    <a:pt x="868" y="1060"/>
                    <a:pt x="601" y="1060"/>
                  </a:cubicBezTo>
                  <a:cubicBezTo>
                    <a:pt x="268" y="1060"/>
                    <a:pt x="68" y="627"/>
                    <a:pt x="301" y="360"/>
                  </a:cubicBezTo>
                  <a:cubicBezTo>
                    <a:pt x="397" y="264"/>
                    <a:pt x="515" y="219"/>
                    <a:pt x="628" y="219"/>
                  </a:cubicBezTo>
                  <a:close/>
                  <a:moveTo>
                    <a:pt x="579" y="0"/>
                  </a:moveTo>
                  <a:cubicBezTo>
                    <a:pt x="283" y="0"/>
                    <a:pt x="1" y="237"/>
                    <a:pt x="1" y="593"/>
                  </a:cubicBezTo>
                  <a:cubicBezTo>
                    <a:pt x="1" y="927"/>
                    <a:pt x="268" y="1194"/>
                    <a:pt x="601" y="1194"/>
                  </a:cubicBezTo>
                  <a:cubicBezTo>
                    <a:pt x="1135" y="1194"/>
                    <a:pt x="1402" y="560"/>
                    <a:pt x="1002" y="193"/>
                  </a:cubicBezTo>
                  <a:cubicBezTo>
                    <a:pt x="879" y="60"/>
                    <a:pt x="727" y="0"/>
                    <a:pt x="579"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0" name="Google Shape;1530;p37"/>
            <p:cNvSpPr/>
            <p:nvPr/>
          </p:nvSpPr>
          <p:spPr>
            <a:xfrm>
              <a:off x="4835300" y="3603025"/>
              <a:ext cx="20025" cy="35150"/>
            </a:xfrm>
            <a:custGeom>
              <a:rect b="b" l="l" r="r" t="t"/>
              <a:pathLst>
                <a:path extrusionOk="0" h="1406" w="801">
                  <a:moveTo>
                    <a:pt x="200" y="0"/>
                  </a:moveTo>
                  <a:lnTo>
                    <a:pt x="200" y="234"/>
                  </a:lnTo>
                  <a:lnTo>
                    <a:pt x="0" y="234"/>
                  </a:lnTo>
                  <a:lnTo>
                    <a:pt x="0" y="367"/>
                  </a:lnTo>
                  <a:lnTo>
                    <a:pt x="200" y="367"/>
                  </a:lnTo>
                  <a:lnTo>
                    <a:pt x="200" y="1068"/>
                  </a:lnTo>
                  <a:cubicBezTo>
                    <a:pt x="170" y="1251"/>
                    <a:pt x="306" y="1406"/>
                    <a:pt x="483" y="1406"/>
                  </a:cubicBezTo>
                  <a:cubicBezTo>
                    <a:pt x="499" y="1406"/>
                    <a:pt x="517" y="1404"/>
                    <a:pt x="534" y="1401"/>
                  </a:cubicBezTo>
                  <a:cubicBezTo>
                    <a:pt x="634" y="1401"/>
                    <a:pt x="701" y="1401"/>
                    <a:pt x="801" y="1335"/>
                  </a:cubicBezTo>
                  <a:lnTo>
                    <a:pt x="734" y="1235"/>
                  </a:lnTo>
                  <a:cubicBezTo>
                    <a:pt x="667" y="1268"/>
                    <a:pt x="634" y="1268"/>
                    <a:pt x="567" y="1268"/>
                  </a:cubicBezTo>
                  <a:cubicBezTo>
                    <a:pt x="550" y="1272"/>
                    <a:pt x="533" y="1274"/>
                    <a:pt x="517" y="1274"/>
                  </a:cubicBezTo>
                  <a:cubicBezTo>
                    <a:pt x="410" y="1274"/>
                    <a:pt x="338" y="1184"/>
                    <a:pt x="367" y="1068"/>
                  </a:cubicBezTo>
                  <a:lnTo>
                    <a:pt x="367" y="367"/>
                  </a:lnTo>
                  <a:lnTo>
                    <a:pt x="701" y="367"/>
                  </a:lnTo>
                  <a:lnTo>
                    <a:pt x="701" y="234"/>
                  </a:lnTo>
                  <a:lnTo>
                    <a:pt x="367" y="234"/>
                  </a:lnTo>
                  <a:lnTo>
                    <a:pt x="367"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1" name="Google Shape;1531;p37"/>
            <p:cNvSpPr/>
            <p:nvPr/>
          </p:nvSpPr>
          <p:spPr>
            <a:xfrm>
              <a:off x="4876150" y="3609700"/>
              <a:ext cx="30050" cy="39200"/>
            </a:xfrm>
            <a:custGeom>
              <a:rect b="b" l="l" r="r" t="t"/>
              <a:pathLst>
                <a:path extrusionOk="0" h="1568" w="1202">
                  <a:moveTo>
                    <a:pt x="628" y="193"/>
                  </a:moveTo>
                  <a:cubicBezTo>
                    <a:pt x="828" y="193"/>
                    <a:pt x="1013" y="333"/>
                    <a:pt x="1035" y="567"/>
                  </a:cubicBezTo>
                  <a:cubicBezTo>
                    <a:pt x="1068" y="801"/>
                    <a:pt x="868" y="1034"/>
                    <a:pt x="634" y="1034"/>
                  </a:cubicBezTo>
                  <a:cubicBezTo>
                    <a:pt x="267" y="1034"/>
                    <a:pt x="67" y="601"/>
                    <a:pt x="301" y="334"/>
                  </a:cubicBezTo>
                  <a:cubicBezTo>
                    <a:pt x="397" y="238"/>
                    <a:pt x="515" y="193"/>
                    <a:pt x="628" y="193"/>
                  </a:cubicBezTo>
                  <a:close/>
                  <a:moveTo>
                    <a:pt x="1" y="0"/>
                  </a:moveTo>
                  <a:lnTo>
                    <a:pt x="1" y="1568"/>
                  </a:lnTo>
                  <a:lnTo>
                    <a:pt x="167" y="1568"/>
                  </a:lnTo>
                  <a:lnTo>
                    <a:pt x="167" y="934"/>
                  </a:lnTo>
                  <a:cubicBezTo>
                    <a:pt x="267" y="1068"/>
                    <a:pt x="434" y="1168"/>
                    <a:pt x="601" y="1168"/>
                  </a:cubicBezTo>
                  <a:cubicBezTo>
                    <a:pt x="935" y="1168"/>
                    <a:pt x="1201" y="901"/>
                    <a:pt x="1201" y="567"/>
                  </a:cubicBezTo>
                  <a:cubicBezTo>
                    <a:pt x="1201" y="267"/>
                    <a:pt x="935" y="0"/>
                    <a:pt x="634" y="0"/>
                  </a:cubicBezTo>
                  <a:cubicBezTo>
                    <a:pt x="434" y="0"/>
                    <a:pt x="267" y="67"/>
                    <a:pt x="167" y="234"/>
                  </a:cubicBezTo>
                  <a:lnTo>
                    <a:pt x="167"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2" name="Google Shape;1532;p37"/>
            <p:cNvSpPr/>
            <p:nvPr/>
          </p:nvSpPr>
          <p:spPr>
            <a:xfrm>
              <a:off x="4912000" y="3609475"/>
              <a:ext cx="24150" cy="29600"/>
            </a:xfrm>
            <a:custGeom>
              <a:rect b="b" l="l" r="r" t="t"/>
              <a:pathLst>
                <a:path extrusionOk="0" h="1184" w="966">
                  <a:moveTo>
                    <a:pt x="802" y="643"/>
                  </a:moveTo>
                  <a:lnTo>
                    <a:pt x="802" y="810"/>
                  </a:lnTo>
                  <a:cubicBezTo>
                    <a:pt x="743" y="955"/>
                    <a:pt x="609" y="1050"/>
                    <a:pt x="488" y="1050"/>
                  </a:cubicBezTo>
                  <a:cubicBezTo>
                    <a:pt x="470" y="1050"/>
                    <a:pt x="452" y="1048"/>
                    <a:pt x="435" y="1043"/>
                  </a:cubicBezTo>
                  <a:cubicBezTo>
                    <a:pt x="234" y="1043"/>
                    <a:pt x="134" y="943"/>
                    <a:pt x="134" y="843"/>
                  </a:cubicBezTo>
                  <a:cubicBezTo>
                    <a:pt x="134" y="710"/>
                    <a:pt x="201" y="643"/>
                    <a:pt x="435" y="643"/>
                  </a:cubicBezTo>
                  <a:close/>
                  <a:moveTo>
                    <a:pt x="398" y="1"/>
                  </a:moveTo>
                  <a:cubicBezTo>
                    <a:pt x="243" y="1"/>
                    <a:pt x="111" y="60"/>
                    <a:pt x="1" y="143"/>
                  </a:cubicBezTo>
                  <a:lnTo>
                    <a:pt x="68" y="276"/>
                  </a:lnTo>
                  <a:cubicBezTo>
                    <a:pt x="201" y="176"/>
                    <a:pt x="335" y="143"/>
                    <a:pt x="468" y="143"/>
                  </a:cubicBezTo>
                  <a:cubicBezTo>
                    <a:pt x="701" y="143"/>
                    <a:pt x="802" y="243"/>
                    <a:pt x="802" y="443"/>
                  </a:cubicBezTo>
                  <a:lnTo>
                    <a:pt x="802" y="510"/>
                  </a:lnTo>
                  <a:lnTo>
                    <a:pt x="435" y="510"/>
                  </a:lnTo>
                  <a:cubicBezTo>
                    <a:pt x="101" y="510"/>
                    <a:pt x="1" y="643"/>
                    <a:pt x="1" y="843"/>
                  </a:cubicBezTo>
                  <a:cubicBezTo>
                    <a:pt x="1" y="1043"/>
                    <a:pt x="134" y="1177"/>
                    <a:pt x="401" y="1177"/>
                  </a:cubicBezTo>
                  <a:cubicBezTo>
                    <a:pt x="423" y="1181"/>
                    <a:pt x="445" y="1183"/>
                    <a:pt x="467" y="1183"/>
                  </a:cubicBezTo>
                  <a:cubicBezTo>
                    <a:pt x="611" y="1183"/>
                    <a:pt x="748" y="1092"/>
                    <a:pt x="835" y="977"/>
                  </a:cubicBezTo>
                  <a:lnTo>
                    <a:pt x="835" y="1177"/>
                  </a:lnTo>
                  <a:lnTo>
                    <a:pt x="935" y="1177"/>
                  </a:lnTo>
                  <a:lnTo>
                    <a:pt x="935" y="443"/>
                  </a:lnTo>
                  <a:cubicBezTo>
                    <a:pt x="966" y="196"/>
                    <a:pt x="768" y="6"/>
                    <a:pt x="553" y="6"/>
                  </a:cubicBezTo>
                  <a:cubicBezTo>
                    <a:pt x="536" y="6"/>
                    <a:pt x="518" y="7"/>
                    <a:pt x="501" y="9"/>
                  </a:cubicBezTo>
                  <a:cubicBezTo>
                    <a:pt x="466" y="3"/>
                    <a:pt x="431" y="1"/>
                    <a:pt x="398"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3" name="Google Shape;1533;p37"/>
            <p:cNvSpPr/>
            <p:nvPr/>
          </p:nvSpPr>
          <p:spPr>
            <a:xfrm>
              <a:off x="4942025" y="3608850"/>
              <a:ext cx="24225" cy="30050"/>
            </a:xfrm>
            <a:custGeom>
              <a:rect b="b" l="l" r="r" t="t"/>
              <a:pathLst>
                <a:path extrusionOk="0" h="1202" w="969">
                  <a:moveTo>
                    <a:pt x="501" y="1"/>
                  </a:moveTo>
                  <a:cubicBezTo>
                    <a:pt x="234" y="1"/>
                    <a:pt x="68" y="168"/>
                    <a:pt x="68" y="368"/>
                  </a:cubicBezTo>
                  <a:cubicBezTo>
                    <a:pt x="68" y="801"/>
                    <a:pt x="801" y="568"/>
                    <a:pt x="801" y="868"/>
                  </a:cubicBezTo>
                  <a:cubicBezTo>
                    <a:pt x="801" y="1002"/>
                    <a:pt x="735" y="1068"/>
                    <a:pt x="501" y="1068"/>
                  </a:cubicBezTo>
                  <a:cubicBezTo>
                    <a:pt x="334" y="1068"/>
                    <a:pt x="201" y="1035"/>
                    <a:pt x="68" y="935"/>
                  </a:cubicBezTo>
                  <a:lnTo>
                    <a:pt x="1" y="1068"/>
                  </a:lnTo>
                  <a:cubicBezTo>
                    <a:pt x="134" y="1168"/>
                    <a:pt x="301" y="1202"/>
                    <a:pt x="501" y="1202"/>
                  </a:cubicBezTo>
                  <a:cubicBezTo>
                    <a:pt x="801" y="1202"/>
                    <a:pt x="968" y="1068"/>
                    <a:pt x="968" y="868"/>
                  </a:cubicBezTo>
                  <a:cubicBezTo>
                    <a:pt x="968" y="434"/>
                    <a:pt x="234" y="668"/>
                    <a:pt x="234" y="334"/>
                  </a:cubicBezTo>
                  <a:cubicBezTo>
                    <a:pt x="234" y="234"/>
                    <a:pt x="301" y="134"/>
                    <a:pt x="535" y="134"/>
                  </a:cubicBezTo>
                  <a:cubicBezTo>
                    <a:pt x="635" y="134"/>
                    <a:pt x="768" y="168"/>
                    <a:pt x="868" y="234"/>
                  </a:cubicBezTo>
                  <a:lnTo>
                    <a:pt x="935" y="134"/>
                  </a:lnTo>
                  <a:cubicBezTo>
                    <a:pt x="801" y="68"/>
                    <a:pt x="668" y="1"/>
                    <a:pt x="50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4" name="Google Shape;1534;p37"/>
            <p:cNvSpPr/>
            <p:nvPr/>
          </p:nvSpPr>
          <p:spPr>
            <a:xfrm>
              <a:off x="4969550" y="3608850"/>
              <a:ext cx="23375" cy="30050"/>
            </a:xfrm>
            <a:custGeom>
              <a:rect b="b" l="l" r="r" t="t"/>
              <a:pathLst>
                <a:path extrusionOk="0" h="1202" w="935">
                  <a:moveTo>
                    <a:pt x="501" y="1"/>
                  </a:moveTo>
                  <a:cubicBezTo>
                    <a:pt x="201" y="1"/>
                    <a:pt x="34" y="168"/>
                    <a:pt x="34" y="368"/>
                  </a:cubicBezTo>
                  <a:cubicBezTo>
                    <a:pt x="34" y="801"/>
                    <a:pt x="801" y="568"/>
                    <a:pt x="801" y="868"/>
                  </a:cubicBezTo>
                  <a:cubicBezTo>
                    <a:pt x="801" y="1002"/>
                    <a:pt x="701" y="1068"/>
                    <a:pt x="468" y="1068"/>
                  </a:cubicBezTo>
                  <a:cubicBezTo>
                    <a:pt x="334" y="1068"/>
                    <a:pt x="167" y="1035"/>
                    <a:pt x="67" y="935"/>
                  </a:cubicBezTo>
                  <a:lnTo>
                    <a:pt x="1" y="1068"/>
                  </a:lnTo>
                  <a:cubicBezTo>
                    <a:pt x="134" y="1168"/>
                    <a:pt x="301" y="1202"/>
                    <a:pt x="468" y="1202"/>
                  </a:cubicBezTo>
                  <a:cubicBezTo>
                    <a:pt x="768" y="1202"/>
                    <a:pt x="935" y="1068"/>
                    <a:pt x="935" y="868"/>
                  </a:cubicBezTo>
                  <a:cubicBezTo>
                    <a:pt x="935" y="434"/>
                    <a:pt x="201" y="668"/>
                    <a:pt x="201" y="334"/>
                  </a:cubicBezTo>
                  <a:cubicBezTo>
                    <a:pt x="201" y="234"/>
                    <a:pt x="301" y="134"/>
                    <a:pt x="501" y="134"/>
                  </a:cubicBezTo>
                  <a:cubicBezTo>
                    <a:pt x="634" y="134"/>
                    <a:pt x="734" y="168"/>
                    <a:pt x="835" y="234"/>
                  </a:cubicBezTo>
                  <a:lnTo>
                    <a:pt x="901" y="134"/>
                  </a:lnTo>
                  <a:cubicBezTo>
                    <a:pt x="768" y="68"/>
                    <a:pt x="634" y="1"/>
                    <a:pt x="50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5" name="Google Shape;1535;p37"/>
            <p:cNvSpPr/>
            <p:nvPr/>
          </p:nvSpPr>
          <p:spPr>
            <a:xfrm>
              <a:off x="4995400" y="3609700"/>
              <a:ext cx="46725" cy="29200"/>
            </a:xfrm>
            <a:custGeom>
              <a:rect b="b" l="l" r="r" t="t"/>
              <a:pathLst>
                <a:path extrusionOk="0" h="1168" w="1869">
                  <a:moveTo>
                    <a:pt x="1" y="0"/>
                  </a:moveTo>
                  <a:lnTo>
                    <a:pt x="401" y="1168"/>
                  </a:lnTo>
                  <a:lnTo>
                    <a:pt x="568" y="1168"/>
                  </a:lnTo>
                  <a:lnTo>
                    <a:pt x="935" y="200"/>
                  </a:lnTo>
                  <a:lnTo>
                    <a:pt x="1302" y="1168"/>
                  </a:lnTo>
                  <a:lnTo>
                    <a:pt x="1435" y="1168"/>
                  </a:lnTo>
                  <a:lnTo>
                    <a:pt x="1869" y="0"/>
                  </a:lnTo>
                  <a:lnTo>
                    <a:pt x="1735" y="0"/>
                  </a:lnTo>
                  <a:lnTo>
                    <a:pt x="1368" y="968"/>
                  </a:lnTo>
                  <a:lnTo>
                    <a:pt x="1001" y="0"/>
                  </a:lnTo>
                  <a:lnTo>
                    <a:pt x="868" y="0"/>
                  </a:lnTo>
                  <a:lnTo>
                    <a:pt x="501" y="968"/>
                  </a:lnTo>
                  <a:lnTo>
                    <a:pt x="134"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6" name="Google Shape;1536;p37"/>
            <p:cNvSpPr/>
            <p:nvPr/>
          </p:nvSpPr>
          <p:spPr>
            <a:xfrm>
              <a:off x="5043775" y="3609050"/>
              <a:ext cx="35050" cy="29850"/>
            </a:xfrm>
            <a:custGeom>
              <a:rect b="b" l="l" r="r" t="t"/>
              <a:pathLst>
                <a:path extrusionOk="0" h="1194" w="1402">
                  <a:moveTo>
                    <a:pt x="634" y="160"/>
                  </a:moveTo>
                  <a:cubicBezTo>
                    <a:pt x="868" y="160"/>
                    <a:pt x="1068" y="360"/>
                    <a:pt x="1034" y="593"/>
                  </a:cubicBezTo>
                  <a:cubicBezTo>
                    <a:pt x="1068" y="827"/>
                    <a:pt x="868" y="1060"/>
                    <a:pt x="634" y="1060"/>
                  </a:cubicBezTo>
                  <a:cubicBezTo>
                    <a:pt x="67" y="994"/>
                    <a:pt x="67" y="193"/>
                    <a:pt x="634" y="160"/>
                  </a:cubicBezTo>
                  <a:close/>
                  <a:moveTo>
                    <a:pt x="612" y="0"/>
                  </a:moveTo>
                  <a:cubicBezTo>
                    <a:pt x="315" y="0"/>
                    <a:pt x="34" y="237"/>
                    <a:pt x="34" y="593"/>
                  </a:cubicBezTo>
                  <a:cubicBezTo>
                    <a:pt x="0" y="927"/>
                    <a:pt x="301" y="1194"/>
                    <a:pt x="634" y="1194"/>
                  </a:cubicBezTo>
                  <a:cubicBezTo>
                    <a:pt x="1135" y="1194"/>
                    <a:pt x="1401" y="560"/>
                    <a:pt x="1034" y="193"/>
                  </a:cubicBezTo>
                  <a:cubicBezTo>
                    <a:pt x="912" y="60"/>
                    <a:pt x="760" y="0"/>
                    <a:pt x="612"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7" name="Google Shape;1537;p37"/>
            <p:cNvSpPr/>
            <p:nvPr/>
          </p:nvSpPr>
          <p:spPr>
            <a:xfrm>
              <a:off x="5082125" y="3608850"/>
              <a:ext cx="14200" cy="29225"/>
            </a:xfrm>
            <a:custGeom>
              <a:rect b="b" l="l" r="r" t="t"/>
              <a:pathLst>
                <a:path extrusionOk="0" h="1169" w="568">
                  <a:moveTo>
                    <a:pt x="1" y="1"/>
                  </a:moveTo>
                  <a:lnTo>
                    <a:pt x="1" y="1168"/>
                  </a:lnTo>
                  <a:lnTo>
                    <a:pt x="168" y="1168"/>
                  </a:lnTo>
                  <a:lnTo>
                    <a:pt x="168" y="601"/>
                  </a:lnTo>
                  <a:cubicBezTo>
                    <a:pt x="134" y="368"/>
                    <a:pt x="301" y="168"/>
                    <a:pt x="535" y="168"/>
                  </a:cubicBezTo>
                  <a:lnTo>
                    <a:pt x="568" y="168"/>
                  </a:lnTo>
                  <a:lnTo>
                    <a:pt x="568" y="1"/>
                  </a:lnTo>
                  <a:cubicBezTo>
                    <a:pt x="401" y="1"/>
                    <a:pt x="234" y="101"/>
                    <a:pt x="134" y="268"/>
                  </a:cubicBezTo>
                  <a:lnTo>
                    <a:pt x="13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8" name="Google Shape;1538;p37"/>
            <p:cNvSpPr/>
            <p:nvPr/>
          </p:nvSpPr>
          <p:spPr>
            <a:xfrm>
              <a:off x="5097150" y="3597175"/>
              <a:ext cx="32550" cy="41725"/>
            </a:xfrm>
            <a:custGeom>
              <a:rect b="b" l="l" r="r" t="t"/>
              <a:pathLst>
                <a:path extrusionOk="0" h="1669" w="1302">
                  <a:moveTo>
                    <a:pt x="746" y="694"/>
                  </a:moveTo>
                  <a:cubicBezTo>
                    <a:pt x="948" y="694"/>
                    <a:pt x="1146" y="834"/>
                    <a:pt x="1168" y="1068"/>
                  </a:cubicBezTo>
                  <a:cubicBezTo>
                    <a:pt x="1168" y="1302"/>
                    <a:pt x="968" y="1535"/>
                    <a:pt x="734" y="1535"/>
                  </a:cubicBezTo>
                  <a:cubicBezTo>
                    <a:pt x="367" y="1535"/>
                    <a:pt x="200" y="1102"/>
                    <a:pt x="434" y="835"/>
                  </a:cubicBezTo>
                  <a:cubicBezTo>
                    <a:pt x="518" y="739"/>
                    <a:pt x="633" y="694"/>
                    <a:pt x="746" y="694"/>
                  </a:cubicBezTo>
                  <a:close/>
                  <a:moveTo>
                    <a:pt x="1168" y="1"/>
                  </a:moveTo>
                  <a:lnTo>
                    <a:pt x="1168" y="701"/>
                  </a:lnTo>
                  <a:cubicBezTo>
                    <a:pt x="1068" y="568"/>
                    <a:pt x="901" y="468"/>
                    <a:pt x="701" y="468"/>
                  </a:cubicBezTo>
                  <a:cubicBezTo>
                    <a:pt x="0" y="535"/>
                    <a:pt x="0" y="1602"/>
                    <a:pt x="701" y="1669"/>
                  </a:cubicBezTo>
                  <a:cubicBezTo>
                    <a:pt x="901" y="1669"/>
                    <a:pt x="1068" y="1569"/>
                    <a:pt x="1168" y="1435"/>
                  </a:cubicBezTo>
                  <a:lnTo>
                    <a:pt x="1168" y="1669"/>
                  </a:lnTo>
                  <a:lnTo>
                    <a:pt x="1301" y="1669"/>
                  </a:lnTo>
                  <a:lnTo>
                    <a:pt x="1301"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9" name="Google Shape;1539;p37"/>
            <p:cNvSpPr/>
            <p:nvPr/>
          </p:nvSpPr>
          <p:spPr>
            <a:xfrm>
              <a:off x="5136350" y="3599675"/>
              <a:ext cx="26700" cy="39225"/>
            </a:xfrm>
            <a:custGeom>
              <a:rect b="b" l="l" r="r" t="t"/>
              <a:pathLst>
                <a:path extrusionOk="0" h="1569" w="1068">
                  <a:moveTo>
                    <a:pt x="534" y="1"/>
                  </a:moveTo>
                  <a:cubicBezTo>
                    <a:pt x="334" y="1"/>
                    <a:pt x="133" y="68"/>
                    <a:pt x="0" y="234"/>
                  </a:cubicBezTo>
                  <a:lnTo>
                    <a:pt x="100" y="301"/>
                  </a:lnTo>
                  <a:cubicBezTo>
                    <a:pt x="200" y="201"/>
                    <a:pt x="367" y="134"/>
                    <a:pt x="534" y="134"/>
                  </a:cubicBezTo>
                  <a:cubicBezTo>
                    <a:pt x="767" y="134"/>
                    <a:pt x="867" y="234"/>
                    <a:pt x="867" y="401"/>
                  </a:cubicBezTo>
                  <a:cubicBezTo>
                    <a:pt x="867" y="701"/>
                    <a:pt x="467" y="735"/>
                    <a:pt x="467" y="1102"/>
                  </a:cubicBezTo>
                  <a:lnTo>
                    <a:pt x="634" y="1102"/>
                  </a:lnTo>
                  <a:cubicBezTo>
                    <a:pt x="634" y="768"/>
                    <a:pt x="1067" y="768"/>
                    <a:pt x="1067" y="368"/>
                  </a:cubicBezTo>
                  <a:cubicBezTo>
                    <a:pt x="1067" y="134"/>
                    <a:pt x="867" y="1"/>
                    <a:pt x="534" y="1"/>
                  </a:cubicBezTo>
                  <a:close/>
                  <a:moveTo>
                    <a:pt x="501" y="1385"/>
                  </a:moveTo>
                  <a:cubicBezTo>
                    <a:pt x="481" y="1385"/>
                    <a:pt x="467" y="1399"/>
                    <a:pt x="467" y="1435"/>
                  </a:cubicBezTo>
                  <a:lnTo>
                    <a:pt x="434" y="1469"/>
                  </a:lnTo>
                  <a:cubicBezTo>
                    <a:pt x="467" y="1535"/>
                    <a:pt x="500" y="1569"/>
                    <a:pt x="567" y="1569"/>
                  </a:cubicBezTo>
                  <a:cubicBezTo>
                    <a:pt x="724" y="1569"/>
                    <a:pt x="574" y="1385"/>
                    <a:pt x="501" y="1385"/>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0" name="Google Shape;1540;p37"/>
            <p:cNvSpPr/>
            <p:nvPr/>
          </p:nvSpPr>
          <p:spPr>
            <a:xfrm>
              <a:off x="4646000" y="2527250"/>
              <a:ext cx="62550" cy="71750"/>
            </a:xfrm>
            <a:custGeom>
              <a:rect b="b" l="l" r="r" t="t"/>
              <a:pathLst>
                <a:path extrusionOk="0" h="2870" w="2502">
                  <a:moveTo>
                    <a:pt x="0" y="1"/>
                  </a:moveTo>
                  <a:lnTo>
                    <a:pt x="0" y="2869"/>
                  </a:lnTo>
                  <a:lnTo>
                    <a:pt x="434" y="2869"/>
                  </a:lnTo>
                  <a:lnTo>
                    <a:pt x="434" y="734"/>
                  </a:lnTo>
                  <a:lnTo>
                    <a:pt x="2168" y="2869"/>
                  </a:lnTo>
                  <a:lnTo>
                    <a:pt x="2502" y="2869"/>
                  </a:lnTo>
                  <a:lnTo>
                    <a:pt x="2502" y="1"/>
                  </a:lnTo>
                  <a:lnTo>
                    <a:pt x="2068" y="1"/>
                  </a:lnTo>
                  <a:lnTo>
                    <a:pt x="2068" y="2135"/>
                  </a:lnTo>
                  <a:lnTo>
                    <a:pt x="367"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1" name="Google Shape;1541;p37"/>
            <p:cNvSpPr/>
            <p:nvPr/>
          </p:nvSpPr>
          <p:spPr>
            <a:xfrm>
              <a:off x="4726875" y="2521200"/>
              <a:ext cx="13375" cy="77800"/>
            </a:xfrm>
            <a:custGeom>
              <a:rect b="b" l="l" r="r" t="t"/>
              <a:pathLst>
                <a:path extrusionOk="0" h="3112" w="535">
                  <a:moveTo>
                    <a:pt x="268" y="1"/>
                  </a:moveTo>
                  <a:cubicBezTo>
                    <a:pt x="134" y="1"/>
                    <a:pt x="1" y="92"/>
                    <a:pt x="1" y="276"/>
                  </a:cubicBezTo>
                  <a:cubicBezTo>
                    <a:pt x="1" y="409"/>
                    <a:pt x="101" y="543"/>
                    <a:pt x="268" y="543"/>
                  </a:cubicBezTo>
                  <a:cubicBezTo>
                    <a:pt x="401" y="543"/>
                    <a:pt x="534" y="409"/>
                    <a:pt x="534" y="276"/>
                  </a:cubicBezTo>
                  <a:cubicBezTo>
                    <a:pt x="534" y="92"/>
                    <a:pt x="401" y="1"/>
                    <a:pt x="268" y="1"/>
                  </a:cubicBezTo>
                  <a:close/>
                  <a:moveTo>
                    <a:pt x="67" y="943"/>
                  </a:moveTo>
                  <a:lnTo>
                    <a:pt x="67" y="3111"/>
                  </a:lnTo>
                  <a:lnTo>
                    <a:pt x="468" y="3111"/>
                  </a:lnTo>
                  <a:lnTo>
                    <a:pt x="468" y="943"/>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2" name="Google Shape;1542;p37"/>
            <p:cNvSpPr/>
            <p:nvPr/>
          </p:nvSpPr>
          <p:spPr>
            <a:xfrm>
              <a:off x="4751900" y="2543900"/>
              <a:ext cx="51725" cy="56025"/>
            </a:xfrm>
            <a:custGeom>
              <a:rect b="b" l="l" r="r" t="t"/>
              <a:pathLst>
                <a:path extrusionOk="0" h="2241" w="2069">
                  <a:moveTo>
                    <a:pt x="1108" y="0"/>
                  </a:moveTo>
                  <a:cubicBezTo>
                    <a:pt x="501" y="0"/>
                    <a:pt x="0" y="490"/>
                    <a:pt x="0" y="1136"/>
                  </a:cubicBezTo>
                  <a:cubicBezTo>
                    <a:pt x="0" y="1750"/>
                    <a:pt x="501" y="2238"/>
                    <a:pt x="1108" y="2238"/>
                  </a:cubicBezTo>
                  <a:cubicBezTo>
                    <a:pt x="1128" y="2238"/>
                    <a:pt x="1148" y="2238"/>
                    <a:pt x="1168" y="2237"/>
                  </a:cubicBezTo>
                  <a:cubicBezTo>
                    <a:pt x="1195" y="2239"/>
                    <a:pt x="1221" y="2240"/>
                    <a:pt x="1248" y="2240"/>
                  </a:cubicBezTo>
                  <a:cubicBezTo>
                    <a:pt x="1583" y="2240"/>
                    <a:pt x="1883" y="2048"/>
                    <a:pt x="2069" y="1770"/>
                  </a:cubicBezTo>
                  <a:lnTo>
                    <a:pt x="1735" y="1569"/>
                  </a:lnTo>
                  <a:cubicBezTo>
                    <a:pt x="1635" y="1770"/>
                    <a:pt x="1401" y="1903"/>
                    <a:pt x="1168" y="1903"/>
                  </a:cubicBezTo>
                  <a:cubicBezTo>
                    <a:pt x="134" y="1903"/>
                    <a:pt x="134" y="369"/>
                    <a:pt x="1168" y="369"/>
                  </a:cubicBezTo>
                  <a:cubicBezTo>
                    <a:pt x="1192" y="365"/>
                    <a:pt x="1216" y="364"/>
                    <a:pt x="1240" y="364"/>
                  </a:cubicBezTo>
                  <a:cubicBezTo>
                    <a:pt x="1448" y="364"/>
                    <a:pt x="1645" y="489"/>
                    <a:pt x="1735" y="669"/>
                  </a:cubicBezTo>
                  <a:lnTo>
                    <a:pt x="2069" y="469"/>
                  </a:lnTo>
                  <a:cubicBezTo>
                    <a:pt x="1868" y="168"/>
                    <a:pt x="1535" y="2"/>
                    <a:pt x="1168" y="2"/>
                  </a:cubicBezTo>
                  <a:cubicBezTo>
                    <a:pt x="1148" y="1"/>
                    <a:pt x="1128" y="0"/>
                    <a:pt x="110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3" name="Google Shape;1543;p37"/>
            <p:cNvSpPr/>
            <p:nvPr/>
          </p:nvSpPr>
          <p:spPr>
            <a:xfrm>
              <a:off x="4815275" y="2523075"/>
              <a:ext cx="54225" cy="75925"/>
            </a:xfrm>
            <a:custGeom>
              <a:rect b="b" l="l" r="r" t="t"/>
              <a:pathLst>
                <a:path extrusionOk="0" h="3037" w="2169">
                  <a:moveTo>
                    <a:pt x="1" y="1"/>
                  </a:moveTo>
                  <a:lnTo>
                    <a:pt x="1" y="3036"/>
                  </a:lnTo>
                  <a:lnTo>
                    <a:pt x="401" y="3036"/>
                  </a:lnTo>
                  <a:lnTo>
                    <a:pt x="401" y="2436"/>
                  </a:lnTo>
                  <a:lnTo>
                    <a:pt x="834" y="2036"/>
                  </a:lnTo>
                  <a:lnTo>
                    <a:pt x="1668" y="3036"/>
                  </a:lnTo>
                  <a:lnTo>
                    <a:pt x="2169" y="3036"/>
                  </a:lnTo>
                  <a:lnTo>
                    <a:pt x="1135" y="1769"/>
                  </a:lnTo>
                  <a:lnTo>
                    <a:pt x="2069" y="868"/>
                  </a:lnTo>
                  <a:lnTo>
                    <a:pt x="1602" y="868"/>
                  </a:lnTo>
                  <a:lnTo>
                    <a:pt x="401" y="1935"/>
                  </a:lnTo>
                  <a:lnTo>
                    <a:pt x="401"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4" name="Google Shape;1544;p37"/>
            <p:cNvSpPr/>
            <p:nvPr/>
          </p:nvSpPr>
          <p:spPr>
            <a:xfrm>
              <a:off x="4879500" y="2544650"/>
              <a:ext cx="51650" cy="54350"/>
            </a:xfrm>
            <a:custGeom>
              <a:rect b="b" l="l" r="r" t="t"/>
              <a:pathLst>
                <a:path extrusionOk="0" h="2174" w="2066">
                  <a:moveTo>
                    <a:pt x="1016" y="1"/>
                  </a:moveTo>
                  <a:cubicBezTo>
                    <a:pt x="717" y="1"/>
                    <a:pt x="450" y="161"/>
                    <a:pt x="267" y="405"/>
                  </a:cubicBezTo>
                  <a:lnTo>
                    <a:pt x="267" y="5"/>
                  </a:lnTo>
                  <a:lnTo>
                    <a:pt x="0" y="5"/>
                  </a:lnTo>
                  <a:lnTo>
                    <a:pt x="0" y="2173"/>
                  </a:lnTo>
                  <a:lnTo>
                    <a:pt x="300" y="2173"/>
                  </a:lnTo>
                  <a:lnTo>
                    <a:pt x="300" y="1039"/>
                  </a:lnTo>
                  <a:cubicBezTo>
                    <a:pt x="236" y="624"/>
                    <a:pt x="570" y="270"/>
                    <a:pt x="1009" y="270"/>
                  </a:cubicBezTo>
                  <a:cubicBezTo>
                    <a:pt x="1028" y="270"/>
                    <a:pt x="1048" y="270"/>
                    <a:pt x="1067" y="272"/>
                  </a:cubicBezTo>
                  <a:cubicBezTo>
                    <a:pt x="1085" y="270"/>
                    <a:pt x="1101" y="270"/>
                    <a:pt x="1118" y="270"/>
                  </a:cubicBezTo>
                  <a:cubicBezTo>
                    <a:pt x="1465" y="270"/>
                    <a:pt x="1765" y="589"/>
                    <a:pt x="1701" y="939"/>
                  </a:cubicBezTo>
                  <a:lnTo>
                    <a:pt x="1701" y="2173"/>
                  </a:lnTo>
                  <a:lnTo>
                    <a:pt x="2001" y="2173"/>
                  </a:lnTo>
                  <a:lnTo>
                    <a:pt x="2001" y="939"/>
                  </a:lnTo>
                  <a:cubicBezTo>
                    <a:pt x="2066" y="425"/>
                    <a:pt x="1665" y="3"/>
                    <a:pt x="1158" y="3"/>
                  </a:cubicBezTo>
                  <a:cubicBezTo>
                    <a:pt x="1139" y="3"/>
                    <a:pt x="1120" y="4"/>
                    <a:pt x="1101" y="5"/>
                  </a:cubicBezTo>
                  <a:cubicBezTo>
                    <a:pt x="1072" y="2"/>
                    <a:pt x="1044" y="1"/>
                    <a:pt x="101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5" name="Google Shape;1545;p37"/>
            <p:cNvSpPr/>
            <p:nvPr/>
          </p:nvSpPr>
          <p:spPr>
            <a:xfrm>
              <a:off x="4944525" y="2544575"/>
              <a:ext cx="46600" cy="55375"/>
            </a:xfrm>
            <a:custGeom>
              <a:rect b="b" l="l" r="r" t="t"/>
              <a:pathLst>
                <a:path extrusionOk="0" h="2215" w="1864">
                  <a:moveTo>
                    <a:pt x="1535" y="1176"/>
                  </a:moveTo>
                  <a:lnTo>
                    <a:pt x="1535" y="1542"/>
                  </a:lnTo>
                  <a:cubicBezTo>
                    <a:pt x="1412" y="1790"/>
                    <a:pt x="1173" y="1980"/>
                    <a:pt x="900" y="1980"/>
                  </a:cubicBezTo>
                  <a:cubicBezTo>
                    <a:pt x="879" y="1980"/>
                    <a:pt x="857" y="1979"/>
                    <a:pt x="835" y="1976"/>
                  </a:cubicBezTo>
                  <a:cubicBezTo>
                    <a:pt x="501" y="1976"/>
                    <a:pt x="301" y="1776"/>
                    <a:pt x="301" y="1576"/>
                  </a:cubicBezTo>
                  <a:cubicBezTo>
                    <a:pt x="301" y="1342"/>
                    <a:pt x="435" y="1176"/>
                    <a:pt x="835" y="1176"/>
                  </a:cubicBezTo>
                  <a:close/>
                  <a:moveTo>
                    <a:pt x="1044" y="1"/>
                  </a:moveTo>
                  <a:cubicBezTo>
                    <a:pt x="1008" y="1"/>
                    <a:pt x="972" y="3"/>
                    <a:pt x="935" y="8"/>
                  </a:cubicBezTo>
                  <a:cubicBezTo>
                    <a:pt x="635" y="8"/>
                    <a:pt x="301" y="108"/>
                    <a:pt x="68" y="308"/>
                  </a:cubicBezTo>
                  <a:lnTo>
                    <a:pt x="201" y="508"/>
                  </a:lnTo>
                  <a:cubicBezTo>
                    <a:pt x="375" y="363"/>
                    <a:pt x="575" y="269"/>
                    <a:pt x="800" y="269"/>
                  </a:cubicBezTo>
                  <a:cubicBezTo>
                    <a:pt x="833" y="269"/>
                    <a:pt x="867" y="271"/>
                    <a:pt x="902" y="275"/>
                  </a:cubicBezTo>
                  <a:cubicBezTo>
                    <a:pt x="1302" y="275"/>
                    <a:pt x="1535" y="475"/>
                    <a:pt x="1535" y="842"/>
                  </a:cubicBezTo>
                  <a:lnTo>
                    <a:pt x="1535" y="975"/>
                  </a:lnTo>
                  <a:lnTo>
                    <a:pt x="835" y="975"/>
                  </a:lnTo>
                  <a:cubicBezTo>
                    <a:pt x="201" y="975"/>
                    <a:pt x="1" y="1209"/>
                    <a:pt x="1" y="1576"/>
                  </a:cubicBezTo>
                  <a:cubicBezTo>
                    <a:pt x="1" y="1943"/>
                    <a:pt x="301" y="2210"/>
                    <a:pt x="801" y="2210"/>
                  </a:cubicBezTo>
                  <a:cubicBezTo>
                    <a:pt x="832" y="2213"/>
                    <a:pt x="862" y="2215"/>
                    <a:pt x="891" y="2215"/>
                  </a:cubicBezTo>
                  <a:cubicBezTo>
                    <a:pt x="1155" y="2215"/>
                    <a:pt x="1385" y="2083"/>
                    <a:pt x="1535" y="1843"/>
                  </a:cubicBezTo>
                  <a:lnTo>
                    <a:pt x="1535" y="2176"/>
                  </a:lnTo>
                  <a:lnTo>
                    <a:pt x="1802" y="2176"/>
                  </a:lnTo>
                  <a:lnTo>
                    <a:pt x="1802" y="842"/>
                  </a:lnTo>
                  <a:cubicBezTo>
                    <a:pt x="1864" y="378"/>
                    <a:pt x="1496" y="1"/>
                    <a:pt x="104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6" name="Google Shape;1546;p37"/>
            <p:cNvSpPr/>
            <p:nvPr/>
          </p:nvSpPr>
          <p:spPr>
            <a:xfrm>
              <a:off x="5009575" y="2544650"/>
              <a:ext cx="90900" cy="54350"/>
            </a:xfrm>
            <a:custGeom>
              <a:rect b="b" l="l" r="r" t="t"/>
              <a:pathLst>
                <a:path extrusionOk="0" h="2174" w="3636">
                  <a:moveTo>
                    <a:pt x="1017" y="1"/>
                  </a:moveTo>
                  <a:cubicBezTo>
                    <a:pt x="718" y="1"/>
                    <a:pt x="454" y="161"/>
                    <a:pt x="301" y="405"/>
                  </a:cubicBezTo>
                  <a:lnTo>
                    <a:pt x="301" y="5"/>
                  </a:lnTo>
                  <a:lnTo>
                    <a:pt x="1" y="5"/>
                  </a:lnTo>
                  <a:lnTo>
                    <a:pt x="1" y="2173"/>
                  </a:lnTo>
                  <a:lnTo>
                    <a:pt x="301" y="2173"/>
                  </a:lnTo>
                  <a:lnTo>
                    <a:pt x="301" y="1039"/>
                  </a:lnTo>
                  <a:cubicBezTo>
                    <a:pt x="269" y="624"/>
                    <a:pt x="574" y="270"/>
                    <a:pt x="980" y="270"/>
                  </a:cubicBezTo>
                  <a:cubicBezTo>
                    <a:pt x="998" y="270"/>
                    <a:pt x="1016" y="270"/>
                    <a:pt x="1035" y="272"/>
                  </a:cubicBezTo>
                  <a:cubicBezTo>
                    <a:pt x="1435" y="272"/>
                    <a:pt x="1669" y="505"/>
                    <a:pt x="1669" y="939"/>
                  </a:cubicBezTo>
                  <a:lnTo>
                    <a:pt x="1669" y="2173"/>
                  </a:lnTo>
                  <a:lnTo>
                    <a:pt x="1935" y="2173"/>
                  </a:lnTo>
                  <a:lnTo>
                    <a:pt x="1935" y="1039"/>
                  </a:lnTo>
                  <a:cubicBezTo>
                    <a:pt x="1904" y="624"/>
                    <a:pt x="2208" y="270"/>
                    <a:pt x="2615" y="270"/>
                  </a:cubicBezTo>
                  <a:cubicBezTo>
                    <a:pt x="2633" y="270"/>
                    <a:pt x="2651" y="270"/>
                    <a:pt x="2669" y="272"/>
                  </a:cubicBezTo>
                  <a:cubicBezTo>
                    <a:pt x="3070" y="272"/>
                    <a:pt x="3303" y="505"/>
                    <a:pt x="3303" y="939"/>
                  </a:cubicBezTo>
                  <a:lnTo>
                    <a:pt x="3303" y="2173"/>
                  </a:lnTo>
                  <a:lnTo>
                    <a:pt x="3603" y="2173"/>
                  </a:lnTo>
                  <a:lnTo>
                    <a:pt x="3603" y="939"/>
                  </a:lnTo>
                  <a:cubicBezTo>
                    <a:pt x="3635" y="425"/>
                    <a:pt x="3265" y="3"/>
                    <a:pt x="2760" y="3"/>
                  </a:cubicBezTo>
                  <a:cubicBezTo>
                    <a:pt x="2741" y="3"/>
                    <a:pt x="2722" y="4"/>
                    <a:pt x="2703" y="5"/>
                  </a:cubicBezTo>
                  <a:cubicBezTo>
                    <a:pt x="2675" y="2"/>
                    <a:pt x="2646" y="1"/>
                    <a:pt x="2618" y="1"/>
                  </a:cubicBezTo>
                  <a:cubicBezTo>
                    <a:pt x="2314" y="1"/>
                    <a:pt x="2021" y="164"/>
                    <a:pt x="1869" y="439"/>
                  </a:cubicBezTo>
                  <a:cubicBezTo>
                    <a:pt x="1747" y="164"/>
                    <a:pt x="1457" y="1"/>
                    <a:pt x="1178" y="1"/>
                  </a:cubicBezTo>
                  <a:cubicBezTo>
                    <a:pt x="1153" y="1"/>
                    <a:pt x="1127" y="2"/>
                    <a:pt x="1102" y="5"/>
                  </a:cubicBezTo>
                  <a:cubicBezTo>
                    <a:pt x="1073" y="2"/>
                    <a:pt x="1045" y="1"/>
                    <a:pt x="101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7" name="Google Shape;1547;p37"/>
            <p:cNvSpPr/>
            <p:nvPr/>
          </p:nvSpPr>
          <p:spPr>
            <a:xfrm>
              <a:off x="5112150" y="2544150"/>
              <a:ext cx="55075" cy="55475"/>
            </a:xfrm>
            <a:custGeom>
              <a:rect b="b" l="l" r="r" t="t"/>
              <a:pathLst>
                <a:path extrusionOk="0" h="2219" w="2203">
                  <a:moveTo>
                    <a:pt x="1135" y="217"/>
                  </a:moveTo>
                  <a:cubicBezTo>
                    <a:pt x="1518" y="217"/>
                    <a:pt x="1902" y="475"/>
                    <a:pt x="1902" y="992"/>
                  </a:cubicBezTo>
                  <a:lnTo>
                    <a:pt x="368" y="992"/>
                  </a:lnTo>
                  <a:cubicBezTo>
                    <a:pt x="368" y="475"/>
                    <a:pt x="751" y="217"/>
                    <a:pt x="1135" y="217"/>
                  </a:cubicBezTo>
                  <a:close/>
                  <a:moveTo>
                    <a:pt x="1101" y="0"/>
                  </a:moveTo>
                  <a:cubicBezTo>
                    <a:pt x="551" y="0"/>
                    <a:pt x="1" y="375"/>
                    <a:pt x="34" y="1126"/>
                  </a:cubicBezTo>
                  <a:cubicBezTo>
                    <a:pt x="56" y="1789"/>
                    <a:pt x="606" y="2218"/>
                    <a:pt x="1178" y="2218"/>
                  </a:cubicBezTo>
                  <a:cubicBezTo>
                    <a:pt x="1469" y="2218"/>
                    <a:pt x="1766" y="2107"/>
                    <a:pt x="2002" y="1860"/>
                  </a:cubicBezTo>
                  <a:lnTo>
                    <a:pt x="1869" y="1693"/>
                  </a:lnTo>
                  <a:cubicBezTo>
                    <a:pt x="1669" y="1860"/>
                    <a:pt x="1435" y="1960"/>
                    <a:pt x="1202" y="1960"/>
                  </a:cubicBezTo>
                  <a:cubicBezTo>
                    <a:pt x="1182" y="1961"/>
                    <a:pt x="1162" y="1962"/>
                    <a:pt x="1142" y="1962"/>
                  </a:cubicBezTo>
                  <a:cubicBezTo>
                    <a:pt x="732" y="1962"/>
                    <a:pt x="368" y="1640"/>
                    <a:pt x="368" y="1226"/>
                  </a:cubicBezTo>
                  <a:lnTo>
                    <a:pt x="2169" y="1226"/>
                  </a:lnTo>
                  <a:cubicBezTo>
                    <a:pt x="2169" y="1159"/>
                    <a:pt x="2169" y="1159"/>
                    <a:pt x="2169" y="1126"/>
                  </a:cubicBezTo>
                  <a:cubicBezTo>
                    <a:pt x="2202" y="375"/>
                    <a:pt x="1652" y="0"/>
                    <a:pt x="11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8" name="Google Shape;1548;p37"/>
            <p:cNvSpPr/>
            <p:nvPr/>
          </p:nvSpPr>
          <p:spPr>
            <a:xfrm>
              <a:off x="4835300" y="3691425"/>
              <a:ext cx="26700" cy="35875"/>
            </a:xfrm>
            <a:custGeom>
              <a:rect b="b" l="l" r="r" t="t"/>
              <a:pathLst>
                <a:path extrusionOk="0" h="1435" w="1068">
                  <a:moveTo>
                    <a:pt x="601" y="0"/>
                  </a:moveTo>
                  <a:cubicBezTo>
                    <a:pt x="234" y="0"/>
                    <a:pt x="67" y="200"/>
                    <a:pt x="67" y="434"/>
                  </a:cubicBezTo>
                  <a:cubicBezTo>
                    <a:pt x="67" y="934"/>
                    <a:pt x="901" y="734"/>
                    <a:pt x="901" y="1068"/>
                  </a:cubicBezTo>
                  <a:cubicBezTo>
                    <a:pt x="901" y="1201"/>
                    <a:pt x="801" y="1268"/>
                    <a:pt x="567" y="1268"/>
                  </a:cubicBezTo>
                  <a:cubicBezTo>
                    <a:pt x="367" y="1268"/>
                    <a:pt x="234" y="1234"/>
                    <a:pt x="100" y="1134"/>
                  </a:cubicBezTo>
                  <a:lnTo>
                    <a:pt x="0" y="1268"/>
                  </a:lnTo>
                  <a:cubicBezTo>
                    <a:pt x="167" y="1401"/>
                    <a:pt x="334" y="1435"/>
                    <a:pt x="534" y="1435"/>
                  </a:cubicBezTo>
                  <a:cubicBezTo>
                    <a:pt x="901" y="1435"/>
                    <a:pt x="1068" y="1268"/>
                    <a:pt x="1068" y="1068"/>
                  </a:cubicBezTo>
                  <a:cubicBezTo>
                    <a:pt x="1068" y="534"/>
                    <a:pt x="234" y="767"/>
                    <a:pt x="234" y="401"/>
                  </a:cubicBezTo>
                  <a:cubicBezTo>
                    <a:pt x="234" y="300"/>
                    <a:pt x="334" y="200"/>
                    <a:pt x="601" y="200"/>
                  </a:cubicBezTo>
                  <a:cubicBezTo>
                    <a:pt x="734" y="200"/>
                    <a:pt x="867" y="234"/>
                    <a:pt x="967" y="300"/>
                  </a:cubicBezTo>
                  <a:lnTo>
                    <a:pt x="1034" y="134"/>
                  </a:lnTo>
                  <a:cubicBezTo>
                    <a:pt x="901" y="34"/>
                    <a:pt x="767" y="0"/>
                    <a:pt x="601"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9" name="Google Shape;1549;p37"/>
            <p:cNvSpPr/>
            <p:nvPr/>
          </p:nvSpPr>
          <p:spPr>
            <a:xfrm>
              <a:off x="4868650" y="3689325"/>
              <a:ext cx="5850" cy="37975"/>
            </a:xfrm>
            <a:custGeom>
              <a:rect b="b" l="l" r="r" t="t"/>
              <a:pathLst>
                <a:path extrusionOk="0" h="1519" w="234">
                  <a:moveTo>
                    <a:pt x="117" y="1"/>
                  </a:moveTo>
                  <a:cubicBezTo>
                    <a:pt x="59" y="1"/>
                    <a:pt x="0" y="51"/>
                    <a:pt x="0" y="151"/>
                  </a:cubicBezTo>
                  <a:cubicBezTo>
                    <a:pt x="0" y="218"/>
                    <a:pt x="34" y="251"/>
                    <a:pt x="134" y="251"/>
                  </a:cubicBezTo>
                  <a:cubicBezTo>
                    <a:pt x="201" y="251"/>
                    <a:pt x="234" y="218"/>
                    <a:pt x="234" y="151"/>
                  </a:cubicBezTo>
                  <a:cubicBezTo>
                    <a:pt x="234" y="51"/>
                    <a:pt x="176" y="1"/>
                    <a:pt x="117" y="1"/>
                  </a:cubicBezTo>
                  <a:close/>
                  <a:moveTo>
                    <a:pt x="34" y="451"/>
                  </a:moveTo>
                  <a:lnTo>
                    <a:pt x="34" y="1519"/>
                  </a:lnTo>
                  <a:lnTo>
                    <a:pt x="201" y="1519"/>
                  </a:lnTo>
                  <a:lnTo>
                    <a:pt x="201" y="45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0" name="Google Shape;1550;p37"/>
            <p:cNvSpPr/>
            <p:nvPr/>
          </p:nvSpPr>
          <p:spPr>
            <a:xfrm>
              <a:off x="4876975" y="3700600"/>
              <a:ext cx="32475" cy="36950"/>
            </a:xfrm>
            <a:custGeom>
              <a:rect b="b" l="l" r="r" t="t"/>
              <a:pathLst>
                <a:path extrusionOk="0" h="1478" w="1299">
                  <a:moveTo>
                    <a:pt x="701" y="167"/>
                  </a:moveTo>
                  <a:cubicBezTo>
                    <a:pt x="902" y="167"/>
                    <a:pt x="1068" y="300"/>
                    <a:pt x="1068" y="501"/>
                  </a:cubicBezTo>
                  <a:cubicBezTo>
                    <a:pt x="1068" y="710"/>
                    <a:pt x="889" y="855"/>
                    <a:pt x="713" y="855"/>
                  </a:cubicBezTo>
                  <a:cubicBezTo>
                    <a:pt x="637" y="855"/>
                    <a:pt x="562" y="828"/>
                    <a:pt x="501" y="767"/>
                  </a:cubicBezTo>
                  <a:cubicBezTo>
                    <a:pt x="268" y="567"/>
                    <a:pt x="401" y="167"/>
                    <a:pt x="701" y="167"/>
                  </a:cubicBezTo>
                  <a:close/>
                  <a:moveTo>
                    <a:pt x="701" y="0"/>
                  </a:moveTo>
                  <a:cubicBezTo>
                    <a:pt x="1" y="0"/>
                    <a:pt x="1" y="1034"/>
                    <a:pt x="701" y="1034"/>
                  </a:cubicBezTo>
                  <a:cubicBezTo>
                    <a:pt x="835" y="1034"/>
                    <a:pt x="968" y="968"/>
                    <a:pt x="1068" y="867"/>
                  </a:cubicBezTo>
                  <a:lnTo>
                    <a:pt x="1068" y="934"/>
                  </a:lnTo>
                  <a:cubicBezTo>
                    <a:pt x="1068" y="1201"/>
                    <a:pt x="968" y="1301"/>
                    <a:pt x="701" y="1301"/>
                  </a:cubicBezTo>
                  <a:cubicBezTo>
                    <a:pt x="568" y="1301"/>
                    <a:pt x="401" y="1268"/>
                    <a:pt x="301" y="1168"/>
                  </a:cubicBezTo>
                  <a:lnTo>
                    <a:pt x="201" y="1301"/>
                  </a:lnTo>
                  <a:cubicBezTo>
                    <a:pt x="335" y="1435"/>
                    <a:pt x="535" y="1468"/>
                    <a:pt x="701" y="1468"/>
                  </a:cubicBezTo>
                  <a:cubicBezTo>
                    <a:pt x="733" y="1474"/>
                    <a:pt x="765" y="1477"/>
                    <a:pt x="795" y="1477"/>
                  </a:cubicBezTo>
                  <a:cubicBezTo>
                    <a:pt x="1083" y="1477"/>
                    <a:pt x="1299" y="1206"/>
                    <a:pt x="1269" y="934"/>
                  </a:cubicBezTo>
                  <a:lnTo>
                    <a:pt x="1269" y="0"/>
                  </a:lnTo>
                  <a:lnTo>
                    <a:pt x="1102" y="0"/>
                  </a:lnTo>
                  <a:lnTo>
                    <a:pt x="1102" y="167"/>
                  </a:lnTo>
                  <a:cubicBezTo>
                    <a:pt x="1002" y="67"/>
                    <a:pt x="835" y="0"/>
                    <a:pt x="701"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1" name="Google Shape;1551;p37"/>
            <p:cNvSpPr/>
            <p:nvPr/>
          </p:nvSpPr>
          <p:spPr>
            <a:xfrm>
              <a:off x="4917850" y="3700500"/>
              <a:ext cx="25825" cy="26800"/>
            </a:xfrm>
            <a:custGeom>
              <a:rect b="b" l="l" r="r" t="t"/>
              <a:pathLst>
                <a:path extrusionOk="0" h="1072" w="1033">
                  <a:moveTo>
                    <a:pt x="613" y="1"/>
                  </a:moveTo>
                  <a:cubicBezTo>
                    <a:pt x="598" y="1"/>
                    <a:pt x="583" y="2"/>
                    <a:pt x="568" y="4"/>
                  </a:cubicBezTo>
                  <a:cubicBezTo>
                    <a:pt x="401" y="4"/>
                    <a:pt x="267" y="71"/>
                    <a:pt x="167" y="171"/>
                  </a:cubicBezTo>
                  <a:lnTo>
                    <a:pt x="167" y="4"/>
                  </a:lnTo>
                  <a:lnTo>
                    <a:pt x="0" y="4"/>
                  </a:lnTo>
                  <a:lnTo>
                    <a:pt x="0" y="1072"/>
                  </a:lnTo>
                  <a:lnTo>
                    <a:pt x="201" y="1072"/>
                  </a:lnTo>
                  <a:lnTo>
                    <a:pt x="201" y="538"/>
                  </a:lnTo>
                  <a:cubicBezTo>
                    <a:pt x="167" y="338"/>
                    <a:pt x="334" y="171"/>
                    <a:pt x="534" y="171"/>
                  </a:cubicBezTo>
                  <a:cubicBezTo>
                    <a:pt x="701" y="171"/>
                    <a:pt x="801" y="271"/>
                    <a:pt x="801" y="505"/>
                  </a:cubicBezTo>
                  <a:lnTo>
                    <a:pt x="801" y="1072"/>
                  </a:lnTo>
                  <a:lnTo>
                    <a:pt x="1001" y="1072"/>
                  </a:lnTo>
                  <a:lnTo>
                    <a:pt x="1001" y="471"/>
                  </a:lnTo>
                  <a:cubicBezTo>
                    <a:pt x="1032" y="221"/>
                    <a:pt x="830" y="1"/>
                    <a:pt x="613"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p37"/>
            <p:cNvSpPr/>
            <p:nvPr/>
          </p:nvSpPr>
          <p:spPr>
            <a:xfrm>
              <a:off x="4964600" y="3700600"/>
              <a:ext cx="25000" cy="26925"/>
            </a:xfrm>
            <a:custGeom>
              <a:rect b="b" l="l" r="r" t="t"/>
              <a:pathLst>
                <a:path extrusionOk="0" h="1077" w="1000">
                  <a:moveTo>
                    <a:pt x="32" y="0"/>
                  </a:moveTo>
                  <a:lnTo>
                    <a:pt x="32" y="634"/>
                  </a:lnTo>
                  <a:cubicBezTo>
                    <a:pt x="1" y="852"/>
                    <a:pt x="174" y="1071"/>
                    <a:pt x="415" y="1071"/>
                  </a:cubicBezTo>
                  <a:cubicBezTo>
                    <a:pt x="431" y="1071"/>
                    <a:pt x="448" y="1070"/>
                    <a:pt x="465" y="1068"/>
                  </a:cubicBezTo>
                  <a:cubicBezTo>
                    <a:pt x="488" y="1073"/>
                    <a:pt x="511" y="1076"/>
                    <a:pt x="534" y="1076"/>
                  </a:cubicBezTo>
                  <a:cubicBezTo>
                    <a:pt x="644" y="1076"/>
                    <a:pt x="750" y="1011"/>
                    <a:pt x="832" y="901"/>
                  </a:cubicBezTo>
                  <a:lnTo>
                    <a:pt x="832" y="1068"/>
                  </a:lnTo>
                  <a:lnTo>
                    <a:pt x="999" y="1068"/>
                  </a:lnTo>
                  <a:lnTo>
                    <a:pt x="999" y="0"/>
                  </a:lnTo>
                  <a:lnTo>
                    <a:pt x="832" y="0"/>
                  </a:lnTo>
                  <a:lnTo>
                    <a:pt x="832" y="567"/>
                  </a:lnTo>
                  <a:cubicBezTo>
                    <a:pt x="832" y="750"/>
                    <a:pt x="721" y="905"/>
                    <a:pt x="549" y="905"/>
                  </a:cubicBezTo>
                  <a:cubicBezTo>
                    <a:pt x="533" y="905"/>
                    <a:pt x="516" y="904"/>
                    <a:pt x="499" y="901"/>
                  </a:cubicBezTo>
                  <a:cubicBezTo>
                    <a:pt x="299" y="901"/>
                    <a:pt x="199" y="801"/>
                    <a:pt x="199" y="601"/>
                  </a:cubicBezTo>
                  <a:lnTo>
                    <a:pt x="199"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3" name="Google Shape;1553;p37"/>
            <p:cNvSpPr/>
            <p:nvPr/>
          </p:nvSpPr>
          <p:spPr>
            <a:xfrm>
              <a:off x="4998750" y="3700600"/>
              <a:ext cx="28325" cy="36700"/>
            </a:xfrm>
            <a:custGeom>
              <a:rect b="b" l="l" r="r" t="t"/>
              <a:pathLst>
                <a:path extrusionOk="0" h="1468" w="1133">
                  <a:moveTo>
                    <a:pt x="540" y="190"/>
                  </a:moveTo>
                  <a:cubicBezTo>
                    <a:pt x="720" y="190"/>
                    <a:pt x="901" y="332"/>
                    <a:pt x="901" y="534"/>
                  </a:cubicBezTo>
                  <a:cubicBezTo>
                    <a:pt x="932" y="719"/>
                    <a:pt x="791" y="904"/>
                    <a:pt x="585" y="904"/>
                  </a:cubicBezTo>
                  <a:cubicBezTo>
                    <a:pt x="568" y="904"/>
                    <a:pt x="551" y="903"/>
                    <a:pt x="534" y="901"/>
                  </a:cubicBezTo>
                  <a:cubicBezTo>
                    <a:pt x="234" y="901"/>
                    <a:pt x="67" y="534"/>
                    <a:pt x="300" y="300"/>
                  </a:cubicBezTo>
                  <a:cubicBezTo>
                    <a:pt x="366" y="224"/>
                    <a:pt x="453" y="190"/>
                    <a:pt x="540" y="190"/>
                  </a:cubicBezTo>
                  <a:close/>
                  <a:moveTo>
                    <a:pt x="0" y="0"/>
                  </a:moveTo>
                  <a:lnTo>
                    <a:pt x="0" y="1468"/>
                  </a:lnTo>
                  <a:lnTo>
                    <a:pt x="200" y="1468"/>
                  </a:lnTo>
                  <a:lnTo>
                    <a:pt x="200" y="901"/>
                  </a:lnTo>
                  <a:cubicBezTo>
                    <a:pt x="283" y="1011"/>
                    <a:pt x="389" y="1076"/>
                    <a:pt x="499" y="1076"/>
                  </a:cubicBezTo>
                  <a:cubicBezTo>
                    <a:pt x="521" y="1076"/>
                    <a:pt x="544" y="1073"/>
                    <a:pt x="567" y="1068"/>
                  </a:cubicBezTo>
                  <a:cubicBezTo>
                    <a:pt x="584" y="1069"/>
                    <a:pt x="601" y="1070"/>
                    <a:pt x="618" y="1070"/>
                  </a:cubicBezTo>
                  <a:cubicBezTo>
                    <a:pt x="897" y="1070"/>
                    <a:pt x="1132" y="817"/>
                    <a:pt x="1101" y="534"/>
                  </a:cubicBezTo>
                  <a:cubicBezTo>
                    <a:pt x="1101" y="234"/>
                    <a:pt x="867" y="0"/>
                    <a:pt x="567" y="0"/>
                  </a:cubicBezTo>
                  <a:cubicBezTo>
                    <a:pt x="400" y="0"/>
                    <a:pt x="267" y="67"/>
                    <a:pt x="200" y="167"/>
                  </a:cubicBezTo>
                  <a:lnTo>
                    <a:pt x="200"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4" name="Google Shape;1554;p37"/>
            <p:cNvSpPr/>
            <p:nvPr/>
          </p:nvSpPr>
          <p:spPr>
            <a:xfrm>
              <a:off x="4839450" y="3387875"/>
              <a:ext cx="27550" cy="35875"/>
            </a:xfrm>
            <a:custGeom>
              <a:rect b="b" l="l" r="r" t="t"/>
              <a:pathLst>
                <a:path extrusionOk="0" h="1435" w="1102">
                  <a:moveTo>
                    <a:pt x="568" y="0"/>
                  </a:moveTo>
                  <a:cubicBezTo>
                    <a:pt x="201" y="0"/>
                    <a:pt x="34" y="167"/>
                    <a:pt x="34" y="400"/>
                  </a:cubicBezTo>
                  <a:cubicBezTo>
                    <a:pt x="34" y="934"/>
                    <a:pt x="868" y="734"/>
                    <a:pt x="868" y="1034"/>
                  </a:cubicBezTo>
                  <a:cubicBezTo>
                    <a:pt x="868" y="1134"/>
                    <a:pt x="768" y="1201"/>
                    <a:pt x="535" y="1201"/>
                  </a:cubicBezTo>
                  <a:cubicBezTo>
                    <a:pt x="368" y="1201"/>
                    <a:pt x="201" y="1168"/>
                    <a:pt x="101" y="1068"/>
                  </a:cubicBezTo>
                  <a:lnTo>
                    <a:pt x="1" y="1268"/>
                  </a:lnTo>
                  <a:cubicBezTo>
                    <a:pt x="168" y="1368"/>
                    <a:pt x="334" y="1435"/>
                    <a:pt x="535" y="1435"/>
                  </a:cubicBezTo>
                  <a:cubicBezTo>
                    <a:pt x="935" y="1435"/>
                    <a:pt x="1102" y="1234"/>
                    <a:pt x="1102" y="1001"/>
                  </a:cubicBezTo>
                  <a:cubicBezTo>
                    <a:pt x="1102" y="501"/>
                    <a:pt x="268" y="701"/>
                    <a:pt x="268" y="400"/>
                  </a:cubicBezTo>
                  <a:cubicBezTo>
                    <a:pt x="268" y="300"/>
                    <a:pt x="368" y="200"/>
                    <a:pt x="568" y="200"/>
                  </a:cubicBezTo>
                  <a:cubicBezTo>
                    <a:pt x="701" y="200"/>
                    <a:pt x="835" y="234"/>
                    <a:pt x="968" y="300"/>
                  </a:cubicBezTo>
                  <a:lnTo>
                    <a:pt x="1035" y="100"/>
                  </a:lnTo>
                  <a:cubicBezTo>
                    <a:pt x="902" y="34"/>
                    <a:pt x="735" y="0"/>
                    <a:pt x="56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5" name="Google Shape;1555;p37"/>
            <p:cNvSpPr/>
            <p:nvPr/>
          </p:nvSpPr>
          <p:spPr>
            <a:xfrm>
              <a:off x="4871975" y="3384750"/>
              <a:ext cx="8375" cy="38175"/>
            </a:xfrm>
            <a:custGeom>
              <a:rect b="b" l="l" r="r" t="t"/>
              <a:pathLst>
                <a:path extrusionOk="0" h="1527" w="335">
                  <a:moveTo>
                    <a:pt x="168" y="0"/>
                  </a:moveTo>
                  <a:cubicBezTo>
                    <a:pt x="93" y="0"/>
                    <a:pt x="18" y="42"/>
                    <a:pt x="1" y="125"/>
                  </a:cubicBezTo>
                  <a:cubicBezTo>
                    <a:pt x="1" y="225"/>
                    <a:pt x="68" y="292"/>
                    <a:pt x="168" y="292"/>
                  </a:cubicBezTo>
                  <a:cubicBezTo>
                    <a:pt x="268" y="292"/>
                    <a:pt x="334" y="225"/>
                    <a:pt x="334" y="125"/>
                  </a:cubicBezTo>
                  <a:cubicBezTo>
                    <a:pt x="318" y="42"/>
                    <a:pt x="243" y="0"/>
                    <a:pt x="168" y="0"/>
                  </a:cubicBezTo>
                  <a:close/>
                  <a:moveTo>
                    <a:pt x="34" y="459"/>
                  </a:moveTo>
                  <a:lnTo>
                    <a:pt x="34" y="1526"/>
                  </a:lnTo>
                  <a:lnTo>
                    <a:pt x="301" y="1526"/>
                  </a:lnTo>
                  <a:lnTo>
                    <a:pt x="301" y="459"/>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6" name="Google Shape;1556;p37"/>
            <p:cNvSpPr/>
            <p:nvPr/>
          </p:nvSpPr>
          <p:spPr>
            <a:xfrm>
              <a:off x="4885325" y="3396200"/>
              <a:ext cx="29950" cy="37625"/>
            </a:xfrm>
            <a:custGeom>
              <a:rect b="b" l="l" r="r" t="t"/>
              <a:pathLst>
                <a:path extrusionOk="0" h="1505" w="1198">
                  <a:moveTo>
                    <a:pt x="579" y="180"/>
                  </a:moveTo>
                  <a:cubicBezTo>
                    <a:pt x="753" y="180"/>
                    <a:pt x="924" y="325"/>
                    <a:pt x="901" y="534"/>
                  </a:cubicBezTo>
                  <a:lnTo>
                    <a:pt x="901" y="501"/>
                  </a:lnTo>
                  <a:cubicBezTo>
                    <a:pt x="901" y="701"/>
                    <a:pt x="768" y="835"/>
                    <a:pt x="568" y="835"/>
                  </a:cubicBezTo>
                  <a:cubicBezTo>
                    <a:pt x="267" y="835"/>
                    <a:pt x="134" y="468"/>
                    <a:pt x="367" y="268"/>
                  </a:cubicBezTo>
                  <a:cubicBezTo>
                    <a:pt x="428" y="207"/>
                    <a:pt x="503" y="180"/>
                    <a:pt x="579" y="180"/>
                  </a:cubicBezTo>
                  <a:close/>
                  <a:moveTo>
                    <a:pt x="534" y="1"/>
                  </a:moveTo>
                  <a:cubicBezTo>
                    <a:pt x="234" y="1"/>
                    <a:pt x="1" y="234"/>
                    <a:pt x="1" y="534"/>
                  </a:cubicBezTo>
                  <a:cubicBezTo>
                    <a:pt x="1" y="786"/>
                    <a:pt x="208" y="1038"/>
                    <a:pt x="483" y="1038"/>
                  </a:cubicBezTo>
                  <a:cubicBezTo>
                    <a:pt x="500" y="1038"/>
                    <a:pt x="517" y="1037"/>
                    <a:pt x="534" y="1035"/>
                  </a:cubicBezTo>
                  <a:cubicBezTo>
                    <a:pt x="668" y="1035"/>
                    <a:pt x="801" y="1001"/>
                    <a:pt x="901" y="901"/>
                  </a:cubicBezTo>
                  <a:lnTo>
                    <a:pt x="901" y="968"/>
                  </a:lnTo>
                  <a:cubicBezTo>
                    <a:pt x="901" y="1168"/>
                    <a:pt x="801" y="1268"/>
                    <a:pt x="568" y="1268"/>
                  </a:cubicBezTo>
                  <a:cubicBezTo>
                    <a:pt x="401" y="1268"/>
                    <a:pt x="267" y="1235"/>
                    <a:pt x="167" y="1135"/>
                  </a:cubicBezTo>
                  <a:lnTo>
                    <a:pt x="67" y="1335"/>
                  </a:lnTo>
                  <a:cubicBezTo>
                    <a:pt x="201" y="1435"/>
                    <a:pt x="401" y="1502"/>
                    <a:pt x="568" y="1502"/>
                  </a:cubicBezTo>
                  <a:cubicBezTo>
                    <a:pt x="587" y="1504"/>
                    <a:pt x="605" y="1505"/>
                    <a:pt x="624" y="1505"/>
                  </a:cubicBezTo>
                  <a:cubicBezTo>
                    <a:pt x="934" y="1505"/>
                    <a:pt x="1198" y="1249"/>
                    <a:pt x="1135" y="935"/>
                  </a:cubicBezTo>
                  <a:lnTo>
                    <a:pt x="1135" y="34"/>
                  </a:lnTo>
                  <a:lnTo>
                    <a:pt x="901" y="34"/>
                  </a:lnTo>
                  <a:lnTo>
                    <a:pt x="901" y="168"/>
                  </a:lnTo>
                  <a:cubicBezTo>
                    <a:pt x="801" y="67"/>
                    <a:pt x="668" y="1"/>
                    <a:pt x="5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7" name="Google Shape;1557;p37"/>
            <p:cNvSpPr/>
            <p:nvPr/>
          </p:nvSpPr>
          <p:spPr>
            <a:xfrm>
              <a:off x="4922025" y="3396200"/>
              <a:ext cx="26700" cy="26725"/>
            </a:xfrm>
            <a:custGeom>
              <a:rect b="b" l="l" r="r" t="t"/>
              <a:pathLst>
                <a:path extrusionOk="0" h="1069" w="1068">
                  <a:moveTo>
                    <a:pt x="601" y="1"/>
                  </a:moveTo>
                  <a:cubicBezTo>
                    <a:pt x="467" y="1"/>
                    <a:pt x="334" y="67"/>
                    <a:pt x="234" y="168"/>
                  </a:cubicBezTo>
                  <a:lnTo>
                    <a:pt x="234" y="34"/>
                  </a:lnTo>
                  <a:lnTo>
                    <a:pt x="0" y="34"/>
                  </a:lnTo>
                  <a:lnTo>
                    <a:pt x="0" y="1068"/>
                  </a:lnTo>
                  <a:lnTo>
                    <a:pt x="267" y="1068"/>
                  </a:lnTo>
                  <a:lnTo>
                    <a:pt x="267" y="534"/>
                  </a:lnTo>
                  <a:cubicBezTo>
                    <a:pt x="234" y="368"/>
                    <a:pt x="367" y="201"/>
                    <a:pt x="567" y="201"/>
                  </a:cubicBezTo>
                  <a:cubicBezTo>
                    <a:pt x="701" y="201"/>
                    <a:pt x="801" y="301"/>
                    <a:pt x="801" y="501"/>
                  </a:cubicBezTo>
                  <a:lnTo>
                    <a:pt x="801" y="1068"/>
                  </a:lnTo>
                  <a:lnTo>
                    <a:pt x="1068" y="1068"/>
                  </a:lnTo>
                  <a:lnTo>
                    <a:pt x="1068" y="468"/>
                  </a:lnTo>
                  <a:cubicBezTo>
                    <a:pt x="1068" y="201"/>
                    <a:pt x="868" y="1"/>
                    <a:pt x="6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8" name="Google Shape;1558;p37"/>
            <p:cNvSpPr/>
            <p:nvPr/>
          </p:nvSpPr>
          <p:spPr>
            <a:xfrm>
              <a:off x="4969550" y="3384750"/>
              <a:ext cx="8375" cy="38175"/>
            </a:xfrm>
            <a:custGeom>
              <a:rect b="b" l="l" r="r" t="t"/>
              <a:pathLst>
                <a:path extrusionOk="0" h="1527" w="335">
                  <a:moveTo>
                    <a:pt x="167" y="0"/>
                  </a:moveTo>
                  <a:cubicBezTo>
                    <a:pt x="92" y="0"/>
                    <a:pt x="17" y="42"/>
                    <a:pt x="1" y="125"/>
                  </a:cubicBezTo>
                  <a:cubicBezTo>
                    <a:pt x="1" y="225"/>
                    <a:pt x="67" y="292"/>
                    <a:pt x="167" y="292"/>
                  </a:cubicBezTo>
                  <a:cubicBezTo>
                    <a:pt x="234" y="292"/>
                    <a:pt x="334" y="225"/>
                    <a:pt x="334" y="125"/>
                  </a:cubicBezTo>
                  <a:cubicBezTo>
                    <a:pt x="318" y="42"/>
                    <a:pt x="242" y="0"/>
                    <a:pt x="167" y="0"/>
                  </a:cubicBezTo>
                  <a:close/>
                  <a:moveTo>
                    <a:pt x="34" y="459"/>
                  </a:moveTo>
                  <a:lnTo>
                    <a:pt x="34" y="1526"/>
                  </a:lnTo>
                  <a:lnTo>
                    <a:pt x="267" y="1526"/>
                  </a:lnTo>
                  <a:lnTo>
                    <a:pt x="267" y="459"/>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9" name="Google Shape;1559;p37"/>
            <p:cNvSpPr/>
            <p:nvPr/>
          </p:nvSpPr>
          <p:spPr>
            <a:xfrm>
              <a:off x="4984575" y="3396200"/>
              <a:ext cx="26700" cy="26725"/>
            </a:xfrm>
            <a:custGeom>
              <a:rect b="b" l="l" r="r" t="t"/>
              <a:pathLst>
                <a:path extrusionOk="0" h="1069" w="1068">
                  <a:moveTo>
                    <a:pt x="600" y="1"/>
                  </a:moveTo>
                  <a:cubicBezTo>
                    <a:pt x="467" y="1"/>
                    <a:pt x="334" y="67"/>
                    <a:pt x="234" y="168"/>
                  </a:cubicBezTo>
                  <a:lnTo>
                    <a:pt x="234" y="34"/>
                  </a:lnTo>
                  <a:lnTo>
                    <a:pt x="0" y="34"/>
                  </a:lnTo>
                  <a:lnTo>
                    <a:pt x="0" y="1068"/>
                  </a:lnTo>
                  <a:lnTo>
                    <a:pt x="267" y="1068"/>
                  </a:lnTo>
                  <a:lnTo>
                    <a:pt x="267" y="534"/>
                  </a:lnTo>
                  <a:cubicBezTo>
                    <a:pt x="234" y="368"/>
                    <a:pt x="367" y="201"/>
                    <a:pt x="567" y="201"/>
                  </a:cubicBezTo>
                  <a:cubicBezTo>
                    <a:pt x="701" y="201"/>
                    <a:pt x="801" y="301"/>
                    <a:pt x="801" y="501"/>
                  </a:cubicBezTo>
                  <a:lnTo>
                    <a:pt x="801" y="1068"/>
                  </a:lnTo>
                  <a:lnTo>
                    <a:pt x="1067" y="1068"/>
                  </a:lnTo>
                  <a:lnTo>
                    <a:pt x="1067" y="468"/>
                  </a:lnTo>
                  <a:cubicBezTo>
                    <a:pt x="1067" y="201"/>
                    <a:pt x="867" y="1"/>
                    <a:pt x="60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0" name="Google Shape;1560;p37"/>
            <p:cNvSpPr/>
            <p:nvPr/>
          </p:nvSpPr>
          <p:spPr>
            <a:xfrm>
              <a:off x="2521975" y="1436475"/>
              <a:ext cx="1208375" cy="2551850"/>
            </a:xfrm>
            <a:custGeom>
              <a:rect b="b" l="l" r="r" t="t"/>
              <a:pathLst>
                <a:path extrusionOk="0" h="102074" w="48335">
                  <a:moveTo>
                    <a:pt x="5671" y="0"/>
                  </a:moveTo>
                  <a:cubicBezTo>
                    <a:pt x="2536" y="0"/>
                    <a:pt x="0" y="2535"/>
                    <a:pt x="0" y="5671"/>
                  </a:cubicBezTo>
                  <a:lnTo>
                    <a:pt x="0" y="96403"/>
                  </a:lnTo>
                  <a:cubicBezTo>
                    <a:pt x="0" y="99505"/>
                    <a:pt x="2536" y="102040"/>
                    <a:pt x="5671" y="102040"/>
                  </a:cubicBezTo>
                  <a:lnTo>
                    <a:pt x="42664" y="102073"/>
                  </a:lnTo>
                  <a:cubicBezTo>
                    <a:pt x="45800" y="102073"/>
                    <a:pt x="48302" y="99538"/>
                    <a:pt x="48335" y="96403"/>
                  </a:cubicBezTo>
                  <a:lnTo>
                    <a:pt x="48335" y="5704"/>
                  </a:lnTo>
                  <a:cubicBezTo>
                    <a:pt x="48335" y="2589"/>
                    <a:pt x="45832" y="33"/>
                    <a:pt x="42725" y="33"/>
                  </a:cubicBezTo>
                  <a:cubicBezTo>
                    <a:pt x="42704" y="33"/>
                    <a:pt x="42684" y="33"/>
                    <a:pt x="42664" y="34"/>
                  </a:cubicBezTo>
                  <a:lnTo>
                    <a:pt x="35492" y="34"/>
                  </a:lnTo>
                  <a:cubicBezTo>
                    <a:pt x="34492" y="34"/>
                    <a:pt x="33691" y="868"/>
                    <a:pt x="33724" y="1835"/>
                  </a:cubicBezTo>
                  <a:lnTo>
                    <a:pt x="33724" y="3136"/>
                  </a:lnTo>
                  <a:cubicBezTo>
                    <a:pt x="33758" y="4137"/>
                    <a:pt x="32957" y="4937"/>
                    <a:pt x="31990" y="4971"/>
                  </a:cubicBezTo>
                  <a:lnTo>
                    <a:pt x="17980" y="4971"/>
                  </a:lnTo>
                  <a:cubicBezTo>
                    <a:pt x="16979" y="4937"/>
                    <a:pt x="16212" y="4137"/>
                    <a:pt x="16212" y="3136"/>
                  </a:cubicBezTo>
                  <a:lnTo>
                    <a:pt x="16212" y="1835"/>
                  </a:lnTo>
                  <a:cubicBezTo>
                    <a:pt x="16245" y="868"/>
                    <a:pt x="15478" y="34"/>
                    <a:pt x="144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1" name="Google Shape;1561;p37"/>
            <p:cNvSpPr/>
            <p:nvPr/>
          </p:nvSpPr>
          <p:spPr>
            <a:xfrm>
              <a:off x="2518625" y="1433975"/>
              <a:ext cx="1212575" cy="2554725"/>
            </a:xfrm>
            <a:custGeom>
              <a:rect b="b" l="l" r="r" t="t"/>
              <a:pathLst>
                <a:path extrusionOk="0" h="102189" w="48503">
                  <a:moveTo>
                    <a:pt x="42998" y="100"/>
                  </a:moveTo>
                  <a:lnTo>
                    <a:pt x="42798" y="134"/>
                  </a:lnTo>
                  <a:lnTo>
                    <a:pt x="42998" y="134"/>
                  </a:lnTo>
                  <a:cubicBezTo>
                    <a:pt x="43165" y="134"/>
                    <a:pt x="43365" y="134"/>
                    <a:pt x="43565" y="167"/>
                  </a:cubicBezTo>
                  <a:cubicBezTo>
                    <a:pt x="43365" y="134"/>
                    <a:pt x="43165" y="100"/>
                    <a:pt x="42998" y="100"/>
                  </a:cubicBezTo>
                  <a:close/>
                  <a:moveTo>
                    <a:pt x="16346" y="2902"/>
                  </a:moveTo>
                  <a:cubicBezTo>
                    <a:pt x="16313" y="3069"/>
                    <a:pt x="16313" y="3269"/>
                    <a:pt x="16346" y="3469"/>
                  </a:cubicBezTo>
                  <a:cubicBezTo>
                    <a:pt x="16363" y="3636"/>
                    <a:pt x="16413" y="3795"/>
                    <a:pt x="16488" y="3945"/>
                  </a:cubicBezTo>
                  <a:lnTo>
                    <a:pt x="16488" y="3945"/>
                  </a:lnTo>
                  <a:cubicBezTo>
                    <a:pt x="16413" y="3786"/>
                    <a:pt x="16363" y="3620"/>
                    <a:pt x="16346" y="3436"/>
                  </a:cubicBezTo>
                  <a:cubicBezTo>
                    <a:pt x="16346" y="3269"/>
                    <a:pt x="16346" y="3069"/>
                    <a:pt x="16346" y="2902"/>
                  </a:cubicBezTo>
                  <a:close/>
                  <a:moveTo>
                    <a:pt x="16488" y="3945"/>
                  </a:moveTo>
                  <a:cubicBezTo>
                    <a:pt x="16563" y="4103"/>
                    <a:pt x="16663" y="4253"/>
                    <a:pt x="16780" y="4403"/>
                  </a:cubicBezTo>
                  <a:cubicBezTo>
                    <a:pt x="16980" y="4637"/>
                    <a:pt x="17280" y="4837"/>
                    <a:pt x="17614" y="4937"/>
                  </a:cubicBezTo>
                  <a:cubicBezTo>
                    <a:pt x="17683" y="4951"/>
                    <a:pt x="17752" y="4959"/>
                    <a:pt x="17823" y="4964"/>
                  </a:cubicBezTo>
                  <a:lnTo>
                    <a:pt x="17823" y="4964"/>
                  </a:lnTo>
                  <a:cubicBezTo>
                    <a:pt x="17774" y="4955"/>
                    <a:pt x="17726" y="4946"/>
                    <a:pt x="17680" y="4937"/>
                  </a:cubicBezTo>
                  <a:cubicBezTo>
                    <a:pt x="17347" y="4870"/>
                    <a:pt x="17013" y="4670"/>
                    <a:pt x="16780" y="4370"/>
                  </a:cubicBezTo>
                  <a:cubicBezTo>
                    <a:pt x="16663" y="4237"/>
                    <a:pt x="16563" y="4095"/>
                    <a:pt x="16488" y="3945"/>
                  </a:cubicBezTo>
                  <a:close/>
                  <a:moveTo>
                    <a:pt x="35817" y="25"/>
                  </a:moveTo>
                  <a:cubicBezTo>
                    <a:pt x="35496" y="25"/>
                    <a:pt x="35194" y="85"/>
                    <a:pt x="34893" y="167"/>
                  </a:cubicBezTo>
                  <a:cubicBezTo>
                    <a:pt x="34492" y="334"/>
                    <a:pt x="34192" y="601"/>
                    <a:pt x="33992" y="968"/>
                  </a:cubicBezTo>
                  <a:cubicBezTo>
                    <a:pt x="33892" y="1168"/>
                    <a:pt x="33825" y="1368"/>
                    <a:pt x="33792" y="1568"/>
                  </a:cubicBezTo>
                  <a:cubicBezTo>
                    <a:pt x="33758" y="1802"/>
                    <a:pt x="33725" y="2002"/>
                    <a:pt x="33758" y="2235"/>
                  </a:cubicBezTo>
                  <a:lnTo>
                    <a:pt x="33758" y="2902"/>
                  </a:lnTo>
                  <a:cubicBezTo>
                    <a:pt x="33758" y="3136"/>
                    <a:pt x="33725" y="3369"/>
                    <a:pt x="33692" y="3603"/>
                  </a:cubicBezTo>
                  <a:cubicBezTo>
                    <a:pt x="33592" y="4070"/>
                    <a:pt x="33325" y="4470"/>
                    <a:pt x="32924" y="4737"/>
                  </a:cubicBezTo>
                  <a:cubicBezTo>
                    <a:pt x="32691" y="4870"/>
                    <a:pt x="32457" y="4937"/>
                    <a:pt x="32224" y="4970"/>
                  </a:cubicBezTo>
                  <a:lnTo>
                    <a:pt x="18147" y="4970"/>
                  </a:lnTo>
                  <a:cubicBezTo>
                    <a:pt x="18030" y="4970"/>
                    <a:pt x="17924" y="4970"/>
                    <a:pt x="17823" y="4964"/>
                  </a:cubicBezTo>
                  <a:lnTo>
                    <a:pt x="17823" y="4964"/>
                  </a:lnTo>
                  <a:cubicBezTo>
                    <a:pt x="17954" y="4986"/>
                    <a:pt x="18093" y="5004"/>
                    <a:pt x="18214" y="5004"/>
                  </a:cubicBezTo>
                  <a:lnTo>
                    <a:pt x="31523" y="5004"/>
                  </a:lnTo>
                  <a:cubicBezTo>
                    <a:pt x="31701" y="5004"/>
                    <a:pt x="31864" y="5019"/>
                    <a:pt x="32032" y="5019"/>
                  </a:cubicBezTo>
                  <a:cubicBezTo>
                    <a:pt x="32116" y="5019"/>
                    <a:pt x="32202" y="5015"/>
                    <a:pt x="32291" y="5004"/>
                  </a:cubicBezTo>
                  <a:cubicBezTo>
                    <a:pt x="32558" y="4970"/>
                    <a:pt x="32791" y="4870"/>
                    <a:pt x="33025" y="4737"/>
                  </a:cubicBezTo>
                  <a:cubicBezTo>
                    <a:pt x="33425" y="4470"/>
                    <a:pt x="33725" y="4036"/>
                    <a:pt x="33858" y="3569"/>
                  </a:cubicBezTo>
                  <a:cubicBezTo>
                    <a:pt x="33892" y="3336"/>
                    <a:pt x="33892" y="3102"/>
                    <a:pt x="33892" y="2869"/>
                  </a:cubicBezTo>
                  <a:lnTo>
                    <a:pt x="33892" y="2168"/>
                  </a:lnTo>
                  <a:cubicBezTo>
                    <a:pt x="33858" y="1968"/>
                    <a:pt x="33892" y="1735"/>
                    <a:pt x="33925" y="1535"/>
                  </a:cubicBezTo>
                  <a:cubicBezTo>
                    <a:pt x="33959" y="1335"/>
                    <a:pt x="34025" y="1134"/>
                    <a:pt x="34125" y="934"/>
                  </a:cubicBezTo>
                  <a:cubicBezTo>
                    <a:pt x="34325" y="601"/>
                    <a:pt x="34626" y="334"/>
                    <a:pt x="34993" y="167"/>
                  </a:cubicBezTo>
                  <a:cubicBezTo>
                    <a:pt x="35281" y="88"/>
                    <a:pt x="35570" y="30"/>
                    <a:pt x="35859" y="25"/>
                  </a:cubicBezTo>
                  <a:lnTo>
                    <a:pt x="35859" y="25"/>
                  </a:lnTo>
                  <a:cubicBezTo>
                    <a:pt x="35914" y="26"/>
                    <a:pt x="35970" y="29"/>
                    <a:pt x="36027" y="34"/>
                  </a:cubicBezTo>
                  <a:lnTo>
                    <a:pt x="36093" y="34"/>
                  </a:lnTo>
                  <a:cubicBezTo>
                    <a:pt x="36028" y="28"/>
                    <a:pt x="35963" y="25"/>
                    <a:pt x="35898" y="25"/>
                  </a:cubicBezTo>
                  <a:cubicBezTo>
                    <a:pt x="35885" y="25"/>
                    <a:pt x="35872" y="25"/>
                    <a:pt x="35859" y="25"/>
                  </a:cubicBezTo>
                  <a:lnTo>
                    <a:pt x="35859" y="25"/>
                  </a:lnTo>
                  <a:cubicBezTo>
                    <a:pt x="35845" y="25"/>
                    <a:pt x="35831" y="25"/>
                    <a:pt x="35817" y="25"/>
                  </a:cubicBezTo>
                  <a:close/>
                  <a:moveTo>
                    <a:pt x="5972" y="0"/>
                  </a:moveTo>
                  <a:cubicBezTo>
                    <a:pt x="5105" y="0"/>
                    <a:pt x="4237" y="134"/>
                    <a:pt x="3470" y="501"/>
                  </a:cubicBezTo>
                  <a:cubicBezTo>
                    <a:pt x="2670" y="834"/>
                    <a:pt x="1936" y="1368"/>
                    <a:pt x="1369" y="2068"/>
                  </a:cubicBezTo>
                  <a:cubicBezTo>
                    <a:pt x="802" y="2736"/>
                    <a:pt x="401" y="3569"/>
                    <a:pt x="201" y="4470"/>
                  </a:cubicBezTo>
                  <a:cubicBezTo>
                    <a:pt x="134" y="4670"/>
                    <a:pt x="101" y="4904"/>
                    <a:pt x="68" y="5137"/>
                  </a:cubicBezTo>
                  <a:cubicBezTo>
                    <a:pt x="34" y="5371"/>
                    <a:pt x="34" y="5571"/>
                    <a:pt x="34" y="5804"/>
                  </a:cubicBezTo>
                  <a:lnTo>
                    <a:pt x="34" y="7172"/>
                  </a:lnTo>
                  <a:lnTo>
                    <a:pt x="34" y="18647"/>
                  </a:lnTo>
                  <a:lnTo>
                    <a:pt x="34" y="43932"/>
                  </a:lnTo>
                  <a:lnTo>
                    <a:pt x="34" y="71885"/>
                  </a:lnTo>
                  <a:lnTo>
                    <a:pt x="34" y="86662"/>
                  </a:lnTo>
                  <a:lnTo>
                    <a:pt x="34" y="94234"/>
                  </a:lnTo>
                  <a:lnTo>
                    <a:pt x="34" y="96136"/>
                  </a:lnTo>
                  <a:cubicBezTo>
                    <a:pt x="1" y="96770"/>
                    <a:pt x="101" y="97437"/>
                    <a:pt x="268" y="98037"/>
                  </a:cubicBezTo>
                  <a:cubicBezTo>
                    <a:pt x="635" y="99305"/>
                    <a:pt x="1435" y="100405"/>
                    <a:pt x="2503" y="101139"/>
                  </a:cubicBezTo>
                  <a:cubicBezTo>
                    <a:pt x="3518" y="101816"/>
                    <a:pt x="4704" y="102181"/>
                    <a:pt x="5903" y="102181"/>
                  </a:cubicBezTo>
                  <a:cubicBezTo>
                    <a:pt x="6004" y="102181"/>
                    <a:pt x="6105" y="102179"/>
                    <a:pt x="6205" y="102173"/>
                  </a:cubicBezTo>
                  <a:lnTo>
                    <a:pt x="39563" y="102173"/>
                  </a:lnTo>
                  <a:cubicBezTo>
                    <a:pt x="40341" y="102173"/>
                    <a:pt x="41134" y="102188"/>
                    <a:pt x="41922" y="102188"/>
                  </a:cubicBezTo>
                  <a:cubicBezTo>
                    <a:pt x="42316" y="102188"/>
                    <a:pt x="42709" y="102185"/>
                    <a:pt x="43098" y="102173"/>
                  </a:cubicBezTo>
                  <a:cubicBezTo>
                    <a:pt x="44299" y="102107"/>
                    <a:pt x="45433" y="101673"/>
                    <a:pt x="46367" y="100906"/>
                  </a:cubicBezTo>
                  <a:cubicBezTo>
                    <a:pt x="46834" y="100539"/>
                    <a:pt x="47235" y="100105"/>
                    <a:pt x="47568" y="99605"/>
                  </a:cubicBezTo>
                  <a:cubicBezTo>
                    <a:pt x="47868" y="99105"/>
                    <a:pt x="48102" y="98571"/>
                    <a:pt x="48269" y="98004"/>
                  </a:cubicBezTo>
                  <a:cubicBezTo>
                    <a:pt x="48436" y="97437"/>
                    <a:pt x="48502" y="96870"/>
                    <a:pt x="48502" y="96303"/>
                  </a:cubicBezTo>
                  <a:lnTo>
                    <a:pt x="48502" y="87796"/>
                  </a:lnTo>
                  <a:cubicBezTo>
                    <a:pt x="48502" y="69984"/>
                    <a:pt x="48502" y="53972"/>
                    <a:pt x="48502" y="40496"/>
                  </a:cubicBezTo>
                  <a:cubicBezTo>
                    <a:pt x="48469" y="27020"/>
                    <a:pt x="48469" y="16112"/>
                    <a:pt x="48469" y="8573"/>
                  </a:cubicBezTo>
                  <a:lnTo>
                    <a:pt x="48469" y="5904"/>
                  </a:lnTo>
                  <a:cubicBezTo>
                    <a:pt x="48469" y="5104"/>
                    <a:pt x="48335" y="4337"/>
                    <a:pt x="48069" y="3603"/>
                  </a:cubicBezTo>
                  <a:cubicBezTo>
                    <a:pt x="47802" y="3002"/>
                    <a:pt x="47435" y="2435"/>
                    <a:pt x="46968" y="1935"/>
                  </a:cubicBezTo>
                  <a:cubicBezTo>
                    <a:pt x="46601" y="1535"/>
                    <a:pt x="46167" y="1168"/>
                    <a:pt x="45700" y="901"/>
                  </a:cubicBezTo>
                  <a:cubicBezTo>
                    <a:pt x="45033" y="501"/>
                    <a:pt x="44300" y="267"/>
                    <a:pt x="43566" y="167"/>
                  </a:cubicBezTo>
                  <a:lnTo>
                    <a:pt x="43566" y="167"/>
                  </a:lnTo>
                  <a:cubicBezTo>
                    <a:pt x="44300" y="267"/>
                    <a:pt x="45000" y="501"/>
                    <a:pt x="45667" y="901"/>
                  </a:cubicBezTo>
                  <a:cubicBezTo>
                    <a:pt x="46134" y="1201"/>
                    <a:pt x="46568" y="1535"/>
                    <a:pt x="46934" y="1968"/>
                  </a:cubicBezTo>
                  <a:cubicBezTo>
                    <a:pt x="47935" y="3036"/>
                    <a:pt x="48436" y="4437"/>
                    <a:pt x="48402" y="5904"/>
                  </a:cubicBezTo>
                  <a:lnTo>
                    <a:pt x="48402" y="8606"/>
                  </a:lnTo>
                  <a:cubicBezTo>
                    <a:pt x="48402" y="16145"/>
                    <a:pt x="48402" y="27020"/>
                    <a:pt x="48369" y="40496"/>
                  </a:cubicBezTo>
                  <a:cubicBezTo>
                    <a:pt x="48369" y="53972"/>
                    <a:pt x="48369" y="70017"/>
                    <a:pt x="48369" y="87830"/>
                  </a:cubicBezTo>
                  <a:lnTo>
                    <a:pt x="48369" y="94601"/>
                  </a:lnTo>
                  <a:lnTo>
                    <a:pt x="48369" y="96303"/>
                  </a:lnTo>
                  <a:cubicBezTo>
                    <a:pt x="48369" y="96870"/>
                    <a:pt x="48302" y="97437"/>
                    <a:pt x="48135" y="97970"/>
                  </a:cubicBezTo>
                  <a:cubicBezTo>
                    <a:pt x="48002" y="98537"/>
                    <a:pt x="47768" y="99038"/>
                    <a:pt x="47435" y="99538"/>
                  </a:cubicBezTo>
                  <a:cubicBezTo>
                    <a:pt x="47135" y="100005"/>
                    <a:pt x="46734" y="100439"/>
                    <a:pt x="46301" y="100806"/>
                  </a:cubicBezTo>
                  <a:cubicBezTo>
                    <a:pt x="45400" y="101540"/>
                    <a:pt x="44266" y="101973"/>
                    <a:pt x="43132" y="102040"/>
                  </a:cubicBezTo>
                  <a:lnTo>
                    <a:pt x="6172" y="102040"/>
                  </a:lnTo>
                  <a:cubicBezTo>
                    <a:pt x="6074" y="102045"/>
                    <a:pt x="5975" y="102048"/>
                    <a:pt x="5877" y="102048"/>
                  </a:cubicBezTo>
                  <a:cubicBezTo>
                    <a:pt x="4709" y="102048"/>
                    <a:pt x="3557" y="101685"/>
                    <a:pt x="2603" y="101039"/>
                  </a:cubicBezTo>
                  <a:cubicBezTo>
                    <a:pt x="1535" y="100305"/>
                    <a:pt x="768" y="99238"/>
                    <a:pt x="401" y="98037"/>
                  </a:cubicBezTo>
                  <a:cubicBezTo>
                    <a:pt x="234" y="97437"/>
                    <a:pt x="168" y="96803"/>
                    <a:pt x="168" y="96169"/>
                  </a:cubicBezTo>
                  <a:lnTo>
                    <a:pt x="168" y="18680"/>
                  </a:lnTo>
                  <a:lnTo>
                    <a:pt x="168" y="7205"/>
                  </a:lnTo>
                  <a:lnTo>
                    <a:pt x="168" y="5804"/>
                  </a:lnTo>
                  <a:cubicBezTo>
                    <a:pt x="201" y="5604"/>
                    <a:pt x="168" y="5371"/>
                    <a:pt x="201" y="5137"/>
                  </a:cubicBezTo>
                  <a:cubicBezTo>
                    <a:pt x="268" y="4904"/>
                    <a:pt x="268" y="4704"/>
                    <a:pt x="335" y="4470"/>
                  </a:cubicBezTo>
                  <a:cubicBezTo>
                    <a:pt x="535" y="3636"/>
                    <a:pt x="935" y="2836"/>
                    <a:pt x="1502" y="2135"/>
                  </a:cubicBezTo>
                  <a:cubicBezTo>
                    <a:pt x="2557" y="857"/>
                    <a:pt x="4163" y="129"/>
                    <a:pt x="5821" y="129"/>
                  </a:cubicBezTo>
                  <a:cubicBezTo>
                    <a:pt x="5893" y="129"/>
                    <a:pt x="5966" y="131"/>
                    <a:pt x="6039" y="134"/>
                  </a:cubicBezTo>
                  <a:lnTo>
                    <a:pt x="14511" y="134"/>
                  </a:lnTo>
                  <a:cubicBezTo>
                    <a:pt x="14557" y="130"/>
                    <a:pt x="14603" y="127"/>
                    <a:pt x="14649" y="127"/>
                  </a:cubicBezTo>
                  <a:cubicBezTo>
                    <a:pt x="14969" y="127"/>
                    <a:pt x="15287" y="230"/>
                    <a:pt x="15579" y="434"/>
                  </a:cubicBezTo>
                  <a:cubicBezTo>
                    <a:pt x="15879" y="634"/>
                    <a:pt x="16079" y="934"/>
                    <a:pt x="16213" y="1301"/>
                  </a:cubicBezTo>
                  <a:cubicBezTo>
                    <a:pt x="16313" y="1635"/>
                    <a:pt x="16346" y="2002"/>
                    <a:pt x="16346" y="2369"/>
                  </a:cubicBezTo>
                  <a:cubicBezTo>
                    <a:pt x="16379" y="1968"/>
                    <a:pt x="16346" y="1601"/>
                    <a:pt x="16246" y="1234"/>
                  </a:cubicBezTo>
                  <a:cubicBezTo>
                    <a:pt x="16112" y="868"/>
                    <a:pt x="15846" y="534"/>
                    <a:pt x="15545" y="334"/>
                  </a:cubicBezTo>
                  <a:cubicBezTo>
                    <a:pt x="15212" y="100"/>
                    <a:pt x="14812" y="0"/>
                    <a:pt x="14445" y="0"/>
                  </a:cubicBezTo>
                  <a:close/>
                </a:path>
              </a:pathLst>
            </a:custGeom>
            <a:solidFill>
              <a:srgbClr val="263238"/>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2" name="Google Shape;1562;p37"/>
            <p:cNvSpPr/>
            <p:nvPr/>
          </p:nvSpPr>
          <p:spPr>
            <a:xfrm>
              <a:off x="3473475" y="1645950"/>
              <a:ext cx="133475" cy="6000"/>
            </a:xfrm>
            <a:custGeom>
              <a:rect b="b" l="l" r="r" t="t"/>
              <a:pathLst>
                <a:path extrusionOk="0" h="240" w="5339">
                  <a:moveTo>
                    <a:pt x="1921" y="0"/>
                  </a:moveTo>
                  <a:cubicBezTo>
                    <a:pt x="1282" y="0"/>
                    <a:pt x="650" y="55"/>
                    <a:pt x="1" y="127"/>
                  </a:cubicBezTo>
                  <a:cubicBezTo>
                    <a:pt x="676" y="202"/>
                    <a:pt x="1333" y="240"/>
                    <a:pt x="1999" y="240"/>
                  </a:cubicBezTo>
                  <a:cubicBezTo>
                    <a:pt x="2221" y="240"/>
                    <a:pt x="2444" y="236"/>
                    <a:pt x="2669" y="227"/>
                  </a:cubicBezTo>
                  <a:cubicBezTo>
                    <a:pt x="2895" y="236"/>
                    <a:pt x="3118" y="240"/>
                    <a:pt x="3340" y="240"/>
                  </a:cubicBezTo>
                  <a:cubicBezTo>
                    <a:pt x="4006" y="240"/>
                    <a:pt x="4663" y="202"/>
                    <a:pt x="5338" y="127"/>
                  </a:cubicBezTo>
                  <a:cubicBezTo>
                    <a:pt x="4689" y="55"/>
                    <a:pt x="4057" y="0"/>
                    <a:pt x="3418" y="0"/>
                  </a:cubicBezTo>
                  <a:cubicBezTo>
                    <a:pt x="3170" y="0"/>
                    <a:pt x="2921" y="9"/>
                    <a:pt x="2669" y="27"/>
                  </a:cubicBezTo>
                  <a:cubicBezTo>
                    <a:pt x="2418" y="9"/>
                    <a:pt x="2169" y="0"/>
                    <a:pt x="192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3" name="Google Shape;1563;p37"/>
            <p:cNvSpPr/>
            <p:nvPr/>
          </p:nvSpPr>
          <p:spPr>
            <a:xfrm>
              <a:off x="3460150" y="1668000"/>
              <a:ext cx="132600" cy="5650"/>
            </a:xfrm>
            <a:custGeom>
              <a:rect b="b" l="l" r="r" t="t"/>
              <a:pathLst>
                <a:path extrusionOk="0" h="226" w="5304">
                  <a:moveTo>
                    <a:pt x="1994" y="0"/>
                  </a:moveTo>
                  <a:cubicBezTo>
                    <a:pt x="1320" y="0"/>
                    <a:pt x="651" y="38"/>
                    <a:pt x="0" y="113"/>
                  </a:cubicBezTo>
                  <a:cubicBezTo>
                    <a:pt x="651" y="188"/>
                    <a:pt x="1320" y="225"/>
                    <a:pt x="1994" y="225"/>
                  </a:cubicBezTo>
                  <a:cubicBezTo>
                    <a:pt x="2218" y="225"/>
                    <a:pt x="2444" y="221"/>
                    <a:pt x="2669" y="213"/>
                  </a:cubicBezTo>
                  <a:cubicBezTo>
                    <a:pt x="2886" y="221"/>
                    <a:pt x="3104" y="225"/>
                    <a:pt x="3324" y="225"/>
                  </a:cubicBezTo>
                  <a:cubicBezTo>
                    <a:pt x="3984" y="225"/>
                    <a:pt x="4654" y="188"/>
                    <a:pt x="5304" y="113"/>
                  </a:cubicBezTo>
                  <a:cubicBezTo>
                    <a:pt x="4654" y="38"/>
                    <a:pt x="3984" y="0"/>
                    <a:pt x="3324" y="0"/>
                  </a:cubicBezTo>
                  <a:cubicBezTo>
                    <a:pt x="3104" y="0"/>
                    <a:pt x="2886" y="4"/>
                    <a:pt x="2669" y="13"/>
                  </a:cubicBezTo>
                  <a:cubicBezTo>
                    <a:pt x="2444" y="4"/>
                    <a:pt x="2218" y="0"/>
                    <a:pt x="199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4" name="Google Shape;1564;p37"/>
            <p:cNvSpPr/>
            <p:nvPr/>
          </p:nvSpPr>
          <p:spPr>
            <a:xfrm>
              <a:off x="3466825" y="1688475"/>
              <a:ext cx="133450" cy="6025"/>
            </a:xfrm>
            <a:custGeom>
              <a:rect b="b" l="l" r="r" t="t"/>
              <a:pathLst>
                <a:path extrusionOk="0" h="241" w="5338">
                  <a:moveTo>
                    <a:pt x="1915" y="1"/>
                  </a:moveTo>
                  <a:cubicBezTo>
                    <a:pt x="1268" y="1"/>
                    <a:pt x="625" y="55"/>
                    <a:pt x="0" y="128"/>
                  </a:cubicBezTo>
                  <a:cubicBezTo>
                    <a:pt x="651" y="203"/>
                    <a:pt x="1320" y="240"/>
                    <a:pt x="1994" y="240"/>
                  </a:cubicBezTo>
                  <a:cubicBezTo>
                    <a:pt x="2218" y="240"/>
                    <a:pt x="2443" y="236"/>
                    <a:pt x="2669" y="228"/>
                  </a:cubicBezTo>
                  <a:cubicBezTo>
                    <a:pt x="2885" y="236"/>
                    <a:pt x="3104" y="240"/>
                    <a:pt x="3325" y="240"/>
                  </a:cubicBezTo>
                  <a:cubicBezTo>
                    <a:pt x="3986" y="240"/>
                    <a:pt x="4662" y="203"/>
                    <a:pt x="5337" y="128"/>
                  </a:cubicBezTo>
                  <a:cubicBezTo>
                    <a:pt x="4688" y="55"/>
                    <a:pt x="4039" y="1"/>
                    <a:pt x="3402" y="1"/>
                  </a:cubicBezTo>
                  <a:cubicBezTo>
                    <a:pt x="3156" y="1"/>
                    <a:pt x="2911" y="9"/>
                    <a:pt x="2669" y="28"/>
                  </a:cubicBezTo>
                  <a:cubicBezTo>
                    <a:pt x="2417" y="9"/>
                    <a:pt x="2166" y="1"/>
                    <a:pt x="191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5" name="Google Shape;1565;p37"/>
            <p:cNvSpPr/>
            <p:nvPr/>
          </p:nvSpPr>
          <p:spPr>
            <a:xfrm>
              <a:off x="2785500" y="1850150"/>
              <a:ext cx="666325" cy="629400"/>
            </a:xfrm>
            <a:custGeom>
              <a:rect b="b" l="l" r="r" t="t"/>
              <a:pathLst>
                <a:path extrusionOk="0" h="25176" w="26653">
                  <a:moveTo>
                    <a:pt x="13283" y="1"/>
                  </a:moveTo>
                  <a:cubicBezTo>
                    <a:pt x="12415" y="1"/>
                    <a:pt x="11545" y="59"/>
                    <a:pt x="10708" y="199"/>
                  </a:cubicBezTo>
                  <a:cubicBezTo>
                    <a:pt x="9040" y="399"/>
                    <a:pt x="7472" y="899"/>
                    <a:pt x="6005" y="1666"/>
                  </a:cubicBezTo>
                  <a:cubicBezTo>
                    <a:pt x="4203" y="2600"/>
                    <a:pt x="2702" y="4001"/>
                    <a:pt x="1668" y="5736"/>
                  </a:cubicBezTo>
                  <a:cubicBezTo>
                    <a:pt x="534" y="7737"/>
                    <a:pt x="0" y="10039"/>
                    <a:pt x="134" y="12374"/>
                  </a:cubicBezTo>
                  <a:cubicBezTo>
                    <a:pt x="267" y="14909"/>
                    <a:pt x="1134" y="17378"/>
                    <a:pt x="2602" y="19479"/>
                  </a:cubicBezTo>
                  <a:cubicBezTo>
                    <a:pt x="4137" y="21747"/>
                    <a:pt x="6371" y="23482"/>
                    <a:pt x="8940" y="24416"/>
                  </a:cubicBezTo>
                  <a:cubicBezTo>
                    <a:pt x="10404" y="24923"/>
                    <a:pt x="11930" y="25176"/>
                    <a:pt x="13461" y="25176"/>
                  </a:cubicBezTo>
                  <a:cubicBezTo>
                    <a:pt x="14652" y="25176"/>
                    <a:pt x="15845" y="25023"/>
                    <a:pt x="17012" y="24716"/>
                  </a:cubicBezTo>
                  <a:cubicBezTo>
                    <a:pt x="18280" y="24383"/>
                    <a:pt x="19447" y="23849"/>
                    <a:pt x="20548" y="23148"/>
                  </a:cubicBezTo>
                  <a:cubicBezTo>
                    <a:pt x="21616" y="22481"/>
                    <a:pt x="22550" y="21647"/>
                    <a:pt x="23350" y="20713"/>
                  </a:cubicBezTo>
                  <a:cubicBezTo>
                    <a:pt x="24851" y="18945"/>
                    <a:pt x="25852" y="16811"/>
                    <a:pt x="26286" y="14542"/>
                  </a:cubicBezTo>
                  <a:cubicBezTo>
                    <a:pt x="26653" y="12574"/>
                    <a:pt x="26519" y="10539"/>
                    <a:pt x="25885" y="8605"/>
                  </a:cubicBezTo>
                  <a:cubicBezTo>
                    <a:pt x="25785" y="8171"/>
                    <a:pt x="25619" y="7771"/>
                    <a:pt x="25418" y="7370"/>
                  </a:cubicBezTo>
                  <a:cubicBezTo>
                    <a:pt x="25218" y="6970"/>
                    <a:pt x="25051" y="6603"/>
                    <a:pt x="24851" y="6236"/>
                  </a:cubicBezTo>
                  <a:cubicBezTo>
                    <a:pt x="24451" y="5569"/>
                    <a:pt x="24017" y="4935"/>
                    <a:pt x="23517" y="4335"/>
                  </a:cubicBezTo>
                  <a:cubicBezTo>
                    <a:pt x="22716" y="3368"/>
                    <a:pt x="21749" y="2534"/>
                    <a:pt x="20715" y="1866"/>
                  </a:cubicBezTo>
                  <a:cubicBezTo>
                    <a:pt x="20348" y="1633"/>
                    <a:pt x="19948" y="1399"/>
                    <a:pt x="19548" y="1199"/>
                  </a:cubicBezTo>
                  <a:cubicBezTo>
                    <a:pt x="19181" y="999"/>
                    <a:pt x="18880" y="866"/>
                    <a:pt x="18647" y="766"/>
                  </a:cubicBezTo>
                  <a:lnTo>
                    <a:pt x="18046" y="566"/>
                  </a:lnTo>
                  <a:lnTo>
                    <a:pt x="17846" y="499"/>
                  </a:lnTo>
                  <a:lnTo>
                    <a:pt x="18046" y="599"/>
                  </a:lnTo>
                  <a:lnTo>
                    <a:pt x="18614" y="799"/>
                  </a:lnTo>
                  <a:cubicBezTo>
                    <a:pt x="18847" y="899"/>
                    <a:pt x="19147" y="1066"/>
                    <a:pt x="19514" y="1233"/>
                  </a:cubicBezTo>
                  <a:cubicBezTo>
                    <a:pt x="21682" y="2367"/>
                    <a:pt x="23484" y="4135"/>
                    <a:pt x="24718" y="6270"/>
                  </a:cubicBezTo>
                  <a:cubicBezTo>
                    <a:pt x="24918" y="6637"/>
                    <a:pt x="25118" y="6970"/>
                    <a:pt x="25285" y="7404"/>
                  </a:cubicBezTo>
                  <a:cubicBezTo>
                    <a:pt x="25452" y="7804"/>
                    <a:pt x="25619" y="8238"/>
                    <a:pt x="25752" y="8638"/>
                  </a:cubicBezTo>
                  <a:cubicBezTo>
                    <a:pt x="26352" y="10539"/>
                    <a:pt x="26452" y="12541"/>
                    <a:pt x="26086" y="14476"/>
                  </a:cubicBezTo>
                  <a:cubicBezTo>
                    <a:pt x="25685" y="16744"/>
                    <a:pt x="24685" y="18812"/>
                    <a:pt x="23217" y="20547"/>
                  </a:cubicBezTo>
                  <a:cubicBezTo>
                    <a:pt x="21582" y="22481"/>
                    <a:pt x="19381" y="23849"/>
                    <a:pt x="16946" y="24483"/>
                  </a:cubicBezTo>
                  <a:cubicBezTo>
                    <a:pt x="15807" y="24789"/>
                    <a:pt x="14637" y="24942"/>
                    <a:pt x="13468" y="24942"/>
                  </a:cubicBezTo>
                  <a:cubicBezTo>
                    <a:pt x="11966" y="24942"/>
                    <a:pt x="10466" y="24689"/>
                    <a:pt x="9040" y="24182"/>
                  </a:cubicBezTo>
                  <a:cubicBezTo>
                    <a:pt x="6472" y="23248"/>
                    <a:pt x="4303" y="21547"/>
                    <a:pt x="2769" y="19346"/>
                  </a:cubicBezTo>
                  <a:cubicBezTo>
                    <a:pt x="1335" y="17278"/>
                    <a:pt x="467" y="14842"/>
                    <a:pt x="334" y="12341"/>
                  </a:cubicBezTo>
                  <a:cubicBezTo>
                    <a:pt x="200" y="10072"/>
                    <a:pt x="701" y="7804"/>
                    <a:pt x="1835" y="5836"/>
                  </a:cubicBezTo>
                  <a:cubicBezTo>
                    <a:pt x="2836" y="4135"/>
                    <a:pt x="4337" y="2734"/>
                    <a:pt x="6071" y="1833"/>
                  </a:cubicBezTo>
                  <a:cubicBezTo>
                    <a:pt x="7539" y="1033"/>
                    <a:pt x="9107" y="532"/>
                    <a:pt x="10708" y="299"/>
                  </a:cubicBezTo>
                  <a:cubicBezTo>
                    <a:pt x="11736" y="160"/>
                    <a:pt x="12765" y="90"/>
                    <a:pt x="13793" y="90"/>
                  </a:cubicBezTo>
                  <a:cubicBezTo>
                    <a:pt x="13999" y="90"/>
                    <a:pt x="14205" y="93"/>
                    <a:pt x="14411" y="99"/>
                  </a:cubicBezTo>
                  <a:cubicBezTo>
                    <a:pt x="15411" y="132"/>
                    <a:pt x="16212" y="232"/>
                    <a:pt x="16746" y="299"/>
                  </a:cubicBezTo>
                  <a:lnTo>
                    <a:pt x="17346" y="365"/>
                  </a:lnTo>
                  <a:lnTo>
                    <a:pt x="17546" y="365"/>
                  </a:lnTo>
                  <a:cubicBezTo>
                    <a:pt x="16512" y="165"/>
                    <a:pt x="15478" y="65"/>
                    <a:pt x="14411" y="32"/>
                  </a:cubicBezTo>
                  <a:cubicBezTo>
                    <a:pt x="14037" y="12"/>
                    <a:pt x="13660" y="1"/>
                    <a:pt x="132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6" name="Google Shape;1566;p37"/>
            <p:cNvSpPr/>
            <p:nvPr/>
          </p:nvSpPr>
          <p:spPr>
            <a:xfrm>
              <a:off x="2961450" y="2097400"/>
              <a:ext cx="352775" cy="208875"/>
            </a:xfrm>
            <a:custGeom>
              <a:rect b="b" l="l" r="r" t="t"/>
              <a:pathLst>
                <a:path extrusionOk="0" h="8355" w="14111">
                  <a:moveTo>
                    <a:pt x="7024" y="1"/>
                  </a:moveTo>
                  <a:cubicBezTo>
                    <a:pt x="6908" y="1"/>
                    <a:pt x="6790" y="6"/>
                    <a:pt x="6672" y="16"/>
                  </a:cubicBezTo>
                  <a:cubicBezTo>
                    <a:pt x="5138" y="149"/>
                    <a:pt x="3703" y="850"/>
                    <a:pt x="2669" y="1950"/>
                  </a:cubicBezTo>
                  <a:cubicBezTo>
                    <a:pt x="1802" y="2818"/>
                    <a:pt x="1168" y="3885"/>
                    <a:pt x="734" y="5053"/>
                  </a:cubicBezTo>
                  <a:cubicBezTo>
                    <a:pt x="468" y="5820"/>
                    <a:pt x="234" y="6620"/>
                    <a:pt x="134" y="7454"/>
                  </a:cubicBezTo>
                  <a:cubicBezTo>
                    <a:pt x="67" y="7721"/>
                    <a:pt x="34" y="7955"/>
                    <a:pt x="34" y="8121"/>
                  </a:cubicBezTo>
                  <a:cubicBezTo>
                    <a:pt x="1" y="8188"/>
                    <a:pt x="1" y="8255"/>
                    <a:pt x="34" y="8355"/>
                  </a:cubicBezTo>
                  <a:cubicBezTo>
                    <a:pt x="67" y="8288"/>
                    <a:pt x="67" y="8188"/>
                    <a:pt x="67" y="8121"/>
                  </a:cubicBezTo>
                  <a:cubicBezTo>
                    <a:pt x="134" y="7955"/>
                    <a:pt x="167" y="7721"/>
                    <a:pt x="201" y="7454"/>
                  </a:cubicBezTo>
                  <a:cubicBezTo>
                    <a:pt x="368" y="6654"/>
                    <a:pt x="601" y="5886"/>
                    <a:pt x="901" y="5119"/>
                  </a:cubicBezTo>
                  <a:cubicBezTo>
                    <a:pt x="1335" y="3985"/>
                    <a:pt x="1969" y="2951"/>
                    <a:pt x="2803" y="2084"/>
                  </a:cubicBezTo>
                  <a:cubicBezTo>
                    <a:pt x="3837" y="1016"/>
                    <a:pt x="5238" y="349"/>
                    <a:pt x="6705" y="216"/>
                  </a:cubicBezTo>
                  <a:cubicBezTo>
                    <a:pt x="6779" y="212"/>
                    <a:pt x="6852" y="211"/>
                    <a:pt x="6926" y="211"/>
                  </a:cubicBezTo>
                  <a:cubicBezTo>
                    <a:pt x="7592" y="211"/>
                    <a:pt x="8277" y="346"/>
                    <a:pt x="8907" y="616"/>
                  </a:cubicBezTo>
                  <a:cubicBezTo>
                    <a:pt x="9541" y="883"/>
                    <a:pt x="10141" y="1283"/>
                    <a:pt x="10675" y="1784"/>
                  </a:cubicBezTo>
                  <a:cubicBezTo>
                    <a:pt x="11542" y="2584"/>
                    <a:pt x="12276" y="3585"/>
                    <a:pt x="12776" y="4686"/>
                  </a:cubicBezTo>
                  <a:cubicBezTo>
                    <a:pt x="13243" y="5620"/>
                    <a:pt x="13544" y="6387"/>
                    <a:pt x="13777" y="6954"/>
                  </a:cubicBezTo>
                  <a:lnTo>
                    <a:pt x="14011" y="7554"/>
                  </a:lnTo>
                  <a:cubicBezTo>
                    <a:pt x="14044" y="7621"/>
                    <a:pt x="14077" y="7721"/>
                    <a:pt x="14111" y="7788"/>
                  </a:cubicBezTo>
                  <a:cubicBezTo>
                    <a:pt x="14077" y="7688"/>
                    <a:pt x="14077" y="7621"/>
                    <a:pt x="14044" y="7554"/>
                  </a:cubicBezTo>
                  <a:cubicBezTo>
                    <a:pt x="13977" y="7388"/>
                    <a:pt x="13911" y="7154"/>
                    <a:pt x="13844" y="6921"/>
                  </a:cubicBezTo>
                  <a:cubicBezTo>
                    <a:pt x="13577" y="6120"/>
                    <a:pt x="13277" y="5353"/>
                    <a:pt x="12910" y="4619"/>
                  </a:cubicBezTo>
                  <a:cubicBezTo>
                    <a:pt x="12409" y="3485"/>
                    <a:pt x="11676" y="2484"/>
                    <a:pt x="10808" y="1617"/>
                  </a:cubicBezTo>
                  <a:cubicBezTo>
                    <a:pt x="10275" y="1116"/>
                    <a:pt x="9641" y="716"/>
                    <a:pt x="8974" y="416"/>
                  </a:cubicBezTo>
                  <a:cubicBezTo>
                    <a:pt x="8348" y="160"/>
                    <a:pt x="7698" y="1"/>
                    <a:pt x="702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7" name="Google Shape;1567;p37"/>
            <p:cNvSpPr/>
            <p:nvPr/>
          </p:nvSpPr>
          <p:spPr>
            <a:xfrm>
              <a:off x="3059850" y="1946825"/>
              <a:ext cx="130125" cy="131500"/>
            </a:xfrm>
            <a:custGeom>
              <a:rect b="b" l="l" r="r" t="t"/>
              <a:pathLst>
                <a:path extrusionOk="0" h="5260" w="5205">
                  <a:moveTo>
                    <a:pt x="2503" y="1"/>
                  </a:moveTo>
                  <a:cubicBezTo>
                    <a:pt x="2369" y="1"/>
                    <a:pt x="2202" y="34"/>
                    <a:pt x="2069" y="68"/>
                  </a:cubicBezTo>
                  <a:cubicBezTo>
                    <a:pt x="1535" y="234"/>
                    <a:pt x="1035" y="535"/>
                    <a:pt x="701" y="968"/>
                  </a:cubicBezTo>
                  <a:cubicBezTo>
                    <a:pt x="434" y="1235"/>
                    <a:pt x="234" y="1569"/>
                    <a:pt x="134" y="1936"/>
                  </a:cubicBezTo>
                  <a:cubicBezTo>
                    <a:pt x="1" y="2369"/>
                    <a:pt x="1" y="2836"/>
                    <a:pt x="134" y="3270"/>
                  </a:cubicBezTo>
                  <a:cubicBezTo>
                    <a:pt x="401" y="4271"/>
                    <a:pt x="1202" y="5038"/>
                    <a:pt x="2236" y="5238"/>
                  </a:cubicBezTo>
                  <a:cubicBezTo>
                    <a:pt x="2347" y="5252"/>
                    <a:pt x="2458" y="5259"/>
                    <a:pt x="2569" y="5259"/>
                  </a:cubicBezTo>
                  <a:cubicBezTo>
                    <a:pt x="3487" y="5259"/>
                    <a:pt x="4361" y="4778"/>
                    <a:pt x="4838" y="4004"/>
                  </a:cubicBezTo>
                  <a:cubicBezTo>
                    <a:pt x="5071" y="3604"/>
                    <a:pt x="5204" y="3170"/>
                    <a:pt x="5171" y="2703"/>
                  </a:cubicBezTo>
                  <a:cubicBezTo>
                    <a:pt x="5138" y="1736"/>
                    <a:pt x="4537" y="902"/>
                    <a:pt x="3670" y="501"/>
                  </a:cubicBezTo>
                  <a:cubicBezTo>
                    <a:pt x="3537" y="468"/>
                    <a:pt x="3403" y="401"/>
                    <a:pt x="3236" y="401"/>
                  </a:cubicBezTo>
                  <a:lnTo>
                    <a:pt x="3103" y="401"/>
                  </a:lnTo>
                  <a:cubicBezTo>
                    <a:pt x="3070" y="435"/>
                    <a:pt x="3303" y="468"/>
                    <a:pt x="3637" y="601"/>
                  </a:cubicBezTo>
                  <a:cubicBezTo>
                    <a:pt x="4104" y="835"/>
                    <a:pt x="4471" y="1202"/>
                    <a:pt x="4737" y="1702"/>
                  </a:cubicBezTo>
                  <a:cubicBezTo>
                    <a:pt x="4904" y="2002"/>
                    <a:pt x="5004" y="2369"/>
                    <a:pt x="5004" y="2736"/>
                  </a:cubicBezTo>
                  <a:cubicBezTo>
                    <a:pt x="5004" y="3137"/>
                    <a:pt x="4904" y="3537"/>
                    <a:pt x="4671" y="3870"/>
                  </a:cubicBezTo>
                  <a:cubicBezTo>
                    <a:pt x="4218" y="4625"/>
                    <a:pt x="3410" y="5052"/>
                    <a:pt x="2543" y="5052"/>
                  </a:cubicBezTo>
                  <a:cubicBezTo>
                    <a:pt x="2452" y="5052"/>
                    <a:pt x="2361" y="5047"/>
                    <a:pt x="2269" y="5038"/>
                  </a:cubicBezTo>
                  <a:cubicBezTo>
                    <a:pt x="1335" y="4838"/>
                    <a:pt x="568" y="4137"/>
                    <a:pt x="301" y="3203"/>
                  </a:cubicBezTo>
                  <a:cubicBezTo>
                    <a:pt x="201" y="2803"/>
                    <a:pt x="201" y="2403"/>
                    <a:pt x="301" y="2002"/>
                  </a:cubicBezTo>
                  <a:cubicBezTo>
                    <a:pt x="401" y="1635"/>
                    <a:pt x="568" y="1335"/>
                    <a:pt x="801" y="1035"/>
                  </a:cubicBezTo>
                  <a:cubicBezTo>
                    <a:pt x="1135" y="635"/>
                    <a:pt x="1569" y="335"/>
                    <a:pt x="2102" y="168"/>
                  </a:cubicBezTo>
                  <a:cubicBezTo>
                    <a:pt x="2436" y="34"/>
                    <a:pt x="2669" y="1"/>
                    <a:pt x="26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8" name="Google Shape;1568;p37"/>
            <p:cNvSpPr/>
            <p:nvPr/>
          </p:nvSpPr>
          <p:spPr>
            <a:xfrm>
              <a:off x="2836375" y="2632325"/>
              <a:ext cx="616275" cy="80925"/>
            </a:xfrm>
            <a:custGeom>
              <a:rect b="b" l="l" r="r" t="t"/>
              <a:pathLst>
                <a:path extrusionOk="0" h="3237" w="24651">
                  <a:moveTo>
                    <a:pt x="300" y="1"/>
                  </a:moveTo>
                  <a:cubicBezTo>
                    <a:pt x="234" y="67"/>
                    <a:pt x="200" y="167"/>
                    <a:pt x="167" y="267"/>
                  </a:cubicBezTo>
                  <a:cubicBezTo>
                    <a:pt x="67" y="534"/>
                    <a:pt x="0" y="834"/>
                    <a:pt x="33" y="1135"/>
                  </a:cubicBezTo>
                  <a:cubicBezTo>
                    <a:pt x="67" y="1635"/>
                    <a:pt x="267" y="2069"/>
                    <a:pt x="567" y="2469"/>
                  </a:cubicBezTo>
                  <a:cubicBezTo>
                    <a:pt x="967" y="2936"/>
                    <a:pt x="1601" y="3236"/>
                    <a:pt x="2235" y="3236"/>
                  </a:cubicBezTo>
                  <a:cubicBezTo>
                    <a:pt x="2602" y="3236"/>
                    <a:pt x="2969" y="3169"/>
                    <a:pt x="3302" y="3003"/>
                  </a:cubicBezTo>
                  <a:cubicBezTo>
                    <a:pt x="3669" y="2803"/>
                    <a:pt x="3970" y="2536"/>
                    <a:pt x="4236" y="2235"/>
                  </a:cubicBezTo>
                  <a:cubicBezTo>
                    <a:pt x="4470" y="1902"/>
                    <a:pt x="4703" y="1568"/>
                    <a:pt x="5004" y="1235"/>
                  </a:cubicBezTo>
                  <a:cubicBezTo>
                    <a:pt x="5237" y="901"/>
                    <a:pt x="5604" y="668"/>
                    <a:pt x="6038" y="601"/>
                  </a:cubicBezTo>
                  <a:cubicBezTo>
                    <a:pt x="6124" y="588"/>
                    <a:pt x="6211" y="581"/>
                    <a:pt x="6297" y="581"/>
                  </a:cubicBezTo>
                  <a:cubicBezTo>
                    <a:pt x="6642" y="581"/>
                    <a:pt x="6978" y="688"/>
                    <a:pt x="7272" y="901"/>
                  </a:cubicBezTo>
                  <a:cubicBezTo>
                    <a:pt x="7672" y="1135"/>
                    <a:pt x="8072" y="1435"/>
                    <a:pt x="8439" y="1735"/>
                  </a:cubicBezTo>
                  <a:cubicBezTo>
                    <a:pt x="8806" y="2069"/>
                    <a:pt x="9273" y="2369"/>
                    <a:pt x="9740" y="2569"/>
                  </a:cubicBezTo>
                  <a:cubicBezTo>
                    <a:pt x="9974" y="2669"/>
                    <a:pt x="10241" y="2702"/>
                    <a:pt x="10541" y="2702"/>
                  </a:cubicBezTo>
                  <a:cubicBezTo>
                    <a:pt x="10808" y="2636"/>
                    <a:pt x="11075" y="2536"/>
                    <a:pt x="11308" y="2402"/>
                  </a:cubicBezTo>
                  <a:cubicBezTo>
                    <a:pt x="11708" y="2069"/>
                    <a:pt x="12075" y="1702"/>
                    <a:pt x="12409" y="1301"/>
                  </a:cubicBezTo>
                  <a:cubicBezTo>
                    <a:pt x="12702" y="979"/>
                    <a:pt x="13072" y="683"/>
                    <a:pt x="13451" y="683"/>
                  </a:cubicBezTo>
                  <a:cubicBezTo>
                    <a:pt x="13504" y="683"/>
                    <a:pt x="13557" y="689"/>
                    <a:pt x="13610" y="701"/>
                  </a:cubicBezTo>
                  <a:cubicBezTo>
                    <a:pt x="14544" y="868"/>
                    <a:pt x="14677" y="2235"/>
                    <a:pt x="15711" y="2502"/>
                  </a:cubicBezTo>
                  <a:cubicBezTo>
                    <a:pt x="15843" y="2523"/>
                    <a:pt x="15980" y="2534"/>
                    <a:pt x="16119" y="2534"/>
                  </a:cubicBezTo>
                  <a:cubicBezTo>
                    <a:pt x="16439" y="2534"/>
                    <a:pt x="16766" y="2475"/>
                    <a:pt x="17046" y="2336"/>
                  </a:cubicBezTo>
                  <a:cubicBezTo>
                    <a:pt x="17479" y="2169"/>
                    <a:pt x="17846" y="1969"/>
                    <a:pt x="18213" y="1802"/>
                  </a:cubicBezTo>
                  <a:cubicBezTo>
                    <a:pt x="18880" y="1502"/>
                    <a:pt x="19581" y="1301"/>
                    <a:pt x="20315" y="1201"/>
                  </a:cubicBezTo>
                  <a:cubicBezTo>
                    <a:pt x="20706" y="1140"/>
                    <a:pt x="21102" y="1110"/>
                    <a:pt x="21498" y="1110"/>
                  </a:cubicBezTo>
                  <a:cubicBezTo>
                    <a:pt x="22180" y="1110"/>
                    <a:pt x="22862" y="1199"/>
                    <a:pt x="23517" y="1368"/>
                  </a:cubicBezTo>
                  <a:cubicBezTo>
                    <a:pt x="23884" y="1468"/>
                    <a:pt x="24151" y="1568"/>
                    <a:pt x="24351" y="1635"/>
                  </a:cubicBezTo>
                  <a:cubicBezTo>
                    <a:pt x="24451" y="1702"/>
                    <a:pt x="24518" y="1735"/>
                    <a:pt x="24651" y="1735"/>
                  </a:cubicBezTo>
                  <a:cubicBezTo>
                    <a:pt x="24551" y="1702"/>
                    <a:pt x="24484" y="1668"/>
                    <a:pt x="24417" y="1635"/>
                  </a:cubicBezTo>
                  <a:cubicBezTo>
                    <a:pt x="24117" y="1502"/>
                    <a:pt x="23850" y="1402"/>
                    <a:pt x="23584" y="1301"/>
                  </a:cubicBezTo>
                  <a:cubicBezTo>
                    <a:pt x="22864" y="1099"/>
                    <a:pt x="22129" y="988"/>
                    <a:pt x="21399" y="988"/>
                  </a:cubicBezTo>
                  <a:cubicBezTo>
                    <a:pt x="21047" y="988"/>
                    <a:pt x="20696" y="1014"/>
                    <a:pt x="20348" y="1068"/>
                  </a:cubicBezTo>
                  <a:cubicBezTo>
                    <a:pt x="19581" y="1135"/>
                    <a:pt x="18847" y="1335"/>
                    <a:pt x="18146" y="1668"/>
                  </a:cubicBezTo>
                  <a:cubicBezTo>
                    <a:pt x="17779" y="1835"/>
                    <a:pt x="17446" y="2035"/>
                    <a:pt x="17012" y="2169"/>
                  </a:cubicBezTo>
                  <a:cubicBezTo>
                    <a:pt x="16763" y="2282"/>
                    <a:pt x="16483" y="2349"/>
                    <a:pt x="16193" y="2349"/>
                  </a:cubicBezTo>
                  <a:cubicBezTo>
                    <a:pt x="16056" y="2349"/>
                    <a:pt x="15917" y="2334"/>
                    <a:pt x="15778" y="2302"/>
                  </a:cubicBezTo>
                  <a:cubicBezTo>
                    <a:pt x="15378" y="2135"/>
                    <a:pt x="15044" y="1835"/>
                    <a:pt x="14811" y="1468"/>
                  </a:cubicBezTo>
                  <a:cubicBezTo>
                    <a:pt x="14677" y="1268"/>
                    <a:pt x="14544" y="1068"/>
                    <a:pt x="14377" y="868"/>
                  </a:cubicBezTo>
                  <a:cubicBezTo>
                    <a:pt x="14177" y="701"/>
                    <a:pt x="13943" y="568"/>
                    <a:pt x="13676" y="501"/>
                  </a:cubicBezTo>
                  <a:cubicBezTo>
                    <a:pt x="13616" y="493"/>
                    <a:pt x="13555" y="489"/>
                    <a:pt x="13493" y="489"/>
                  </a:cubicBezTo>
                  <a:cubicBezTo>
                    <a:pt x="13278" y="489"/>
                    <a:pt x="13057" y="538"/>
                    <a:pt x="12876" y="668"/>
                  </a:cubicBezTo>
                  <a:cubicBezTo>
                    <a:pt x="12676" y="801"/>
                    <a:pt x="12476" y="968"/>
                    <a:pt x="12275" y="1168"/>
                  </a:cubicBezTo>
                  <a:cubicBezTo>
                    <a:pt x="11942" y="1535"/>
                    <a:pt x="11575" y="1902"/>
                    <a:pt x="11208" y="2235"/>
                  </a:cubicBezTo>
                  <a:cubicBezTo>
                    <a:pt x="10975" y="2369"/>
                    <a:pt x="10774" y="2436"/>
                    <a:pt x="10508" y="2469"/>
                  </a:cubicBezTo>
                  <a:cubicBezTo>
                    <a:pt x="10449" y="2477"/>
                    <a:pt x="10391" y="2481"/>
                    <a:pt x="10332" y="2481"/>
                  </a:cubicBezTo>
                  <a:cubicBezTo>
                    <a:pt x="10157" y="2481"/>
                    <a:pt x="9982" y="2444"/>
                    <a:pt x="9807" y="2369"/>
                  </a:cubicBezTo>
                  <a:cubicBezTo>
                    <a:pt x="9373" y="2169"/>
                    <a:pt x="8940" y="1902"/>
                    <a:pt x="8573" y="1602"/>
                  </a:cubicBezTo>
                  <a:cubicBezTo>
                    <a:pt x="8206" y="1268"/>
                    <a:pt x="7806" y="1001"/>
                    <a:pt x="7405" y="734"/>
                  </a:cubicBezTo>
                  <a:cubicBezTo>
                    <a:pt x="7046" y="513"/>
                    <a:pt x="6641" y="384"/>
                    <a:pt x="6247" y="384"/>
                  </a:cubicBezTo>
                  <a:cubicBezTo>
                    <a:pt x="6166" y="384"/>
                    <a:pt x="6084" y="389"/>
                    <a:pt x="6004" y="401"/>
                  </a:cubicBezTo>
                  <a:cubicBezTo>
                    <a:pt x="5537" y="501"/>
                    <a:pt x="5137" y="768"/>
                    <a:pt x="4837" y="1135"/>
                  </a:cubicBezTo>
                  <a:cubicBezTo>
                    <a:pt x="4570" y="1468"/>
                    <a:pt x="4336" y="1835"/>
                    <a:pt x="4070" y="2135"/>
                  </a:cubicBezTo>
                  <a:cubicBezTo>
                    <a:pt x="3869" y="2436"/>
                    <a:pt x="3569" y="2669"/>
                    <a:pt x="3236" y="2869"/>
                  </a:cubicBezTo>
                  <a:cubicBezTo>
                    <a:pt x="2935" y="3003"/>
                    <a:pt x="2602" y="3103"/>
                    <a:pt x="2235" y="3103"/>
                  </a:cubicBezTo>
                  <a:cubicBezTo>
                    <a:pt x="1635" y="3103"/>
                    <a:pt x="1067" y="2836"/>
                    <a:pt x="667" y="2402"/>
                  </a:cubicBezTo>
                  <a:cubicBezTo>
                    <a:pt x="367" y="2035"/>
                    <a:pt x="167" y="1602"/>
                    <a:pt x="133" y="1135"/>
                  </a:cubicBezTo>
                  <a:cubicBezTo>
                    <a:pt x="100" y="734"/>
                    <a:pt x="133" y="367"/>
                    <a:pt x="30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9" name="Google Shape;1569;p37"/>
            <p:cNvSpPr/>
            <p:nvPr/>
          </p:nvSpPr>
          <p:spPr>
            <a:xfrm>
              <a:off x="2993150" y="2767425"/>
              <a:ext cx="300225" cy="5025"/>
            </a:xfrm>
            <a:custGeom>
              <a:rect b="b" l="l" r="r" t="t"/>
              <a:pathLst>
                <a:path extrusionOk="0" h="201" w="12009">
                  <a:moveTo>
                    <a:pt x="6004" y="0"/>
                  </a:moveTo>
                  <a:cubicBezTo>
                    <a:pt x="2669" y="0"/>
                    <a:pt x="0" y="34"/>
                    <a:pt x="0" y="100"/>
                  </a:cubicBezTo>
                  <a:cubicBezTo>
                    <a:pt x="0" y="167"/>
                    <a:pt x="2669" y="201"/>
                    <a:pt x="6004" y="201"/>
                  </a:cubicBezTo>
                  <a:cubicBezTo>
                    <a:pt x="9307" y="201"/>
                    <a:pt x="12009" y="167"/>
                    <a:pt x="12009" y="100"/>
                  </a:cubicBezTo>
                  <a:cubicBezTo>
                    <a:pt x="12009" y="34"/>
                    <a:pt x="9307" y="0"/>
                    <a:pt x="600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0" name="Google Shape;1570;p37"/>
            <p:cNvSpPr/>
            <p:nvPr/>
          </p:nvSpPr>
          <p:spPr>
            <a:xfrm>
              <a:off x="2662075" y="2948375"/>
              <a:ext cx="8350" cy="190175"/>
            </a:xfrm>
            <a:custGeom>
              <a:rect b="b" l="l" r="r" t="t"/>
              <a:pathLst>
                <a:path extrusionOk="0" h="7607" w="334">
                  <a:moveTo>
                    <a:pt x="234" y="1"/>
                  </a:moveTo>
                  <a:cubicBezTo>
                    <a:pt x="100" y="1269"/>
                    <a:pt x="67" y="2536"/>
                    <a:pt x="67" y="3804"/>
                  </a:cubicBezTo>
                  <a:cubicBezTo>
                    <a:pt x="0" y="5071"/>
                    <a:pt x="34" y="6339"/>
                    <a:pt x="134" y="7606"/>
                  </a:cubicBezTo>
                  <a:cubicBezTo>
                    <a:pt x="234" y="6339"/>
                    <a:pt x="301" y="5071"/>
                    <a:pt x="301" y="3804"/>
                  </a:cubicBezTo>
                  <a:cubicBezTo>
                    <a:pt x="334" y="2536"/>
                    <a:pt x="334" y="1269"/>
                    <a:pt x="2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1" name="Google Shape;1571;p37"/>
            <p:cNvSpPr/>
            <p:nvPr/>
          </p:nvSpPr>
          <p:spPr>
            <a:xfrm>
              <a:off x="2647050" y="3131325"/>
              <a:ext cx="924025" cy="16200"/>
            </a:xfrm>
            <a:custGeom>
              <a:rect b="b" l="l" r="r" t="t"/>
              <a:pathLst>
                <a:path extrusionOk="0" h="648" w="36961">
                  <a:moveTo>
                    <a:pt x="1072" y="1"/>
                  </a:moveTo>
                  <a:cubicBezTo>
                    <a:pt x="379" y="1"/>
                    <a:pt x="1" y="7"/>
                    <a:pt x="1" y="22"/>
                  </a:cubicBezTo>
                  <a:cubicBezTo>
                    <a:pt x="1" y="88"/>
                    <a:pt x="8274" y="288"/>
                    <a:pt x="18481" y="455"/>
                  </a:cubicBezTo>
                  <a:cubicBezTo>
                    <a:pt x="26051" y="579"/>
                    <a:pt x="32557" y="648"/>
                    <a:pt x="35414" y="648"/>
                  </a:cubicBezTo>
                  <a:cubicBezTo>
                    <a:pt x="36409" y="648"/>
                    <a:pt x="36961" y="639"/>
                    <a:pt x="36961" y="622"/>
                  </a:cubicBezTo>
                  <a:cubicBezTo>
                    <a:pt x="36961" y="555"/>
                    <a:pt x="28688" y="388"/>
                    <a:pt x="18481" y="222"/>
                  </a:cubicBezTo>
                  <a:cubicBezTo>
                    <a:pt x="10455" y="91"/>
                    <a:pt x="3625" y="1"/>
                    <a:pt x="107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2" name="Google Shape;1572;p37"/>
            <p:cNvSpPr/>
            <p:nvPr/>
          </p:nvSpPr>
          <p:spPr>
            <a:xfrm>
              <a:off x="2673750" y="2934400"/>
              <a:ext cx="893150" cy="14650"/>
            </a:xfrm>
            <a:custGeom>
              <a:rect b="b" l="l" r="r" t="t"/>
              <a:pathLst>
                <a:path extrusionOk="0" h="586" w="35726">
                  <a:moveTo>
                    <a:pt x="34229" y="1"/>
                  </a:moveTo>
                  <a:cubicBezTo>
                    <a:pt x="31465" y="1"/>
                    <a:pt x="25169" y="69"/>
                    <a:pt x="17846" y="193"/>
                  </a:cubicBezTo>
                  <a:cubicBezTo>
                    <a:pt x="7973" y="326"/>
                    <a:pt x="0" y="493"/>
                    <a:pt x="0" y="560"/>
                  </a:cubicBezTo>
                  <a:cubicBezTo>
                    <a:pt x="0" y="577"/>
                    <a:pt x="535" y="586"/>
                    <a:pt x="1497" y="586"/>
                  </a:cubicBezTo>
                  <a:cubicBezTo>
                    <a:pt x="4259" y="586"/>
                    <a:pt x="10548" y="517"/>
                    <a:pt x="17846" y="393"/>
                  </a:cubicBezTo>
                  <a:cubicBezTo>
                    <a:pt x="27720" y="260"/>
                    <a:pt x="35726" y="60"/>
                    <a:pt x="35726" y="26"/>
                  </a:cubicBezTo>
                  <a:cubicBezTo>
                    <a:pt x="35726" y="9"/>
                    <a:pt x="35192" y="1"/>
                    <a:pt x="3422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3" name="Google Shape;1573;p37"/>
            <p:cNvSpPr/>
            <p:nvPr/>
          </p:nvSpPr>
          <p:spPr>
            <a:xfrm>
              <a:off x="3559375" y="2934200"/>
              <a:ext cx="7525" cy="208525"/>
            </a:xfrm>
            <a:custGeom>
              <a:rect b="b" l="l" r="r" t="t"/>
              <a:pathLst>
                <a:path extrusionOk="0" h="8341" w="301">
                  <a:moveTo>
                    <a:pt x="167" y="1"/>
                  </a:moveTo>
                  <a:cubicBezTo>
                    <a:pt x="34" y="1369"/>
                    <a:pt x="1" y="2770"/>
                    <a:pt x="34" y="4171"/>
                  </a:cubicBezTo>
                  <a:cubicBezTo>
                    <a:pt x="1" y="5538"/>
                    <a:pt x="34" y="6939"/>
                    <a:pt x="167" y="8340"/>
                  </a:cubicBezTo>
                  <a:cubicBezTo>
                    <a:pt x="268" y="6939"/>
                    <a:pt x="301" y="5538"/>
                    <a:pt x="268" y="4171"/>
                  </a:cubicBezTo>
                  <a:cubicBezTo>
                    <a:pt x="301" y="2770"/>
                    <a:pt x="268" y="1369"/>
                    <a:pt x="1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4" name="Google Shape;1574;p37"/>
            <p:cNvSpPr/>
            <p:nvPr/>
          </p:nvSpPr>
          <p:spPr>
            <a:xfrm>
              <a:off x="2740450" y="3017250"/>
              <a:ext cx="60075" cy="56600"/>
            </a:xfrm>
            <a:custGeom>
              <a:rect b="b" l="l" r="r" t="t"/>
              <a:pathLst>
                <a:path extrusionOk="0" h="2264" w="2403">
                  <a:moveTo>
                    <a:pt x="1383" y="1"/>
                  </a:moveTo>
                  <a:cubicBezTo>
                    <a:pt x="1358" y="1"/>
                    <a:pt x="1331" y="5"/>
                    <a:pt x="1302" y="15"/>
                  </a:cubicBezTo>
                  <a:cubicBezTo>
                    <a:pt x="1569" y="115"/>
                    <a:pt x="1836" y="281"/>
                    <a:pt x="2002" y="548"/>
                  </a:cubicBezTo>
                  <a:cubicBezTo>
                    <a:pt x="2136" y="815"/>
                    <a:pt x="2203" y="1115"/>
                    <a:pt x="2136" y="1416"/>
                  </a:cubicBezTo>
                  <a:cubicBezTo>
                    <a:pt x="1966" y="1831"/>
                    <a:pt x="1571" y="2054"/>
                    <a:pt x="1169" y="2054"/>
                  </a:cubicBezTo>
                  <a:cubicBezTo>
                    <a:pt x="862" y="2054"/>
                    <a:pt x="551" y="1924"/>
                    <a:pt x="335" y="1649"/>
                  </a:cubicBezTo>
                  <a:cubicBezTo>
                    <a:pt x="201" y="1382"/>
                    <a:pt x="168" y="1049"/>
                    <a:pt x="268" y="748"/>
                  </a:cubicBezTo>
                  <a:cubicBezTo>
                    <a:pt x="368" y="482"/>
                    <a:pt x="535" y="248"/>
                    <a:pt x="802" y="81"/>
                  </a:cubicBezTo>
                  <a:lnTo>
                    <a:pt x="802" y="81"/>
                  </a:lnTo>
                  <a:cubicBezTo>
                    <a:pt x="801" y="81"/>
                    <a:pt x="701" y="81"/>
                    <a:pt x="568" y="148"/>
                  </a:cubicBezTo>
                  <a:cubicBezTo>
                    <a:pt x="368" y="281"/>
                    <a:pt x="201" y="482"/>
                    <a:pt x="134" y="715"/>
                  </a:cubicBezTo>
                  <a:cubicBezTo>
                    <a:pt x="1" y="1049"/>
                    <a:pt x="1" y="1416"/>
                    <a:pt x="168" y="1749"/>
                  </a:cubicBezTo>
                  <a:cubicBezTo>
                    <a:pt x="415" y="2099"/>
                    <a:pt x="790" y="2264"/>
                    <a:pt x="1162" y="2264"/>
                  </a:cubicBezTo>
                  <a:cubicBezTo>
                    <a:pt x="1641" y="2264"/>
                    <a:pt x="2115" y="1990"/>
                    <a:pt x="2303" y="1482"/>
                  </a:cubicBezTo>
                  <a:cubicBezTo>
                    <a:pt x="2403" y="1115"/>
                    <a:pt x="2336" y="748"/>
                    <a:pt x="2102" y="448"/>
                  </a:cubicBezTo>
                  <a:cubicBezTo>
                    <a:pt x="1969" y="248"/>
                    <a:pt x="1769" y="115"/>
                    <a:pt x="1569" y="48"/>
                  </a:cubicBezTo>
                  <a:cubicBezTo>
                    <a:pt x="1498" y="24"/>
                    <a:pt x="1444" y="1"/>
                    <a:pt x="13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5" name="Google Shape;1575;p37"/>
            <p:cNvSpPr/>
            <p:nvPr/>
          </p:nvSpPr>
          <p:spPr>
            <a:xfrm>
              <a:off x="2672075" y="3252775"/>
              <a:ext cx="23375" cy="178475"/>
            </a:xfrm>
            <a:custGeom>
              <a:rect b="b" l="l" r="r" t="t"/>
              <a:pathLst>
                <a:path extrusionOk="0" h="7139" w="935">
                  <a:moveTo>
                    <a:pt x="1" y="0"/>
                  </a:moveTo>
                  <a:cubicBezTo>
                    <a:pt x="67" y="1201"/>
                    <a:pt x="167" y="2402"/>
                    <a:pt x="368" y="3603"/>
                  </a:cubicBezTo>
                  <a:cubicBezTo>
                    <a:pt x="501" y="4770"/>
                    <a:pt x="701" y="5971"/>
                    <a:pt x="935" y="7139"/>
                  </a:cubicBezTo>
                  <a:cubicBezTo>
                    <a:pt x="901" y="5938"/>
                    <a:pt x="768" y="4737"/>
                    <a:pt x="601" y="3570"/>
                  </a:cubicBezTo>
                  <a:cubicBezTo>
                    <a:pt x="468" y="2369"/>
                    <a:pt x="268" y="1168"/>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6" name="Google Shape;1576;p37"/>
            <p:cNvSpPr/>
            <p:nvPr/>
          </p:nvSpPr>
          <p:spPr>
            <a:xfrm>
              <a:off x="2681250" y="3255275"/>
              <a:ext cx="843975" cy="5025"/>
            </a:xfrm>
            <a:custGeom>
              <a:rect b="b" l="l" r="r" t="t"/>
              <a:pathLst>
                <a:path extrusionOk="0" h="201" w="33759">
                  <a:moveTo>
                    <a:pt x="16879" y="0"/>
                  </a:moveTo>
                  <a:cubicBezTo>
                    <a:pt x="7573" y="0"/>
                    <a:pt x="1" y="34"/>
                    <a:pt x="1" y="100"/>
                  </a:cubicBezTo>
                  <a:cubicBezTo>
                    <a:pt x="1" y="167"/>
                    <a:pt x="7573" y="201"/>
                    <a:pt x="16879" y="201"/>
                  </a:cubicBezTo>
                  <a:cubicBezTo>
                    <a:pt x="26219" y="201"/>
                    <a:pt x="33758" y="167"/>
                    <a:pt x="33758" y="100"/>
                  </a:cubicBezTo>
                  <a:cubicBezTo>
                    <a:pt x="33758" y="34"/>
                    <a:pt x="26219" y="0"/>
                    <a:pt x="1687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7" name="Google Shape;1577;p37"/>
            <p:cNvSpPr/>
            <p:nvPr/>
          </p:nvSpPr>
          <p:spPr>
            <a:xfrm>
              <a:off x="3551875" y="3267775"/>
              <a:ext cx="7525" cy="151800"/>
            </a:xfrm>
            <a:custGeom>
              <a:rect b="b" l="l" r="r" t="t"/>
              <a:pathLst>
                <a:path extrusionOk="0" h="6072" w="301">
                  <a:moveTo>
                    <a:pt x="134" y="1"/>
                  </a:moveTo>
                  <a:cubicBezTo>
                    <a:pt x="34" y="1001"/>
                    <a:pt x="0" y="2036"/>
                    <a:pt x="34" y="3036"/>
                  </a:cubicBezTo>
                  <a:cubicBezTo>
                    <a:pt x="0" y="4070"/>
                    <a:pt x="34" y="5071"/>
                    <a:pt x="134" y="6072"/>
                  </a:cubicBezTo>
                  <a:cubicBezTo>
                    <a:pt x="267" y="5071"/>
                    <a:pt x="301" y="4070"/>
                    <a:pt x="267" y="3036"/>
                  </a:cubicBezTo>
                  <a:cubicBezTo>
                    <a:pt x="301" y="2036"/>
                    <a:pt x="267" y="1001"/>
                    <a:pt x="1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8" name="Google Shape;1578;p37"/>
            <p:cNvSpPr/>
            <p:nvPr/>
          </p:nvSpPr>
          <p:spPr>
            <a:xfrm>
              <a:off x="2707950" y="3427050"/>
              <a:ext cx="855625" cy="5875"/>
            </a:xfrm>
            <a:custGeom>
              <a:rect b="b" l="l" r="r" t="t"/>
              <a:pathLst>
                <a:path extrusionOk="0" h="235" w="34225">
                  <a:moveTo>
                    <a:pt x="17112" y="1"/>
                  </a:moveTo>
                  <a:cubicBezTo>
                    <a:pt x="7672" y="1"/>
                    <a:pt x="0" y="68"/>
                    <a:pt x="0" y="134"/>
                  </a:cubicBezTo>
                  <a:cubicBezTo>
                    <a:pt x="0" y="168"/>
                    <a:pt x="7672" y="234"/>
                    <a:pt x="17112" y="234"/>
                  </a:cubicBezTo>
                  <a:cubicBezTo>
                    <a:pt x="26552" y="234"/>
                    <a:pt x="34224" y="168"/>
                    <a:pt x="34224" y="134"/>
                  </a:cubicBezTo>
                  <a:cubicBezTo>
                    <a:pt x="34224" y="68"/>
                    <a:pt x="26552" y="1"/>
                    <a:pt x="1711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9" name="Google Shape;1579;p37"/>
            <p:cNvSpPr/>
            <p:nvPr/>
          </p:nvSpPr>
          <p:spPr>
            <a:xfrm>
              <a:off x="2739625" y="3322475"/>
              <a:ext cx="54225" cy="56250"/>
            </a:xfrm>
            <a:custGeom>
              <a:rect b="b" l="l" r="r" t="t"/>
              <a:pathLst>
                <a:path extrusionOk="0" h="2250" w="2169">
                  <a:moveTo>
                    <a:pt x="977" y="1"/>
                  </a:moveTo>
                  <a:cubicBezTo>
                    <a:pt x="940" y="1"/>
                    <a:pt x="862" y="24"/>
                    <a:pt x="768" y="48"/>
                  </a:cubicBezTo>
                  <a:cubicBezTo>
                    <a:pt x="568" y="148"/>
                    <a:pt x="368" y="315"/>
                    <a:pt x="267" y="515"/>
                  </a:cubicBezTo>
                  <a:cubicBezTo>
                    <a:pt x="34" y="782"/>
                    <a:pt x="1" y="1182"/>
                    <a:pt x="134" y="1515"/>
                  </a:cubicBezTo>
                  <a:cubicBezTo>
                    <a:pt x="267" y="1916"/>
                    <a:pt x="668" y="2216"/>
                    <a:pt x="1101" y="2249"/>
                  </a:cubicBezTo>
                  <a:cubicBezTo>
                    <a:pt x="1568" y="2249"/>
                    <a:pt x="1969" y="1949"/>
                    <a:pt x="2102" y="1515"/>
                  </a:cubicBezTo>
                  <a:cubicBezTo>
                    <a:pt x="2169" y="1349"/>
                    <a:pt x="2135" y="1148"/>
                    <a:pt x="2069" y="948"/>
                  </a:cubicBezTo>
                  <a:cubicBezTo>
                    <a:pt x="2002" y="815"/>
                    <a:pt x="1902" y="681"/>
                    <a:pt x="1769" y="581"/>
                  </a:cubicBezTo>
                  <a:cubicBezTo>
                    <a:pt x="1603" y="471"/>
                    <a:pt x="1414" y="406"/>
                    <a:pt x="1221" y="406"/>
                  </a:cubicBezTo>
                  <a:cubicBezTo>
                    <a:pt x="1182" y="406"/>
                    <a:pt x="1141" y="409"/>
                    <a:pt x="1101" y="415"/>
                  </a:cubicBezTo>
                  <a:cubicBezTo>
                    <a:pt x="935" y="481"/>
                    <a:pt x="868" y="548"/>
                    <a:pt x="868" y="548"/>
                  </a:cubicBezTo>
                  <a:cubicBezTo>
                    <a:pt x="901" y="548"/>
                    <a:pt x="1001" y="515"/>
                    <a:pt x="1101" y="481"/>
                  </a:cubicBezTo>
                  <a:cubicBezTo>
                    <a:pt x="1302" y="481"/>
                    <a:pt x="1502" y="548"/>
                    <a:pt x="1668" y="681"/>
                  </a:cubicBezTo>
                  <a:cubicBezTo>
                    <a:pt x="1902" y="848"/>
                    <a:pt x="2002" y="1182"/>
                    <a:pt x="1902" y="1449"/>
                  </a:cubicBezTo>
                  <a:cubicBezTo>
                    <a:pt x="1802" y="1782"/>
                    <a:pt x="1468" y="2016"/>
                    <a:pt x="1101" y="2016"/>
                  </a:cubicBezTo>
                  <a:cubicBezTo>
                    <a:pt x="768" y="1982"/>
                    <a:pt x="434" y="1749"/>
                    <a:pt x="301" y="1415"/>
                  </a:cubicBezTo>
                  <a:cubicBezTo>
                    <a:pt x="201" y="1148"/>
                    <a:pt x="234" y="848"/>
                    <a:pt x="368" y="581"/>
                  </a:cubicBezTo>
                  <a:cubicBezTo>
                    <a:pt x="534" y="348"/>
                    <a:pt x="734" y="148"/>
                    <a:pt x="1001" y="14"/>
                  </a:cubicBezTo>
                  <a:cubicBezTo>
                    <a:pt x="1001" y="5"/>
                    <a:pt x="993" y="1"/>
                    <a:pt x="97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0" name="Google Shape;1580;p37"/>
            <p:cNvSpPr/>
            <p:nvPr/>
          </p:nvSpPr>
          <p:spPr>
            <a:xfrm>
              <a:off x="2764650" y="3592175"/>
              <a:ext cx="129275" cy="203675"/>
            </a:xfrm>
            <a:custGeom>
              <a:rect b="b" l="l" r="r" t="t"/>
              <a:pathLst>
                <a:path extrusionOk="0" h="8147" w="5171">
                  <a:moveTo>
                    <a:pt x="4270" y="1"/>
                  </a:moveTo>
                  <a:cubicBezTo>
                    <a:pt x="4137" y="1"/>
                    <a:pt x="4037" y="1"/>
                    <a:pt x="3903" y="34"/>
                  </a:cubicBezTo>
                  <a:cubicBezTo>
                    <a:pt x="3436" y="101"/>
                    <a:pt x="2969" y="268"/>
                    <a:pt x="2569" y="501"/>
                  </a:cubicBezTo>
                  <a:cubicBezTo>
                    <a:pt x="1935" y="835"/>
                    <a:pt x="1401" y="1335"/>
                    <a:pt x="1034" y="1969"/>
                  </a:cubicBezTo>
                  <a:cubicBezTo>
                    <a:pt x="0" y="3470"/>
                    <a:pt x="167" y="5471"/>
                    <a:pt x="1468" y="6772"/>
                  </a:cubicBezTo>
                  <a:cubicBezTo>
                    <a:pt x="1968" y="7306"/>
                    <a:pt x="2569" y="7706"/>
                    <a:pt x="3236" y="7940"/>
                  </a:cubicBezTo>
                  <a:cubicBezTo>
                    <a:pt x="3613" y="8056"/>
                    <a:pt x="4040" y="8146"/>
                    <a:pt x="4451" y="8146"/>
                  </a:cubicBezTo>
                  <a:cubicBezTo>
                    <a:pt x="4514" y="8146"/>
                    <a:pt x="4576" y="8144"/>
                    <a:pt x="4637" y="8140"/>
                  </a:cubicBezTo>
                  <a:cubicBezTo>
                    <a:pt x="4770" y="8140"/>
                    <a:pt x="4904" y="8107"/>
                    <a:pt x="5037" y="8107"/>
                  </a:cubicBezTo>
                  <a:cubicBezTo>
                    <a:pt x="5071" y="8073"/>
                    <a:pt x="5104" y="8073"/>
                    <a:pt x="5171" y="8073"/>
                  </a:cubicBezTo>
                  <a:cubicBezTo>
                    <a:pt x="4504" y="8073"/>
                    <a:pt x="3870" y="8006"/>
                    <a:pt x="3269" y="7773"/>
                  </a:cubicBezTo>
                  <a:cubicBezTo>
                    <a:pt x="2636" y="7539"/>
                    <a:pt x="2068" y="7139"/>
                    <a:pt x="1601" y="6639"/>
                  </a:cubicBezTo>
                  <a:cubicBezTo>
                    <a:pt x="401" y="5405"/>
                    <a:pt x="234" y="3470"/>
                    <a:pt x="1201" y="2069"/>
                  </a:cubicBezTo>
                  <a:cubicBezTo>
                    <a:pt x="1568" y="1468"/>
                    <a:pt x="2035" y="968"/>
                    <a:pt x="2636" y="634"/>
                  </a:cubicBezTo>
                  <a:cubicBezTo>
                    <a:pt x="3169" y="301"/>
                    <a:pt x="3770" y="101"/>
                    <a:pt x="4403"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1" name="Google Shape;1581;p37"/>
            <p:cNvSpPr/>
            <p:nvPr/>
          </p:nvSpPr>
          <p:spPr>
            <a:xfrm>
              <a:off x="2939775" y="3785650"/>
              <a:ext cx="528725" cy="5875"/>
            </a:xfrm>
            <a:custGeom>
              <a:rect b="b" l="l" r="r" t="t"/>
              <a:pathLst>
                <a:path extrusionOk="0" h="235" w="21149">
                  <a:moveTo>
                    <a:pt x="10575" y="1"/>
                  </a:moveTo>
                  <a:cubicBezTo>
                    <a:pt x="4737" y="1"/>
                    <a:pt x="0" y="67"/>
                    <a:pt x="0" y="134"/>
                  </a:cubicBezTo>
                  <a:cubicBezTo>
                    <a:pt x="0" y="201"/>
                    <a:pt x="4737" y="234"/>
                    <a:pt x="10575" y="234"/>
                  </a:cubicBezTo>
                  <a:cubicBezTo>
                    <a:pt x="16412" y="234"/>
                    <a:pt x="21149" y="201"/>
                    <a:pt x="21149" y="134"/>
                  </a:cubicBezTo>
                  <a:cubicBezTo>
                    <a:pt x="21149" y="67"/>
                    <a:pt x="16412" y="1"/>
                    <a:pt x="1057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2" name="Google Shape;1582;p37"/>
            <p:cNvSpPr/>
            <p:nvPr/>
          </p:nvSpPr>
          <p:spPr>
            <a:xfrm>
              <a:off x="2871400" y="3580350"/>
              <a:ext cx="673825" cy="195325"/>
            </a:xfrm>
            <a:custGeom>
              <a:rect b="b" l="l" r="r" t="t"/>
              <a:pathLst>
                <a:path extrusionOk="0" h="7813" w="26953">
                  <a:moveTo>
                    <a:pt x="0" y="340"/>
                  </a:moveTo>
                  <a:cubicBezTo>
                    <a:pt x="50" y="357"/>
                    <a:pt x="108" y="365"/>
                    <a:pt x="167" y="365"/>
                  </a:cubicBezTo>
                  <a:cubicBezTo>
                    <a:pt x="225" y="365"/>
                    <a:pt x="284" y="357"/>
                    <a:pt x="334" y="340"/>
                  </a:cubicBezTo>
                  <a:close/>
                  <a:moveTo>
                    <a:pt x="20759" y="0"/>
                  </a:moveTo>
                  <a:cubicBezTo>
                    <a:pt x="20623" y="0"/>
                    <a:pt x="20485" y="3"/>
                    <a:pt x="20348" y="7"/>
                  </a:cubicBezTo>
                  <a:lnTo>
                    <a:pt x="16945" y="40"/>
                  </a:lnTo>
                  <a:lnTo>
                    <a:pt x="4970" y="207"/>
                  </a:lnTo>
                  <a:lnTo>
                    <a:pt x="1334" y="307"/>
                  </a:lnTo>
                  <a:lnTo>
                    <a:pt x="334" y="340"/>
                  </a:lnTo>
                  <a:lnTo>
                    <a:pt x="4970" y="340"/>
                  </a:lnTo>
                  <a:lnTo>
                    <a:pt x="16945" y="240"/>
                  </a:lnTo>
                  <a:lnTo>
                    <a:pt x="20381" y="207"/>
                  </a:lnTo>
                  <a:cubicBezTo>
                    <a:pt x="20511" y="203"/>
                    <a:pt x="20640" y="201"/>
                    <a:pt x="20770" y="201"/>
                  </a:cubicBezTo>
                  <a:cubicBezTo>
                    <a:pt x="21682" y="201"/>
                    <a:pt x="22612" y="303"/>
                    <a:pt x="23517" y="507"/>
                  </a:cubicBezTo>
                  <a:cubicBezTo>
                    <a:pt x="24417" y="707"/>
                    <a:pt x="25251" y="1174"/>
                    <a:pt x="25919" y="1875"/>
                  </a:cubicBezTo>
                  <a:cubicBezTo>
                    <a:pt x="26452" y="2509"/>
                    <a:pt x="26752" y="3309"/>
                    <a:pt x="26786" y="4143"/>
                  </a:cubicBezTo>
                  <a:cubicBezTo>
                    <a:pt x="26786" y="4810"/>
                    <a:pt x="26619" y="5477"/>
                    <a:pt x="26285" y="6078"/>
                  </a:cubicBezTo>
                  <a:cubicBezTo>
                    <a:pt x="26019" y="6511"/>
                    <a:pt x="25685" y="6912"/>
                    <a:pt x="25251" y="7212"/>
                  </a:cubicBezTo>
                  <a:cubicBezTo>
                    <a:pt x="24884" y="7445"/>
                    <a:pt x="24518" y="7646"/>
                    <a:pt x="24084" y="7812"/>
                  </a:cubicBezTo>
                  <a:lnTo>
                    <a:pt x="24184" y="7812"/>
                  </a:lnTo>
                  <a:cubicBezTo>
                    <a:pt x="24251" y="7812"/>
                    <a:pt x="24317" y="7779"/>
                    <a:pt x="24417" y="7746"/>
                  </a:cubicBezTo>
                  <a:cubicBezTo>
                    <a:pt x="24751" y="7646"/>
                    <a:pt x="25051" y="7479"/>
                    <a:pt x="25318" y="7279"/>
                  </a:cubicBezTo>
                  <a:cubicBezTo>
                    <a:pt x="25752" y="6978"/>
                    <a:pt x="26119" y="6611"/>
                    <a:pt x="26386" y="6144"/>
                  </a:cubicBezTo>
                  <a:cubicBezTo>
                    <a:pt x="26752" y="5544"/>
                    <a:pt x="26953" y="4844"/>
                    <a:pt x="26919" y="4143"/>
                  </a:cubicBezTo>
                  <a:cubicBezTo>
                    <a:pt x="26919" y="3276"/>
                    <a:pt x="26586" y="2442"/>
                    <a:pt x="26052" y="1775"/>
                  </a:cubicBezTo>
                  <a:cubicBezTo>
                    <a:pt x="25385" y="1041"/>
                    <a:pt x="24518" y="540"/>
                    <a:pt x="23550" y="307"/>
                  </a:cubicBezTo>
                  <a:cubicBezTo>
                    <a:pt x="22645" y="103"/>
                    <a:pt x="21715" y="0"/>
                    <a:pt x="20759"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3" name="Google Shape;1583;p37"/>
            <p:cNvSpPr/>
            <p:nvPr/>
          </p:nvSpPr>
          <p:spPr>
            <a:xfrm>
              <a:off x="2895075" y="3693175"/>
              <a:ext cx="543400" cy="47475"/>
            </a:xfrm>
            <a:custGeom>
              <a:rect b="b" l="l" r="r" t="t"/>
              <a:pathLst>
                <a:path extrusionOk="0" h="1899" w="21736">
                  <a:moveTo>
                    <a:pt x="4749" y="1"/>
                  </a:moveTo>
                  <a:cubicBezTo>
                    <a:pt x="4540" y="1"/>
                    <a:pt x="4328" y="34"/>
                    <a:pt x="4123" y="97"/>
                  </a:cubicBezTo>
                  <a:cubicBezTo>
                    <a:pt x="3756" y="230"/>
                    <a:pt x="3389" y="464"/>
                    <a:pt x="3089" y="731"/>
                  </a:cubicBezTo>
                  <a:cubicBezTo>
                    <a:pt x="2822" y="931"/>
                    <a:pt x="2489" y="1131"/>
                    <a:pt x="2155" y="1231"/>
                  </a:cubicBezTo>
                  <a:cubicBezTo>
                    <a:pt x="2062" y="1262"/>
                    <a:pt x="1966" y="1277"/>
                    <a:pt x="1871" y="1277"/>
                  </a:cubicBezTo>
                  <a:cubicBezTo>
                    <a:pt x="1658" y="1277"/>
                    <a:pt x="1449" y="1203"/>
                    <a:pt x="1288" y="1064"/>
                  </a:cubicBezTo>
                  <a:cubicBezTo>
                    <a:pt x="1054" y="898"/>
                    <a:pt x="954" y="631"/>
                    <a:pt x="1021" y="364"/>
                  </a:cubicBezTo>
                  <a:lnTo>
                    <a:pt x="1054" y="264"/>
                  </a:lnTo>
                  <a:lnTo>
                    <a:pt x="954" y="264"/>
                  </a:lnTo>
                  <a:cubicBezTo>
                    <a:pt x="621" y="297"/>
                    <a:pt x="321" y="497"/>
                    <a:pt x="154" y="798"/>
                  </a:cubicBezTo>
                  <a:cubicBezTo>
                    <a:pt x="142" y="818"/>
                    <a:pt x="131" y="839"/>
                    <a:pt x="120" y="861"/>
                  </a:cubicBezTo>
                  <a:lnTo>
                    <a:pt x="120" y="861"/>
                  </a:lnTo>
                  <a:cubicBezTo>
                    <a:pt x="120" y="851"/>
                    <a:pt x="120" y="841"/>
                    <a:pt x="120" y="831"/>
                  </a:cubicBezTo>
                  <a:cubicBezTo>
                    <a:pt x="120" y="764"/>
                    <a:pt x="120" y="664"/>
                    <a:pt x="120" y="597"/>
                  </a:cubicBezTo>
                  <a:cubicBezTo>
                    <a:pt x="87" y="664"/>
                    <a:pt x="87" y="764"/>
                    <a:pt x="87" y="831"/>
                  </a:cubicBezTo>
                  <a:lnTo>
                    <a:pt x="87" y="938"/>
                  </a:lnTo>
                  <a:lnTo>
                    <a:pt x="87" y="938"/>
                  </a:lnTo>
                  <a:cubicBezTo>
                    <a:pt x="11" y="1135"/>
                    <a:pt x="0" y="1350"/>
                    <a:pt x="54" y="1565"/>
                  </a:cubicBezTo>
                  <a:lnTo>
                    <a:pt x="120" y="1898"/>
                  </a:lnTo>
                  <a:lnTo>
                    <a:pt x="120" y="1531"/>
                  </a:lnTo>
                  <a:lnTo>
                    <a:pt x="154" y="1531"/>
                  </a:lnTo>
                  <a:cubicBezTo>
                    <a:pt x="60" y="1029"/>
                    <a:pt x="409" y="526"/>
                    <a:pt x="896" y="413"/>
                  </a:cubicBezTo>
                  <a:lnTo>
                    <a:pt x="896" y="413"/>
                  </a:lnTo>
                  <a:cubicBezTo>
                    <a:pt x="777" y="932"/>
                    <a:pt x="1316" y="1446"/>
                    <a:pt x="1913" y="1446"/>
                  </a:cubicBezTo>
                  <a:cubicBezTo>
                    <a:pt x="2016" y="1446"/>
                    <a:pt x="2119" y="1431"/>
                    <a:pt x="2222" y="1398"/>
                  </a:cubicBezTo>
                  <a:cubicBezTo>
                    <a:pt x="2956" y="1231"/>
                    <a:pt x="3490" y="531"/>
                    <a:pt x="4223" y="264"/>
                  </a:cubicBezTo>
                  <a:cubicBezTo>
                    <a:pt x="4384" y="220"/>
                    <a:pt x="4556" y="195"/>
                    <a:pt x="4731" y="195"/>
                  </a:cubicBezTo>
                  <a:cubicBezTo>
                    <a:pt x="4956" y="195"/>
                    <a:pt x="5184" y="237"/>
                    <a:pt x="5391" y="331"/>
                  </a:cubicBezTo>
                  <a:cubicBezTo>
                    <a:pt x="5825" y="464"/>
                    <a:pt x="6225" y="664"/>
                    <a:pt x="6658" y="831"/>
                  </a:cubicBezTo>
                  <a:cubicBezTo>
                    <a:pt x="7320" y="1020"/>
                    <a:pt x="7999" y="1109"/>
                    <a:pt x="8670" y="1109"/>
                  </a:cubicBezTo>
                  <a:cubicBezTo>
                    <a:pt x="8946" y="1109"/>
                    <a:pt x="9222" y="1094"/>
                    <a:pt x="9494" y="1064"/>
                  </a:cubicBezTo>
                  <a:lnTo>
                    <a:pt x="18167" y="631"/>
                  </a:lnTo>
                  <a:lnTo>
                    <a:pt x="20802" y="464"/>
                  </a:lnTo>
                  <a:lnTo>
                    <a:pt x="21502" y="431"/>
                  </a:lnTo>
                  <a:cubicBezTo>
                    <a:pt x="21569" y="431"/>
                    <a:pt x="21669" y="397"/>
                    <a:pt x="21736" y="397"/>
                  </a:cubicBezTo>
                  <a:cubicBezTo>
                    <a:pt x="21669" y="364"/>
                    <a:pt x="21569" y="364"/>
                    <a:pt x="21469" y="364"/>
                  </a:cubicBezTo>
                  <a:lnTo>
                    <a:pt x="20735" y="364"/>
                  </a:lnTo>
                  <a:lnTo>
                    <a:pt x="18133" y="464"/>
                  </a:lnTo>
                  <a:lnTo>
                    <a:pt x="9460" y="831"/>
                  </a:lnTo>
                  <a:cubicBezTo>
                    <a:pt x="9180" y="861"/>
                    <a:pt x="8900" y="876"/>
                    <a:pt x="8621" y="876"/>
                  </a:cubicBezTo>
                  <a:cubicBezTo>
                    <a:pt x="7969" y="876"/>
                    <a:pt x="7322" y="794"/>
                    <a:pt x="6692" y="631"/>
                  </a:cubicBezTo>
                  <a:cubicBezTo>
                    <a:pt x="6258" y="464"/>
                    <a:pt x="5858" y="264"/>
                    <a:pt x="5424" y="130"/>
                  </a:cubicBezTo>
                  <a:cubicBezTo>
                    <a:pt x="5213" y="42"/>
                    <a:pt x="4983" y="1"/>
                    <a:pt x="474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4" name="Google Shape;1584;p37"/>
            <p:cNvSpPr/>
            <p:nvPr/>
          </p:nvSpPr>
          <p:spPr>
            <a:xfrm>
              <a:off x="2796325" y="3874050"/>
              <a:ext cx="712200" cy="5850"/>
            </a:xfrm>
            <a:custGeom>
              <a:rect b="b" l="l" r="r" t="t"/>
              <a:pathLst>
                <a:path extrusionOk="0" h="234" w="28488">
                  <a:moveTo>
                    <a:pt x="14244" y="0"/>
                  </a:moveTo>
                  <a:cubicBezTo>
                    <a:pt x="6372" y="0"/>
                    <a:pt x="1" y="67"/>
                    <a:pt x="1" y="134"/>
                  </a:cubicBezTo>
                  <a:cubicBezTo>
                    <a:pt x="1" y="167"/>
                    <a:pt x="6372" y="234"/>
                    <a:pt x="14244" y="234"/>
                  </a:cubicBezTo>
                  <a:cubicBezTo>
                    <a:pt x="22117" y="234"/>
                    <a:pt x="28488" y="167"/>
                    <a:pt x="28488" y="134"/>
                  </a:cubicBezTo>
                  <a:cubicBezTo>
                    <a:pt x="28488" y="101"/>
                    <a:pt x="22117" y="0"/>
                    <a:pt x="14244"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5" name="Google Shape;1585;p37"/>
            <p:cNvSpPr/>
            <p:nvPr/>
          </p:nvSpPr>
          <p:spPr>
            <a:xfrm>
              <a:off x="2627875" y="1636625"/>
              <a:ext cx="102600" cy="89250"/>
            </a:xfrm>
            <a:custGeom>
              <a:rect b="b" l="l" r="r" t="t"/>
              <a:pathLst>
                <a:path extrusionOk="0" h="3570" w="4104">
                  <a:moveTo>
                    <a:pt x="67" y="0"/>
                  </a:moveTo>
                  <a:cubicBezTo>
                    <a:pt x="34" y="300"/>
                    <a:pt x="1" y="634"/>
                    <a:pt x="34" y="967"/>
                  </a:cubicBezTo>
                  <a:cubicBezTo>
                    <a:pt x="34" y="1601"/>
                    <a:pt x="67" y="2468"/>
                    <a:pt x="101" y="3469"/>
                  </a:cubicBezTo>
                  <a:lnTo>
                    <a:pt x="101" y="3569"/>
                  </a:lnTo>
                  <a:lnTo>
                    <a:pt x="234" y="3569"/>
                  </a:lnTo>
                  <a:lnTo>
                    <a:pt x="1769" y="3402"/>
                  </a:lnTo>
                  <a:lnTo>
                    <a:pt x="4004" y="3169"/>
                  </a:lnTo>
                  <a:lnTo>
                    <a:pt x="4104" y="3169"/>
                  </a:lnTo>
                  <a:lnTo>
                    <a:pt x="4104" y="3069"/>
                  </a:lnTo>
                  <a:cubicBezTo>
                    <a:pt x="4037" y="2235"/>
                    <a:pt x="4004" y="1534"/>
                    <a:pt x="3937" y="1034"/>
                  </a:cubicBezTo>
                  <a:cubicBezTo>
                    <a:pt x="3937" y="767"/>
                    <a:pt x="3904" y="500"/>
                    <a:pt x="3837" y="267"/>
                  </a:cubicBezTo>
                  <a:cubicBezTo>
                    <a:pt x="3803" y="500"/>
                    <a:pt x="3803" y="767"/>
                    <a:pt x="3837" y="1034"/>
                  </a:cubicBezTo>
                  <a:cubicBezTo>
                    <a:pt x="3837" y="1485"/>
                    <a:pt x="3868" y="2153"/>
                    <a:pt x="3900" y="2948"/>
                  </a:cubicBezTo>
                  <a:lnTo>
                    <a:pt x="3900" y="2948"/>
                  </a:lnTo>
                  <a:lnTo>
                    <a:pt x="1769" y="3202"/>
                  </a:lnTo>
                  <a:lnTo>
                    <a:pt x="297" y="3359"/>
                  </a:lnTo>
                  <a:lnTo>
                    <a:pt x="297" y="3359"/>
                  </a:lnTo>
                  <a:cubicBezTo>
                    <a:pt x="263" y="2373"/>
                    <a:pt x="200" y="1546"/>
                    <a:pt x="168" y="967"/>
                  </a:cubicBezTo>
                  <a:cubicBezTo>
                    <a:pt x="168" y="634"/>
                    <a:pt x="134" y="300"/>
                    <a:pt x="6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6" name="Google Shape;1586;p37"/>
            <p:cNvSpPr/>
            <p:nvPr/>
          </p:nvSpPr>
          <p:spPr>
            <a:xfrm>
              <a:off x="2587025" y="1594075"/>
              <a:ext cx="88425" cy="72575"/>
            </a:xfrm>
            <a:custGeom>
              <a:rect b="b" l="l" r="r" t="t"/>
              <a:pathLst>
                <a:path extrusionOk="0" h="2903" w="3537">
                  <a:moveTo>
                    <a:pt x="3536" y="1"/>
                  </a:moveTo>
                  <a:lnTo>
                    <a:pt x="3536" y="1"/>
                  </a:lnTo>
                  <a:cubicBezTo>
                    <a:pt x="2869" y="368"/>
                    <a:pt x="2235" y="801"/>
                    <a:pt x="1668" y="1302"/>
                  </a:cubicBezTo>
                  <a:cubicBezTo>
                    <a:pt x="1034" y="1769"/>
                    <a:pt x="467" y="2302"/>
                    <a:pt x="0" y="2903"/>
                  </a:cubicBezTo>
                  <a:cubicBezTo>
                    <a:pt x="634" y="2436"/>
                    <a:pt x="1234" y="1969"/>
                    <a:pt x="1802" y="1469"/>
                  </a:cubicBezTo>
                  <a:cubicBezTo>
                    <a:pt x="2402" y="1035"/>
                    <a:pt x="2969" y="535"/>
                    <a:pt x="353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7" name="Google Shape;1587;p37"/>
            <p:cNvSpPr/>
            <p:nvPr/>
          </p:nvSpPr>
          <p:spPr>
            <a:xfrm>
              <a:off x="2675425" y="1594075"/>
              <a:ext cx="84250" cy="70075"/>
            </a:xfrm>
            <a:custGeom>
              <a:rect b="b" l="l" r="r" t="t"/>
              <a:pathLst>
                <a:path extrusionOk="0" h="2803" w="3370">
                  <a:moveTo>
                    <a:pt x="0" y="1"/>
                  </a:moveTo>
                  <a:cubicBezTo>
                    <a:pt x="500" y="568"/>
                    <a:pt x="1034" y="1068"/>
                    <a:pt x="1635" y="1502"/>
                  </a:cubicBezTo>
                  <a:cubicBezTo>
                    <a:pt x="2168" y="1969"/>
                    <a:pt x="2735" y="2436"/>
                    <a:pt x="3369" y="2803"/>
                  </a:cubicBezTo>
                  <a:cubicBezTo>
                    <a:pt x="2869" y="2269"/>
                    <a:pt x="2335" y="1769"/>
                    <a:pt x="1768" y="1335"/>
                  </a:cubicBezTo>
                  <a:cubicBezTo>
                    <a:pt x="1201" y="835"/>
                    <a:pt x="634" y="401"/>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8" name="Google Shape;1588;p37"/>
            <p:cNvSpPr/>
            <p:nvPr/>
          </p:nvSpPr>
          <p:spPr>
            <a:xfrm>
              <a:off x="2983125" y="1038675"/>
              <a:ext cx="216850" cy="216850"/>
            </a:xfrm>
            <a:custGeom>
              <a:rect b="b" l="l" r="r" t="t"/>
              <a:pathLst>
                <a:path extrusionOk="0" h="8674" w="8674">
                  <a:moveTo>
                    <a:pt x="735" y="1"/>
                  </a:moveTo>
                  <a:lnTo>
                    <a:pt x="1" y="7940"/>
                  </a:lnTo>
                  <a:lnTo>
                    <a:pt x="7940" y="8674"/>
                  </a:lnTo>
                  <a:lnTo>
                    <a:pt x="8674" y="735"/>
                  </a:lnTo>
                  <a:lnTo>
                    <a:pt x="735"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9" name="Google Shape;1589;p37"/>
            <p:cNvSpPr/>
            <p:nvPr/>
          </p:nvSpPr>
          <p:spPr>
            <a:xfrm>
              <a:off x="3066525" y="1095625"/>
              <a:ext cx="52575" cy="94025"/>
            </a:xfrm>
            <a:custGeom>
              <a:rect b="b" l="l" r="r" t="t"/>
              <a:pathLst>
                <a:path extrusionOk="0" h="3761" w="2103">
                  <a:moveTo>
                    <a:pt x="976" y="0"/>
                  </a:moveTo>
                  <a:cubicBezTo>
                    <a:pt x="896" y="0"/>
                    <a:pt x="815" y="8"/>
                    <a:pt x="734" y="25"/>
                  </a:cubicBezTo>
                  <a:cubicBezTo>
                    <a:pt x="501" y="58"/>
                    <a:pt x="301" y="158"/>
                    <a:pt x="134" y="325"/>
                  </a:cubicBezTo>
                  <a:cubicBezTo>
                    <a:pt x="34" y="425"/>
                    <a:pt x="1" y="525"/>
                    <a:pt x="1" y="525"/>
                  </a:cubicBezTo>
                  <a:cubicBezTo>
                    <a:pt x="201" y="325"/>
                    <a:pt x="468" y="225"/>
                    <a:pt x="734" y="158"/>
                  </a:cubicBezTo>
                  <a:cubicBezTo>
                    <a:pt x="773" y="154"/>
                    <a:pt x="811" y="152"/>
                    <a:pt x="849" y="152"/>
                  </a:cubicBezTo>
                  <a:cubicBezTo>
                    <a:pt x="1109" y="152"/>
                    <a:pt x="1360" y="250"/>
                    <a:pt x="1535" y="425"/>
                  </a:cubicBezTo>
                  <a:cubicBezTo>
                    <a:pt x="1802" y="625"/>
                    <a:pt x="1902" y="992"/>
                    <a:pt x="1802" y="1326"/>
                  </a:cubicBezTo>
                  <a:cubicBezTo>
                    <a:pt x="1735" y="1492"/>
                    <a:pt x="1635" y="1626"/>
                    <a:pt x="1468" y="1726"/>
                  </a:cubicBezTo>
                  <a:cubicBezTo>
                    <a:pt x="1335" y="1826"/>
                    <a:pt x="1168" y="1926"/>
                    <a:pt x="1001" y="1993"/>
                  </a:cubicBezTo>
                  <a:cubicBezTo>
                    <a:pt x="901" y="2059"/>
                    <a:pt x="835" y="2126"/>
                    <a:pt x="801" y="2193"/>
                  </a:cubicBezTo>
                  <a:cubicBezTo>
                    <a:pt x="734" y="2293"/>
                    <a:pt x="734" y="2393"/>
                    <a:pt x="734" y="2493"/>
                  </a:cubicBezTo>
                  <a:lnTo>
                    <a:pt x="734" y="2893"/>
                  </a:lnTo>
                  <a:cubicBezTo>
                    <a:pt x="668" y="3194"/>
                    <a:pt x="668" y="3460"/>
                    <a:pt x="734" y="3761"/>
                  </a:cubicBezTo>
                  <a:cubicBezTo>
                    <a:pt x="801" y="3494"/>
                    <a:pt x="868" y="3194"/>
                    <a:pt x="868" y="2893"/>
                  </a:cubicBezTo>
                  <a:lnTo>
                    <a:pt x="901" y="2493"/>
                  </a:lnTo>
                  <a:cubicBezTo>
                    <a:pt x="901" y="2360"/>
                    <a:pt x="1001" y="2226"/>
                    <a:pt x="1135" y="2159"/>
                  </a:cubicBezTo>
                  <a:cubicBezTo>
                    <a:pt x="1302" y="2093"/>
                    <a:pt x="1468" y="1993"/>
                    <a:pt x="1635" y="1926"/>
                  </a:cubicBezTo>
                  <a:cubicBezTo>
                    <a:pt x="1802" y="1793"/>
                    <a:pt x="1935" y="1592"/>
                    <a:pt x="2002" y="1392"/>
                  </a:cubicBezTo>
                  <a:cubicBezTo>
                    <a:pt x="2102" y="1192"/>
                    <a:pt x="2102" y="959"/>
                    <a:pt x="2002" y="758"/>
                  </a:cubicBezTo>
                  <a:cubicBezTo>
                    <a:pt x="1935" y="558"/>
                    <a:pt x="1835" y="392"/>
                    <a:pt x="1668" y="258"/>
                  </a:cubicBezTo>
                  <a:cubicBezTo>
                    <a:pt x="1466" y="81"/>
                    <a:pt x="1226" y="0"/>
                    <a:pt x="97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0" name="Google Shape;1590;p37"/>
            <p:cNvSpPr/>
            <p:nvPr/>
          </p:nvSpPr>
          <p:spPr>
            <a:xfrm>
              <a:off x="3076525" y="1199725"/>
              <a:ext cx="10875" cy="9500"/>
            </a:xfrm>
            <a:custGeom>
              <a:rect b="b" l="l" r="r" t="t"/>
              <a:pathLst>
                <a:path extrusionOk="0" h="380" w="435">
                  <a:moveTo>
                    <a:pt x="289" y="1"/>
                  </a:moveTo>
                  <a:cubicBezTo>
                    <a:pt x="249" y="1"/>
                    <a:pt x="234" y="30"/>
                    <a:pt x="234" y="30"/>
                  </a:cubicBezTo>
                  <a:cubicBezTo>
                    <a:pt x="234" y="64"/>
                    <a:pt x="234" y="130"/>
                    <a:pt x="234" y="130"/>
                  </a:cubicBezTo>
                  <a:cubicBezTo>
                    <a:pt x="212" y="130"/>
                    <a:pt x="205" y="145"/>
                    <a:pt x="202" y="145"/>
                  </a:cubicBezTo>
                  <a:cubicBezTo>
                    <a:pt x="201" y="145"/>
                    <a:pt x="201" y="141"/>
                    <a:pt x="201" y="130"/>
                  </a:cubicBezTo>
                  <a:lnTo>
                    <a:pt x="201" y="30"/>
                  </a:lnTo>
                  <a:cubicBezTo>
                    <a:pt x="201" y="30"/>
                    <a:pt x="190" y="25"/>
                    <a:pt x="171" y="25"/>
                  </a:cubicBezTo>
                  <a:cubicBezTo>
                    <a:pt x="142" y="25"/>
                    <a:pt x="94" y="37"/>
                    <a:pt x="34" y="97"/>
                  </a:cubicBezTo>
                  <a:cubicBezTo>
                    <a:pt x="1" y="164"/>
                    <a:pt x="1" y="230"/>
                    <a:pt x="34" y="297"/>
                  </a:cubicBezTo>
                  <a:cubicBezTo>
                    <a:pt x="76" y="353"/>
                    <a:pt x="141" y="379"/>
                    <a:pt x="207" y="379"/>
                  </a:cubicBezTo>
                  <a:cubicBezTo>
                    <a:pt x="300" y="379"/>
                    <a:pt x="396" y="328"/>
                    <a:pt x="435" y="230"/>
                  </a:cubicBezTo>
                  <a:cubicBezTo>
                    <a:pt x="435" y="164"/>
                    <a:pt x="401" y="97"/>
                    <a:pt x="368" y="30"/>
                  </a:cubicBezTo>
                  <a:cubicBezTo>
                    <a:pt x="334" y="8"/>
                    <a:pt x="309" y="1"/>
                    <a:pt x="28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1" name="Google Shape;1591;p37"/>
            <p:cNvSpPr/>
            <p:nvPr/>
          </p:nvSpPr>
          <p:spPr>
            <a:xfrm>
              <a:off x="1870675" y="896925"/>
              <a:ext cx="214350" cy="214325"/>
            </a:xfrm>
            <a:custGeom>
              <a:rect b="b" l="l" r="r" t="t"/>
              <a:pathLst>
                <a:path extrusionOk="0" h="8573" w="8574">
                  <a:moveTo>
                    <a:pt x="7573" y="0"/>
                  </a:moveTo>
                  <a:lnTo>
                    <a:pt x="0" y="1001"/>
                  </a:lnTo>
                  <a:lnTo>
                    <a:pt x="1001" y="8573"/>
                  </a:lnTo>
                  <a:lnTo>
                    <a:pt x="8573" y="7572"/>
                  </a:lnTo>
                  <a:lnTo>
                    <a:pt x="7573"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2" name="Google Shape;1592;p37"/>
            <p:cNvSpPr/>
            <p:nvPr/>
          </p:nvSpPr>
          <p:spPr>
            <a:xfrm>
              <a:off x="2094175" y="1152100"/>
              <a:ext cx="208500" cy="208500"/>
            </a:xfrm>
            <a:custGeom>
              <a:rect b="b" l="l" r="r" t="t"/>
              <a:pathLst>
                <a:path extrusionOk="0" h="8340" w="8340">
                  <a:moveTo>
                    <a:pt x="701" y="1"/>
                  </a:moveTo>
                  <a:lnTo>
                    <a:pt x="0" y="7639"/>
                  </a:lnTo>
                  <a:lnTo>
                    <a:pt x="7639" y="8340"/>
                  </a:lnTo>
                  <a:lnTo>
                    <a:pt x="8339" y="701"/>
                  </a:lnTo>
                  <a:lnTo>
                    <a:pt x="701"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3" name="Google Shape;1593;p37"/>
            <p:cNvSpPr/>
            <p:nvPr/>
          </p:nvSpPr>
          <p:spPr>
            <a:xfrm>
              <a:off x="2426900" y="1127925"/>
              <a:ext cx="208500" cy="208500"/>
            </a:xfrm>
            <a:custGeom>
              <a:rect b="b" l="l" r="r" t="t"/>
              <a:pathLst>
                <a:path extrusionOk="0" h="8340" w="8340">
                  <a:moveTo>
                    <a:pt x="735" y="0"/>
                  </a:moveTo>
                  <a:lnTo>
                    <a:pt x="1" y="7606"/>
                  </a:lnTo>
                  <a:lnTo>
                    <a:pt x="7606" y="8339"/>
                  </a:lnTo>
                  <a:lnTo>
                    <a:pt x="8340" y="734"/>
                  </a:lnTo>
                  <a:lnTo>
                    <a:pt x="735"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4" name="Google Shape;1594;p37"/>
            <p:cNvSpPr/>
            <p:nvPr/>
          </p:nvSpPr>
          <p:spPr>
            <a:xfrm>
              <a:off x="2321000" y="893575"/>
              <a:ext cx="191000" cy="191000"/>
            </a:xfrm>
            <a:custGeom>
              <a:rect b="b" l="l" r="r" t="t"/>
              <a:pathLst>
                <a:path extrusionOk="0" h="7640" w="7640">
                  <a:moveTo>
                    <a:pt x="0" y="1"/>
                  </a:moveTo>
                  <a:lnTo>
                    <a:pt x="0" y="7640"/>
                  </a:lnTo>
                  <a:lnTo>
                    <a:pt x="7639" y="7640"/>
                  </a:lnTo>
                  <a:lnTo>
                    <a:pt x="7639"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5" name="Google Shape;1595;p37"/>
            <p:cNvSpPr/>
            <p:nvPr/>
          </p:nvSpPr>
          <p:spPr>
            <a:xfrm>
              <a:off x="2578675" y="893575"/>
              <a:ext cx="191000" cy="191000"/>
            </a:xfrm>
            <a:custGeom>
              <a:rect b="b" l="l" r="r" t="t"/>
              <a:pathLst>
                <a:path extrusionOk="0" h="7640" w="7640">
                  <a:moveTo>
                    <a:pt x="1" y="1"/>
                  </a:moveTo>
                  <a:lnTo>
                    <a:pt x="1" y="7640"/>
                  </a:lnTo>
                  <a:lnTo>
                    <a:pt x="7639" y="7640"/>
                  </a:lnTo>
                  <a:lnTo>
                    <a:pt x="7639"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6" name="Google Shape;1596;p37"/>
            <p:cNvSpPr/>
            <p:nvPr/>
          </p:nvSpPr>
          <p:spPr>
            <a:xfrm>
              <a:off x="2104175" y="896925"/>
              <a:ext cx="191000" cy="190975"/>
            </a:xfrm>
            <a:custGeom>
              <a:rect b="b" l="l" r="r" t="t"/>
              <a:pathLst>
                <a:path extrusionOk="0" h="7639" w="7640">
                  <a:moveTo>
                    <a:pt x="0" y="0"/>
                  </a:moveTo>
                  <a:lnTo>
                    <a:pt x="0" y="7639"/>
                  </a:lnTo>
                  <a:lnTo>
                    <a:pt x="7639" y="7639"/>
                  </a:lnTo>
                  <a:lnTo>
                    <a:pt x="7639"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7" name="Google Shape;1597;p37"/>
            <p:cNvSpPr/>
            <p:nvPr/>
          </p:nvSpPr>
          <p:spPr>
            <a:xfrm>
              <a:off x="2311000" y="1284400"/>
              <a:ext cx="83400" cy="6475"/>
            </a:xfrm>
            <a:custGeom>
              <a:rect b="b" l="l" r="r" t="t"/>
              <a:pathLst>
                <a:path extrusionOk="0" h="259" w="3336">
                  <a:moveTo>
                    <a:pt x="1271" y="0"/>
                  </a:moveTo>
                  <a:cubicBezTo>
                    <a:pt x="847" y="0"/>
                    <a:pt x="433" y="44"/>
                    <a:pt x="0" y="146"/>
                  </a:cubicBezTo>
                  <a:cubicBezTo>
                    <a:pt x="425" y="221"/>
                    <a:pt x="832" y="258"/>
                    <a:pt x="1248" y="258"/>
                  </a:cubicBezTo>
                  <a:cubicBezTo>
                    <a:pt x="1386" y="258"/>
                    <a:pt x="1526" y="254"/>
                    <a:pt x="1668" y="246"/>
                  </a:cubicBezTo>
                  <a:cubicBezTo>
                    <a:pt x="1810" y="254"/>
                    <a:pt x="1951" y="258"/>
                    <a:pt x="2093" y="258"/>
                  </a:cubicBezTo>
                  <a:cubicBezTo>
                    <a:pt x="2516" y="258"/>
                    <a:pt x="2935" y="221"/>
                    <a:pt x="3336" y="146"/>
                  </a:cubicBezTo>
                  <a:cubicBezTo>
                    <a:pt x="2928" y="44"/>
                    <a:pt x="2501" y="0"/>
                    <a:pt x="2069" y="0"/>
                  </a:cubicBezTo>
                  <a:cubicBezTo>
                    <a:pt x="1936" y="0"/>
                    <a:pt x="1802" y="4"/>
                    <a:pt x="1668" y="12"/>
                  </a:cubicBezTo>
                  <a:cubicBezTo>
                    <a:pt x="1534" y="4"/>
                    <a:pt x="1402" y="0"/>
                    <a:pt x="127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8" name="Google Shape;1598;p37"/>
            <p:cNvSpPr/>
            <p:nvPr/>
          </p:nvSpPr>
          <p:spPr>
            <a:xfrm>
              <a:off x="2363525" y="1267950"/>
              <a:ext cx="36725" cy="41800"/>
            </a:xfrm>
            <a:custGeom>
              <a:rect b="b" l="l" r="r" t="t"/>
              <a:pathLst>
                <a:path extrusionOk="0" h="1672" w="1469">
                  <a:moveTo>
                    <a:pt x="8" y="1"/>
                  </a:moveTo>
                  <a:cubicBezTo>
                    <a:pt x="5" y="1"/>
                    <a:pt x="2" y="2"/>
                    <a:pt x="1" y="3"/>
                  </a:cubicBezTo>
                  <a:cubicBezTo>
                    <a:pt x="287" y="319"/>
                    <a:pt x="623" y="560"/>
                    <a:pt x="1030" y="685"/>
                  </a:cubicBezTo>
                  <a:lnTo>
                    <a:pt x="1030" y="685"/>
                  </a:lnTo>
                  <a:cubicBezTo>
                    <a:pt x="675" y="969"/>
                    <a:pt x="374" y="1306"/>
                    <a:pt x="101" y="1671"/>
                  </a:cubicBezTo>
                  <a:cubicBezTo>
                    <a:pt x="534" y="1438"/>
                    <a:pt x="935" y="1137"/>
                    <a:pt x="1268" y="770"/>
                  </a:cubicBezTo>
                  <a:lnTo>
                    <a:pt x="1335" y="737"/>
                  </a:lnTo>
                  <a:lnTo>
                    <a:pt x="1468" y="604"/>
                  </a:lnTo>
                  <a:lnTo>
                    <a:pt x="1301" y="537"/>
                  </a:lnTo>
                  <a:cubicBezTo>
                    <a:pt x="602" y="314"/>
                    <a:pt x="84" y="1"/>
                    <a:pt x="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9" name="Google Shape;1599;p37"/>
            <p:cNvSpPr/>
            <p:nvPr/>
          </p:nvSpPr>
          <p:spPr>
            <a:xfrm>
              <a:off x="2153375" y="1397275"/>
              <a:ext cx="211000" cy="311075"/>
            </a:xfrm>
            <a:custGeom>
              <a:rect b="b" l="l" r="r" t="t"/>
              <a:pathLst>
                <a:path extrusionOk="0" h="12443" w="8440">
                  <a:moveTo>
                    <a:pt x="1" y="1"/>
                  </a:moveTo>
                  <a:cubicBezTo>
                    <a:pt x="1" y="267"/>
                    <a:pt x="1" y="501"/>
                    <a:pt x="34" y="734"/>
                  </a:cubicBezTo>
                  <a:cubicBezTo>
                    <a:pt x="67" y="1235"/>
                    <a:pt x="134" y="1902"/>
                    <a:pt x="201" y="2736"/>
                  </a:cubicBezTo>
                  <a:cubicBezTo>
                    <a:pt x="334" y="4404"/>
                    <a:pt x="534" y="6705"/>
                    <a:pt x="801" y="9274"/>
                  </a:cubicBezTo>
                  <a:cubicBezTo>
                    <a:pt x="868" y="9908"/>
                    <a:pt x="1035" y="10508"/>
                    <a:pt x="1368" y="11075"/>
                  </a:cubicBezTo>
                  <a:cubicBezTo>
                    <a:pt x="1668" y="11609"/>
                    <a:pt x="2169" y="11976"/>
                    <a:pt x="2736" y="12176"/>
                  </a:cubicBezTo>
                  <a:cubicBezTo>
                    <a:pt x="3270" y="12343"/>
                    <a:pt x="3803" y="12443"/>
                    <a:pt x="4337" y="12443"/>
                  </a:cubicBezTo>
                  <a:cubicBezTo>
                    <a:pt x="4837" y="12443"/>
                    <a:pt x="5304" y="12376"/>
                    <a:pt x="5705" y="12376"/>
                  </a:cubicBezTo>
                  <a:lnTo>
                    <a:pt x="7706" y="12343"/>
                  </a:lnTo>
                  <a:cubicBezTo>
                    <a:pt x="7940" y="12343"/>
                    <a:pt x="8173" y="12343"/>
                    <a:pt x="8440" y="12309"/>
                  </a:cubicBezTo>
                  <a:cubicBezTo>
                    <a:pt x="8173" y="12276"/>
                    <a:pt x="7940" y="12276"/>
                    <a:pt x="7706" y="12276"/>
                  </a:cubicBezTo>
                  <a:cubicBezTo>
                    <a:pt x="7239" y="12243"/>
                    <a:pt x="6539" y="12243"/>
                    <a:pt x="5705" y="12243"/>
                  </a:cubicBezTo>
                  <a:cubicBezTo>
                    <a:pt x="5271" y="12243"/>
                    <a:pt x="4804" y="12276"/>
                    <a:pt x="4337" y="12276"/>
                  </a:cubicBezTo>
                  <a:cubicBezTo>
                    <a:pt x="3803" y="12276"/>
                    <a:pt x="3303" y="12176"/>
                    <a:pt x="2836" y="12009"/>
                  </a:cubicBezTo>
                  <a:cubicBezTo>
                    <a:pt x="2302" y="11842"/>
                    <a:pt x="1835" y="11475"/>
                    <a:pt x="1535" y="10975"/>
                  </a:cubicBezTo>
                  <a:cubicBezTo>
                    <a:pt x="1235" y="10441"/>
                    <a:pt x="1068" y="9874"/>
                    <a:pt x="1001" y="9240"/>
                  </a:cubicBezTo>
                  <a:cubicBezTo>
                    <a:pt x="768" y="6739"/>
                    <a:pt x="534" y="4437"/>
                    <a:pt x="334" y="2736"/>
                  </a:cubicBezTo>
                  <a:cubicBezTo>
                    <a:pt x="267" y="1935"/>
                    <a:pt x="167" y="1268"/>
                    <a:pt x="134" y="768"/>
                  </a:cubicBezTo>
                  <a:cubicBezTo>
                    <a:pt x="101" y="501"/>
                    <a:pt x="67" y="267"/>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0" name="Google Shape;1600;p37"/>
            <p:cNvSpPr/>
            <p:nvPr/>
          </p:nvSpPr>
          <p:spPr>
            <a:xfrm>
              <a:off x="2345175" y="1683275"/>
              <a:ext cx="35900" cy="49275"/>
            </a:xfrm>
            <a:custGeom>
              <a:rect b="b" l="l" r="r" t="t"/>
              <a:pathLst>
                <a:path extrusionOk="0" h="1971" w="1436">
                  <a:moveTo>
                    <a:pt x="40" y="0"/>
                  </a:moveTo>
                  <a:cubicBezTo>
                    <a:pt x="37" y="0"/>
                    <a:pt x="35" y="1"/>
                    <a:pt x="34" y="2"/>
                  </a:cubicBezTo>
                  <a:cubicBezTo>
                    <a:pt x="276" y="395"/>
                    <a:pt x="627" y="678"/>
                    <a:pt x="1038" y="877"/>
                  </a:cubicBezTo>
                  <a:lnTo>
                    <a:pt x="1038" y="877"/>
                  </a:lnTo>
                  <a:cubicBezTo>
                    <a:pt x="632" y="1143"/>
                    <a:pt x="286" y="1526"/>
                    <a:pt x="1" y="1970"/>
                  </a:cubicBezTo>
                  <a:cubicBezTo>
                    <a:pt x="434" y="1670"/>
                    <a:pt x="835" y="1336"/>
                    <a:pt x="1202" y="1003"/>
                  </a:cubicBezTo>
                  <a:lnTo>
                    <a:pt x="1302" y="936"/>
                  </a:lnTo>
                  <a:lnTo>
                    <a:pt x="1435" y="836"/>
                  </a:lnTo>
                  <a:lnTo>
                    <a:pt x="1268" y="736"/>
                  </a:lnTo>
                  <a:cubicBezTo>
                    <a:pt x="593" y="415"/>
                    <a:pt x="104" y="0"/>
                    <a:pt x="4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1" name="Google Shape;1601;p37"/>
            <p:cNvSpPr/>
            <p:nvPr/>
          </p:nvSpPr>
          <p:spPr>
            <a:xfrm>
              <a:off x="1970750" y="2750750"/>
              <a:ext cx="200175" cy="200175"/>
            </a:xfrm>
            <a:custGeom>
              <a:rect b="b" l="l" r="r" t="t"/>
              <a:pathLst>
                <a:path extrusionOk="0" h="8007" w="8007">
                  <a:moveTo>
                    <a:pt x="701" y="0"/>
                  </a:moveTo>
                  <a:lnTo>
                    <a:pt x="0" y="7339"/>
                  </a:lnTo>
                  <a:lnTo>
                    <a:pt x="7339" y="8006"/>
                  </a:lnTo>
                  <a:lnTo>
                    <a:pt x="8006" y="667"/>
                  </a:lnTo>
                  <a:lnTo>
                    <a:pt x="701"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2" name="Google Shape;1602;p37"/>
            <p:cNvSpPr/>
            <p:nvPr/>
          </p:nvSpPr>
          <p:spPr>
            <a:xfrm>
              <a:off x="1752250" y="2221200"/>
              <a:ext cx="183500" cy="184325"/>
            </a:xfrm>
            <a:custGeom>
              <a:rect b="b" l="l" r="r" t="t"/>
              <a:pathLst>
                <a:path extrusionOk="0" h="7373" w="7340">
                  <a:moveTo>
                    <a:pt x="1" y="0"/>
                  </a:moveTo>
                  <a:lnTo>
                    <a:pt x="1" y="7372"/>
                  </a:lnTo>
                  <a:lnTo>
                    <a:pt x="7339" y="7372"/>
                  </a:lnTo>
                  <a:lnTo>
                    <a:pt x="7339"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3" name="Google Shape;1603;p37"/>
            <p:cNvSpPr/>
            <p:nvPr/>
          </p:nvSpPr>
          <p:spPr>
            <a:xfrm>
              <a:off x="1989925" y="1961025"/>
              <a:ext cx="183500" cy="184300"/>
            </a:xfrm>
            <a:custGeom>
              <a:rect b="b" l="l" r="r" t="t"/>
              <a:pathLst>
                <a:path extrusionOk="0" h="7372" w="7340">
                  <a:moveTo>
                    <a:pt x="1" y="0"/>
                  </a:moveTo>
                  <a:lnTo>
                    <a:pt x="1" y="7372"/>
                  </a:lnTo>
                  <a:lnTo>
                    <a:pt x="7339" y="7372"/>
                  </a:lnTo>
                  <a:lnTo>
                    <a:pt x="7339"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4" name="Google Shape;1604;p37"/>
            <p:cNvSpPr/>
            <p:nvPr/>
          </p:nvSpPr>
          <p:spPr>
            <a:xfrm>
              <a:off x="1994925" y="2200350"/>
              <a:ext cx="196825" cy="197675"/>
            </a:xfrm>
            <a:custGeom>
              <a:rect b="b" l="l" r="r" t="t"/>
              <a:pathLst>
                <a:path extrusionOk="0" h="7907" w="7873">
                  <a:moveTo>
                    <a:pt x="7339" y="1"/>
                  </a:moveTo>
                  <a:lnTo>
                    <a:pt x="1" y="534"/>
                  </a:lnTo>
                  <a:lnTo>
                    <a:pt x="501" y="7906"/>
                  </a:lnTo>
                  <a:lnTo>
                    <a:pt x="7873" y="7372"/>
                  </a:lnTo>
                  <a:lnTo>
                    <a:pt x="7339"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5" name="Google Shape;1605;p37"/>
            <p:cNvSpPr/>
            <p:nvPr/>
          </p:nvSpPr>
          <p:spPr>
            <a:xfrm>
              <a:off x="1981575" y="2461375"/>
              <a:ext cx="200175" cy="200175"/>
            </a:xfrm>
            <a:custGeom>
              <a:rect b="b" l="l" r="r" t="t"/>
              <a:pathLst>
                <a:path extrusionOk="0" h="8007" w="8007">
                  <a:moveTo>
                    <a:pt x="668" y="0"/>
                  </a:moveTo>
                  <a:lnTo>
                    <a:pt x="1" y="7339"/>
                  </a:lnTo>
                  <a:lnTo>
                    <a:pt x="7340" y="8006"/>
                  </a:lnTo>
                  <a:lnTo>
                    <a:pt x="8007" y="701"/>
                  </a:lnTo>
                  <a:lnTo>
                    <a:pt x="668"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6" name="Google Shape;1606;p37"/>
            <p:cNvSpPr/>
            <p:nvPr/>
          </p:nvSpPr>
          <p:spPr>
            <a:xfrm>
              <a:off x="2195900" y="2342325"/>
              <a:ext cx="180150" cy="500175"/>
            </a:xfrm>
            <a:custGeom>
              <a:rect b="b" l="l" r="r" t="t"/>
              <a:pathLst>
                <a:path extrusionOk="0" h="20007" w="7206">
                  <a:moveTo>
                    <a:pt x="122" y="1"/>
                  </a:moveTo>
                  <a:cubicBezTo>
                    <a:pt x="76" y="1"/>
                    <a:pt x="34" y="9"/>
                    <a:pt x="1" y="26"/>
                  </a:cubicBezTo>
                  <a:cubicBezTo>
                    <a:pt x="1" y="26"/>
                    <a:pt x="368" y="26"/>
                    <a:pt x="1001" y="159"/>
                  </a:cubicBezTo>
                  <a:cubicBezTo>
                    <a:pt x="1902" y="326"/>
                    <a:pt x="2769" y="693"/>
                    <a:pt x="3503" y="1226"/>
                  </a:cubicBezTo>
                  <a:cubicBezTo>
                    <a:pt x="4637" y="2027"/>
                    <a:pt x="5505" y="3094"/>
                    <a:pt x="6072" y="4362"/>
                  </a:cubicBezTo>
                  <a:cubicBezTo>
                    <a:pt x="6706" y="5896"/>
                    <a:pt x="7006" y="7564"/>
                    <a:pt x="6906" y="9232"/>
                  </a:cubicBezTo>
                  <a:cubicBezTo>
                    <a:pt x="6772" y="10900"/>
                    <a:pt x="6339" y="12535"/>
                    <a:pt x="5638" y="14069"/>
                  </a:cubicBezTo>
                  <a:cubicBezTo>
                    <a:pt x="5071" y="15303"/>
                    <a:pt x="4304" y="16471"/>
                    <a:pt x="3403" y="17505"/>
                  </a:cubicBezTo>
                  <a:cubicBezTo>
                    <a:pt x="2803" y="18205"/>
                    <a:pt x="2136" y="18839"/>
                    <a:pt x="1402" y="19406"/>
                  </a:cubicBezTo>
                  <a:cubicBezTo>
                    <a:pt x="868" y="19806"/>
                    <a:pt x="568" y="20007"/>
                    <a:pt x="568" y="20007"/>
                  </a:cubicBezTo>
                  <a:cubicBezTo>
                    <a:pt x="635" y="19973"/>
                    <a:pt x="701" y="19940"/>
                    <a:pt x="801" y="19907"/>
                  </a:cubicBezTo>
                  <a:cubicBezTo>
                    <a:pt x="935" y="19806"/>
                    <a:pt x="1168" y="19673"/>
                    <a:pt x="1435" y="19473"/>
                  </a:cubicBezTo>
                  <a:cubicBezTo>
                    <a:pt x="2169" y="18939"/>
                    <a:pt x="2869" y="18339"/>
                    <a:pt x="3503" y="17638"/>
                  </a:cubicBezTo>
                  <a:cubicBezTo>
                    <a:pt x="4437" y="16604"/>
                    <a:pt x="5204" y="15437"/>
                    <a:pt x="5805" y="14169"/>
                  </a:cubicBezTo>
                  <a:cubicBezTo>
                    <a:pt x="6539" y="12635"/>
                    <a:pt x="6972" y="10967"/>
                    <a:pt x="7072" y="9266"/>
                  </a:cubicBezTo>
                  <a:cubicBezTo>
                    <a:pt x="7206" y="7564"/>
                    <a:pt x="6939" y="5863"/>
                    <a:pt x="6239" y="4262"/>
                  </a:cubicBezTo>
                  <a:cubicBezTo>
                    <a:pt x="5671" y="2994"/>
                    <a:pt x="4771" y="1894"/>
                    <a:pt x="3603" y="1093"/>
                  </a:cubicBezTo>
                  <a:cubicBezTo>
                    <a:pt x="2836" y="559"/>
                    <a:pt x="1935" y="226"/>
                    <a:pt x="1001" y="59"/>
                  </a:cubicBezTo>
                  <a:cubicBezTo>
                    <a:pt x="768" y="26"/>
                    <a:pt x="501" y="26"/>
                    <a:pt x="268" y="26"/>
                  </a:cubicBezTo>
                  <a:cubicBezTo>
                    <a:pt x="218" y="9"/>
                    <a:pt x="168" y="1"/>
                    <a:pt x="12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7" name="Google Shape;1607;p37"/>
            <p:cNvSpPr/>
            <p:nvPr/>
          </p:nvSpPr>
          <p:spPr>
            <a:xfrm>
              <a:off x="2200900" y="2795775"/>
              <a:ext cx="69250" cy="67575"/>
            </a:xfrm>
            <a:custGeom>
              <a:rect b="b" l="l" r="r" t="t"/>
              <a:pathLst>
                <a:path extrusionOk="0" h="2703" w="2770">
                  <a:moveTo>
                    <a:pt x="435" y="1"/>
                  </a:moveTo>
                  <a:lnTo>
                    <a:pt x="435" y="1"/>
                  </a:lnTo>
                  <a:cubicBezTo>
                    <a:pt x="201" y="835"/>
                    <a:pt x="68" y="1702"/>
                    <a:pt x="1" y="2602"/>
                  </a:cubicBezTo>
                  <a:lnTo>
                    <a:pt x="1" y="2703"/>
                  </a:lnTo>
                  <a:lnTo>
                    <a:pt x="134" y="2703"/>
                  </a:lnTo>
                  <a:cubicBezTo>
                    <a:pt x="1035" y="2703"/>
                    <a:pt x="1902" y="2602"/>
                    <a:pt x="2770" y="2469"/>
                  </a:cubicBezTo>
                  <a:cubicBezTo>
                    <a:pt x="2365" y="2439"/>
                    <a:pt x="1960" y="2423"/>
                    <a:pt x="1558" y="2423"/>
                  </a:cubicBezTo>
                  <a:cubicBezTo>
                    <a:pt x="1108" y="2423"/>
                    <a:pt x="661" y="2443"/>
                    <a:pt x="222" y="2489"/>
                  </a:cubicBezTo>
                  <a:lnTo>
                    <a:pt x="222" y="2489"/>
                  </a:lnTo>
                  <a:cubicBezTo>
                    <a:pt x="373" y="1660"/>
                    <a:pt x="435" y="830"/>
                    <a:pt x="4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8" name="Google Shape;1608;p37"/>
            <p:cNvSpPr/>
            <p:nvPr/>
          </p:nvSpPr>
          <p:spPr>
            <a:xfrm>
              <a:off x="2231775" y="2103625"/>
              <a:ext cx="474525" cy="5025"/>
            </a:xfrm>
            <a:custGeom>
              <a:rect b="b" l="l" r="r" t="t"/>
              <a:pathLst>
                <a:path extrusionOk="0" h="201" w="18981">
                  <a:moveTo>
                    <a:pt x="9507" y="0"/>
                  </a:moveTo>
                  <a:cubicBezTo>
                    <a:pt x="4270" y="0"/>
                    <a:pt x="0" y="33"/>
                    <a:pt x="0" y="100"/>
                  </a:cubicBezTo>
                  <a:cubicBezTo>
                    <a:pt x="0" y="167"/>
                    <a:pt x="4270" y="200"/>
                    <a:pt x="9507" y="200"/>
                  </a:cubicBezTo>
                  <a:cubicBezTo>
                    <a:pt x="14744" y="200"/>
                    <a:pt x="18980" y="167"/>
                    <a:pt x="18980" y="100"/>
                  </a:cubicBezTo>
                  <a:cubicBezTo>
                    <a:pt x="18980" y="33"/>
                    <a:pt x="14744" y="0"/>
                    <a:pt x="950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9" name="Google Shape;1609;p37"/>
            <p:cNvSpPr/>
            <p:nvPr/>
          </p:nvSpPr>
          <p:spPr>
            <a:xfrm>
              <a:off x="2677075" y="2079425"/>
              <a:ext cx="41725" cy="60900"/>
            </a:xfrm>
            <a:custGeom>
              <a:rect b="b" l="l" r="r" t="t"/>
              <a:pathLst>
                <a:path extrusionOk="0" h="2436" w="1669">
                  <a:moveTo>
                    <a:pt x="1" y="1"/>
                  </a:moveTo>
                  <a:cubicBezTo>
                    <a:pt x="400" y="369"/>
                    <a:pt x="856" y="681"/>
                    <a:pt x="1342" y="963"/>
                  </a:cubicBezTo>
                  <a:lnTo>
                    <a:pt x="1342" y="963"/>
                  </a:lnTo>
                  <a:cubicBezTo>
                    <a:pt x="920" y="1422"/>
                    <a:pt x="562" y="1913"/>
                    <a:pt x="268" y="2436"/>
                  </a:cubicBezTo>
                  <a:cubicBezTo>
                    <a:pt x="735" y="2036"/>
                    <a:pt x="1168" y="1569"/>
                    <a:pt x="1535" y="1068"/>
                  </a:cubicBezTo>
                  <a:lnTo>
                    <a:pt x="1602" y="1001"/>
                  </a:lnTo>
                  <a:lnTo>
                    <a:pt x="1669" y="901"/>
                  </a:lnTo>
                  <a:lnTo>
                    <a:pt x="1569" y="835"/>
                  </a:lnTo>
                  <a:cubicBezTo>
                    <a:pt x="1068" y="501"/>
                    <a:pt x="535" y="234"/>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0" name="Google Shape;1610;p37"/>
            <p:cNvSpPr/>
            <p:nvPr/>
          </p:nvSpPr>
          <p:spPr>
            <a:xfrm>
              <a:off x="3596900" y="3351700"/>
              <a:ext cx="197675" cy="6475"/>
            </a:xfrm>
            <a:custGeom>
              <a:rect b="b" l="l" r="r" t="t"/>
              <a:pathLst>
                <a:path extrusionOk="0" h="259" w="7907">
                  <a:moveTo>
                    <a:pt x="3026" y="1"/>
                  </a:moveTo>
                  <a:cubicBezTo>
                    <a:pt x="2008" y="1"/>
                    <a:pt x="995" y="44"/>
                    <a:pt x="1" y="146"/>
                  </a:cubicBezTo>
                  <a:cubicBezTo>
                    <a:pt x="976" y="221"/>
                    <a:pt x="1971" y="259"/>
                    <a:pt x="2970" y="259"/>
                  </a:cubicBezTo>
                  <a:cubicBezTo>
                    <a:pt x="3303" y="259"/>
                    <a:pt x="3637" y="255"/>
                    <a:pt x="3970" y="246"/>
                  </a:cubicBezTo>
                  <a:cubicBezTo>
                    <a:pt x="4295" y="255"/>
                    <a:pt x="4623" y="259"/>
                    <a:pt x="4951" y="259"/>
                  </a:cubicBezTo>
                  <a:cubicBezTo>
                    <a:pt x="5936" y="259"/>
                    <a:pt x="6931" y="221"/>
                    <a:pt x="7906" y="146"/>
                  </a:cubicBezTo>
                  <a:cubicBezTo>
                    <a:pt x="6913" y="44"/>
                    <a:pt x="5899" y="1"/>
                    <a:pt x="4896" y="1"/>
                  </a:cubicBezTo>
                  <a:cubicBezTo>
                    <a:pt x="4586" y="1"/>
                    <a:pt x="4277" y="5"/>
                    <a:pt x="3970" y="13"/>
                  </a:cubicBezTo>
                  <a:cubicBezTo>
                    <a:pt x="3655" y="5"/>
                    <a:pt x="3340" y="1"/>
                    <a:pt x="302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1" name="Google Shape;1611;p37"/>
            <p:cNvSpPr/>
            <p:nvPr/>
          </p:nvSpPr>
          <p:spPr>
            <a:xfrm>
              <a:off x="3768700" y="3311025"/>
              <a:ext cx="38375" cy="93550"/>
            </a:xfrm>
            <a:custGeom>
              <a:rect b="b" l="l" r="r" t="t"/>
              <a:pathLst>
                <a:path extrusionOk="0" h="3742" w="1535">
                  <a:moveTo>
                    <a:pt x="10" y="1"/>
                  </a:moveTo>
                  <a:cubicBezTo>
                    <a:pt x="5" y="1"/>
                    <a:pt x="2" y="2"/>
                    <a:pt x="0" y="5"/>
                  </a:cubicBezTo>
                  <a:cubicBezTo>
                    <a:pt x="434" y="572"/>
                    <a:pt x="834" y="1173"/>
                    <a:pt x="1235" y="1807"/>
                  </a:cubicBezTo>
                  <a:lnTo>
                    <a:pt x="1272" y="1918"/>
                  </a:lnTo>
                  <a:lnTo>
                    <a:pt x="1272" y="1918"/>
                  </a:lnTo>
                  <a:cubicBezTo>
                    <a:pt x="1017" y="2306"/>
                    <a:pt x="796" y="2725"/>
                    <a:pt x="667" y="3174"/>
                  </a:cubicBezTo>
                  <a:cubicBezTo>
                    <a:pt x="567" y="3508"/>
                    <a:pt x="534" y="3741"/>
                    <a:pt x="567" y="3741"/>
                  </a:cubicBezTo>
                  <a:cubicBezTo>
                    <a:pt x="834" y="3141"/>
                    <a:pt x="1134" y="2574"/>
                    <a:pt x="1501" y="2007"/>
                  </a:cubicBezTo>
                  <a:lnTo>
                    <a:pt x="1535" y="1940"/>
                  </a:lnTo>
                  <a:lnTo>
                    <a:pt x="1501" y="1907"/>
                  </a:lnTo>
                  <a:lnTo>
                    <a:pt x="1401" y="1707"/>
                  </a:lnTo>
                  <a:cubicBezTo>
                    <a:pt x="860" y="656"/>
                    <a:pt x="107" y="1"/>
                    <a:pt x="1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2" name="Google Shape;1612;p37"/>
            <p:cNvSpPr/>
            <p:nvPr/>
          </p:nvSpPr>
          <p:spPr>
            <a:xfrm>
              <a:off x="3836250" y="3236100"/>
              <a:ext cx="287725" cy="287725"/>
            </a:xfrm>
            <a:custGeom>
              <a:rect b="b" l="l" r="r" t="t"/>
              <a:pathLst>
                <a:path extrusionOk="0" h="11509" w="11509">
                  <a:moveTo>
                    <a:pt x="10775" y="0"/>
                  </a:moveTo>
                  <a:lnTo>
                    <a:pt x="0" y="701"/>
                  </a:lnTo>
                  <a:lnTo>
                    <a:pt x="701" y="11508"/>
                  </a:lnTo>
                  <a:lnTo>
                    <a:pt x="11508" y="10775"/>
                  </a:lnTo>
                  <a:lnTo>
                    <a:pt x="10775"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3" name="Google Shape;1613;p37"/>
            <p:cNvSpPr/>
            <p:nvPr/>
          </p:nvSpPr>
          <p:spPr>
            <a:xfrm>
              <a:off x="4003225" y="3327000"/>
              <a:ext cx="31525" cy="27825"/>
            </a:xfrm>
            <a:custGeom>
              <a:rect b="b" l="l" r="r" t="t"/>
              <a:pathLst>
                <a:path extrusionOk="0" h="1113" w="1261">
                  <a:moveTo>
                    <a:pt x="759" y="162"/>
                  </a:moveTo>
                  <a:cubicBezTo>
                    <a:pt x="907" y="162"/>
                    <a:pt x="1026" y="239"/>
                    <a:pt x="1054" y="239"/>
                  </a:cubicBezTo>
                  <a:cubicBezTo>
                    <a:pt x="1054" y="239"/>
                    <a:pt x="1054" y="239"/>
                    <a:pt x="1055" y="239"/>
                  </a:cubicBezTo>
                  <a:lnTo>
                    <a:pt x="1055" y="239"/>
                  </a:lnTo>
                  <a:cubicBezTo>
                    <a:pt x="1055" y="266"/>
                    <a:pt x="1152" y="394"/>
                    <a:pt x="1093" y="601"/>
                  </a:cubicBezTo>
                  <a:cubicBezTo>
                    <a:pt x="1060" y="734"/>
                    <a:pt x="993" y="834"/>
                    <a:pt x="860" y="867"/>
                  </a:cubicBezTo>
                  <a:cubicBezTo>
                    <a:pt x="813" y="888"/>
                    <a:pt x="766" y="898"/>
                    <a:pt x="721" y="898"/>
                  </a:cubicBezTo>
                  <a:cubicBezTo>
                    <a:pt x="477" y="898"/>
                    <a:pt x="280" y="620"/>
                    <a:pt x="393" y="367"/>
                  </a:cubicBezTo>
                  <a:cubicBezTo>
                    <a:pt x="460" y="267"/>
                    <a:pt x="560" y="167"/>
                    <a:pt x="693" y="167"/>
                  </a:cubicBezTo>
                  <a:cubicBezTo>
                    <a:pt x="716" y="163"/>
                    <a:pt x="738" y="162"/>
                    <a:pt x="759" y="162"/>
                  </a:cubicBezTo>
                  <a:close/>
                  <a:moveTo>
                    <a:pt x="660" y="0"/>
                  </a:moveTo>
                  <a:cubicBezTo>
                    <a:pt x="460" y="0"/>
                    <a:pt x="293" y="100"/>
                    <a:pt x="226" y="267"/>
                  </a:cubicBezTo>
                  <a:cubicBezTo>
                    <a:pt x="1" y="690"/>
                    <a:pt x="323" y="1113"/>
                    <a:pt x="710" y="1113"/>
                  </a:cubicBezTo>
                  <a:cubicBezTo>
                    <a:pt x="781" y="1113"/>
                    <a:pt x="854" y="1099"/>
                    <a:pt x="927" y="1068"/>
                  </a:cubicBezTo>
                  <a:cubicBezTo>
                    <a:pt x="1093" y="967"/>
                    <a:pt x="1227" y="834"/>
                    <a:pt x="1260" y="634"/>
                  </a:cubicBezTo>
                  <a:cubicBezTo>
                    <a:pt x="1260" y="340"/>
                    <a:pt x="1131" y="228"/>
                    <a:pt x="1077" y="228"/>
                  </a:cubicBezTo>
                  <a:cubicBezTo>
                    <a:pt x="1073" y="228"/>
                    <a:pt x="1069" y="228"/>
                    <a:pt x="1065" y="230"/>
                  </a:cubicBezTo>
                  <a:lnTo>
                    <a:pt x="1065" y="230"/>
                  </a:lnTo>
                  <a:cubicBezTo>
                    <a:pt x="1077" y="200"/>
                    <a:pt x="969" y="0"/>
                    <a:pt x="66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37"/>
            <p:cNvSpPr/>
            <p:nvPr/>
          </p:nvSpPr>
          <p:spPr>
            <a:xfrm>
              <a:off x="3908800" y="3309925"/>
              <a:ext cx="143450" cy="140500"/>
            </a:xfrm>
            <a:custGeom>
              <a:rect b="b" l="l" r="r" t="t"/>
              <a:pathLst>
                <a:path extrusionOk="0" h="5620" w="5738">
                  <a:moveTo>
                    <a:pt x="3969" y="1"/>
                  </a:moveTo>
                  <a:cubicBezTo>
                    <a:pt x="3317" y="1"/>
                    <a:pt x="2689" y="372"/>
                    <a:pt x="2402" y="1017"/>
                  </a:cubicBezTo>
                  <a:cubicBezTo>
                    <a:pt x="2214" y="1486"/>
                    <a:pt x="2232" y="2015"/>
                    <a:pt x="2456" y="2464"/>
                  </a:cubicBezTo>
                  <a:lnTo>
                    <a:pt x="2456" y="2464"/>
                  </a:lnTo>
                  <a:lnTo>
                    <a:pt x="2169" y="2751"/>
                  </a:lnTo>
                  <a:lnTo>
                    <a:pt x="2135" y="2785"/>
                  </a:lnTo>
                  <a:lnTo>
                    <a:pt x="2135" y="2851"/>
                  </a:lnTo>
                  <a:cubicBezTo>
                    <a:pt x="2158" y="2966"/>
                    <a:pt x="2181" y="3082"/>
                    <a:pt x="2193" y="3208"/>
                  </a:cubicBezTo>
                  <a:lnTo>
                    <a:pt x="2193" y="3208"/>
                  </a:lnTo>
                  <a:lnTo>
                    <a:pt x="1835" y="3118"/>
                  </a:lnTo>
                  <a:lnTo>
                    <a:pt x="1768" y="3118"/>
                  </a:lnTo>
                  <a:lnTo>
                    <a:pt x="1735" y="3152"/>
                  </a:lnTo>
                  <a:lnTo>
                    <a:pt x="1435" y="3452"/>
                  </a:lnTo>
                  <a:lnTo>
                    <a:pt x="1335" y="3552"/>
                  </a:lnTo>
                  <a:lnTo>
                    <a:pt x="1268" y="3585"/>
                  </a:lnTo>
                  <a:lnTo>
                    <a:pt x="1268" y="3652"/>
                  </a:lnTo>
                  <a:cubicBezTo>
                    <a:pt x="1292" y="3771"/>
                    <a:pt x="1315" y="3906"/>
                    <a:pt x="1339" y="4035"/>
                  </a:cubicBezTo>
                  <a:lnTo>
                    <a:pt x="1339" y="4035"/>
                  </a:lnTo>
                  <a:lnTo>
                    <a:pt x="968" y="3919"/>
                  </a:lnTo>
                  <a:lnTo>
                    <a:pt x="934" y="3919"/>
                  </a:lnTo>
                  <a:lnTo>
                    <a:pt x="868" y="3952"/>
                  </a:lnTo>
                  <a:lnTo>
                    <a:pt x="534" y="4286"/>
                  </a:lnTo>
                  <a:lnTo>
                    <a:pt x="467" y="4319"/>
                  </a:lnTo>
                  <a:lnTo>
                    <a:pt x="467" y="4386"/>
                  </a:lnTo>
                  <a:lnTo>
                    <a:pt x="503" y="4564"/>
                  </a:lnTo>
                  <a:lnTo>
                    <a:pt x="503" y="4564"/>
                  </a:lnTo>
                  <a:lnTo>
                    <a:pt x="367" y="4519"/>
                  </a:lnTo>
                  <a:lnTo>
                    <a:pt x="301" y="4519"/>
                  </a:lnTo>
                  <a:lnTo>
                    <a:pt x="267" y="4553"/>
                  </a:lnTo>
                  <a:lnTo>
                    <a:pt x="34" y="4753"/>
                  </a:lnTo>
                  <a:lnTo>
                    <a:pt x="0" y="4786"/>
                  </a:lnTo>
                  <a:lnTo>
                    <a:pt x="0" y="4819"/>
                  </a:lnTo>
                  <a:cubicBezTo>
                    <a:pt x="0" y="5020"/>
                    <a:pt x="0" y="5186"/>
                    <a:pt x="0" y="5353"/>
                  </a:cubicBezTo>
                  <a:lnTo>
                    <a:pt x="0" y="5420"/>
                  </a:lnTo>
                  <a:lnTo>
                    <a:pt x="67" y="5420"/>
                  </a:lnTo>
                  <a:lnTo>
                    <a:pt x="834" y="5620"/>
                  </a:lnTo>
                  <a:lnTo>
                    <a:pt x="868" y="5620"/>
                  </a:lnTo>
                  <a:lnTo>
                    <a:pt x="934" y="5587"/>
                  </a:lnTo>
                  <a:lnTo>
                    <a:pt x="3348" y="3272"/>
                  </a:lnTo>
                  <a:lnTo>
                    <a:pt x="3348" y="3272"/>
                  </a:lnTo>
                  <a:cubicBezTo>
                    <a:pt x="3544" y="3355"/>
                    <a:pt x="3752" y="3398"/>
                    <a:pt x="3963" y="3398"/>
                  </a:cubicBezTo>
                  <a:cubicBezTo>
                    <a:pt x="4210" y="3398"/>
                    <a:pt x="4461" y="3340"/>
                    <a:pt x="4704" y="3218"/>
                  </a:cubicBezTo>
                  <a:cubicBezTo>
                    <a:pt x="4804" y="3152"/>
                    <a:pt x="4904" y="3085"/>
                    <a:pt x="5004" y="3018"/>
                  </a:cubicBezTo>
                  <a:cubicBezTo>
                    <a:pt x="5071" y="2951"/>
                    <a:pt x="5104" y="2918"/>
                    <a:pt x="5104" y="2918"/>
                  </a:cubicBezTo>
                  <a:lnTo>
                    <a:pt x="5104" y="2918"/>
                  </a:lnTo>
                  <a:cubicBezTo>
                    <a:pt x="4971" y="2985"/>
                    <a:pt x="4804" y="3051"/>
                    <a:pt x="4670" y="3118"/>
                  </a:cubicBezTo>
                  <a:cubicBezTo>
                    <a:pt x="4470" y="3218"/>
                    <a:pt x="4245" y="3268"/>
                    <a:pt x="4020" y="3268"/>
                  </a:cubicBezTo>
                  <a:cubicBezTo>
                    <a:pt x="3795" y="3268"/>
                    <a:pt x="3570" y="3218"/>
                    <a:pt x="3369" y="3118"/>
                  </a:cubicBezTo>
                  <a:lnTo>
                    <a:pt x="3303" y="3118"/>
                  </a:lnTo>
                  <a:lnTo>
                    <a:pt x="3269" y="3152"/>
                  </a:lnTo>
                  <a:lnTo>
                    <a:pt x="817" y="5375"/>
                  </a:lnTo>
                  <a:lnTo>
                    <a:pt x="203" y="5242"/>
                  </a:lnTo>
                  <a:lnTo>
                    <a:pt x="203" y="5242"/>
                  </a:lnTo>
                  <a:cubicBezTo>
                    <a:pt x="209" y="5120"/>
                    <a:pt x="228" y="4995"/>
                    <a:pt x="233" y="4854"/>
                  </a:cubicBezTo>
                  <a:lnTo>
                    <a:pt x="233" y="4854"/>
                  </a:lnTo>
                  <a:lnTo>
                    <a:pt x="376" y="4711"/>
                  </a:lnTo>
                  <a:lnTo>
                    <a:pt x="376" y="4711"/>
                  </a:lnTo>
                  <a:lnTo>
                    <a:pt x="601" y="4786"/>
                  </a:lnTo>
                  <a:lnTo>
                    <a:pt x="768" y="4819"/>
                  </a:lnTo>
                  <a:lnTo>
                    <a:pt x="734" y="4686"/>
                  </a:lnTo>
                  <a:cubicBezTo>
                    <a:pt x="734" y="4597"/>
                    <a:pt x="708" y="4482"/>
                    <a:pt x="702" y="4388"/>
                  </a:cubicBezTo>
                  <a:lnTo>
                    <a:pt x="702" y="4388"/>
                  </a:lnTo>
                  <a:lnTo>
                    <a:pt x="981" y="4134"/>
                  </a:lnTo>
                  <a:lnTo>
                    <a:pt x="981" y="4134"/>
                  </a:lnTo>
                  <a:lnTo>
                    <a:pt x="1435" y="4286"/>
                  </a:lnTo>
                  <a:lnTo>
                    <a:pt x="1601" y="4319"/>
                  </a:lnTo>
                  <a:lnTo>
                    <a:pt x="1601" y="4152"/>
                  </a:lnTo>
                  <a:cubicBezTo>
                    <a:pt x="1572" y="4004"/>
                    <a:pt x="1542" y="3829"/>
                    <a:pt x="1513" y="3652"/>
                  </a:cubicBezTo>
                  <a:lnTo>
                    <a:pt x="1513" y="3652"/>
                  </a:lnTo>
                  <a:lnTo>
                    <a:pt x="1601" y="3585"/>
                  </a:lnTo>
                  <a:lnTo>
                    <a:pt x="1874" y="3343"/>
                  </a:lnTo>
                  <a:lnTo>
                    <a:pt x="1874" y="3343"/>
                  </a:lnTo>
                  <a:lnTo>
                    <a:pt x="2302" y="3485"/>
                  </a:lnTo>
                  <a:lnTo>
                    <a:pt x="2469" y="3518"/>
                  </a:lnTo>
                  <a:lnTo>
                    <a:pt x="2435" y="3352"/>
                  </a:lnTo>
                  <a:cubicBezTo>
                    <a:pt x="2406" y="3206"/>
                    <a:pt x="2377" y="3035"/>
                    <a:pt x="2370" y="2883"/>
                  </a:cubicBezTo>
                  <a:lnTo>
                    <a:pt x="2370" y="2883"/>
                  </a:lnTo>
                  <a:lnTo>
                    <a:pt x="2669" y="2584"/>
                  </a:lnTo>
                  <a:lnTo>
                    <a:pt x="2702" y="2551"/>
                  </a:lnTo>
                  <a:lnTo>
                    <a:pt x="2669" y="2451"/>
                  </a:lnTo>
                  <a:cubicBezTo>
                    <a:pt x="2435" y="2051"/>
                    <a:pt x="2402" y="1550"/>
                    <a:pt x="2602" y="1117"/>
                  </a:cubicBezTo>
                  <a:cubicBezTo>
                    <a:pt x="2861" y="495"/>
                    <a:pt x="3442" y="177"/>
                    <a:pt x="4025" y="177"/>
                  </a:cubicBezTo>
                  <a:cubicBezTo>
                    <a:pt x="4569" y="177"/>
                    <a:pt x="5115" y="453"/>
                    <a:pt x="5404" y="1017"/>
                  </a:cubicBezTo>
                  <a:cubicBezTo>
                    <a:pt x="5604" y="1484"/>
                    <a:pt x="5604" y="1984"/>
                    <a:pt x="5404" y="2451"/>
                  </a:cubicBezTo>
                  <a:cubicBezTo>
                    <a:pt x="5304" y="2618"/>
                    <a:pt x="5204" y="2751"/>
                    <a:pt x="5104" y="2918"/>
                  </a:cubicBezTo>
                  <a:cubicBezTo>
                    <a:pt x="5237" y="2785"/>
                    <a:pt x="5371" y="2651"/>
                    <a:pt x="5471" y="2484"/>
                  </a:cubicBezTo>
                  <a:cubicBezTo>
                    <a:pt x="5704" y="2017"/>
                    <a:pt x="5738" y="1450"/>
                    <a:pt x="5504" y="983"/>
                  </a:cubicBezTo>
                  <a:cubicBezTo>
                    <a:pt x="5337" y="616"/>
                    <a:pt x="5071" y="350"/>
                    <a:pt x="4737" y="183"/>
                  </a:cubicBezTo>
                  <a:cubicBezTo>
                    <a:pt x="4490" y="59"/>
                    <a:pt x="4228" y="1"/>
                    <a:pt x="396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5" name="Google Shape;1615;p37"/>
            <p:cNvSpPr/>
            <p:nvPr/>
          </p:nvSpPr>
          <p:spPr>
            <a:xfrm>
              <a:off x="4003225" y="3327000"/>
              <a:ext cx="31525" cy="27825"/>
            </a:xfrm>
            <a:custGeom>
              <a:rect b="b" l="l" r="r" t="t"/>
              <a:pathLst>
                <a:path extrusionOk="0" h="1113" w="1261">
                  <a:moveTo>
                    <a:pt x="759" y="162"/>
                  </a:moveTo>
                  <a:cubicBezTo>
                    <a:pt x="907" y="162"/>
                    <a:pt x="1026" y="239"/>
                    <a:pt x="1054" y="239"/>
                  </a:cubicBezTo>
                  <a:cubicBezTo>
                    <a:pt x="1054" y="239"/>
                    <a:pt x="1054" y="239"/>
                    <a:pt x="1055" y="239"/>
                  </a:cubicBezTo>
                  <a:lnTo>
                    <a:pt x="1055" y="239"/>
                  </a:lnTo>
                  <a:cubicBezTo>
                    <a:pt x="1055" y="266"/>
                    <a:pt x="1152" y="394"/>
                    <a:pt x="1093" y="601"/>
                  </a:cubicBezTo>
                  <a:cubicBezTo>
                    <a:pt x="1060" y="734"/>
                    <a:pt x="993" y="834"/>
                    <a:pt x="860" y="867"/>
                  </a:cubicBezTo>
                  <a:cubicBezTo>
                    <a:pt x="813" y="888"/>
                    <a:pt x="766" y="898"/>
                    <a:pt x="721" y="898"/>
                  </a:cubicBezTo>
                  <a:cubicBezTo>
                    <a:pt x="477" y="898"/>
                    <a:pt x="280" y="620"/>
                    <a:pt x="393" y="367"/>
                  </a:cubicBezTo>
                  <a:cubicBezTo>
                    <a:pt x="460" y="267"/>
                    <a:pt x="560" y="167"/>
                    <a:pt x="693" y="167"/>
                  </a:cubicBezTo>
                  <a:cubicBezTo>
                    <a:pt x="716" y="163"/>
                    <a:pt x="738" y="162"/>
                    <a:pt x="759" y="162"/>
                  </a:cubicBezTo>
                  <a:close/>
                  <a:moveTo>
                    <a:pt x="660" y="0"/>
                  </a:moveTo>
                  <a:cubicBezTo>
                    <a:pt x="460" y="0"/>
                    <a:pt x="293" y="100"/>
                    <a:pt x="226" y="267"/>
                  </a:cubicBezTo>
                  <a:cubicBezTo>
                    <a:pt x="1" y="690"/>
                    <a:pt x="323" y="1113"/>
                    <a:pt x="710" y="1113"/>
                  </a:cubicBezTo>
                  <a:cubicBezTo>
                    <a:pt x="781" y="1113"/>
                    <a:pt x="854" y="1099"/>
                    <a:pt x="927" y="1068"/>
                  </a:cubicBezTo>
                  <a:cubicBezTo>
                    <a:pt x="1093" y="967"/>
                    <a:pt x="1227" y="834"/>
                    <a:pt x="1260" y="634"/>
                  </a:cubicBezTo>
                  <a:cubicBezTo>
                    <a:pt x="1260" y="340"/>
                    <a:pt x="1131" y="228"/>
                    <a:pt x="1077" y="228"/>
                  </a:cubicBezTo>
                  <a:cubicBezTo>
                    <a:pt x="1073" y="228"/>
                    <a:pt x="1069" y="228"/>
                    <a:pt x="1065" y="230"/>
                  </a:cubicBezTo>
                  <a:lnTo>
                    <a:pt x="1065" y="230"/>
                  </a:lnTo>
                  <a:cubicBezTo>
                    <a:pt x="1077" y="200"/>
                    <a:pt x="969" y="0"/>
                    <a:pt x="66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6" name="Google Shape;1616;p37"/>
            <p:cNvSpPr/>
            <p:nvPr/>
          </p:nvSpPr>
          <p:spPr>
            <a:xfrm>
              <a:off x="3908800" y="3309925"/>
              <a:ext cx="143450" cy="140500"/>
            </a:xfrm>
            <a:custGeom>
              <a:rect b="b" l="l" r="r" t="t"/>
              <a:pathLst>
                <a:path extrusionOk="0" h="5620" w="5738">
                  <a:moveTo>
                    <a:pt x="3969" y="1"/>
                  </a:moveTo>
                  <a:cubicBezTo>
                    <a:pt x="3317" y="1"/>
                    <a:pt x="2689" y="372"/>
                    <a:pt x="2402" y="1017"/>
                  </a:cubicBezTo>
                  <a:cubicBezTo>
                    <a:pt x="2214" y="1486"/>
                    <a:pt x="2232" y="2015"/>
                    <a:pt x="2456" y="2464"/>
                  </a:cubicBezTo>
                  <a:lnTo>
                    <a:pt x="2456" y="2464"/>
                  </a:lnTo>
                  <a:lnTo>
                    <a:pt x="2169" y="2751"/>
                  </a:lnTo>
                  <a:lnTo>
                    <a:pt x="2135" y="2785"/>
                  </a:lnTo>
                  <a:lnTo>
                    <a:pt x="2135" y="2851"/>
                  </a:lnTo>
                  <a:cubicBezTo>
                    <a:pt x="2158" y="2966"/>
                    <a:pt x="2181" y="3082"/>
                    <a:pt x="2193" y="3208"/>
                  </a:cubicBezTo>
                  <a:lnTo>
                    <a:pt x="2193" y="3208"/>
                  </a:lnTo>
                  <a:lnTo>
                    <a:pt x="1835" y="3118"/>
                  </a:lnTo>
                  <a:lnTo>
                    <a:pt x="1768" y="3118"/>
                  </a:lnTo>
                  <a:lnTo>
                    <a:pt x="1735" y="3152"/>
                  </a:lnTo>
                  <a:lnTo>
                    <a:pt x="1435" y="3452"/>
                  </a:lnTo>
                  <a:lnTo>
                    <a:pt x="1335" y="3552"/>
                  </a:lnTo>
                  <a:lnTo>
                    <a:pt x="1268" y="3585"/>
                  </a:lnTo>
                  <a:lnTo>
                    <a:pt x="1268" y="3652"/>
                  </a:lnTo>
                  <a:cubicBezTo>
                    <a:pt x="1292" y="3771"/>
                    <a:pt x="1315" y="3906"/>
                    <a:pt x="1339" y="4035"/>
                  </a:cubicBezTo>
                  <a:lnTo>
                    <a:pt x="1339" y="4035"/>
                  </a:lnTo>
                  <a:lnTo>
                    <a:pt x="968" y="3919"/>
                  </a:lnTo>
                  <a:lnTo>
                    <a:pt x="934" y="3919"/>
                  </a:lnTo>
                  <a:lnTo>
                    <a:pt x="868" y="3952"/>
                  </a:lnTo>
                  <a:lnTo>
                    <a:pt x="534" y="4286"/>
                  </a:lnTo>
                  <a:lnTo>
                    <a:pt x="467" y="4319"/>
                  </a:lnTo>
                  <a:lnTo>
                    <a:pt x="467" y="4386"/>
                  </a:lnTo>
                  <a:lnTo>
                    <a:pt x="503" y="4564"/>
                  </a:lnTo>
                  <a:lnTo>
                    <a:pt x="503" y="4564"/>
                  </a:lnTo>
                  <a:lnTo>
                    <a:pt x="367" y="4519"/>
                  </a:lnTo>
                  <a:lnTo>
                    <a:pt x="301" y="4519"/>
                  </a:lnTo>
                  <a:lnTo>
                    <a:pt x="267" y="4553"/>
                  </a:lnTo>
                  <a:lnTo>
                    <a:pt x="34" y="4753"/>
                  </a:lnTo>
                  <a:lnTo>
                    <a:pt x="0" y="4786"/>
                  </a:lnTo>
                  <a:lnTo>
                    <a:pt x="0" y="4819"/>
                  </a:lnTo>
                  <a:cubicBezTo>
                    <a:pt x="0" y="5020"/>
                    <a:pt x="0" y="5186"/>
                    <a:pt x="0" y="5353"/>
                  </a:cubicBezTo>
                  <a:lnTo>
                    <a:pt x="0" y="5420"/>
                  </a:lnTo>
                  <a:lnTo>
                    <a:pt x="67" y="5420"/>
                  </a:lnTo>
                  <a:lnTo>
                    <a:pt x="834" y="5620"/>
                  </a:lnTo>
                  <a:lnTo>
                    <a:pt x="868" y="5620"/>
                  </a:lnTo>
                  <a:lnTo>
                    <a:pt x="934" y="5587"/>
                  </a:lnTo>
                  <a:lnTo>
                    <a:pt x="3348" y="3272"/>
                  </a:lnTo>
                  <a:lnTo>
                    <a:pt x="3348" y="3272"/>
                  </a:lnTo>
                  <a:cubicBezTo>
                    <a:pt x="3544" y="3355"/>
                    <a:pt x="3752" y="3398"/>
                    <a:pt x="3963" y="3398"/>
                  </a:cubicBezTo>
                  <a:cubicBezTo>
                    <a:pt x="4210" y="3398"/>
                    <a:pt x="4461" y="3340"/>
                    <a:pt x="4704" y="3218"/>
                  </a:cubicBezTo>
                  <a:cubicBezTo>
                    <a:pt x="4804" y="3152"/>
                    <a:pt x="4904" y="3085"/>
                    <a:pt x="5004" y="3018"/>
                  </a:cubicBezTo>
                  <a:cubicBezTo>
                    <a:pt x="5071" y="2951"/>
                    <a:pt x="5104" y="2918"/>
                    <a:pt x="5104" y="2918"/>
                  </a:cubicBezTo>
                  <a:lnTo>
                    <a:pt x="5104" y="2918"/>
                  </a:lnTo>
                  <a:cubicBezTo>
                    <a:pt x="4971" y="2985"/>
                    <a:pt x="4804" y="3051"/>
                    <a:pt x="4670" y="3118"/>
                  </a:cubicBezTo>
                  <a:cubicBezTo>
                    <a:pt x="4470" y="3218"/>
                    <a:pt x="4245" y="3268"/>
                    <a:pt x="4020" y="3268"/>
                  </a:cubicBezTo>
                  <a:cubicBezTo>
                    <a:pt x="3795" y="3268"/>
                    <a:pt x="3570" y="3218"/>
                    <a:pt x="3369" y="3118"/>
                  </a:cubicBezTo>
                  <a:lnTo>
                    <a:pt x="3303" y="3118"/>
                  </a:lnTo>
                  <a:lnTo>
                    <a:pt x="3269" y="3152"/>
                  </a:lnTo>
                  <a:lnTo>
                    <a:pt x="817" y="5375"/>
                  </a:lnTo>
                  <a:lnTo>
                    <a:pt x="203" y="5242"/>
                  </a:lnTo>
                  <a:lnTo>
                    <a:pt x="203" y="5242"/>
                  </a:lnTo>
                  <a:cubicBezTo>
                    <a:pt x="209" y="5120"/>
                    <a:pt x="228" y="4995"/>
                    <a:pt x="233" y="4854"/>
                  </a:cubicBezTo>
                  <a:lnTo>
                    <a:pt x="233" y="4854"/>
                  </a:lnTo>
                  <a:lnTo>
                    <a:pt x="376" y="4711"/>
                  </a:lnTo>
                  <a:lnTo>
                    <a:pt x="376" y="4711"/>
                  </a:lnTo>
                  <a:lnTo>
                    <a:pt x="601" y="4786"/>
                  </a:lnTo>
                  <a:lnTo>
                    <a:pt x="768" y="4819"/>
                  </a:lnTo>
                  <a:lnTo>
                    <a:pt x="734" y="4686"/>
                  </a:lnTo>
                  <a:cubicBezTo>
                    <a:pt x="734" y="4597"/>
                    <a:pt x="708" y="4482"/>
                    <a:pt x="702" y="4388"/>
                  </a:cubicBezTo>
                  <a:lnTo>
                    <a:pt x="702" y="4388"/>
                  </a:lnTo>
                  <a:lnTo>
                    <a:pt x="981" y="4134"/>
                  </a:lnTo>
                  <a:lnTo>
                    <a:pt x="981" y="4134"/>
                  </a:lnTo>
                  <a:lnTo>
                    <a:pt x="1435" y="4286"/>
                  </a:lnTo>
                  <a:lnTo>
                    <a:pt x="1601" y="4319"/>
                  </a:lnTo>
                  <a:lnTo>
                    <a:pt x="1601" y="4152"/>
                  </a:lnTo>
                  <a:cubicBezTo>
                    <a:pt x="1572" y="4004"/>
                    <a:pt x="1542" y="3829"/>
                    <a:pt x="1513" y="3652"/>
                  </a:cubicBezTo>
                  <a:lnTo>
                    <a:pt x="1513" y="3652"/>
                  </a:lnTo>
                  <a:lnTo>
                    <a:pt x="1601" y="3585"/>
                  </a:lnTo>
                  <a:lnTo>
                    <a:pt x="1874" y="3343"/>
                  </a:lnTo>
                  <a:lnTo>
                    <a:pt x="1874" y="3343"/>
                  </a:lnTo>
                  <a:lnTo>
                    <a:pt x="2302" y="3485"/>
                  </a:lnTo>
                  <a:lnTo>
                    <a:pt x="2469" y="3518"/>
                  </a:lnTo>
                  <a:lnTo>
                    <a:pt x="2435" y="3352"/>
                  </a:lnTo>
                  <a:cubicBezTo>
                    <a:pt x="2406" y="3206"/>
                    <a:pt x="2377" y="3035"/>
                    <a:pt x="2370" y="2883"/>
                  </a:cubicBezTo>
                  <a:lnTo>
                    <a:pt x="2370" y="2883"/>
                  </a:lnTo>
                  <a:lnTo>
                    <a:pt x="2669" y="2584"/>
                  </a:lnTo>
                  <a:lnTo>
                    <a:pt x="2702" y="2551"/>
                  </a:lnTo>
                  <a:lnTo>
                    <a:pt x="2669" y="2451"/>
                  </a:lnTo>
                  <a:cubicBezTo>
                    <a:pt x="2435" y="2051"/>
                    <a:pt x="2402" y="1550"/>
                    <a:pt x="2602" y="1117"/>
                  </a:cubicBezTo>
                  <a:cubicBezTo>
                    <a:pt x="2861" y="495"/>
                    <a:pt x="3442" y="177"/>
                    <a:pt x="4025" y="177"/>
                  </a:cubicBezTo>
                  <a:cubicBezTo>
                    <a:pt x="4569" y="177"/>
                    <a:pt x="5115" y="453"/>
                    <a:pt x="5404" y="1017"/>
                  </a:cubicBezTo>
                  <a:cubicBezTo>
                    <a:pt x="5604" y="1484"/>
                    <a:pt x="5604" y="1984"/>
                    <a:pt x="5404" y="2451"/>
                  </a:cubicBezTo>
                  <a:cubicBezTo>
                    <a:pt x="5304" y="2618"/>
                    <a:pt x="5204" y="2751"/>
                    <a:pt x="5104" y="2918"/>
                  </a:cubicBezTo>
                  <a:cubicBezTo>
                    <a:pt x="5237" y="2785"/>
                    <a:pt x="5371" y="2651"/>
                    <a:pt x="5471" y="2484"/>
                  </a:cubicBezTo>
                  <a:cubicBezTo>
                    <a:pt x="5704" y="2017"/>
                    <a:pt x="5738" y="1450"/>
                    <a:pt x="5504" y="983"/>
                  </a:cubicBezTo>
                  <a:cubicBezTo>
                    <a:pt x="5337" y="616"/>
                    <a:pt x="5071" y="350"/>
                    <a:pt x="4737" y="183"/>
                  </a:cubicBezTo>
                  <a:cubicBezTo>
                    <a:pt x="4490" y="59"/>
                    <a:pt x="4228" y="1"/>
                    <a:pt x="396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7" name="Google Shape;1617;p37"/>
            <p:cNvSpPr/>
            <p:nvPr/>
          </p:nvSpPr>
          <p:spPr>
            <a:xfrm>
              <a:off x="3660275" y="3513800"/>
              <a:ext cx="351950" cy="350825"/>
            </a:xfrm>
            <a:custGeom>
              <a:rect b="b" l="l" r="r" t="t"/>
              <a:pathLst>
                <a:path extrusionOk="0" h="14033" w="14078">
                  <a:moveTo>
                    <a:pt x="13844" y="0"/>
                  </a:moveTo>
                  <a:cubicBezTo>
                    <a:pt x="13811" y="67"/>
                    <a:pt x="13811" y="167"/>
                    <a:pt x="13811" y="234"/>
                  </a:cubicBezTo>
                  <a:lnTo>
                    <a:pt x="13811" y="1034"/>
                  </a:lnTo>
                  <a:cubicBezTo>
                    <a:pt x="13811" y="1735"/>
                    <a:pt x="13844" y="2669"/>
                    <a:pt x="13844" y="3870"/>
                  </a:cubicBezTo>
                  <a:cubicBezTo>
                    <a:pt x="13877" y="5070"/>
                    <a:pt x="13877" y="6505"/>
                    <a:pt x="13844" y="8106"/>
                  </a:cubicBezTo>
                  <a:cubicBezTo>
                    <a:pt x="13844" y="8907"/>
                    <a:pt x="13811" y="9740"/>
                    <a:pt x="13811" y="10608"/>
                  </a:cubicBezTo>
                  <a:cubicBezTo>
                    <a:pt x="13811" y="11041"/>
                    <a:pt x="13777" y="11475"/>
                    <a:pt x="13711" y="11875"/>
                  </a:cubicBezTo>
                  <a:cubicBezTo>
                    <a:pt x="13644" y="12309"/>
                    <a:pt x="13410" y="12709"/>
                    <a:pt x="13077" y="12976"/>
                  </a:cubicBezTo>
                  <a:cubicBezTo>
                    <a:pt x="12710" y="13210"/>
                    <a:pt x="12310" y="13343"/>
                    <a:pt x="11876" y="13376"/>
                  </a:cubicBezTo>
                  <a:cubicBezTo>
                    <a:pt x="11442" y="13443"/>
                    <a:pt x="10975" y="13510"/>
                    <a:pt x="10575" y="13543"/>
                  </a:cubicBezTo>
                  <a:cubicBezTo>
                    <a:pt x="9708" y="13643"/>
                    <a:pt x="8874" y="13710"/>
                    <a:pt x="8073" y="13743"/>
                  </a:cubicBezTo>
                  <a:cubicBezTo>
                    <a:pt x="6897" y="13818"/>
                    <a:pt x="5797" y="13856"/>
                    <a:pt x="4813" y="13856"/>
                  </a:cubicBezTo>
                  <a:cubicBezTo>
                    <a:pt x="4485" y="13856"/>
                    <a:pt x="4171" y="13852"/>
                    <a:pt x="3870" y="13843"/>
                  </a:cubicBezTo>
                  <a:cubicBezTo>
                    <a:pt x="2669" y="13843"/>
                    <a:pt x="1702" y="13777"/>
                    <a:pt x="1035" y="13743"/>
                  </a:cubicBezTo>
                  <a:lnTo>
                    <a:pt x="268" y="13677"/>
                  </a:lnTo>
                  <a:lnTo>
                    <a:pt x="1" y="13677"/>
                  </a:lnTo>
                  <a:cubicBezTo>
                    <a:pt x="68" y="13710"/>
                    <a:pt x="168" y="13743"/>
                    <a:pt x="268" y="13743"/>
                  </a:cubicBezTo>
                  <a:cubicBezTo>
                    <a:pt x="435" y="13777"/>
                    <a:pt x="701" y="13810"/>
                    <a:pt x="1035" y="13810"/>
                  </a:cubicBezTo>
                  <a:cubicBezTo>
                    <a:pt x="1702" y="13877"/>
                    <a:pt x="2669" y="13977"/>
                    <a:pt x="3870" y="14010"/>
                  </a:cubicBezTo>
                  <a:cubicBezTo>
                    <a:pt x="4368" y="14024"/>
                    <a:pt x="4905" y="14032"/>
                    <a:pt x="5478" y="14032"/>
                  </a:cubicBezTo>
                  <a:cubicBezTo>
                    <a:pt x="6288" y="14032"/>
                    <a:pt x="7169" y="14016"/>
                    <a:pt x="8107" y="13977"/>
                  </a:cubicBezTo>
                  <a:cubicBezTo>
                    <a:pt x="8907" y="13910"/>
                    <a:pt x="9741" y="13843"/>
                    <a:pt x="10608" y="13777"/>
                  </a:cubicBezTo>
                  <a:cubicBezTo>
                    <a:pt x="11042" y="13710"/>
                    <a:pt x="11476" y="13677"/>
                    <a:pt x="11909" y="13610"/>
                  </a:cubicBezTo>
                  <a:cubicBezTo>
                    <a:pt x="12376" y="13577"/>
                    <a:pt x="12843" y="13410"/>
                    <a:pt x="13210" y="13143"/>
                  </a:cubicBezTo>
                  <a:cubicBezTo>
                    <a:pt x="13611" y="12843"/>
                    <a:pt x="13844" y="12409"/>
                    <a:pt x="13911" y="11942"/>
                  </a:cubicBezTo>
                  <a:cubicBezTo>
                    <a:pt x="14011" y="11475"/>
                    <a:pt x="14044" y="11041"/>
                    <a:pt x="14011" y="10608"/>
                  </a:cubicBezTo>
                  <a:cubicBezTo>
                    <a:pt x="14078" y="9707"/>
                    <a:pt x="14078" y="8873"/>
                    <a:pt x="14078" y="8106"/>
                  </a:cubicBezTo>
                  <a:cubicBezTo>
                    <a:pt x="14078" y="6505"/>
                    <a:pt x="14044" y="5070"/>
                    <a:pt x="14044" y="3870"/>
                  </a:cubicBezTo>
                  <a:cubicBezTo>
                    <a:pt x="14011" y="2669"/>
                    <a:pt x="13978" y="1701"/>
                    <a:pt x="13944" y="1034"/>
                  </a:cubicBezTo>
                  <a:cubicBezTo>
                    <a:pt x="13911" y="701"/>
                    <a:pt x="13877" y="467"/>
                    <a:pt x="13877" y="234"/>
                  </a:cubicBezTo>
                  <a:cubicBezTo>
                    <a:pt x="13877" y="167"/>
                    <a:pt x="13877" y="67"/>
                    <a:pt x="1384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8" name="Google Shape;1618;p37"/>
            <p:cNvSpPr/>
            <p:nvPr/>
          </p:nvSpPr>
          <p:spPr>
            <a:xfrm>
              <a:off x="3635275" y="3794825"/>
              <a:ext cx="86750" cy="120100"/>
            </a:xfrm>
            <a:custGeom>
              <a:rect b="b" l="l" r="r" t="t"/>
              <a:pathLst>
                <a:path extrusionOk="0" h="4804" w="3470">
                  <a:moveTo>
                    <a:pt x="3469" y="1"/>
                  </a:moveTo>
                  <a:lnTo>
                    <a:pt x="3469" y="1"/>
                  </a:lnTo>
                  <a:cubicBezTo>
                    <a:pt x="3136" y="234"/>
                    <a:pt x="2802" y="468"/>
                    <a:pt x="2502" y="734"/>
                  </a:cubicBezTo>
                  <a:cubicBezTo>
                    <a:pt x="1968" y="1235"/>
                    <a:pt x="1168" y="1902"/>
                    <a:pt x="334" y="2636"/>
                  </a:cubicBezTo>
                  <a:lnTo>
                    <a:pt x="134" y="2836"/>
                  </a:lnTo>
                  <a:lnTo>
                    <a:pt x="0" y="2936"/>
                  </a:lnTo>
                  <a:lnTo>
                    <a:pt x="134" y="3003"/>
                  </a:lnTo>
                  <a:cubicBezTo>
                    <a:pt x="968" y="3370"/>
                    <a:pt x="1735" y="3803"/>
                    <a:pt x="2502" y="4270"/>
                  </a:cubicBezTo>
                  <a:cubicBezTo>
                    <a:pt x="2802" y="4470"/>
                    <a:pt x="3136" y="4637"/>
                    <a:pt x="3469" y="4804"/>
                  </a:cubicBezTo>
                  <a:cubicBezTo>
                    <a:pt x="3202" y="4537"/>
                    <a:pt x="2902" y="4304"/>
                    <a:pt x="2602" y="4103"/>
                  </a:cubicBezTo>
                  <a:cubicBezTo>
                    <a:pt x="1881" y="3633"/>
                    <a:pt x="1160" y="3222"/>
                    <a:pt x="384" y="2869"/>
                  </a:cubicBezTo>
                  <a:lnTo>
                    <a:pt x="384" y="2869"/>
                  </a:lnTo>
                  <a:lnTo>
                    <a:pt x="501" y="2769"/>
                  </a:lnTo>
                  <a:cubicBezTo>
                    <a:pt x="1334" y="2035"/>
                    <a:pt x="2102" y="1335"/>
                    <a:pt x="2635" y="834"/>
                  </a:cubicBezTo>
                  <a:cubicBezTo>
                    <a:pt x="2936" y="601"/>
                    <a:pt x="3202" y="301"/>
                    <a:pt x="34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9" name="Google Shape;1619;p37"/>
            <p:cNvSpPr/>
            <p:nvPr/>
          </p:nvSpPr>
          <p:spPr>
            <a:xfrm>
              <a:off x="3384250" y="1560725"/>
              <a:ext cx="251875" cy="228625"/>
            </a:xfrm>
            <a:custGeom>
              <a:rect b="b" l="l" r="r" t="t"/>
              <a:pathLst>
                <a:path extrusionOk="0" h="9145" w="10075">
                  <a:moveTo>
                    <a:pt x="4070" y="1"/>
                  </a:moveTo>
                  <a:cubicBezTo>
                    <a:pt x="3603" y="1"/>
                    <a:pt x="3136" y="67"/>
                    <a:pt x="2703" y="234"/>
                  </a:cubicBezTo>
                  <a:cubicBezTo>
                    <a:pt x="2136" y="434"/>
                    <a:pt x="1602" y="768"/>
                    <a:pt x="1168" y="1235"/>
                  </a:cubicBezTo>
                  <a:cubicBezTo>
                    <a:pt x="668" y="1768"/>
                    <a:pt x="301" y="2436"/>
                    <a:pt x="167" y="3169"/>
                  </a:cubicBezTo>
                  <a:cubicBezTo>
                    <a:pt x="1" y="4003"/>
                    <a:pt x="101" y="4871"/>
                    <a:pt x="368" y="5671"/>
                  </a:cubicBezTo>
                  <a:cubicBezTo>
                    <a:pt x="701" y="6572"/>
                    <a:pt x="1235" y="7372"/>
                    <a:pt x="1969" y="7940"/>
                  </a:cubicBezTo>
                  <a:cubicBezTo>
                    <a:pt x="2769" y="8573"/>
                    <a:pt x="3737" y="8974"/>
                    <a:pt x="4737" y="9107"/>
                  </a:cubicBezTo>
                  <a:cubicBezTo>
                    <a:pt x="4930" y="9132"/>
                    <a:pt x="5122" y="9144"/>
                    <a:pt x="5312" y="9144"/>
                  </a:cubicBezTo>
                  <a:cubicBezTo>
                    <a:pt x="6141" y="9144"/>
                    <a:pt x="6940" y="8914"/>
                    <a:pt x="7673" y="8507"/>
                  </a:cubicBezTo>
                  <a:cubicBezTo>
                    <a:pt x="8874" y="7806"/>
                    <a:pt x="9708" y="6605"/>
                    <a:pt x="9974" y="5238"/>
                  </a:cubicBezTo>
                  <a:cubicBezTo>
                    <a:pt x="10041" y="4804"/>
                    <a:pt x="10075" y="4404"/>
                    <a:pt x="10041" y="3970"/>
                  </a:cubicBezTo>
                  <a:cubicBezTo>
                    <a:pt x="9941" y="3236"/>
                    <a:pt x="9641" y="2536"/>
                    <a:pt x="9207" y="1935"/>
                  </a:cubicBezTo>
                  <a:cubicBezTo>
                    <a:pt x="8540" y="1101"/>
                    <a:pt x="7573" y="501"/>
                    <a:pt x="6505" y="301"/>
                  </a:cubicBezTo>
                  <a:cubicBezTo>
                    <a:pt x="6322" y="267"/>
                    <a:pt x="6130" y="251"/>
                    <a:pt x="5938" y="251"/>
                  </a:cubicBezTo>
                  <a:cubicBezTo>
                    <a:pt x="5746" y="251"/>
                    <a:pt x="5555" y="267"/>
                    <a:pt x="5371" y="301"/>
                  </a:cubicBezTo>
                  <a:cubicBezTo>
                    <a:pt x="5738" y="301"/>
                    <a:pt x="6138" y="367"/>
                    <a:pt x="6505" y="434"/>
                  </a:cubicBezTo>
                  <a:cubicBezTo>
                    <a:pt x="7539" y="634"/>
                    <a:pt x="8440" y="1235"/>
                    <a:pt x="9074" y="2069"/>
                  </a:cubicBezTo>
                  <a:cubicBezTo>
                    <a:pt x="9507" y="2636"/>
                    <a:pt x="9808" y="3303"/>
                    <a:pt x="9874" y="4037"/>
                  </a:cubicBezTo>
                  <a:cubicBezTo>
                    <a:pt x="9908" y="4437"/>
                    <a:pt x="9908" y="4837"/>
                    <a:pt x="9808" y="5204"/>
                  </a:cubicBezTo>
                  <a:cubicBezTo>
                    <a:pt x="9741" y="5638"/>
                    <a:pt x="9608" y="6038"/>
                    <a:pt x="9407" y="6405"/>
                  </a:cubicBezTo>
                  <a:cubicBezTo>
                    <a:pt x="9007" y="7206"/>
                    <a:pt x="8373" y="7906"/>
                    <a:pt x="7573" y="8340"/>
                  </a:cubicBezTo>
                  <a:cubicBezTo>
                    <a:pt x="6892" y="8748"/>
                    <a:pt x="6099" y="8935"/>
                    <a:pt x="5305" y="8935"/>
                  </a:cubicBezTo>
                  <a:cubicBezTo>
                    <a:pt x="5127" y="8935"/>
                    <a:pt x="4948" y="8925"/>
                    <a:pt x="4771" y="8907"/>
                  </a:cubicBezTo>
                  <a:cubicBezTo>
                    <a:pt x="3803" y="8807"/>
                    <a:pt x="2869" y="8407"/>
                    <a:pt x="2102" y="7806"/>
                  </a:cubicBezTo>
                  <a:cubicBezTo>
                    <a:pt x="1402" y="7239"/>
                    <a:pt x="868" y="6472"/>
                    <a:pt x="568" y="5638"/>
                  </a:cubicBezTo>
                  <a:cubicBezTo>
                    <a:pt x="268" y="4871"/>
                    <a:pt x="201" y="4037"/>
                    <a:pt x="334" y="3203"/>
                  </a:cubicBezTo>
                  <a:cubicBezTo>
                    <a:pt x="468" y="2502"/>
                    <a:pt x="801" y="1835"/>
                    <a:pt x="1302" y="1335"/>
                  </a:cubicBezTo>
                  <a:cubicBezTo>
                    <a:pt x="1702" y="901"/>
                    <a:pt x="2202" y="568"/>
                    <a:pt x="2736" y="334"/>
                  </a:cubicBezTo>
                  <a:cubicBezTo>
                    <a:pt x="3170" y="167"/>
                    <a:pt x="3603" y="101"/>
                    <a:pt x="4037" y="101"/>
                  </a:cubicBezTo>
                  <a:cubicBezTo>
                    <a:pt x="4437" y="101"/>
                    <a:pt x="4804" y="134"/>
                    <a:pt x="5171" y="267"/>
                  </a:cubicBezTo>
                  <a:cubicBezTo>
                    <a:pt x="5104" y="201"/>
                    <a:pt x="5004" y="167"/>
                    <a:pt x="4904" y="134"/>
                  </a:cubicBezTo>
                  <a:cubicBezTo>
                    <a:pt x="4637" y="67"/>
                    <a:pt x="4337" y="1"/>
                    <a:pt x="4070"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0" name="Google Shape;1620;p37"/>
            <p:cNvSpPr/>
            <p:nvPr/>
          </p:nvSpPr>
          <p:spPr>
            <a:xfrm>
              <a:off x="3581900" y="1430625"/>
              <a:ext cx="205175" cy="157225"/>
            </a:xfrm>
            <a:custGeom>
              <a:rect b="b" l="l" r="r" t="t"/>
              <a:pathLst>
                <a:path extrusionOk="0" h="6289" w="8207">
                  <a:moveTo>
                    <a:pt x="8206" y="1"/>
                  </a:moveTo>
                  <a:cubicBezTo>
                    <a:pt x="8173" y="1"/>
                    <a:pt x="8073" y="635"/>
                    <a:pt x="7672" y="1569"/>
                  </a:cubicBezTo>
                  <a:cubicBezTo>
                    <a:pt x="6605" y="4037"/>
                    <a:pt x="4303" y="5772"/>
                    <a:pt x="1635" y="6105"/>
                  </a:cubicBezTo>
                  <a:cubicBezTo>
                    <a:pt x="1201" y="6163"/>
                    <a:pt x="837" y="6177"/>
                    <a:pt x="563" y="6177"/>
                  </a:cubicBezTo>
                  <a:cubicBezTo>
                    <a:pt x="306" y="6177"/>
                    <a:pt x="128" y="6165"/>
                    <a:pt x="48" y="6165"/>
                  </a:cubicBezTo>
                  <a:cubicBezTo>
                    <a:pt x="17" y="6165"/>
                    <a:pt x="0" y="6167"/>
                    <a:pt x="0" y="6172"/>
                  </a:cubicBezTo>
                  <a:cubicBezTo>
                    <a:pt x="134" y="6205"/>
                    <a:pt x="267" y="6239"/>
                    <a:pt x="434" y="6239"/>
                  </a:cubicBezTo>
                  <a:cubicBezTo>
                    <a:pt x="634" y="6272"/>
                    <a:pt x="834" y="6289"/>
                    <a:pt x="1034" y="6289"/>
                  </a:cubicBezTo>
                  <a:cubicBezTo>
                    <a:pt x="1235" y="6289"/>
                    <a:pt x="1435" y="6272"/>
                    <a:pt x="1635" y="6239"/>
                  </a:cubicBezTo>
                  <a:cubicBezTo>
                    <a:pt x="4403" y="6005"/>
                    <a:pt x="6805" y="4204"/>
                    <a:pt x="7806" y="1602"/>
                  </a:cubicBezTo>
                  <a:cubicBezTo>
                    <a:pt x="7973" y="1235"/>
                    <a:pt x="8073" y="835"/>
                    <a:pt x="8173" y="434"/>
                  </a:cubicBezTo>
                  <a:cubicBezTo>
                    <a:pt x="8206" y="301"/>
                    <a:pt x="8206" y="134"/>
                    <a:pt x="8206"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1" name="Google Shape;1621;p37"/>
            <p:cNvSpPr/>
            <p:nvPr/>
          </p:nvSpPr>
          <p:spPr>
            <a:xfrm>
              <a:off x="3762025" y="1415625"/>
              <a:ext cx="45050" cy="32550"/>
            </a:xfrm>
            <a:custGeom>
              <a:rect b="b" l="l" r="r" t="t"/>
              <a:pathLst>
                <a:path extrusionOk="0" h="1302" w="1802">
                  <a:moveTo>
                    <a:pt x="1068" y="0"/>
                  </a:moveTo>
                  <a:lnTo>
                    <a:pt x="968" y="100"/>
                  </a:lnTo>
                  <a:lnTo>
                    <a:pt x="901" y="134"/>
                  </a:lnTo>
                  <a:cubicBezTo>
                    <a:pt x="568" y="467"/>
                    <a:pt x="234" y="834"/>
                    <a:pt x="0" y="1235"/>
                  </a:cubicBezTo>
                  <a:cubicBezTo>
                    <a:pt x="383" y="979"/>
                    <a:pt x="736" y="694"/>
                    <a:pt x="1028" y="348"/>
                  </a:cubicBezTo>
                  <a:lnTo>
                    <a:pt x="1028" y="348"/>
                  </a:lnTo>
                  <a:cubicBezTo>
                    <a:pt x="1226" y="704"/>
                    <a:pt x="1500" y="1030"/>
                    <a:pt x="1802" y="1301"/>
                  </a:cubicBezTo>
                  <a:cubicBezTo>
                    <a:pt x="1635" y="868"/>
                    <a:pt x="1401" y="467"/>
                    <a:pt x="1135" y="100"/>
                  </a:cubicBezTo>
                  <a:lnTo>
                    <a:pt x="1068"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2" name="Google Shape;1622;p37"/>
            <p:cNvSpPr/>
            <p:nvPr/>
          </p:nvSpPr>
          <p:spPr>
            <a:xfrm>
              <a:off x="3907125" y="1570725"/>
              <a:ext cx="171825" cy="171000"/>
            </a:xfrm>
            <a:custGeom>
              <a:rect b="b" l="l" r="r" t="t"/>
              <a:pathLst>
                <a:path extrusionOk="0" h="6840" w="6873">
                  <a:moveTo>
                    <a:pt x="1" y="1"/>
                  </a:moveTo>
                  <a:lnTo>
                    <a:pt x="1" y="6839"/>
                  </a:lnTo>
                  <a:lnTo>
                    <a:pt x="6872" y="6839"/>
                  </a:lnTo>
                  <a:lnTo>
                    <a:pt x="6872"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3" name="Google Shape;1623;p37"/>
            <p:cNvSpPr/>
            <p:nvPr/>
          </p:nvSpPr>
          <p:spPr>
            <a:xfrm>
              <a:off x="3899625" y="1373925"/>
              <a:ext cx="192650" cy="192675"/>
            </a:xfrm>
            <a:custGeom>
              <a:rect b="b" l="l" r="r" t="t"/>
              <a:pathLst>
                <a:path extrusionOk="0" h="7707" w="7706">
                  <a:moveTo>
                    <a:pt x="6805" y="1"/>
                  </a:moveTo>
                  <a:lnTo>
                    <a:pt x="0" y="901"/>
                  </a:lnTo>
                  <a:lnTo>
                    <a:pt x="901" y="7706"/>
                  </a:lnTo>
                  <a:lnTo>
                    <a:pt x="7706" y="6805"/>
                  </a:lnTo>
                  <a:lnTo>
                    <a:pt x="6805"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4" name="Google Shape;1624;p37"/>
            <p:cNvSpPr/>
            <p:nvPr/>
          </p:nvSpPr>
          <p:spPr>
            <a:xfrm>
              <a:off x="3872925" y="1190450"/>
              <a:ext cx="192675" cy="191850"/>
            </a:xfrm>
            <a:custGeom>
              <a:rect b="b" l="l" r="r" t="t"/>
              <a:pathLst>
                <a:path extrusionOk="0" h="7674" w="7707">
                  <a:moveTo>
                    <a:pt x="6806" y="1"/>
                  </a:moveTo>
                  <a:lnTo>
                    <a:pt x="1" y="902"/>
                  </a:lnTo>
                  <a:lnTo>
                    <a:pt x="902" y="7673"/>
                  </a:lnTo>
                  <a:lnTo>
                    <a:pt x="7706" y="6772"/>
                  </a:lnTo>
                  <a:lnTo>
                    <a:pt x="6806"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5" name="Google Shape;1625;p37"/>
            <p:cNvSpPr/>
            <p:nvPr/>
          </p:nvSpPr>
          <p:spPr>
            <a:xfrm>
              <a:off x="3614425" y="1189625"/>
              <a:ext cx="193500" cy="193500"/>
            </a:xfrm>
            <a:custGeom>
              <a:rect b="b" l="l" r="r" t="t"/>
              <a:pathLst>
                <a:path extrusionOk="0" h="7740" w="7740">
                  <a:moveTo>
                    <a:pt x="968" y="1"/>
                  </a:moveTo>
                  <a:lnTo>
                    <a:pt x="0" y="6772"/>
                  </a:lnTo>
                  <a:lnTo>
                    <a:pt x="6805" y="7739"/>
                  </a:lnTo>
                  <a:lnTo>
                    <a:pt x="7739" y="968"/>
                  </a:lnTo>
                  <a:lnTo>
                    <a:pt x="968"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6" name="Google Shape;1626;p37"/>
            <p:cNvSpPr/>
            <p:nvPr/>
          </p:nvSpPr>
          <p:spPr>
            <a:xfrm>
              <a:off x="3795375" y="1301350"/>
              <a:ext cx="88425" cy="6750"/>
            </a:xfrm>
            <a:custGeom>
              <a:rect b="b" l="l" r="r" t="t"/>
              <a:pathLst>
                <a:path extrusionOk="0" h="270" w="3537">
                  <a:moveTo>
                    <a:pt x="2397" y="0"/>
                  </a:moveTo>
                  <a:cubicBezTo>
                    <a:pt x="2190" y="0"/>
                    <a:pt x="1981" y="11"/>
                    <a:pt x="1769" y="35"/>
                  </a:cubicBezTo>
                  <a:cubicBezTo>
                    <a:pt x="1662" y="29"/>
                    <a:pt x="1556" y="26"/>
                    <a:pt x="1450" y="26"/>
                  </a:cubicBezTo>
                  <a:cubicBezTo>
                    <a:pt x="957" y="26"/>
                    <a:pt x="467" y="86"/>
                    <a:pt x="1" y="168"/>
                  </a:cubicBezTo>
                  <a:cubicBezTo>
                    <a:pt x="367" y="233"/>
                    <a:pt x="747" y="270"/>
                    <a:pt x="1132" y="270"/>
                  </a:cubicBezTo>
                  <a:cubicBezTo>
                    <a:pt x="1343" y="270"/>
                    <a:pt x="1556" y="259"/>
                    <a:pt x="1769" y="235"/>
                  </a:cubicBezTo>
                  <a:cubicBezTo>
                    <a:pt x="1875" y="241"/>
                    <a:pt x="1981" y="244"/>
                    <a:pt x="2088" y="244"/>
                  </a:cubicBezTo>
                  <a:cubicBezTo>
                    <a:pt x="2581" y="244"/>
                    <a:pt x="3070" y="184"/>
                    <a:pt x="3537" y="102"/>
                  </a:cubicBezTo>
                  <a:cubicBezTo>
                    <a:pt x="3149" y="37"/>
                    <a:pt x="2775" y="0"/>
                    <a:pt x="2397"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7" name="Google Shape;1627;p37"/>
            <p:cNvSpPr/>
            <p:nvPr/>
          </p:nvSpPr>
          <p:spPr>
            <a:xfrm>
              <a:off x="2531975" y="1572050"/>
              <a:ext cx="247700" cy="225550"/>
            </a:xfrm>
            <a:custGeom>
              <a:rect b="b" l="l" r="r" t="t"/>
              <a:pathLst>
                <a:path extrusionOk="0" h="9022" w="9908">
                  <a:moveTo>
                    <a:pt x="6906" y="715"/>
                  </a:moveTo>
                  <a:cubicBezTo>
                    <a:pt x="6930" y="727"/>
                    <a:pt x="6959" y="739"/>
                    <a:pt x="6990" y="750"/>
                  </a:cubicBezTo>
                  <a:lnTo>
                    <a:pt x="6990" y="750"/>
                  </a:lnTo>
                  <a:cubicBezTo>
                    <a:pt x="6962" y="738"/>
                    <a:pt x="6934" y="726"/>
                    <a:pt x="6906" y="715"/>
                  </a:cubicBezTo>
                  <a:close/>
                  <a:moveTo>
                    <a:pt x="5205" y="1"/>
                  </a:moveTo>
                  <a:cubicBezTo>
                    <a:pt x="5127" y="1"/>
                    <a:pt x="5049" y="5"/>
                    <a:pt x="4971" y="15"/>
                  </a:cubicBezTo>
                  <a:cubicBezTo>
                    <a:pt x="3970" y="15"/>
                    <a:pt x="3003" y="315"/>
                    <a:pt x="2169" y="848"/>
                  </a:cubicBezTo>
                  <a:cubicBezTo>
                    <a:pt x="1568" y="1215"/>
                    <a:pt x="1068" y="1716"/>
                    <a:pt x="701" y="2316"/>
                  </a:cubicBezTo>
                  <a:cubicBezTo>
                    <a:pt x="268" y="2983"/>
                    <a:pt x="34" y="3784"/>
                    <a:pt x="34" y="4584"/>
                  </a:cubicBezTo>
                  <a:cubicBezTo>
                    <a:pt x="1" y="5452"/>
                    <a:pt x="234" y="6319"/>
                    <a:pt x="701" y="7086"/>
                  </a:cubicBezTo>
                  <a:cubicBezTo>
                    <a:pt x="1202" y="7920"/>
                    <a:pt x="1969" y="8521"/>
                    <a:pt x="2903" y="8787"/>
                  </a:cubicBezTo>
                  <a:cubicBezTo>
                    <a:pt x="3381" y="8947"/>
                    <a:pt x="3879" y="9022"/>
                    <a:pt x="4375" y="9022"/>
                  </a:cubicBezTo>
                  <a:cubicBezTo>
                    <a:pt x="4813" y="9022"/>
                    <a:pt x="5249" y="8964"/>
                    <a:pt x="5671" y="8854"/>
                  </a:cubicBezTo>
                  <a:cubicBezTo>
                    <a:pt x="6539" y="8654"/>
                    <a:pt x="7339" y="8220"/>
                    <a:pt x="7973" y="7620"/>
                  </a:cubicBezTo>
                  <a:cubicBezTo>
                    <a:pt x="8573" y="7086"/>
                    <a:pt x="9007" y="6419"/>
                    <a:pt x="9307" y="5652"/>
                  </a:cubicBezTo>
                  <a:cubicBezTo>
                    <a:pt x="9908" y="4017"/>
                    <a:pt x="9307" y="2149"/>
                    <a:pt x="7873" y="1149"/>
                  </a:cubicBezTo>
                  <a:cubicBezTo>
                    <a:pt x="7673" y="1015"/>
                    <a:pt x="7439" y="882"/>
                    <a:pt x="7172" y="782"/>
                  </a:cubicBezTo>
                  <a:cubicBezTo>
                    <a:pt x="7109" y="782"/>
                    <a:pt x="7045" y="768"/>
                    <a:pt x="6990" y="750"/>
                  </a:cubicBezTo>
                  <a:lnTo>
                    <a:pt x="6990" y="750"/>
                  </a:lnTo>
                  <a:cubicBezTo>
                    <a:pt x="7290" y="877"/>
                    <a:pt x="7565" y="1035"/>
                    <a:pt x="7840" y="1249"/>
                  </a:cubicBezTo>
                  <a:cubicBezTo>
                    <a:pt x="8607" y="1816"/>
                    <a:pt x="9141" y="2683"/>
                    <a:pt x="9307" y="3650"/>
                  </a:cubicBezTo>
                  <a:cubicBezTo>
                    <a:pt x="9441" y="4318"/>
                    <a:pt x="9374" y="4985"/>
                    <a:pt x="9141" y="5619"/>
                  </a:cubicBezTo>
                  <a:cubicBezTo>
                    <a:pt x="8840" y="6319"/>
                    <a:pt x="8407" y="6953"/>
                    <a:pt x="7840" y="7487"/>
                  </a:cubicBezTo>
                  <a:cubicBezTo>
                    <a:pt x="7206" y="8054"/>
                    <a:pt x="6439" y="8454"/>
                    <a:pt x="5638" y="8654"/>
                  </a:cubicBezTo>
                  <a:cubicBezTo>
                    <a:pt x="5233" y="8759"/>
                    <a:pt x="4827" y="8810"/>
                    <a:pt x="4422" y="8810"/>
                  </a:cubicBezTo>
                  <a:cubicBezTo>
                    <a:pt x="3927" y="8810"/>
                    <a:pt x="3431" y="8734"/>
                    <a:pt x="2936" y="8587"/>
                  </a:cubicBezTo>
                  <a:cubicBezTo>
                    <a:pt x="2102" y="8320"/>
                    <a:pt x="1335" y="7753"/>
                    <a:pt x="868" y="6986"/>
                  </a:cubicBezTo>
                  <a:cubicBezTo>
                    <a:pt x="434" y="6252"/>
                    <a:pt x="201" y="5418"/>
                    <a:pt x="234" y="4584"/>
                  </a:cubicBezTo>
                  <a:cubicBezTo>
                    <a:pt x="234" y="3817"/>
                    <a:pt x="468" y="3050"/>
                    <a:pt x="868" y="2416"/>
                  </a:cubicBezTo>
                  <a:cubicBezTo>
                    <a:pt x="1202" y="1849"/>
                    <a:pt x="1669" y="1349"/>
                    <a:pt x="2236" y="982"/>
                  </a:cubicBezTo>
                  <a:cubicBezTo>
                    <a:pt x="3036" y="448"/>
                    <a:pt x="4004" y="148"/>
                    <a:pt x="4971" y="81"/>
                  </a:cubicBezTo>
                  <a:cubicBezTo>
                    <a:pt x="5073" y="76"/>
                    <a:pt x="5169" y="74"/>
                    <a:pt x="5257" y="74"/>
                  </a:cubicBezTo>
                  <a:cubicBezTo>
                    <a:pt x="5683" y="74"/>
                    <a:pt x="5939" y="122"/>
                    <a:pt x="6015" y="122"/>
                  </a:cubicBezTo>
                  <a:cubicBezTo>
                    <a:pt x="6030" y="122"/>
                    <a:pt x="6038" y="119"/>
                    <a:pt x="6038" y="115"/>
                  </a:cubicBezTo>
                  <a:cubicBezTo>
                    <a:pt x="5972" y="81"/>
                    <a:pt x="5872" y="48"/>
                    <a:pt x="5771" y="48"/>
                  </a:cubicBezTo>
                  <a:cubicBezTo>
                    <a:pt x="5583" y="24"/>
                    <a:pt x="5394" y="1"/>
                    <a:pt x="520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8" name="Google Shape;1628;p37"/>
            <p:cNvSpPr/>
            <p:nvPr/>
          </p:nvSpPr>
          <p:spPr>
            <a:xfrm>
              <a:off x="2762150" y="1329725"/>
              <a:ext cx="338600" cy="338600"/>
            </a:xfrm>
            <a:custGeom>
              <a:rect b="b" l="l" r="r" t="t"/>
              <a:pathLst>
                <a:path extrusionOk="0" h="13544" w="13544">
                  <a:moveTo>
                    <a:pt x="13477" y="1"/>
                  </a:moveTo>
                  <a:cubicBezTo>
                    <a:pt x="13477" y="267"/>
                    <a:pt x="13477" y="568"/>
                    <a:pt x="13477" y="835"/>
                  </a:cubicBezTo>
                  <a:cubicBezTo>
                    <a:pt x="13443" y="1602"/>
                    <a:pt x="13343" y="2369"/>
                    <a:pt x="13176" y="3103"/>
                  </a:cubicBezTo>
                  <a:cubicBezTo>
                    <a:pt x="12676" y="5571"/>
                    <a:pt x="11442" y="7873"/>
                    <a:pt x="9674" y="9674"/>
                  </a:cubicBezTo>
                  <a:cubicBezTo>
                    <a:pt x="7305" y="11976"/>
                    <a:pt x="4170" y="13343"/>
                    <a:pt x="834" y="13444"/>
                  </a:cubicBezTo>
                  <a:cubicBezTo>
                    <a:pt x="567" y="13460"/>
                    <a:pt x="359" y="13460"/>
                    <a:pt x="217" y="13460"/>
                  </a:cubicBezTo>
                  <a:cubicBezTo>
                    <a:pt x="75" y="13460"/>
                    <a:pt x="0" y="13460"/>
                    <a:pt x="0" y="13477"/>
                  </a:cubicBezTo>
                  <a:cubicBezTo>
                    <a:pt x="67" y="13477"/>
                    <a:pt x="167" y="13510"/>
                    <a:pt x="234" y="13510"/>
                  </a:cubicBezTo>
                  <a:cubicBezTo>
                    <a:pt x="434" y="13510"/>
                    <a:pt x="634" y="13544"/>
                    <a:pt x="868" y="13544"/>
                  </a:cubicBezTo>
                  <a:cubicBezTo>
                    <a:pt x="1635" y="13544"/>
                    <a:pt x="2402" y="13477"/>
                    <a:pt x="3169" y="13310"/>
                  </a:cubicBezTo>
                  <a:cubicBezTo>
                    <a:pt x="4270" y="13110"/>
                    <a:pt x="5371" y="12743"/>
                    <a:pt x="6405" y="12243"/>
                  </a:cubicBezTo>
                  <a:cubicBezTo>
                    <a:pt x="8973" y="11008"/>
                    <a:pt x="11008" y="8940"/>
                    <a:pt x="12242" y="6405"/>
                  </a:cubicBezTo>
                  <a:cubicBezTo>
                    <a:pt x="12743" y="5371"/>
                    <a:pt x="13110" y="4270"/>
                    <a:pt x="13343" y="3136"/>
                  </a:cubicBezTo>
                  <a:cubicBezTo>
                    <a:pt x="13477" y="2369"/>
                    <a:pt x="13543" y="1602"/>
                    <a:pt x="13543" y="835"/>
                  </a:cubicBezTo>
                  <a:cubicBezTo>
                    <a:pt x="13543" y="568"/>
                    <a:pt x="13510" y="368"/>
                    <a:pt x="13510" y="201"/>
                  </a:cubicBezTo>
                  <a:cubicBezTo>
                    <a:pt x="13510" y="134"/>
                    <a:pt x="13510" y="67"/>
                    <a:pt x="13477"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9" name="Google Shape;1629;p37"/>
            <p:cNvSpPr/>
            <p:nvPr/>
          </p:nvSpPr>
          <p:spPr>
            <a:xfrm>
              <a:off x="3065700" y="1310550"/>
              <a:ext cx="79250" cy="72575"/>
            </a:xfrm>
            <a:custGeom>
              <a:rect b="b" l="l" r="r" t="t"/>
              <a:pathLst>
                <a:path extrusionOk="0" h="2903" w="3170">
                  <a:moveTo>
                    <a:pt x="1535" y="0"/>
                  </a:moveTo>
                  <a:lnTo>
                    <a:pt x="1435" y="167"/>
                  </a:lnTo>
                  <a:lnTo>
                    <a:pt x="1368" y="301"/>
                  </a:lnTo>
                  <a:cubicBezTo>
                    <a:pt x="834" y="1135"/>
                    <a:pt x="367" y="2002"/>
                    <a:pt x="0" y="2902"/>
                  </a:cubicBezTo>
                  <a:cubicBezTo>
                    <a:pt x="567" y="2103"/>
                    <a:pt x="1100" y="1269"/>
                    <a:pt x="1534" y="403"/>
                  </a:cubicBezTo>
                  <a:lnTo>
                    <a:pt x="1534" y="403"/>
                  </a:lnTo>
                  <a:cubicBezTo>
                    <a:pt x="2038" y="1091"/>
                    <a:pt x="2574" y="1778"/>
                    <a:pt x="3169" y="2435"/>
                  </a:cubicBezTo>
                  <a:cubicBezTo>
                    <a:pt x="2702" y="1635"/>
                    <a:pt x="2202" y="868"/>
                    <a:pt x="1635" y="134"/>
                  </a:cubicBezTo>
                  <a:lnTo>
                    <a:pt x="1535"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0" name="Google Shape;1630;p37"/>
            <p:cNvSpPr/>
            <p:nvPr/>
          </p:nvSpPr>
          <p:spPr>
            <a:xfrm>
              <a:off x="4483375" y="1766050"/>
              <a:ext cx="700525" cy="620100"/>
            </a:xfrm>
            <a:custGeom>
              <a:rect b="b" l="l" r="r" t="t"/>
              <a:pathLst>
                <a:path extrusionOk="0" h="24804" w="28021">
                  <a:moveTo>
                    <a:pt x="13994" y="1"/>
                  </a:moveTo>
                  <a:cubicBezTo>
                    <a:pt x="8982" y="1"/>
                    <a:pt x="4266" y="3063"/>
                    <a:pt x="2402" y="8033"/>
                  </a:cubicBezTo>
                  <a:cubicBezTo>
                    <a:pt x="0" y="14470"/>
                    <a:pt x="3236" y="21609"/>
                    <a:pt x="9641" y="24011"/>
                  </a:cubicBezTo>
                  <a:cubicBezTo>
                    <a:pt x="11082" y="24548"/>
                    <a:pt x="12558" y="24803"/>
                    <a:pt x="14008" y="24803"/>
                  </a:cubicBezTo>
                  <a:cubicBezTo>
                    <a:pt x="19037" y="24803"/>
                    <a:pt x="23755" y="21736"/>
                    <a:pt x="25619" y="16739"/>
                  </a:cubicBezTo>
                  <a:cubicBezTo>
                    <a:pt x="28020" y="10334"/>
                    <a:pt x="24785" y="3196"/>
                    <a:pt x="18347" y="794"/>
                  </a:cubicBezTo>
                  <a:cubicBezTo>
                    <a:pt x="16912" y="256"/>
                    <a:pt x="15441" y="1"/>
                    <a:pt x="13994"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1" name="Google Shape;1631;p37"/>
            <p:cNvSpPr/>
            <p:nvPr/>
          </p:nvSpPr>
          <p:spPr>
            <a:xfrm>
              <a:off x="4701850" y="2065800"/>
              <a:ext cx="226025" cy="156250"/>
            </a:xfrm>
            <a:custGeom>
              <a:rect b="b" l="l" r="r" t="t"/>
              <a:pathLst>
                <a:path extrusionOk="0" h="6250" w="9041">
                  <a:moveTo>
                    <a:pt x="4370" y="1"/>
                  </a:moveTo>
                  <a:cubicBezTo>
                    <a:pt x="2431" y="1"/>
                    <a:pt x="693" y="1338"/>
                    <a:pt x="234" y="3314"/>
                  </a:cubicBezTo>
                  <a:lnTo>
                    <a:pt x="1" y="4315"/>
                  </a:lnTo>
                  <a:lnTo>
                    <a:pt x="8274" y="6250"/>
                  </a:lnTo>
                  <a:lnTo>
                    <a:pt x="8507" y="5249"/>
                  </a:lnTo>
                  <a:cubicBezTo>
                    <a:pt x="9041" y="2947"/>
                    <a:pt x="7640" y="646"/>
                    <a:pt x="5338" y="112"/>
                  </a:cubicBezTo>
                  <a:cubicBezTo>
                    <a:pt x="5013" y="37"/>
                    <a:pt x="4689" y="1"/>
                    <a:pt x="437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p37"/>
            <p:cNvSpPr/>
            <p:nvPr/>
          </p:nvSpPr>
          <p:spPr>
            <a:xfrm>
              <a:off x="4767925" y="1952650"/>
              <a:ext cx="148275" cy="125425"/>
            </a:xfrm>
            <a:custGeom>
              <a:rect b="b" l="l" r="r" t="t"/>
              <a:pathLst>
                <a:path extrusionOk="0" h="5017" w="5931">
                  <a:moveTo>
                    <a:pt x="3177" y="0"/>
                  </a:moveTo>
                  <a:cubicBezTo>
                    <a:pt x="1305" y="0"/>
                    <a:pt x="1" y="2111"/>
                    <a:pt x="1061" y="3838"/>
                  </a:cubicBezTo>
                  <a:cubicBezTo>
                    <a:pt x="1569" y="4642"/>
                    <a:pt x="2376" y="5017"/>
                    <a:pt x="3175" y="5017"/>
                  </a:cubicBezTo>
                  <a:cubicBezTo>
                    <a:pt x="4265" y="5017"/>
                    <a:pt x="5342" y="4321"/>
                    <a:pt x="5631" y="3070"/>
                  </a:cubicBezTo>
                  <a:cubicBezTo>
                    <a:pt x="5931" y="1736"/>
                    <a:pt x="5097" y="402"/>
                    <a:pt x="3763" y="68"/>
                  </a:cubicBezTo>
                  <a:cubicBezTo>
                    <a:pt x="3563" y="22"/>
                    <a:pt x="3367" y="0"/>
                    <a:pt x="31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3" name="Google Shape;1633;p37"/>
            <p:cNvSpPr/>
            <p:nvPr/>
          </p:nvSpPr>
          <p:spPr>
            <a:xfrm>
              <a:off x="4527575" y="2187850"/>
              <a:ext cx="244350" cy="313575"/>
            </a:xfrm>
            <a:custGeom>
              <a:rect b="b" l="l" r="r" t="t"/>
              <a:pathLst>
                <a:path extrusionOk="0" h="12543" w="9774">
                  <a:moveTo>
                    <a:pt x="434" y="0"/>
                  </a:moveTo>
                  <a:cubicBezTo>
                    <a:pt x="200" y="434"/>
                    <a:pt x="200" y="968"/>
                    <a:pt x="434" y="1401"/>
                  </a:cubicBezTo>
                  <a:cubicBezTo>
                    <a:pt x="725" y="2010"/>
                    <a:pt x="701" y="2073"/>
                    <a:pt x="679" y="2073"/>
                  </a:cubicBezTo>
                  <a:cubicBezTo>
                    <a:pt x="673" y="2073"/>
                    <a:pt x="667" y="2068"/>
                    <a:pt x="667" y="2068"/>
                  </a:cubicBezTo>
                  <a:cubicBezTo>
                    <a:pt x="667" y="2068"/>
                    <a:pt x="67" y="2302"/>
                    <a:pt x="234" y="2836"/>
                  </a:cubicBezTo>
                  <a:cubicBezTo>
                    <a:pt x="401" y="3236"/>
                    <a:pt x="567" y="3636"/>
                    <a:pt x="768" y="4003"/>
                  </a:cubicBezTo>
                  <a:cubicBezTo>
                    <a:pt x="467" y="4303"/>
                    <a:pt x="267" y="4704"/>
                    <a:pt x="301" y="5137"/>
                  </a:cubicBezTo>
                  <a:cubicBezTo>
                    <a:pt x="100" y="5504"/>
                    <a:pt x="0" y="5904"/>
                    <a:pt x="0" y="6305"/>
                  </a:cubicBezTo>
                  <a:cubicBezTo>
                    <a:pt x="0" y="7005"/>
                    <a:pt x="1034" y="8540"/>
                    <a:pt x="1034" y="8540"/>
                  </a:cubicBezTo>
                  <a:lnTo>
                    <a:pt x="6705" y="12542"/>
                  </a:lnTo>
                  <a:lnTo>
                    <a:pt x="9774" y="8606"/>
                  </a:lnTo>
                  <a:lnTo>
                    <a:pt x="7572" y="6905"/>
                  </a:lnTo>
                  <a:cubicBezTo>
                    <a:pt x="7572" y="6905"/>
                    <a:pt x="6972" y="4503"/>
                    <a:pt x="6505" y="4103"/>
                  </a:cubicBezTo>
                  <a:cubicBezTo>
                    <a:pt x="6038" y="3669"/>
                    <a:pt x="4937" y="2502"/>
                    <a:pt x="4670" y="1568"/>
                  </a:cubicBezTo>
                  <a:cubicBezTo>
                    <a:pt x="4553" y="1122"/>
                    <a:pt x="4287" y="1056"/>
                    <a:pt x="4140" y="1056"/>
                  </a:cubicBezTo>
                  <a:cubicBezTo>
                    <a:pt x="4078" y="1056"/>
                    <a:pt x="4037" y="1068"/>
                    <a:pt x="4037" y="1068"/>
                  </a:cubicBezTo>
                  <a:lnTo>
                    <a:pt x="4437" y="3436"/>
                  </a:lnTo>
                  <a:lnTo>
                    <a:pt x="4437" y="3436"/>
                  </a:lnTo>
                  <a:lnTo>
                    <a:pt x="434" y="0"/>
                  </a:ln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4" name="Google Shape;1634;p37"/>
            <p:cNvSpPr/>
            <p:nvPr/>
          </p:nvSpPr>
          <p:spPr>
            <a:xfrm>
              <a:off x="4605125" y="2245375"/>
              <a:ext cx="60075" cy="52575"/>
            </a:xfrm>
            <a:custGeom>
              <a:rect b="b" l="l" r="r" t="t"/>
              <a:pathLst>
                <a:path extrusionOk="0" h="2103" w="2403">
                  <a:moveTo>
                    <a:pt x="1" y="1"/>
                  </a:moveTo>
                  <a:lnTo>
                    <a:pt x="1" y="1"/>
                  </a:lnTo>
                  <a:cubicBezTo>
                    <a:pt x="334" y="401"/>
                    <a:pt x="734" y="768"/>
                    <a:pt x="1135" y="1102"/>
                  </a:cubicBezTo>
                  <a:cubicBezTo>
                    <a:pt x="1535" y="1469"/>
                    <a:pt x="1935" y="1802"/>
                    <a:pt x="2402" y="2102"/>
                  </a:cubicBezTo>
                  <a:cubicBezTo>
                    <a:pt x="1668" y="1302"/>
                    <a:pt x="868" y="601"/>
                    <a:pt x="1" y="1"/>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5" name="Google Shape;1635;p37"/>
            <p:cNvSpPr/>
            <p:nvPr/>
          </p:nvSpPr>
          <p:spPr>
            <a:xfrm>
              <a:off x="4543425" y="2232050"/>
              <a:ext cx="50050" cy="70075"/>
            </a:xfrm>
            <a:custGeom>
              <a:rect b="b" l="l" r="r" t="t"/>
              <a:pathLst>
                <a:path extrusionOk="0" h="2803" w="2002">
                  <a:moveTo>
                    <a:pt x="0" y="0"/>
                  </a:moveTo>
                  <a:lnTo>
                    <a:pt x="0" y="33"/>
                  </a:lnTo>
                  <a:cubicBezTo>
                    <a:pt x="267" y="534"/>
                    <a:pt x="601" y="1001"/>
                    <a:pt x="934" y="1468"/>
                  </a:cubicBezTo>
                  <a:cubicBezTo>
                    <a:pt x="1268" y="1935"/>
                    <a:pt x="1601" y="2402"/>
                    <a:pt x="2002" y="2802"/>
                  </a:cubicBezTo>
                  <a:cubicBezTo>
                    <a:pt x="1434" y="1801"/>
                    <a:pt x="767" y="867"/>
                    <a:pt x="0"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6" name="Google Shape;1636;p37"/>
            <p:cNvSpPr/>
            <p:nvPr/>
          </p:nvSpPr>
          <p:spPr>
            <a:xfrm>
              <a:off x="4543425" y="2281250"/>
              <a:ext cx="24200" cy="40050"/>
            </a:xfrm>
            <a:custGeom>
              <a:rect b="b" l="l" r="r" t="t"/>
              <a:pathLst>
                <a:path extrusionOk="0" h="1602" w="968">
                  <a:moveTo>
                    <a:pt x="0" y="0"/>
                  </a:moveTo>
                  <a:cubicBezTo>
                    <a:pt x="100" y="300"/>
                    <a:pt x="234" y="567"/>
                    <a:pt x="434" y="834"/>
                  </a:cubicBezTo>
                  <a:cubicBezTo>
                    <a:pt x="567" y="1134"/>
                    <a:pt x="734" y="1368"/>
                    <a:pt x="967" y="1601"/>
                  </a:cubicBezTo>
                  <a:cubicBezTo>
                    <a:pt x="867" y="1301"/>
                    <a:pt x="734" y="1034"/>
                    <a:pt x="567" y="767"/>
                  </a:cubicBezTo>
                  <a:cubicBezTo>
                    <a:pt x="400" y="501"/>
                    <a:pt x="234" y="234"/>
                    <a:pt x="0"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7" name="Google Shape;1637;p37"/>
            <p:cNvSpPr/>
            <p:nvPr/>
          </p:nvSpPr>
          <p:spPr>
            <a:xfrm>
              <a:off x="4534250" y="2313675"/>
              <a:ext cx="14200" cy="25200"/>
            </a:xfrm>
            <a:custGeom>
              <a:rect b="b" l="l" r="r" t="t"/>
              <a:pathLst>
                <a:path extrusionOk="0" h="1008" w="568">
                  <a:moveTo>
                    <a:pt x="49" y="0"/>
                  </a:moveTo>
                  <a:cubicBezTo>
                    <a:pt x="44" y="0"/>
                    <a:pt x="38" y="2"/>
                    <a:pt x="34" y="4"/>
                  </a:cubicBezTo>
                  <a:cubicBezTo>
                    <a:pt x="0" y="4"/>
                    <a:pt x="100" y="238"/>
                    <a:pt x="234" y="538"/>
                  </a:cubicBezTo>
                  <a:cubicBezTo>
                    <a:pt x="359" y="788"/>
                    <a:pt x="454" y="1008"/>
                    <a:pt x="493" y="1008"/>
                  </a:cubicBezTo>
                  <a:cubicBezTo>
                    <a:pt x="496" y="1008"/>
                    <a:pt x="498" y="1007"/>
                    <a:pt x="501" y="1005"/>
                  </a:cubicBezTo>
                  <a:cubicBezTo>
                    <a:pt x="567" y="1005"/>
                    <a:pt x="501" y="738"/>
                    <a:pt x="367" y="471"/>
                  </a:cubicBezTo>
                  <a:cubicBezTo>
                    <a:pt x="243" y="193"/>
                    <a:pt x="120" y="0"/>
                    <a:pt x="49"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8" name="Google Shape;1638;p37"/>
            <p:cNvSpPr/>
            <p:nvPr/>
          </p:nvSpPr>
          <p:spPr>
            <a:xfrm>
              <a:off x="5162200" y="1656625"/>
              <a:ext cx="54225" cy="120950"/>
            </a:xfrm>
            <a:custGeom>
              <a:rect b="b" l="l" r="r" t="t"/>
              <a:pathLst>
                <a:path extrusionOk="0" h="4838" w="2169">
                  <a:moveTo>
                    <a:pt x="945" y="1"/>
                  </a:moveTo>
                  <a:cubicBezTo>
                    <a:pt x="827" y="1"/>
                    <a:pt x="723" y="45"/>
                    <a:pt x="634" y="134"/>
                  </a:cubicBezTo>
                  <a:cubicBezTo>
                    <a:pt x="434" y="334"/>
                    <a:pt x="267" y="601"/>
                    <a:pt x="200" y="868"/>
                  </a:cubicBezTo>
                  <a:cubicBezTo>
                    <a:pt x="100" y="1235"/>
                    <a:pt x="33" y="1602"/>
                    <a:pt x="33" y="2002"/>
                  </a:cubicBezTo>
                  <a:cubicBezTo>
                    <a:pt x="0" y="2135"/>
                    <a:pt x="33" y="2302"/>
                    <a:pt x="67" y="2436"/>
                  </a:cubicBezTo>
                  <a:cubicBezTo>
                    <a:pt x="134" y="1902"/>
                    <a:pt x="234" y="1402"/>
                    <a:pt x="367" y="935"/>
                  </a:cubicBezTo>
                  <a:cubicBezTo>
                    <a:pt x="434" y="701"/>
                    <a:pt x="567" y="468"/>
                    <a:pt x="767" y="301"/>
                  </a:cubicBezTo>
                  <a:cubicBezTo>
                    <a:pt x="823" y="245"/>
                    <a:pt x="886" y="219"/>
                    <a:pt x="951" y="219"/>
                  </a:cubicBezTo>
                  <a:cubicBezTo>
                    <a:pt x="1082" y="219"/>
                    <a:pt x="1223" y="323"/>
                    <a:pt x="1334" y="501"/>
                  </a:cubicBezTo>
                  <a:cubicBezTo>
                    <a:pt x="1901" y="1735"/>
                    <a:pt x="1901" y="3136"/>
                    <a:pt x="1334" y="4370"/>
                  </a:cubicBezTo>
                  <a:cubicBezTo>
                    <a:pt x="1246" y="4524"/>
                    <a:pt x="1100" y="4635"/>
                    <a:pt x="963" y="4635"/>
                  </a:cubicBezTo>
                  <a:cubicBezTo>
                    <a:pt x="893" y="4635"/>
                    <a:pt x="824" y="4605"/>
                    <a:pt x="767" y="4537"/>
                  </a:cubicBezTo>
                  <a:cubicBezTo>
                    <a:pt x="567" y="4370"/>
                    <a:pt x="434" y="4170"/>
                    <a:pt x="367" y="3937"/>
                  </a:cubicBezTo>
                  <a:cubicBezTo>
                    <a:pt x="234" y="3436"/>
                    <a:pt x="134" y="2936"/>
                    <a:pt x="67" y="2436"/>
                  </a:cubicBezTo>
                  <a:cubicBezTo>
                    <a:pt x="33" y="2569"/>
                    <a:pt x="0" y="2703"/>
                    <a:pt x="33" y="2836"/>
                  </a:cubicBezTo>
                  <a:cubicBezTo>
                    <a:pt x="33" y="3236"/>
                    <a:pt x="100" y="3603"/>
                    <a:pt x="200" y="3970"/>
                  </a:cubicBezTo>
                  <a:cubicBezTo>
                    <a:pt x="267" y="4270"/>
                    <a:pt x="434" y="4504"/>
                    <a:pt x="634" y="4704"/>
                  </a:cubicBezTo>
                  <a:cubicBezTo>
                    <a:pt x="723" y="4793"/>
                    <a:pt x="827" y="4837"/>
                    <a:pt x="945" y="4837"/>
                  </a:cubicBezTo>
                  <a:cubicBezTo>
                    <a:pt x="1005" y="4837"/>
                    <a:pt x="1068" y="4826"/>
                    <a:pt x="1134" y="4804"/>
                  </a:cubicBezTo>
                  <a:cubicBezTo>
                    <a:pt x="1301" y="4771"/>
                    <a:pt x="1434" y="4637"/>
                    <a:pt x="1535" y="4470"/>
                  </a:cubicBezTo>
                  <a:cubicBezTo>
                    <a:pt x="2168" y="3170"/>
                    <a:pt x="2168" y="1668"/>
                    <a:pt x="1535" y="368"/>
                  </a:cubicBezTo>
                  <a:cubicBezTo>
                    <a:pt x="1434" y="201"/>
                    <a:pt x="1301" y="101"/>
                    <a:pt x="1134" y="34"/>
                  </a:cubicBezTo>
                  <a:cubicBezTo>
                    <a:pt x="1068" y="12"/>
                    <a:pt x="1005" y="1"/>
                    <a:pt x="94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9" name="Google Shape;1639;p37"/>
            <p:cNvSpPr/>
            <p:nvPr/>
          </p:nvSpPr>
          <p:spPr>
            <a:xfrm>
              <a:off x="5191375" y="1499500"/>
              <a:ext cx="338600" cy="695375"/>
            </a:xfrm>
            <a:custGeom>
              <a:rect b="b" l="l" r="r" t="t"/>
              <a:pathLst>
                <a:path extrusionOk="0" h="27815" w="13544">
                  <a:moveTo>
                    <a:pt x="6106" y="1"/>
                  </a:moveTo>
                  <a:cubicBezTo>
                    <a:pt x="4054" y="1"/>
                    <a:pt x="1997" y="479"/>
                    <a:pt x="101" y="1449"/>
                  </a:cubicBezTo>
                  <a:cubicBezTo>
                    <a:pt x="101" y="1449"/>
                    <a:pt x="1" y="10255"/>
                    <a:pt x="267" y="14058"/>
                  </a:cubicBezTo>
                  <a:cubicBezTo>
                    <a:pt x="568" y="17894"/>
                    <a:pt x="4437" y="18228"/>
                    <a:pt x="4437" y="18228"/>
                  </a:cubicBezTo>
                  <a:cubicBezTo>
                    <a:pt x="4437" y="18228"/>
                    <a:pt x="4504" y="20796"/>
                    <a:pt x="4637" y="23365"/>
                  </a:cubicBezTo>
                  <a:cubicBezTo>
                    <a:pt x="4733" y="25878"/>
                    <a:pt x="6801" y="27815"/>
                    <a:pt x="9307" y="27815"/>
                  </a:cubicBezTo>
                  <a:cubicBezTo>
                    <a:pt x="9428" y="27815"/>
                    <a:pt x="9551" y="27810"/>
                    <a:pt x="9674" y="27801"/>
                  </a:cubicBezTo>
                  <a:cubicBezTo>
                    <a:pt x="12076" y="27601"/>
                    <a:pt x="13343" y="25333"/>
                    <a:pt x="13343" y="22931"/>
                  </a:cubicBezTo>
                  <a:lnTo>
                    <a:pt x="13343" y="15692"/>
                  </a:lnTo>
                  <a:lnTo>
                    <a:pt x="13544" y="2283"/>
                  </a:lnTo>
                  <a:cubicBezTo>
                    <a:pt x="11304" y="771"/>
                    <a:pt x="8710" y="1"/>
                    <a:pt x="6106" y="1"/>
                  </a:cubicBez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0" name="Google Shape;1640;p37"/>
            <p:cNvSpPr/>
            <p:nvPr/>
          </p:nvSpPr>
          <p:spPr>
            <a:xfrm>
              <a:off x="5309175" y="1747450"/>
              <a:ext cx="38175" cy="55975"/>
            </a:xfrm>
            <a:custGeom>
              <a:rect b="b" l="l" r="r" t="t"/>
              <a:pathLst>
                <a:path extrusionOk="0" h="2239" w="1527">
                  <a:moveTo>
                    <a:pt x="345" y="0"/>
                  </a:moveTo>
                  <a:cubicBezTo>
                    <a:pt x="121" y="0"/>
                    <a:pt x="1" y="79"/>
                    <a:pt x="25" y="104"/>
                  </a:cubicBezTo>
                  <a:cubicBezTo>
                    <a:pt x="25" y="137"/>
                    <a:pt x="259" y="104"/>
                    <a:pt x="559" y="204"/>
                  </a:cubicBezTo>
                  <a:cubicBezTo>
                    <a:pt x="959" y="337"/>
                    <a:pt x="1260" y="737"/>
                    <a:pt x="1226" y="1171"/>
                  </a:cubicBezTo>
                  <a:cubicBezTo>
                    <a:pt x="1226" y="1571"/>
                    <a:pt x="926" y="1938"/>
                    <a:pt x="526" y="2038"/>
                  </a:cubicBezTo>
                  <a:cubicBezTo>
                    <a:pt x="326" y="2038"/>
                    <a:pt x="159" y="1972"/>
                    <a:pt x="59" y="1838"/>
                  </a:cubicBezTo>
                  <a:lnTo>
                    <a:pt x="59" y="1838"/>
                  </a:lnTo>
                  <a:cubicBezTo>
                    <a:pt x="59" y="1838"/>
                    <a:pt x="59" y="1938"/>
                    <a:pt x="92" y="2005"/>
                  </a:cubicBezTo>
                  <a:cubicBezTo>
                    <a:pt x="192" y="2138"/>
                    <a:pt x="359" y="2205"/>
                    <a:pt x="526" y="2238"/>
                  </a:cubicBezTo>
                  <a:cubicBezTo>
                    <a:pt x="1059" y="2205"/>
                    <a:pt x="1493" y="1738"/>
                    <a:pt x="1493" y="1171"/>
                  </a:cubicBezTo>
                  <a:cubicBezTo>
                    <a:pt x="1526" y="871"/>
                    <a:pt x="1426" y="571"/>
                    <a:pt x="1226" y="370"/>
                  </a:cubicBezTo>
                  <a:cubicBezTo>
                    <a:pt x="1059" y="204"/>
                    <a:pt x="859" y="70"/>
                    <a:pt x="626" y="37"/>
                  </a:cubicBezTo>
                  <a:cubicBezTo>
                    <a:pt x="520" y="10"/>
                    <a:pt x="426" y="0"/>
                    <a:pt x="345" y="0"/>
                  </a:cubicBezTo>
                  <a:close/>
                </a:path>
              </a:pathLst>
            </a:custGeom>
            <a:solidFill>
              <a:srgbClr val="AA6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1" name="Google Shape;1641;p37"/>
            <p:cNvSpPr/>
            <p:nvPr/>
          </p:nvSpPr>
          <p:spPr>
            <a:xfrm>
              <a:off x="5163850" y="1712075"/>
              <a:ext cx="129300" cy="22125"/>
            </a:xfrm>
            <a:custGeom>
              <a:rect b="b" l="l" r="r" t="t"/>
              <a:pathLst>
                <a:path extrusionOk="0" h="885" w="5172">
                  <a:moveTo>
                    <a:pt x="102" y="0"/>
                  </a:moveTo>
                  <a:cubicBezTo>
                    <a:pt x="36" y="0"/>
                    <a:pt x="1" y="6"/>
                    <a:pt x="1" y="18"/>
                  </a:cubicBezTo>
                  <a:cubicBezTo>
                    <a:pt x="835" y="284"/>
                    <a:pt x="1669" y="485"/>
                    <a:pt x="2569" y="585"/>
                  </a:cubicBezTo>
                  <a:cubicBezTo>
                    <a:pt x="3403" y="751"/>
                    <a:pt x="4271" y="851"/>
                    <a:pt x="5171" y="885"/>
                  </a:cubicBezTo>
                  <a:cubicBezTo>
                    <a:pt x="4337" y="618"/>
                    <a:pt x="3470" y="418"/>
                    <a:pt x="2603" y="318"/>
                  </a:cubicBezTo>
                  <a:cubicBezTo>
                    <a:pt x="1418" y="125"/>
                    <a:pt x="416" y="0"/>
                    <a:pt x="10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2" name="Google Shape;1642;p37"/>
            <p:cNvSpPr/>
            <p:nvPr/>
          </p:nvSpPr>
          <p:spPr>
            <a:xfrm>
              <a:off x="5111325" y="1419300"/>
              <a:ext cx="606275" cy="547425"/>
            </a:xfrm>
            <a:custGeom>
              <a:rect b="b" l="l" r="r" t="t"/>
              <a:pathLst>
                <a:path extrusionOk="0" h="21897" w="24251">
                  <a:moveTo>
                    <a:pt x="7466" y="1"/>
                  </a:moveTo>
                  <a:cubicBezTo>
                    <a:pt x="6982" y="1"/>
                    <a:pt x="6510" y="95"/>
                    <a:pt x="6071" y="320"/>
                  </a:cubicBezTo>
                  <a:cubicBezTo>
                    <a:pt x="5171" y="787"/>
                    <a:pt x="4570" y="1655"/>
                    <a:pt x="3703" y="2155"/>
                  </a:cubicBezTo>
                  <a:cubicBezTo>
                    <a:pt x="2469" y="2856"/>
                    <a:pt x="801" y="2722"/>
                    <a:pt x="200" y="4523"/>
                  </a:cubicBezTo>
                  <a:cubicBezTo>
                    <a:pt x="0" y="5157"/>
                    <a:pt x="34" y="5858"/>
                    <a:pt x="234" y="6458"/>
                  </a:cubicBezTo>
                  <a:cubicBezTo>
                    <a:pt x="844" y="8264"/>
                    <a:pt x="2650" y="9284"/>
                    <a:pt x="4437" y="9284"/>
                  </a:cubicBezTo>
                  <a:cubicBezTo>
                    <a:pt x="5093" y="9284"/>
                    <a:pt x="5747" y="9146"/>
                    <a:pt x="6338" y="8860"/>
                  </a:cubicBezTo>
                  <a:lnTo>
                    <a:pt x="6338" y="8860"/>
                  </a:lnTo>
                  <a:cubicBezTo>
                    <a:pt x="6372" y="9260"/>
                    <a:pt x="5971" y="10194"/>
                    <a:pt x="6405" y="11528"/>
                  </a:cubicBezTo>
                  <a:cubicBezTo>
                    <a:pt x="6572" y="11929"/>
                    <a:pt x="6605" y="12596"/>
                    <a:pt x="7239" y="12596"/>
                  </a:cubicBezTo>
                  <a:cubicBezTo>
                    <a:pt x="7672" y="12054"/>
                    <a:pt x="8274" y="11738"/>
                    <a:pt x="8890" y="11738"/>
                  </a:cubicBezTo>
                  <a:cubicBezTo>
                    <a:pt x="9222" y="11738"/>
                    <a:pt x="9558" y="11830"/>
                    <a:pt x="9874" y="12029"/>
                  </a:cubicBezTo>
                  <a:cubicBezTo>
                    <a:pt x="10741" y="12629"/>
                    <a:pt x="11075" y="13797"/>
                    <a:pt x="10608" y="14797"/>
                  </a:cubicBezTo>
                  <a:cubicBezTo>
                    <a:pt x="10208" y="15498"/>
                    <a:pt x="9540" y="16032"/>
                    <a:pt x="8740" y="16198"/>
                  </a:cubicBezTo>
                  <a:cubicBezTo>
                    <a:pt x="8006" y="16365"/>
                    <a:pt x="7506" y="17066"/>
                    <a:pt x="7606" y="17800"/>
                  </a:cubicBezTo>
                  <a:cubicBezTo>
                    <a:pt x="7706" y="18767"/>
                    <a:pt x="9307" y="19100"/>
                    <a:pt x="10007" y="19868"/>
                  </a:cubicBezTo>
                  <a:cubicBezTo>
                    <a:pt x="11142" y="21102"/>
                    <a:pt x="13610" y="21636"/>
                    <a:pt x="15245" y="21802"/>
                  </a:cubicBezTo>
                  <a:cubicBezTo>
                    <a:pt x="15698" y="21856"/>
                    <a:pt x="16012" y="21896"/>
                    <a:pt x="16249" y="21896"/>
                  </a:cubicBezTo>
                  <a:cubicBezTo>
                    <a:pt x="16745" y="21896"/>
                    <a:pt x="16907" y="21722"/>
                    <a:pt x="17313" y="21135"/>
                  </a:cubicBezTo>
                  <a:cubicBezTo>
                    <a:pt x="17385" y="21141"/>
                    <a:pt x="17457" y="21144"/>
                    <a:pt x="17530" y="21144"/>
                  </a:cubicBezTo>
                  <a:cubicBezTo>
                    <a:pt x="17891" y="21144"/>
                    <a:pt x="18252" y="21074"/>
                    <a:pt x="18614" y="20935"/>
                  </a:cubicBezTo>
                  <a:cubicBezTo>
                    <a:pt x="20682" y="20168"/>
                    <a:pt x="21883" y="18000"/>
                    <a:pt x="21449" y="15831"/>
                  </a:cubicBezTo>
                  <a:cubicBezTo>
                    <a:pt x="22950" y="15498"/>
                    <a:pt x="24118" y="14197"/>
                    <a:pt x="24218" y="12663"/>
                  </a:cubicBezTo>
                  <a:cubicBezTo>
                    <a:pt x="24251" y="11095"/>
                    <a:pt x="23250" y="9694"/>
                    <a:pt x="21749" y="9227"/>
                  </a:cubicBezTo>
                  <a:cubicBezTo>
                    <a:pt x="22616" y="7993"/>
                    <a:pt x="21883" y="6258"/>
                    <a:pt x="20382" y="5991"/>
                  </a:cubicBezTo>
                  <a:cubicBezTo>
                    <a:pt x="20248" y="5958"/>
                    <a:pt x="20115" y="5958"/>
                    <a:pt x="19981" y="5958"/>
                  </a:cubicBezTo>
                  <a:cubicBezTo>
                    <a:pt x="19915" y="5858"/>
                    <a:pt x="19814" y="5791"/>
                    <a:pt x="19748" y="5724"/>
                  </a:cubicBezTo>
                  <a:cubicBezTo>
                    <a:pt x="18580" y="4657"/>
                    <a:pt x="18447" y="3022"/>
                    <a:pt x="17079" y="2222"/>
                  </a:cubicBezTo>
                  <a:cubicBezTo>
                    <a:pt x="16405" y="1801"/>
                    <a:pt x="15638" y="1592"/>
                    <a:pt x="14871" y="1592"/>
                  </a:cubicBezTo>
                  <a:cubicBezTo>
                    <a:pt x="14120" y="1592"/>
                    <a:pt x="13370" y="1792"/>
                    <a:pt x="12709" y="2188"/>
                  </a:cubicBezTo>
                  <a:cubicBezTo>
                    <a:pt x="11809" y="1755"/>
                    <a:pt x="10975" y="1154"/>
                    <a:pt x="10074" y="721"/>
                  </a:cubicBezTo>
                  <a:cubicBezTo>
                    <a:pt x="9257" y="312"/>
                    <a:pt x="8343" y="1"/>
                    <a:pt x="746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3" name="Google Shape;1643;p37"/>
            <p:cNvSpPr/>
            <p:nvPr/>
          </p:nvSpPr>
          <p:spPr>
            <a:xfrm>
              <a:off x="5314800" y="1590750"/>
              <a:ext cx="206000" cy="184950"/>
            </a:xfrm>
            <a:custGeom>
              <a:rect b="b" l="l" r="r" t="t"/>
              <a:pathLst>
                <a:path extrusionOk="0" h="7398" w="8240">
                  <a:moveTo>
                    <a:pt x="8240" y="7272"/>
                  </a:moveTo>
                  <a:cubicBezTo>
                    <a:pt x="8238" y="7273"/>
                    <a:pt x="8071" y="7339"/>
                    <a:pt x="7739" y="7372"/>
                  </a:cubicBezTo>
                  <a:cubicBezTo>
                    <a:pt x="7906" y="7372"/>
                    <a:pt x="8073" y="7339"/>
                    <a:pt x="8240" y="7272"/>
                  </a:cubicBezTo>
                  <a:close/>
                  <a:moveTo>
                    <a:pt x="34" y="0"/>
                  </a:moveTo>
                  <a:cubicBezTo>
                    <a:pt x="0" y="167"/>
                    <a:pt x="0" y="334"/>
                    <a:pt x="0" y="501"/>
                  </a:cubicBezTo>
                  <a:cubicBezTo>
                    <a:pt x="67" y="1001"/>
                    <a:pt x="234" y="1435"/>
                    <a:pt x="534" y="1835"/>
                  </a:cubicBezTo>
                  <a:cubicBezTo>
                    <a:pt x="968" y="2402"/>
                    <a:pt x="1568" y="2802"/>
                    <a:pt x="2269" y="3003"/>
                  </a:cubicBezTo>
                  <a:cubicBezTo>
                    <a:pt x="2845" y="3141"/>
                    <a:pt x="3452" y="3215"/>
                    <a:pt x="4059" y="3215"/>
                  </a:cubicBezTo>
                  <a:cubicBezTo>
                    <a:pt x="4295" y="3215"/>
                    <a:pt x="4531" y="3204"/>
                    <a:pt x="4765" y="3181"/>
                  </a:cubicBezTo>
                  <a:lnTo>
                    <a:pt x="4765" y="3181"/>
                  </a:lnTo>
                  <a:cubicBezTo>
                    <a:pt x="4403" y="3979"/>
                    <a:pt x="4372" y="4908"/>
                    <a:pt x="4771" y="5738"/>
                  </a:cubicBezTo>
                  <a:cubicBezTo>
                    <a:pt x="5071" y="6405"/>
                    <a:pt x="5604" y="6905"/>
                    <a:pt x="6305" y="7172"/>
                  </a:cubicBezTo>
                  <a:cubicBezTo>
                    <a:pt x="6630" y="7322"/>
                    <a:pt x="6993" y="7397"/>
                    <a:pt x="7365" y="7397"/>
                  </a:cubicBezTo>
                  <a:cubicBezTo>
                    <a:pt x="7489" y="7397"/>
                    <a:pt x="7614" y="7389"/>
                    <a:pt x="7739" y="7372"/>
                  </a:cubicBezTo>
                  <a:lnTo>
                    <a:pt x="7739" y="7372"/>
                  </a:lnTo>
                  <a:cubicBezTo>
                    <a:pt x="7658" y="7378"/>
                    <a:pt x="7578" y="7381"/>
                    <a:pt x="7498" y="7381"/>
                  </a:cubicBezTo>
                  <a:cubicBezTo>
                    <a:pt x="7088" y="7381"/>
                    <a:pt x="6702" y="7307"/>
                    <a:pt x="6338" y="7139"/>
                  </a:cubicBezTo>
                  <a:cubicBezTo>
                    <a:pt x="5671" y="6872"/>
                    <a:pt x="5137" y="6372"/>
                    <a:pt x="4837" y="5704"/>
                  </a:cubicBezTo>
                  <a:cubicBezTo>
                    <a:pt x="4470" y="4904"/>
                    <a:pt x="4470" y="4003"/>
                    <a:pt x="4871" y="3203"/>
                  </a:cubicBezTo>
                  <a:lnTo>
                    <a:pt x="4904" y="3136"/>
                  </a:lnTo>
                  <a:lnTo>
                    <a:pt x="4937" y="3069"/>
                  </a:lnTo>
                  <a:lnTo>
                    <a:pt x="4871" y="3069"/>
                  </a:lnTo>
                  <a:cubicBezTo>
                    <a:pt x="4571" y="3104"/>
                    <a:pt x="4272" y="3122"/>
                    <a:pt x="3974" y="3122"/>
                  </a:cubicBezTo>
                  <a:cubicBezTo>
                    <a:pt x="3409" y="3122"/>
                    <a:pt x="2848" y="3055"/>
                    <a:pt x="2302" y="2902"/>
                  </a:cubicBezTo>
                  <a:cubicBezTo>
                    <a:pt x="1602" y="2736"/>
                    <a:pt x="1001" y="2335"/>
                    <a:pt x="568" y="1802"/>
                  </a:cubicBezTo>
                  <a:cubicBezTo>
                    <a:pt x="301" y="1435"/>
                    <a:pt x="101" y="968"/>
                    <a:pt x="34" y="501"/>
                  </a:cubicBezTo>
                  <a:cubicBezTo>
                    <a:pt x="34" y="334"/>
                    <a:pt x="34" y="167"/>
                    <a:pt x="34"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4" name="Google Shape;1644;p37"/>
            <p:cNvSpPr/>
            <p:nvPr/>
          </p:nvSpPr>
          <p:spPr>
            <a:xfrm>
              <a:off x="5413200" y="1510575"/>
              <a:ext cx="215175" cy="182775"/>
            </a:xfrm>
            <a:custGeom>
              <a:rect b="b" l="l" r="r" t="t"/>
              <a:pathLst>
                <a:path extrusionOk="0" h="7311" w="8607">
                  <a:moveTo>
                    <a:pt x="1726" y="1"/>
                  </a:moveTo>
                  <a:cubicBezTo>
                    <a:pt x="1674" y="1"/>
                    <a:pt x="1621" y="2"/>
                    <a:pt x="1568" y="5"/>
                  </a:cubicBezTo>
                  <a:cubicBezTo>
                    <a:pt x="1135" y="38"/>
                    <a:pt x="734" y="139"/>
                    <a:pt x="368" y="339"/>
                  </a:cubicBezTo>
                  <a:cubicBezTo>
                    <a:pt x="234" y="405"/>
                    <a:pt x="101" y="472"/>
                    <a:pt x="1" y="572"/>
                  </a:cubicBezTo>
                  <a:cubicBezTo>
                    <a:pt x="1" y="577"/>
                    <a:pt x="3" y="579"/>
                    <a:pt x="8" y="579"/>
                  </a:cubicBezTo>
                  <a:cubicBezTo>
                    <a:pt x="38" y="579"/>
                    <a:pt x="169" y="488"/>
                    <a:pt x="401" y="372"/>
                  </a:cubicBezTo>
                  <a:cubicBezTo>
                    <a:pt x="768" y="172"/>
                    <a:pt x="1168" y="72"/>
                    <a:pt x="1568" y="72"/>
                  </a:cubicBezTo>
                  <a:cubicBezTo>
                    <a:pt x="1618" y="69"/>
                    <a:pt x="1669" y="68"/>
                    <a:pt x="1719" y="68"/>
                  </a:cubicBezTo>
                  <a:cubicBezTo>
                    <a:pt x="2274" y="68"/>
                    <a:pt x="2844" y="236"/>
                    <a:pt x="3303" y="572"/>
                  </a:cubicBezTo>
                  <a:cubicBezTo>
                    <a:pt x="3903" y="1039"/>
                    <a:pt x="4304" y="1706"/>
                    <a:pt x="4437" y="2474"/>
                  </a:cubicBezTo>
                  <a:lnTo>
                    <a:pt x="4437" y="2540"/>
                  </a:lnTo>
                  <a:lnTo>
                    <a:pt x="4470" y="2507"/>
                  </a:lnTo>
                  <a:cubicBezTo>
                    <a:pt x="4804" y="2373"/>
                    <a:pt x="5171" y="2307"/>
                    <a:pt x="5538" y="2307"/>
                  </a:cubicBezTo>
                  <a:cubicBezTo>
                    <a:pt x="6472" y="2307"/>
                    <a:pt x="7306" y="2740"/>
                    <a:pt x="7873" y="3441"/>
                  </a:cubicBezTo>
                  <a:cubicBezTo>
                    <a:pt x="8307" y="4041"/>
                    <a:pt x="8507" y="4775"/>
                    <a:pt x="8440" y="5509"/>
                  </a:cubicBezTo>
                  <a:cubicBezTo>
                    <a:pt x="8373" y="6009"/>
                    <a:pt x="8206" y="6476"/>
                    <a:pt x="7906" y="6877"/>
                  </a:cubicBezTo>
                  <a:cubicBezTo>
                    <a:pt x="7806" y="7010"/>
                    <a:pt x="7706" y="7177"/>
                    <a:pt x="7573" y="7310"/>
                  </a:cubicBezTo>
                  <a:cubicBezTo>
                    <a:pt x="7706" y="7177"/>
                    <a:pt x="7840" y="7043"/>
                    <a:pt x="7973" y="6910"/>
                  </a:cubicBezTo>
                  <a:cubicBezTo>
                    <a:pt x="8240" y="6476"/>
                    <a:pt x="8440" y="6009"/>
                    <a:pt x="8507" y="5509"/>
                  </a:cubicBezTo>
                  <a:cubicBezTo>
                    <a:pt x="8607" y="4742"/>
                    <a:pt x="8407" y="4008"/>
                    <a:pt x="7940" y="3374"/>
                  </a:cubicBezTo>
                  <a:cubicBezTo>
                    <a:pt x="7373" y="2640"/>
                    <a:pt x="6505" y="2240"/>
                    <a:pt x="5571" y="2240"/>
                  </a:cubicBezTo>
                  <a:cubicBezTo>
                    <a:pt x="5505" y="2234"/>
                    <a:pt x="5439" y="2232"/>
                    <a:pt x="5374" y="2232"/>
                  </a:cubicBezTo>
                  <a:cubicBezTo>
                    <a:pt x="5069" y="2232"/>
                    <a:pt x="4782" y="2293"/>
                    <a:pt x="4496" y="2414"/>
                  </a:cubicBezTo>
                  <a:lnTo>
                    <a:pt x="4496" y="2414"/>
                  </a:lnTo>
                  <a:cubicBezTo>
                    <a:pt x="4382" y="1638"/>
                    <a:pt x="3954" y="961"/>
                    <a:pt x="3336" y="505"/>
                  </a:cubicBezTo>
                  <a:cubicBezTo>
                    <a:pt x="2847" y="169"/>
                    <a:pt x="2302" y="1"/>
                    <a:pt x="1726"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5" name="Google Shape;1645;p37"/>
            <p:cNvSpPr/>
            <p:nvPr/>
          </p:nvSpPr>
          <p:spPr>
            <a:xfrm>
              <a:off x="5359000" y="1814250"/>
              <a:ext cx="150125" cy="36175"/>
            </a:xfrm>
            <a:custGeom>
              <a:rect b="b" l="l" r="r" t="t"/>
              <a:pathLst>
                <a:path extrusionOk="0" h="1447" w="6005">
                  <a:moveTo>
                    <a:pt x="0" y="0"/>
                  </a:moveTo>
                  <a:lnTo>
                    <a:pt x="0" y="0"/>
                  </a:lnTo>
                  <a:cubicBezTo>
                    <a:pt x="34" y="100"/>
                    <a:pt x="67" y="167"/>
                    <a:pt x="134" y="234"/>
                  </a:cubicBezTo>
                  <a:cubicBezTo>
                    <a:pt x="501" y="767"/>
                    <a:pt x="1034" y="1134"/>
                    <a:pt x="1668" y="1268"/>
                  </a:cubicBezTo>
                  <a:cubicBezTo>
                    <a:pt x="1844" y="1306"/>
                    <a:pt x="2024" y="1325"/>
                    <a:pt x="2204" y="1325"/>
                  </a:cubicBezTo>
                  <a:cubicBezTo>
                    <a:pt x="2787" y="1325"/>
                    <a:pt x="3369" y="1125"/>
                    <a:pt x="3825" y="739"/>
                  </a:cubicBezTo>
                  <a:lnTo>
                    <a:pt x="3825" y="739"/>
                  </a:lnTo>
                  <a:cubicBezTo>
                    <a:pt x="3993" y="1021"/>
                    <a:pt x="4251" y="1239"/>
                    <a:pt x="4570" y="1334"/>
                  </a:cubicBezTo>
                  <a:cubicBezTo>
                    <a:pt x="4770" y="1409"/>
                    <a:pt x="4971" y="1447"/>
                    <a:pt x="5171" y="1447"/>
                  </a:cubicBezTo>
                  <a:cubicBezTo>
                    <a:pt x="5237" y="1447"/>
                    <a:pt x="5304" y="1443"/>
                    <a:pt x="5371" y="1434"/>
                  </a:cubicBezTo>
                  <a:cubicBezTo>
                    <a:pt x="5538" y="1401"/>
                    <a:pt x="5704" y="1368"/>
                    <a:pt x="5871" y="1268"/>
                  </a:cubicBezTo>
                  <a:cubicBezTo>
                    <a:pt x="5905" y="1234"/>
                    <a:pt x="5971" y="1201"/>
                    <a:pt x="6005" y="1168"/>
                  </a:cubicBezTo>
                  <a:lnTo>
                    <a:pt x="6005" y="1168"/>
                  </a:lnTo>
                  <a:cubicBezTo>
                    <a:pt x="5805" y="1268"/>
                    <a:pt x="5604" y="1334"/>
                    <a:pt x="5371" y="1368"/>
                  </a:cubicBezTo>
                  <a:cubicBezTo>
                    <a:pt x="5304" y="1376"/>
                    <a:pt x="5237" y="1380"/>
                    <a:pt x="5171" y="1380"/>
                  </a:cubicBezTo>
                  <a:cubicBezTo>
                    <a:pt x="4973" y="1380"/>
                    <a:pt x="4779" y="1343"/>
                    <a:pt x="4604" y="1268"/>
                  </a:cubicBezTo>
                  <a:cubicBezTo>
                    <a:pt x="4303" y="1134"/>
                    <a:pt x="4037" y="934"/>
                    <a:pt x="3870" y="634"/>
                  </a:cubicBezTo>
                  <a:lnTo>
                    <a:pt x="3870" y="601"/>
                  </a:lnTo>
                  <a:lnTo>
                    <a:pt x="3803" y="634"/>
                  </a:lnTo>
                  <a:cubicBezTo>
                    <a:pt x="3570" y="834"/>
                    <a:pt x="3303" y="1001"/>
                    <a:pt x="2969" y="1101"/>
                  </a:cubicBezTo>
                  <a:cubicBezTo>
                    <a:pt x="2702" y="1190"/>
                    <a:pt x="2406" y="1234"/>
                    <a:pt x="2109" y="1234"/>
                  </a:cubicBezTo>
                  <a:cubicBezTo>
                    <a:pt x="1961" y="1234"/>
                    <a:pt x="1813" y="1223"/>
                    <a:pt x="1668" y="1201"/>
                  </a:cubicBezTo>
                  <a:cubicBezTo>
                    <a:pt x="1301" y="1101"/>
                    <a:pt x="968" y="967"/>
                    <a:pt x="701" y="734"/>
                  </a:cubicBezTo>
                  <a:cubicBezTo>
                    <a:pt x="401" y="534"/>
                    <a:pt x="167" y="300"/>
                    <a:pt x="0"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6" name="Google Shape;1646;p37"/>
            <p:cNvSpPr/>
            <p:nvPr/>
          </p:nvSpPr>
          <p:spPr>
            <a:xfrm>
              <a:off x="5492425" y="1696250"/>
              <a:ext cx="182550" cy="159675"/>
            </a:xfrm>
            <a:custGeom>
              <a:rect b="b" l="l" r="r" t="t"/>
              <a:pathLst>
                <a:path extrusionOk="0" h="6387" w="7302">
                  <a:moveTo>
                    <a:pt x="5051" y="1"/>
                  </a:moveTo>
                  <a:cubicBezTo>
                    <a:pt x="4329" y="1"/>
                    <a:pt x="3236" y="617"/>
                    <a:pt x="3236" y="617"/>
                  </a:cubicBezTo>
                  <a:cubicBezTo>
                    <a:pt x="3103" y="417"/>
                    <a:pt x="2936" y="284"/>
                    <a:pt x="2736" y="250"/>
                  </a:cubicBezTo>
                  <a:cubicBezTo>
                    <a:pt x="2632" y="233"/>
                    <a:pt x="2531" y="225"/>
                    <a:pt x="2433" y="225"/>
                  </a:cubicBezTo>
                  <a:cubicBezTo>
                    <a:pt x="975" y="225"/>
                    <a:pt x="106" y="1994"/>
                    <a:pt x="1168" y="3119"/>
                  </a:cubicBezTo>
                  <a:cubicBezTo>
                    <a:pt x="167" y="3719"/>
                    <a:pt x="1" y="5120"/>
                    <a:pt x="868" y="5921"/>
                  </a:cubicBezTo>
                  <a:cubicBezTo>
                    <a:pt x="1210" y="6237"/>
                    <a:pt x="1630" y="6386"/>
                    <a:pt x="2046" y="6386"/>
                  </a:cubicBezTo>
                  <a:cubicBezTo>
                    <a:pt x="2684" y="6386"/>
                    <a:pt x="3313" y="6034"/>
                    <a:pt x="3636" y="5387"/>
                  </a:cubicBezTo>
                  <a:cubicBezTo>
                    <a:pt x="4022" y="5799"/>
                    <a:pt x="4477" y="5974"/>
                    <a:pt x="4918" y="5974"/>
                  </a:cubicBezTo>
                  <a:cubicBezTo>
                    <a:pt x="6159" y="5974"/>
                    <a:pt x="7301" y="4596"/>
                    <a:pt x="6539" y="3219"/>
                  </a:cubicBezTo>
                  <a:cubicBezTo>
                    <a:pt x="7072" y="2752"/>
                    <a:pt x="7239" y="1951"/>
                    <a:pt x="6905" y="1318"/>
                  </a:cubicBezTo>
                  <a:cubicBezTo>
                    <a:pt x="6605" y="617"/>
                    <a:pt x="5971" y="150"/>
                    <a:pt x="5238" y="17"/>
                  </a:cubicBezTo>
                  <a:cubicBezTo>
                    <a:pt x="5179" y="6"/>
                    <a:pt x="5117" y="1"/>
                    <a:pt x="5051"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7" name="Google Shape;1647;p37"/>
            <p:cNvSpPr/>
            <p:nvPr/>
          </p:nvSpPr>
          <p:spPr>
            <a:xfrm>
              <a:off x="5511600" y="1732525"/>
              <a:ext cx="47575" cy="29200"/>
            </a:xfrm>
            <a:custGeom>
              <a:rect b="b" l="l" r="r" t="t"/>
              <a:pathLst>
                <a:path extrusionOk="0" h="1168" w="1903">
                  <a:moveTo>
                    <a:pt x="1" y="0"/>
                  </a:moveTo>
                  <a:cubicBezTo>
                    <a:pt x="1" y="33"/>
                    <a:pt x="134" y="0"/>
                    <a:pt x="334" y="67"/>
                  </a:cubicBezTo>
                  <a:cubicBezTo>
                    <a:pt x="601" y="100"/>
                    <a:pt x="835" y="200"/>
                    <a:pt x="1068" y="367"/>
                  </a:cubicBezTo>
                  <a:cubicBezTo>
                    <a:pt x="1368" y="567"/>
                    <a:pt x="1669" y="834"/>
                    <a:pt x="1902" y="1168"/>
                  </a:cubicBezTo>
                  <a:cubicBezTo>
                    <a:pt x="1869" y="1068"/>
                    <a:pt x="1802" y="967"/>
                    <a:pt x="1702" y="867"/>
                  </a:cubicBezTo>
                  <a:cubicBezTo>
                    <a:pt x="1535" y="667"/>
                    <a:pt x="1335" y="467"/>
                    <a:pt x="1102" y="300"/>
                  </a:cubicBezTo>
                  <a:cubicBezTo>
                    <a:pt x="868" y="167"/>
                    <a:pt x="601" y="67"/>
                    <a:pt x="3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8" name="Google Shape;1648;p37"/>
            <p:cNvSpPr/>
            <p:nvPr/>
          </p:nvSpPr>
          <p:spPr>
            <a:xfrm>
              <a:off x="5558300" y="1702500"/>
              <a:ext cx="19200" cy="54225"/>
            </a:xfrm>
            <a:custGeom>
              <a:rect b="b" l="l" r="r" t="t"/>
              <a:pathLst>
                <a:path extrusionOk="0" h="2169" w="768">
                  <a:moveTo>
                    <a:pt x="1" y="0"/>
                  </a:moveTo>
                  <a:cubicBezTo>
                    <a:pt x="201" y="334"/>
                    <a:pt x="368" y="667"/>
                    <a:pt x="501" y="1034"/>
                  </a:cubicBezTo>
                  <a:cubicBezTo>
                    <a:pt x="635" y="1401"/>
                    <a:pt x="668" y="1768"/>
                    <a:pt x="668" y="2168"/>
                  </a:cubicBezTo>
                  <a:cubicBezTo>
                    <a:pt x="768" y="1768"/>
                    <a:pt x="735" y="1368"/>
                    <a:pt x="601" y="1001"/>
                  </a:cubicBezTo>
                  <a:cubicBezTo>
                    <a:pt x="501" y="734"/>
                    <a:pt x="368" y="467"/>
                    <a:pt x="201" y="267"/>
                  </a:cubicBezTo>
                  <a:cubicBezTo>
                    <a:pt x="168" y="167"/>
                    <a:pt x="67" y="67"/>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9" name="Google Shape;1649;p37"/>
            <p:cNvSpPr/>
            <p:nvPr/>
          </p:nvSpPr>
          <p:spPr>
            <a:xfrm>
              <a:off x="5590825" y="1699150"/>
              <a:ext cx="15050" cy="42575"/>
            </a:xfrm>
            <a:custGeom>
              <a:rect b="b" l="l" r="r" t="t"/>
              <a:pathLst>
                <a:path extrusionOk="0" h="1703" w="602">
                  <a:moveTo>
                    <a:pt x="401" y="1"/>
                  </a:moveTo>
                  <a:lnTo>
                    <a:pt x="401" y="1"/>
                  </a:lnTo>
                  <a:cubicBezTo>
                    <a:pt x="468" y="301"/>
                    <a:pt x="468" y="601"/>
                    <a:pt x="434" y="901"/>
                  </a:cubicBezTo>
                  <a:cubicBezTo>
                    <a:pt x="334" y="1168"/>
                    <a:pt x="201" y="1469"/>
                    <a:pt x="1" y="1702"/>
                  </a:cubicBezTo>
                  <a:cubicBezTo>
                    <a:pt x="268" y="1502"/>
                    <a:pt x="434" y="1235"/>
                    <a:pt x="501" y="901"/>
                  </a:cubicBezTo>
                  <a:cubicBezTo>
                    <a:pt x="601" y="601"/>
                    <a:pt x="568" y="268"/>
                    <a:pt x="4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0" name="Google Shape;1650;p37"/>
            <p:cNvSpPr/>
            <p:nvPr/>
          </p:nvSpPr>
          <p:spPr>
            <a:xfrm>
              <a:off x="5615025" y="1700000"/>
              <a:ext cx="24200" cy="42550"/>
            </a:xfrm>
            <a:custGeom>
              <a:rect b="b" l="l" r="r" t="t"/>
              <a:pathLst>
                <a:path extrusionOk="0" h="1702" w="968">
                  <a:moveTo>
                    <a:pt x="867" y="0"/>
                  </a:moveTo>
                  <a:cubicBezTo>
                    <a:pt x="867" y="0"/>
                    <a:pt x="867" y="134"/>
                    <a:pt x="867" y="300"/>
                  </a:cubicBezTo>
                  <a:cubicBezTo>
                    <a:pt x="867" y="534"/>
                    <a:pt x="801" y="767"/>
                    <a:pt x="701" y="1001"/>
                  </a:cubicBezTo>
                  <a:cubicBezTo>
                    <a:pt x="534" y="1301"/>
                    <a:pt x="300" y="1535"/>
                    <a:pt x="0" y="1701"/>
                  </a:cubicBezTo>
                  <a:cubicBezTo>
                    <a:pt x="100" y="1668"/>
                    <a:pt x="200" y="1635"/>
                    <a:pt x="267" y="1601"/>
                  </a:cubicBezTo>
                  <a:cubicBezTo>
                    <a:pt x="500" y="1468"/>
                    <a:pt x="667" y="1268"/>
                    <a:pt x="801" y="1034"/>
                  </a:cubicBezTo>
                  <a:cubicBezTo>
                    <a:pt x="934" y="734"/>
                    <a:pt x="967" y="334"/>
                    <a:pt x="86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1" name="Google Shape;1651;p37"/>
            <p:cNvSpPr/>
            <p:nvPr/>
          </p:nvSpPr>
          <p:spPr>
            <a:xfrm>
              <a:off x="5506600" y="1782325"/>
              <a:ext cx="40050" cy="6100"/>
            </a:xfrm>
            <a:custGeom>
              <a:rect b="b" l="l" r="r" t="t"/>
              <a:pathLst>
                <a:path extrusionOk="0" h="244" w="1602">
                  <a:moveTo>
                    <a:pt x="946" y="1"/>
                  </a:moveTo>
                  <a:cubicBezTo>
                    <a:pt x="897" y="1"/>
                    <a:pt x="848" y="4"/>
                    <a:pt x="801" y="10"/>
                  </a:cubicBezTo>
                  <a:cubicBezTo>
                    <a:pt x="534" y="10"/>
                    <a:pt x="234" y="76"/>
                    <a:pt x="1" y="243"/>
                  </a:cubicBezTo>
                  <a:cubicBezTo>
                    <a:pt x="267" y="176"/>
                    <a:pt x="534" y="110"/>
                    <a:pt x="801" y="110"/>
                  </a:cubicBezTo>
                  <a:cubicBezTo>
                    <a:pt x="1068" y="110"/>
                    <a:pt x="1335" y="110"/>
                    <a:pt x="1602" y="143"/>
                  </a:cubicBezTo>
                  <a:cubicBezTo>
                    <a:pt x="1410" y="61"/>
                    <a:pt x="1172" y="1"/>
                    <a:pt x="946"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2" name="Google Shape;1652;p37"/>
            <p:cNvSpPr/>
            <p:nvPr/>
          </p:nvSpPr>
          <p:spPr>
            <a:xfrm>
              <a:off x="5506600" y="1808100"/>
              <a:ext cx="36725" cy="27025"/>
            </a:xfrm>
            <a:custGeom>
              <a:rect b="b" l="l" r="r" t="t"/>
              <a:pathLst>
                <a:path extrusionOk="0" h="1081" w="1469">
                  <a:moveTo>
                    <a:pt x="1160" y="0"/>
                  </a:moveTo>
                  <a:cubicBezTo>
                    <a:pt x="931" y="0"/>
                    <a:pt x="708" y="75"/>
                    <a:pt x="501" y="213"/>
                  </a:cubicBezTo>
                  <a:cubicBezTo>
                    <a:pt x="334" y="380"/>
                    <a:pt x="167" y="580"/>
                    <a:pt x="101" y="780"/>
                  </a:cubicBezTo>
                  <a:cubicBezTo>
                    <a:pt x="34" y="880"/>
                    <a:pt x="1" y="980"/>
                    <a:pt x="1" y="1080"/>
                  </a:cubicBezTo>
                  <a:cubicBezTo>
                    <a:pt x="67" y="980"/>
                    <a:pt x="101" y="913"/>
                    <a:pt x="134" y="813"/>
                  </a:cubicBezTo>
                  <a:cubicBezTo>
                    <a:pt x="234" y="613"/>
                    <a:pt x="401" y="446"/>
                    <a:pt x="568" y="279"/>
                  </a:cubicBezTo>
                  <a:cubicBezTo>
                    <a:pt x="835" y="113"/>
                    <a:pt x="1168" y="46"/>
                    <a:pt x="1468" y="46"/>
                  </a:cubicBezTo>
                  <a:cubicBezTo>
                    <a:pt x="1365" y="15"/>
                    <a:pt x="1262" y="0"/>
                    <a:pt x="116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3" name="Google Shape;1653;p37"/>
            <p:cNvSpPr/>
            <p:nvPr/>
          </p:nvSpPr>
          <p:spPr>
            <a:xfrm>
              <a:off x="5631700" y="1701700"/>
              <a:ext cx="175975" cy="110900"/>
            </a:xfrm>
            <a:custGeom>
              <a:rect b="b" l="l" r="r" t="t"/>
              <a:pathLst>
                <a:path extrusionOk="0" h="4436" w="7039">
                  <a:moveTo>
                    <a:pt x="3923" y="0"/>
                  </a:moveTo>
                  <a:cubicBezTo>
                    <a:pt x="3682" y="0"/>
                    <a:pt x="3441" y="22"/>
                    <a:pt x="3202" y="66"/>
                  </a:cubicBezTo>
                  <a:cubicBezTo>
                    <a:pt x="2602" y="166"/>
                    <a:pt x="2002" y="366"/>
                    <a:pt x="1468" y="599"/>
                  </a:cubicBezTo>
                  <a:cubicBezTo>
                    <a:pt x="1001" y="833"/>
                    <a:pt x="634" y="1033"/>
                    <a:pt x="367" y="1166"/>
                  </a:cubicBezTo>
                  <a:lnTo>
                    <a:pt x="67" y="1333"/>
                  </a:lnTo>
                  <a:cubicBezTo>
                    <a:pt x="0" y="1367"/>
                    <a:pt x="0" y="1400"/>
                    <a:pt x="0" y="1400"/>
                  </a:cubicBezTo>
                  <a:lnTo>
                    <a:pt x="100" y="1333"/>
                  </a:lnTo>
                  <a:lnTo>
                    <a:pt x="400" y="1200"/>
                  </a:lnTo>
                  <a:cubicBezTo>
                    <a:pt x="634" y="1066"/>
                    <a:pt x="1001" y="866"/>
                    <a:pt x="1468" y="666"/>
                  </a:cubicBezTo>
                  <a:cubicBezTo>
                    <a:pt x="2035" y="433"/>
                    <a:pt x="2602" y="232"/>
                    <a:pt x="3202" y="132"/>
                  </a:cubicBezTo>
                  <a:cubicBezTo>
                    <a:pt x="3416" y="103"/>
                    <a:pt x="3630" y="88"/>
                    <a:pt x="3843" y="88"/>
                  </a:cubicBezTo>
                  <a:cubicBezTo>
                    <a:pt x="4359" y="88"/>
                    <a:pt x="4865" y="177"/>
                    <a:pt x="5337" y="366"/>
                  </a:cubicBezTo>
                  <a:cubicBezTo>
                    <a:pt x="6038" y="666"/>
                    <a:pt x="6538" y="1200"/>
                    <a:pt x="6805" y="1900"/>
                  </a:cubicBezTo>
                  <a:cubicBezTo>
                    <a:pt x="7005" y="2467"/>
                    <a:pt x="6938" y="3101"/>
                    <a:pt x="6605" y="3601"/>
                  </a:cubicBezTo>
                  <a:cubicBezTo>
                    <a:pt x="6371" y="3935"/>
                    <a:pt x="6038" y="4202"/>
                    <a:pt x="5671" y="4335"/>
                  </a:cubicBezTo>
                  <a:cubicBezTo>
                    <a:pt x="5537" y="4369"/>
                    <a:pt x="5404" y="4402"/>
                    <a:pt x="5271" y="4435"/>
                  </a:cubicBezTo>
                  <a:cubicBezTo>
                    <a:pt x="5404" y="4435"/>
                    <a:pt x="5537" y="4402"/>
                    <a:pt x="5671" y="4369"/>
                  </a:cubicBezTo>
                  <a:cubicBezTo>
                    <a:pt x="6071" y="4235"/>
                    <a:pt x="6405" y="3968"/>
                    <a:pt x="6638" y="3635"/>
                  </a:cubicBezTo>
                  <a:cubicBezTo>
                    <a:pt x="6805" y="3401"/>
                    <a:pt x="6938" y="3134"/>
                    <a:pt x="6972" y="2834"/>
                  </a:cubicBezTo>
                  <a:cubicBezTo>
                    <a:pt x="7039" y="2534"/>
                    <a:pt x="7005" y="2200"/>
                    <a:pt x="6872" y="1867"/>
                  </a:cubicBezTo>
                  <a:cubicBezTo>
                    <a:pt x="6638" y="1166"/>
                    <a:pt x="6071" y="599"/>
                    <a:pt x="5371" y="299"/>
                  </a:cubicBezTo>
                  <a:cubicBezTo>
                    <a:pt x="4920" y="96"/>
                    <a:pt x="4424" y="0"/>
                    <a:pt x="3923"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4" name="Google Shape;1654;p37"/>
            <p:cNvSpPr/>
            <p:nvPr/>
          </p:nvSpPr>
          <p:spPr>
            <a:xfrm>
              <a:off x="5500075" y="1702175"/>
              <a:ext cx="311775" cy="292850"/>
            </a:xfrm>
            <a:custGeom>
              <a:rect b="b" l="l" r="r" t="t"/>
              <a:pathLst>
                <a:path extrusionOk="0" h="11714" w="12471">
                  <a:moveTo>
                    <a:pt x="9078" y="1"/>
                  </a:moveTo>
                  <a:cubicBezTo>
                    <a:pt x="8974" y="1"/>
                    <a:pt x="8871" y="5"/>
                    <a:pt x="8768" y="13"/>
                  </a:cubicBezTo>
                  <a:cubicBezTo>
                    <a:pt x="7533" y="113"/>
                    <a:pt x="6399" y="680"/>
                    <a:pt x="5365" y="1348"/>
                  </a:cubicBezTo>
                  <a:cubicBezTo>
                    <a:pt x="5140" y="1256"/>
                    <a:pt x="4905" y="1212"/>
                    <a:pt x="4671" y="1212"/>
                  </a:cubicBezTo>
                  <a:cubicBezTo>
                    <a:pt x="3971" y="1212"/>
                    <a:pt x="3289" y="1606"/>
                    <a:pt x="2964" y="2282"/>
                  </a:cubicBezTo>
                  <a:cubicBezTo>
                    <a:pt x="2855" y="2266"/>
                    <a:pt x="2750" y="2259"/>
                    <a:pt x="2648" y="2259"/>
                  </a:cubicBezTo>
                  <a:cubicBezTo>
                    <a:pt x="508" y="2259"/>
                    <a:pt x="0" y="5476"/>
                    <a:pt x="2230" y="6018"/>
                  </a:cubicBezTo>
                  <a:cubicBezTo>
                    <a:pt x="595" y="7318"/>
                    <a:pt x="662" y="9820"/>
                    <a:pt x="2330" y="11088"/>
                  </a:cubicBezTo>
                  <a:cubicBezTo>
                    <a:pt x="2906" y="11514"/>
                    <a:pt x="3570" y="11714"/>
                    <a:pt x="4225" y="11714"/>
                  </a:cubicBezTo>
                  <a:cubicBezTo>
                    <a:pt x="5466" y="11714"/>
                    <a:pt x="6676" y="10998"/>
                    <a:pt x="7200" y="9754"/>
                  </a:cubicBezTo>
                  <a:cubicBezTo>
                    <a:pt x="7685" y="10024"/>
                    <a:pt x="8216" y="10154"/>
                    <a:pt x="8742" y="10154"/>
                  </a:cubicBezTo>
                  <a:cubicBezTo>
                    <a:pt x="9772" y="10154"/>
                    <a:pt x="10785" y="9658"/>
                    <a:pt x="11403" y="8753"/>
                  </a:cubicBezTo>
                  <a:cubicBezTo>
                    <a:pt x="12337" y="7352"/>
                    <a:pt x="12037" y="5484"/>
                    <a:pt x="10702" y="4483"/>
                  </a:cubicBezTo>
                  <a:cubicBezTo>
                    <a:pt x="11937" y="4216"/>
                    <a:pt x="12470" y="2615"/>
                    <a:pt x="11903" y="1514"/>
                  </a:cubicBezTo>
                  <a:cubicBezTo>
                    <a:pt x="11383" y="505"/>
                    <a:pt x="10219" y="1"/>
                    <a:pt x="907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5" name="Google Shape;1655;p37"/>
            <p:cNvSpPr/>
            <p:nvPr/>
          </p:nvSpPr>
          <p:spPr>
            <a:xfrm>
              <a:off x="5503400" y="1758025"/>
              <a:ext cx="294275" cy="169875"/>
            </a:xfrm>
            <a:custGeom>
              <a:rect b="b" l="l" r="r" t="t"/>
              <a:pathLst>
                <a:path extrusionOk="0" h="6795" w="11771">
                  <a:moveTo>
                    <a:pt x="2555" y="0"/>
                  </a:moveTo>
                  <a:cubicBezTo>
                    <a:pt x="2511" y="0"/>
                    <a:pt x="2469" y="4"/>
                    <a:pt x="2430" y="14"/>
                  </a:cubicBezTo>
                  <a:cubicBezTo>
                    <a:pt x="1963" y="48"/>
                    <a:pt x="1530" y="248"/>
                    <a:pt x="1196" y="581"/>
                  </a:cubicBezTo>
                  <a:cubicBezTo>
                    <a:pt x="1" y="1838"/>
                    <a:pt x="974" y="3798"/>
                    <a:pt x="2536" y="3798"/>
                  </a:cubicBezTo>
                  <a:cubicBezTo>
                    <a:pt x="2639" y="3798"/>
                    <a:pt x="2745" y="3790"/>
                    <a:pt x="2852" y="3772"/>
                  </a:cubicBezTo>
                  <a:lnTo>
                    <a:pt x="2852" y="3772"/>
                  </a:lnTo>
                  <a:cubicBezTo>
                    <a:pt x="2704" y="3959"/>
                    <a:pt x="2630" y="4193"/>
                    <a:pt x="2630" y="4451"/>
                  </a:cubicBezTo>
                  <a:cubicBezTo>
                    <a:pt x="2630" y="4751"/>
                    <a:pt x="2697" y="5018"/>
                    <a:pt x="2831" y="5285"/>
                  </a:cubicBezTo>
                  <a:cubicBezTo>
                    <a:pt x="3097" y="5818"/>
                    <a:pt x="3531" y="6252"/>
                    <a:pt x="4065" y="6519"/>
                  </a:cubicBezTo>
                  <a:cubicBezTo>
                    <a:pt x="4382" y="6702"/>
                    <a:pt x="4740" y="6794"/>
                    <a:pt x="5099" y="6794"/>
                  </a:cubicBezTo>
                  <a:cubicBezTo>
                    <a:pt x="5457" y="6794"/>
                    <a:pt x="5816" y="6702"/>
                    <a:pt x="6133" y="6519"/>
                  </a:cubicBezTo>
                  <a:cubicBezTo>
                    <a:pt x="6700" y="6235"/>
                    <a:pt x="7088" y="5685"/>
                    <a:pt x="7158" y="5035"/>
                  </a:cubicBezTo>
                  <a:lnTo>
                    <a:pt x="7158" y="5035"/>
                  </a:lnTo>
                  <a:cubicBezTo>
                    <a:pt x="7624" y="5689"/>
                    <a:pt x="8301" y="6125"/>
                    <a:pt x="9102" y="6285"/>
                  </a:cubicBezTo>
                  <a:cubicBezTo>
                    <a:pt x="9281" y="6325"/>
                    <a:pt x="9466" y="6344"/>
                    <a:pt x="9653" y="6344"/>
                  </a:cubicBezTo>
                  <a:cubicBezTo>
                    <a:pt x="10091" y="6344"/>
                    <a:pt x="10539" y="6239"/>
                    <a:pt x="10936" y="6052"/>
                  </a:cubicBezTo>
                  <a:cubicBezTo>
                    <a:pt x="11337" y="5885"/>
                    <a:pt x="11603" y="5551"/>
                    <a:pt x="11737" y="5118"/>
                  </a:cubicBezTo>
                  <a:cubicBezTo>
                    <a:pt x="11770" y="4984"/>
                    <a:pt x="11770" y="4818"/>
                    <a:pt x="11737" y="4684"/>
                  </a:cubicBezTo>
                  <a:cubicBezTo>
                    <a:pt x="11737" y="4851"/>
                    <a:pt x="11737" y="4984"/>
                    <a:pt x="11704" y="5151"/>
                  </a:cubicBezTo>
                  <a:cubicBezTo>
                    <a:pt x="11603" y="5551"/>
                    <a:pt x="11303" y="5852"/>
                    <a:pt x="10936" y="6018"/>
                  </a:cubicBezTo>
                  <a:cubicBezTo>
                    <a:pt x="10558" y="6196"/>
                    <a:pt x="10151" y="6300"/>
                    <a:pt x="9733" y="6300"/>
                  </a:cubicBezTo>
                  <a:cubicBezTo>
                    <a:pt x="9524" y="6300"/>
                    <a:pt x="9313" y="6274"/>
                    <a:pt x="9102" y="6219"/>
                  </a:cubicBezTo>
                  <a:cubicBezTo>
                    <a:pt x="8334" y="6085"/>
                    <a:pt x="7634" y="5618"/>
                    <a:pt x="7167" y="4951"/>
                  </a:cubicBezTo>
                  <a:lnTo>
                    <a:pt x="7165" y="4948"/>
                  </a:lnTo>
                  <a:lnTo>
                    <a:pt x="7165" y="4948"/>
                  </a:lnTo>
                  <a:cubicBezTo>
                    <a:pt x="7166" y="4938"/>
                    <a:pt x="7167" y="4928"/>
                    <a:pt x="7167" y="4918"/>
                  </a:cubicBezTo>
                  <a:lnTo>
                    <a:pt x="7167" y="4918"/>
                  </a:lnTo>
                  <a:lnTo>
                    <a:pt x="7154" y="4924"/>
                  </a:lnTo>
                  <a:lnTo>
                    <a:pt x="7100" y="4818"/>
                  </a:lnTo>
                  <a:lnTo>
                    <a:pt x="7100" y="4951"/>
                  </a:lnTo>
                  <a:cubicBezTo>
                    <a:pt x="7067" y="5618"/>
                    <a:pt x="6667" y="6185"/>
                    <a:pt x="6100" y="6485"/>
                  </a:cubicBezTo>
                  <a:cubicBezTo>
                    <a:pt x="5799" y="6652"/>
                    <a:pt x="5457" y="6736"/>
                    <a:pt x="5116" y="6736"/>
                  </a:cubicBezTo>
                  <a:cubicBezTo>
                    <a:pt x="4774" y="6736"/>
                    <a:pt x="4432" y="6652"/>
                    <a:pt x="4131" y="6485"/>
                  </a:cubicBezTo>
                  <a:cubicBezTo>
                    <a:pt x="3598" y="6219"/>
                    <a:pt x="3164" y="5785"/>
                    <a:pt x="2897" y="5251"/>
                  </a:cubicBezTo>
                  <a:cubicBezTo>
                    <a:pt x="2630" y="4784"/>
                    <a:pt x="2664" y="4184"/>
                    <a:pt x="2997" y="3750"/>
                  </a:cubicBezTo>
                  <a:lnTo>
                    <a:pt x="3097" y="3650"/>
                  </a:lnTo>
                  <a:lnTo>
                    <a:pt x="2964" y="3650"/>
                  </a:lnTo>
                  <a:cubicBezTo>
                    <a:pt x="2816" y="3684"/>
                    <a:pt x="2672" y="3699"/>
                    <a:pt x="2534" y="3699"/>
                  </a:cubicBezTo>
                  <a:cubicBezTo>
                    <a:pt x="1012" y="3699"/>
                    <a:pt x="98" y="1807"/>
                    <a:pt x="1229" y="615"/>
                  </a:cubicBezTo>
                  <a:cubicBezTo>
                    <a:pt x="1563" y="281"/>
                    <a:pt x="1963" y="81"/>
                    <a:pt x="2430" y="48"/>
                  </a:cubicBezTo>
                  <a:cubicBezTo>
                    <a:pt x="2497" y="31"/>
                    <a:pt x="2572" y="23"/>
                    <a:pt x="2651" y="23"/>
                  </a:cubicBezTo>
                  <a:cubicBezTo>
                    <a:pt x="2730" y="23"/>
                    <a:pt x="2814" y="31"/>
                    <a:pt x="2897" y="48"/>
                  </a:cubicBezTo>
                  <a:cubicBezTo>
                    <a:pt x="2779" y="24"/>
                    <a:pt x="2661" y="0"/>
                    <a:pt x="2555"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6" name="Google Shape;1656;p37"/>
            <p:cNvSpPr/>
            <p:nvPr/>
          </p:nvSpPr>
          <p:spPr>
            <a:xfrm>
              <a:off x="5571650" y="1733475"/>
              <a:ext cx="213500" cy="69125"/>
            </a:xfrm>
            <a:custGeom>
              <a:rect b="b" l="l" r="r" t="t"/>
              <a:pathLst>
                <a:path extrusionOk="0" h="2765" w="8540">
                  <a:moveTo>
                    <a:pt x="234" y="763"/>
                  </a:moveTo>
                  <a:cubicBezTo>
                    <a:pt x="134" y="863"/>
                    <a:pt x="67" y="963"/>
                    <a:pt x="0" y="1096"/>
                  </a:cubicBezTo>
                  <a:cubicBezTo>
                    <a:pt x="0" y="1096"/>
                    <a:pt x="67" y="963"/>
                    <a:pt x="234" y="763"/>
                  </a:cubicBezTo>
                  <a:close/>
                  <a:moveTo>
                    <a:pt x="1844" y="0"/>
                  </a:moveTo>
                  <a:cubicBezTo>
                    <a:pt x="1604" y="0"/>
                    <a:pt x="1363" y="43"/>
                    <a:pt x="1135" y="129"/>
                  </a:cubicBezTo>
                  <a:cubicBezTo>
                    <a:pt x="768" y="262"/>
                    <a:pt x="467" y="462"/>
                    <a:pt x="234" y="763"/>
                  </a:cubicBezTo>
                  <a:cubicBezTo>
                    <a:pt x="501" y="496"/>
                    <a:pt x="801" y="296"/>
                    <a:pt x="1168" y="162"/>
                  </a:cubicBezTo>
                  <a:cubicBezTo>
                    <a:pt x="1370" y="95"/>
                    <a:pt x="1582" y="60"/>
                    <a:pt x="1797" y="60"/>
                  </a:cubicBezTo>
                  <a:cubicBezTo>
                    <a:pt x="2115" y="60"/>
                    <a:pt x="2437" y="136"/>
                    <a:pt x="2736" y="296"/>
                  </a:cubicBezTo>
                  <a:cubicBezTo>
                    <a:pt x="3336" y="663"/>
                    <a:pt x="3703" y="1263"/>
                    <a:pt x="3770" y="1964"/>
                  </a:cubicBezTo>
                  <a:lnTo>
                    <a:pt x="3770" y="2097"/>
                  </a:lnTo>
                  <a:lnTo>
                    <a:pt x="3837" y="1964"/>
                  </a:lnTo>
                  <a:cubicBezTo>
                    <a:pt x="4338" y="1061"/>
                    <a:pt x="5262" y="580"/>
                    <a:pt x="6202" y="580"/>
                  </a:cubicBezTo>
                  <a:cubicBezTo>
                    <a:pt x="6825" y="580"/>
                    <a:pt x="7454" y="791"/>
                    <a:pt x="7973" y="1230"/>
                  </a:cubicBezTo>
                  <a:cubicBezTo>
                    <a:pt x="8306" y="1497"/>
                    <a:pt x="8473" y="1930"/>
                    <a:pt x="8406" y="2330"/>
                  </a:cubicBezTo>
                  <a:cubicBezTo>
                    <a:pt x="8373" y="2497"/>
                    <a:pt x="8306" y="2631"/>
                    <a:pt x="8240" y="2764"/>
                  </a:cubicBezTo>
                  <a:cubicBezTo>
                    <a:pt x="8273" y="2731"/>
                    <a:pt x="8306" y="2697"/>
                    <a:pt x="8340" y="2664"/>
                  </a:cubicBezTo>
                  <a:cubicBezTo>
                    <a:pt x="8373" y="2564"/>
                    <a:pt x="8440" y="2464"/>
                    <a:pt x="8473" y="2364"/>
                  </a:cubicBezTo>
                  <a:cubicBezTo>
                    <a:pt x="8540" y="1930"/>
                    <a:pt x="8373" y="1463"/>
                    <a:pt x="8006" y="1196"/>
                  </a:cubicBezTo>
                  <a:cubicBezTo>
                    <a:pt x="7491" y="728"/>
                    <a:pt x="6845" y="501"/>
                    <a:pt x="6197" y="501"/>
                  </a:cubicBezTo>
                  <a:cubicBezTo>
                    <a:pt x="5460" y="501"/>
                    <a:pt x="4720" y="795"/>
                    <a:pt x="4170" y="1363"/>
                  </a:cubicBezTo>
                  <a:cubicBezTo>
                    <a:pt x="4033" y="1501"/>
                    <a:pt x="3918" y="1661"/>
                    <a:pt x="3826" y="1825"/>
                  </a:cubicBezTo>
                  <a:lnTo>
                    <a:pt x="3826" y="1825"/>
                  </a:lnTo>
                  <a:cubicBezTo>
                    <a:pt x="3751" y="1150"/>
                    <a:pt x="3363" y="573"/>
                    <a:pt x="2769" y="229"/>
                  </a:cubicBezTo>
                  <a:cubicBezTo>
                    <a:pt x="2483" y="76"/>
                    <a:pt x="2165" y="0"/>
                    <a:pt x="1844"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7" name="Google Shape;1657;p37"/>
            <p:cNvSpPr/>
            <p:nvPr/>
          </p:nvSpPr>
          <p:spPr>
            <a:xfrm>
              <a:off x="5513275" y="1854750"/>
              <a:ext cx="263550" cy="139650"/>
            </a:xfrm>
            <a:custGeom>
              <a:rect b="b" l="l" r="r" t="t"/>
              <a:pathLst>
                <a:path extrusionOk="0" h="5586" w="10542">
                  <a:moveTo>
                    <a:pt x="1922" y="1"/>
                  </a:moveTo>
                  <a:cubicBezTo>
                    <a:pt x="1804" y="1"/>
                    <a:pt x="1686" y="24"/>
                    <a:pt x="1568" y="48"/>
                  </a:cubicBezTo>
                  <a:cubicBezTo>
                    <a:pt x="934" y="248"/>
                    <a:pt x="434" y="715"/>
                    <a:pt x="267" y="1349"/>
                  </a:cubicBezTo>
                  <a:cubicBezTo>
                    <a:pt x="0" y="2283"/>
                    <a:pt x="201" y="3250"/>
                    <a:pt x="768" y="4051"/>
                  </a:cubicBezTo>
                  <a:cubicBezTo>
                    <a:pt x="1435" y="4985"/>
                    <a:pt x="2536" y="5585"/>
                    <a:pt x="3736" y="5585"/>
                  </a:cubicBezTo>
                  <a:cubicBezTo>
                    <a:pt x="5065" y="5552"/>
                    <a:pt x="6261" y="4792"/>
                    <a:pt x="6864" y="3633"/>
                  </a:cubicBezTo>
                  <a:lnTo>
                    <a:pt x="6864" y="3633"/>
                  </a:lnTo>
                  <a:cubicBezTo>
                    <a:pt x="7249" y="3875"/>
                    <a:pt x="7707" y="3996"/>
                    <a:pt x="8169" y="3996"/>
                  </a:cubicBezTo>
                  <a:cubicBezTo>
                    <a:pt x="8383" y="3996"/>
                    <a:pt x="8598" y="3970"/>
                    <a:pt x="8807" y="3917"/>
                  </a:cubicBezTo>
                  <a:cubicBezTo>
                    <a:pt x="9307" y="3751"/>
                    <a:pt x="9774" y="3450"/>
                    <a:pt x="10074" y="3017"/>
                  </a:cubicBezTo>
                  <a:cubicBezTo>
                    <a:pt x="10274" y="2717"/>
                    <a:pt x="10408" y="2416"/>
                    <a:pt x="10508" y="2083"/>
                  </a:cubicBezTo>
                  <a:cubicBezTo>
                    <a:pt x="10508" y="1949"/>
                    <a:pt x="10541" y="1849"/>
                    <a:pt x="10541" y="1716"/>
                  </a:cubicBezTo>
                  <a:lnTo>
                    <a:pt x="10541" y="1716"/>
                  </a:lnTo>
                  <a:cubicBezTo>
                    <a:pt x="10508" y="1716"/>
                    <a:pt x="10508" y="1849"/>
                    <a:pt x="10475" y="2083"/>
                  </a:cubicBezTo>
                  <a:cubicBezTo>
                    <a:pt x="10408" y="2416"/>
                    <a:pt x="10241" y="2717"/>
                    <a:pt x="10041" y="2983"/>
                  </a:cubicBezTo>
                  <a:cubicBezTo>
                    <a:pt x="9741" y="3417"/>
                    <a:pt x="9307" y="3717"/>
                    <a:pt x="8807" y="3851"/>
                  </a:cubicBezTo>
                  <a:cubicBezTo>
                    <a:pt x="8598" y="3903"/>
                    <a:pt x="8387" y="3929"/>
                    <a:pt x="8177" y="3929"/>
                  </a:cubicBezTo>
                  <a:cubicBezTo>
                    <a:pt x="7715" y="3929"/>
                    <a:pt x="7262" y="3803"/>
                    <a:pt x="6872" y="3551"/>
                  </a:cubicBezTo>
                  <a:lnTo>
                    <a:pt x="6839" y="3551"/>
                  </a:lnTo>
                  <a:lnTo>
                    <a:pt x="6839" y="3584"/>
                  </a:lnTo>
                  <a:cubicBezTo>
                    <a:pt x="6238" y="4718"/>
                    <a:pt x="5037" y="5452"/>
                    <a:pt x="3770" y="5485"/>
                  </a:cubicBezTo>
                  <a:cubicBezTo>
                    <a:pt x="2602" y="5485"/>
                    <a:pt x="1502" y="4918"/>
                    <a:pt x="834" y="3984"/>
                  </a:cubicBezTo>
                  <a:cubicBezTo>
                    <a:pt x="267" y="3250"/>
                    <a:pt x="67" y="2283"/>
                    <a:pt x="334" y="1349"/>
                  </a:cubicBezTo>
                  <a:cubicBezTo>
                    <a:pt x="501" y="748"/>
                    <a:pt x="968" y="281"/>
                    <a:pt x="1568" y="81"/>
                  </a:cubicBezTo>
                  <a:cubicBezTo>
                    <a:pt x="1705" y="42"/>
                    <a:pt x="1842" y="26"/>
                    <a:pt x="1979" y="26"/>
                  </a:cubicBezTo>
                  <a:cubicBezTo>
                    <a:pt x="2075" y="26"/>
                    <a:pt x="2172" y="34"/>
                    <a:pt x="2269" y="48"/>
                  </a:cubicBezTo>
                  <a:cubicBezTo>
                    <a:pt x="2202" y="15"/>
                    <a:pt x="2135" y="15"/>
                    <a:pt x="2069" y="15"/>
                  </a:cubicBezTo>
                  <a:cubicBezTo>
                    <a:pt x="2020" y="5"/>
                    <a:pt x="1971" y="1"/>
                    <a:pt x="192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8" name="Google Shape;1658;p37"/>
            <p:cNvSpPr/>
            <p:nvPr/>
          </p:nvSpPr>
          <p:spPr>
            <a:xfrm>
              <a:off x="5568325" y="1769200"/>
              <a:ext cx="149275" cy="78450"/>
            </a:xfrm>
            <a:custGeom>
              <a:rect b="b" l="l" r="r" t="t"/>
              <a:pathLst>
                <a:path extrusionOk="0" h="3138" w="5971">
                  <a:moveTo>
                    <a:pt x="33" y="1"/>
                  </a:moveTo>
                  <a:cubicBezTo>
                    <a:pt x="0" y="101"/>
                    <a:pt x="0" y="234"/>
                    <a:pt x="0" y="334"/>
                  </a:cubicBezTo>
                  <a:cubicBezTo>
                    <a:pt x="33" y="601"/>
                    <a:pt x="100" y="901"/>
                    <a:pt x="234" y="1168"/>
                  </a:cubicBezTo>
                  <a:cubicBezTo>
                    <a:pt x="400" y="1535"/>
                    <a:pt x="734" y="1869"/>
                    <a:pt x="1101" y="2069"/>
                  </a:cubicBezTo>
                  <a:cubicBezTo>
                    <a:pt x="1408" y="2213"/>
                    <a:pt x="1729" y="2280"/>
                    <a:pt x="2054" y="2280"/>
                  </a:cubicBezTo>
                  <a:cubicBezTo>
                    <a:pt x="2258" y="2280"/>
                    <a:pt x="2463" y="2254"/>
                    <a:pt x="2669" y="2202"/>
                  </a:cubicBezTo>
                  <a:lnTo>
                    <a:pt x="2822" y="2141"/>
                  </a:lnTo>
                  <a:lnTo>
                    <a:pt x="2822" y="2141"/>
                  </a:lnTo>
                  <a:cubicBezTo>
                    <a:pt x="3058" y="2588"/>
                    <a:pt x="3450" y="2908"/>
                    <a:pt x="3936" y="3070"/>
                  </a:cubicBezTo>
                  <a:cubicBezTo>
                    <a:pt x="4096" y="3113"/>
                    <a:pt x="4269" y="3138"/>
                    <a:pt x="4447" y="3138"/>
                  </a:cubicBezTo>
                  <a:cubicBezTo>
                    <a:pt x="4675" y="3138"/>
                    <a:pt x="4912" y="3097"/>
                    <a:pt x="5137" y="3003"/>
                  </a:cubicBezTo>
                  <a:cubicBezTo>
                    <a:pt x="5371" y="2903"/>
                    <a:pt x="5604" y="2736"/>
                    <a:pt x="5804" y="2536"/>
                  </a:cubicBezTo>
                  <a:cubicBezTo>
                    <a:pt x="5871" y="2469"/>
                    <a:pt x="5938" y="2369"/>
                    <a:pt x="5971" y="2302"/>
                  </a:cubicBezTo>
                  <a:lnTo>
                    <a:pt x="5971" y="2302"/>
                  </a:lnTo>
                  <a:cubicBezTo>
                    <a:pt x="5737" y="2603"/>
                    <a:pt x="5437" y="2836"/>
                    <a:pt x="5104" y="2970"/>
                  </a:cubicBezTo>
                  <a:cubicBezTo>
                    <a:pt x="4907" y="3041"/>
                    <a:pt x="4691" y="3074"/>
                    <a:pt x="4477" y="3074"/>
                  </a:cubicBezTo>
                  <a:cubicBezTo>
                    <a:pt x="4291" y="3074"/>
                    <a:pt x="4107" y="3049"/>
                    <a:pt x="3936" y="3003"/>
                  </a:cubicBezTo>
                  <a:cubicBezTo>
                    <a:pt x="3469" y="2836"/>
                    <a:pt x="3069" y="2503"/>
                    <a:pt x="2869" y="2069"/>
                  </a:cubicBezTo>
                  <a:lnTo>
                    <a:pt x="2869" y="2036"/>
                  </a:lnTo>
                  <a:lnTo>
                    <a:pt x="2802" y="2036"/>
                  </a:lnTo>
                  <a:cubicBezTo>
                    <a:pt x="2769" y="2069"/>
                    <a:pt x="2702" y="2102"/>
                    <a:pt x="2635" y="2102"/>
                  </a:cubicBezTo>
                  <a:cubicBezTo>
                    <a:pt x="2440" y="2167"/>
                    <a:pt x="2240" y="2197"/>
                    <a:pt x="2043" y="2197"/>
                  </a:cubicBezTo>
                  <a:cubicBezTo>
                    <a:pt x="1734" y="2197"/>
                    <a:pt x="1432" y="2124"/>
                    <a:pt x="1168" y="2002"/>
                  </a:cubicBezTo>
                  <a:cubicBezTo>
                    <a:pt x="767" y="1802"/>
                    <a:pt x="467" y="1502"/>
                    <a:pt x="267" y="1135"/>
                  </a:cubicBezTo>
                  <a:cubicBezTo>
                    <a:pt x="100" y="768"/>
                    <a:pt x="33" y="401"/>
                    <a:pt x="33"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9" name="Google Shape;1659;p37"/>
            <p:cNvSpPr/>
            <p:nvPr/>
          </p:nvSpPr>
          <p:spPr>
            <a:xfrm>
              <a:off x="5618350" y="4494500"/>
              <a:ext cx="243525" cy="608775"/>
            </a:xfrm>
            <a:custGeom>
              <a:rect b="b" l="l" r="r" t="t"/>
              <a:pathLst>
                <a:path extrusionOk="0" h="24351" w="9741">
                  <a:moveTo>
                    <a:pt x="8540" y="0"/>
                  </a:moveTo>
                  <a:lnTo>
                    <a:pt x="0" y="2469"/>
                  </a:lnTo>
                  <a:lnTo>
                    <a:pt x="1635" y="24351"/>
                  </a:lnTo>
                  <a:lnTo>
                    <a:pt x="9741" y="22383"/>
                  </a:lnTo>
                  <a:lnTo>
                    <a:pt x="8540" y="0"/>
                  </a:ln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0" name="Google Shape;1660;p37"/>
            <p:cNvSpPr/>
            <p:nvPr/>
          </p:nvSpPr>
          <p:spPr>
            <a:xfrm>
              <a:off x="5659200" y="5049050"/>
              <a:ext cx="243550" cy="152650"/>
            </a:xfrm>
            <a:custGeom>
              <a:rect b="b" l="l" r="r" t="t"/>
              <a:pathLst>
                <a:path extrusionOk="0" h="6106" w="9742">
                  <a:moveTo>
                    <a:pt x="8340" y="1"/>
                  </a:moveTo>
                  <a:lnTo>
                    <a:pt x="1" y="2136"/>
                  </a:lnTo>
                  <a:lnTo>
                    <a:pt x="401" y="6105"/>
                  </a:lnTo>
                  <a:lnTo>
                    <a:pt x="9741" y="6105"/>
                  </a:lnTo>
                  <a:lnTo>
                    <a:pt x="8340"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1" name="Google Shape;1661;p37"/>
            <p:cNvSpPr/>
            <p:nvPr/>
          </p:nvSpPr>
          <p:spPr>
            <a:xfrm>
              <a:off x="5664225" y="5171325"/>
              <a:ext cx="231850" cy="9850"/>
            </a:xfrm>
            <a:custGeom>
              <a:rect b="b" l="l" r="r" t="t"/>
              <a:pathLst>
                <a:path extrusionOk="0" h="394" w="9274">
                  <a:moveTo>
                    <a:pt x="8281" y="0"/>
                  </a:moveTo>
                  <a:cubicBezTo>
                    <a:pt x="8156" y="0"/>
                    <a:pt x="8031" y="4"/>
                    <a:pt x="7906" y="13"/>
                  </a:cubicBezTo>
                  <a:cubicBezTo>
                    <a:pt x="7072" y="13"/>
                    <a:pt x="5904" y="13"/>
                    <a:pt x="4637" y="80"/>
                  </a:cubicBezTo>
                  <a:lnTo>
                    <a:pt x="1368" y="213"/>
                  </a:lnTo>
                  <a:cubicBezTo>
                    <a:pt x="901" y="213"/>
                    <a:pt x="434" y="247"/>
                    <a:pt x="0" y="313"/>
                  </a:cubicBezTo>
                  <a:cubicBezTo>
                    <a:pt x="318" y="362"/>
                    <a:pt x="653" y="393"/>
                    <a:pt x="993" y="393"/>
                  </a:cubicBezTo>
                  <a:cubicBezTo>
                    <a:pt x="1118" y="393"/>
                    <a:pt x="1243" y="389"/>
                    <a:pt x="1368" y="380"/>
                  </a:cubicBezTo>
                  <a:cubicBezTo>
                    <a:pt x="2202" y="380"/>
                    <a:pt x="3369" y="380"/>
                    <a:pt x="4637" y="347"/>
                  </a:cubicBezTo>
                  <a:lnTo>
                    <a:pt x="7906" y="180"/>
                  </a:lnTo>
                  <a:cubicBezTo>
                    <a:pt x="8373" y="180"/>
                    <a:pt x="8840" y="147"/>
                    <a:pt x="9273" y="80"/>
                  </a:cubicBezTo>
                  <a:cubicBezTo>
                    <a:pt x="8956" y="31"/>
                    <a:pt x="8621" y="0"/>
                    <a:pt x="828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2" name="Google Shape;1662;p37"/>
            <p:cNvSpPr/>
            <p:nvPr/>
          </p:nvSpPr>
          <p:spPr>
            <a:xfrm>
              <a:off x="5761775" y="5079075"/>
              <a:ext cx="10050" cy="97625"/>
            </a:xfrm>
            <a:custGeom>
              <a:rect b="b" l="l" r="r" t="t"/>
              <a:pathLst>
                <a:path extrusionOk="0" h="3905" w="402">
                  <a:moveTo>
                    <a:pt x="68" y="1"/>
                  </a:moveTo>
                  <a:cubicBezTo>
                    <a:pt x="1" y="1"/>
                    <a:pt x="1" y="901"/>
                    <a:pt x="68" y="1969"/>
                  </a:cubicBezTo>
                  <a:cubicBezTo>
                    <a:pt x="133" y="3017"/>
                    <a:pt x="231" y="3904"/>
                    <a:pt x="298" y="3904"/>
                  </a:cubicBezTo>
                  <a:cubicBezTo>
                    <a:pt x="299" y="3904"/>
                    <a:pt x="300" y="3904"/>
                    <a:pt x="301" y="3903"/>
                  </a:cubicBezTo>
                  <a:cubicBezTo>
                    <a:pt x="401" y="3903"/>
                    <a:pt x="401" y="3036"/>
                    <a:pt x="301" y="1935"/>
                  </a:cubicBezTo>
                  <a:cubicBezTo>
                    <a:pt x="234" y="868"/>
                    <a:pt x="134" y="1"/>
                    <a:pt x="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3" name="Google Shape;1663;p37"/>
            <p:cNvSpPr/>
            <p:nvPr/>
          </p:nvSpPr>
          <p:spPr>
            <a:xfrm>
              <a:off x="5666725" y="5173300"/>
              <a:ext cx="236025" cy="28400"/>
            </a:xfrm>
            <a:custGeom>
              <a:rect b="b" l="l" r="r" t="t"/>
              <a:pathLst>
                <a:path extrusionOk="0" h="1136" w="9441">
                  <a:moveTo>
                    <a:pt x="9274" y="1"/>
                  </a:moveTo>
                  <a:lnTo>
                    <a:pt x="0" y="234"/>
                  </a:lnTo>
                  <a:lnTo>
                    <a:pt x="100" y="1135"/>
                  </a:lnTo>
                  <a:lnTo>
                    <a:pt x="9440" y="1135"/>
                  </a:lnTo>
                  <a:lnTo>
                    <a:pt x="9440" y="1035"/>
                  </a:lnTo>
                  <a:lnTo>
                    <a:pt x="927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4" name="Google Shape;1664;p37"/>
            <p:cNvSpPr/>
            <p:nvPr/>
          </p:nvSpPr>
          <p:spPr>
            <a:xfrm>
              <a:off x="4832800" y="4766350"/>
              <a:ext cx="228500" cy="371125"/>
            </a:xfrm>
            <a:custGeom>
              <a:rect b="b" l="l" r="r" t="t"/>
              <a:pathLst>
                <a:path extrusionOk="0" h="14845" w="9140">
                  <a:moveTo>
                    <a:pt x="9140" y="1"/>
                  </a:moveTo>
                  <a:lnTo>
                    <a:pt x="1501" y="735"/>
                  </a:lnTo>
                  <a:lnTo>
                    <a:pt x="0" y="14344"/>
                  </a:lnTo>
                  <a:lnTo>
                    <a:pt x="7172" y="14845"/>
                  </a:lnTo>
                  <a:lnTo>
                    <a:pt x="9140" y="1"/>
                  </a:lnTo>
                  <a:close/>
                </a:path>
              </a:pathLst>
            </a:custGeom>
            <a:solidFill>
              <a:srgbClr val="B788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5" name="Google Shape;1665;p37"/>
            <p:cNvSpPr/>
            <p:nvPr/>
          </p:nvSpPr>
          <p:spPr>
            <a:xfrm>
              <a:off x="4625975" y="5084925"/>
              <a:ext cx="388625" cy="115925"/>
            </a:xfrm>
            <a:custGeom>
              <a:rect b="b" l="l" r="r" t="t"/>
              <a:pathLst>
                <a:path extrusionOk="0" h="4637" w="15545">
                  <a:moveTo>
                    <a:pt x="8206" y="0"/>
                  </a:moveTo>
                  <a:cubicBezTo>
                    <a:pt x="8206" y="0"/>
                    <a:pt x="134" y="2735"/>
                    <a:pt x="0" y="4203"/>
                  </a:cubicBezTo>
                  <a:lnTo>
                    <a:pt x="15411" y="4637"/>
                  </a:lnTo>
                  <a:lnTo>
                    <a:pt x="15545" y="601"/>
                  </a:lnTo>
                  <a:lnTo>
                    <a:pt x="14978" y="701"/>
                  </a:lnTo>
                  <a:cubicBezTo>
                    <a:pt x="14240" y="853"/>
                    <a:pt x="13491" y="927"/>
                    <a:pt x="12743" y="927"/>
                  </a:cubicBezTo>
                  <a:cubicBezTo>
                    <a:pt x="11193" y="927"/>
                    <a:pt x="9647" y="608"/>
                    <a:pt x="8206"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6" name="Google Shape;1666;p37"/>
            <p:cNvSpPr/>
            <p:nvPr/>
          </p:nvSpPr>
          <p:spPr>
            <a:xfrm>
              <a:off x="4949550" y="5117100"/>
              <a:ext cx="32500" cy="29875"/>
            </a:xfrm>
            <a:custGeom>
              <a:rect b="b" l="l" r="r" t="t"/>
              <a:pathLst>
                <a:path extrusionOk="0" h="1195" w="1300">
                  <a:moveTo>
                    <a:pt x="827" y="23"/>
                  </a:moveTo>
                  <a:lnTo>
                    <a:pt x="901" y="47"/>
                  </a:lnTo>
                  <a:cubicBezTo>
                    <a:pt x="876" y="38"/>
                    <a:pt x="852" y="30"/>
                    <a:pt x="827" y="23"/>
                  </a:cubicBezTo>
                  <a:close/>
                  <a:moveTo>
                    <a:pt x="661" y="1"/>
                  </a:moveTo>
                  <a:cubicBezTo>
                    <a:pt x="408" y="1"/>
                    <a:pt x="176" y="152"/>
                    <a:pt x="100" y="381"/>
                  </a:cubicBezTo>
                  <a:cubicBezTo>
                    <a:pt x="0" y="715"/>
                    <a:pt x="200" y="1048"/>
                    <a:pt x="500" y="1182"/>
                  </a:cubicBezTo>
                  <a:cubicBezTo>
                    <a:pt x="544" y="1190"/>
                    <a:pt x="587" y="1194"/>
                    <a:pt x="629" y="1194"/>
                  </a:cubicBezTo>
                  <a:cubicBezTo>
                    <a:pt x="909" y="1194"/>
                    <a:pt x="1147" y="1009"/>
                    <a:pt x="1234" y="748"/>
                  </a:cubicBezTo>
                  <a:cubicBezTo>
                    <a:pt x="1299" y="455"/>
                    <a:pt x="1110" y="129"/>
                    <a:pt x="821" y="21"/>
                  </a:cubicBezTo>
                  <a:lnTo>
                    <a:pt x="821" y="21"/>
                  </a:lnTo>
                  <a:cubicBezTo>
                    <a:pt x="823" y="22"/>
                    <a:pt x="825" y="22"/>
                    <a:pt x="827" y="23"/>
                  </a:cubicBezTo>
                  <a:lnTo>
                    <a:pt x="827" y="23"/>
                  </a:lnTo>
                  <a:lnTo>
                    <a:pt x="801" y="14"/>
                  </a:lnTo>
                  <a:lnTo>
                    <a:pt x="801" y="14"/>
                  </a:lnTo>
                  <a:cubicBezTo>
                    <a:pt x="808" y="16"/>
                    <a:pt x="814" y="19"/>
                    <a:pt x="821" y="21"/>
                  </a:cubicBezTo>
                  <a:lnTo>
                    <a:pt x="821" y="21"/>
                  </a:lnTo>
                  <a:cubicBezTo>
                    <a:pt x="768" y="7"/>
                    <a:pt x="714" y="1"/>
                    <a:pt x="66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7" name="Google Shape;1667;p37"/>
            <p:cNvSpPr/>
            <p:nvPr/>
          </p:nvSpPr>
          <p:spPr>
            <a:xfrm>
              <a:off x="4624300" y="5169975"/>
              <a:ext cx="386975" cy="30875"/>
            </a:xfrm>
            <a:custGeom>
              <a:rect b="b" l="l" r="r" t="t"/>
              <a:pathLst>
                <a:path extrusionOk="0" h="1235" w="15479">
                  <a:moveTo>
                    <a:pt x="15478" y="1"/>
                  </a:moveTo>
                  <a:lnTo>
                    <a:pt x="701" y="34"/>
                  </a:lnTo>
                  <a:cubicBezTo>
                    <a:pt x="701" y="34"/>
                    <a:pt x="1" y="301"/>
                    <a:pt x="67" y="801"/>
                  </a:cubicBezTo>
                  <a:lnTo>
                    <a:pt x="15478" y="1235"/>
                  </a:lnTo>
                  <a:lnTo>
                    <a:pt x="154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8" name="Google Shape;1668;p37"/>
            <p:cNvSpPr/>
            <p:nvPr/>
          </p:nvSpPr>
          <p:spPr>
            <a:xfrm>
              <a:off x="4824450" y="5081000"/>
              <a:ext cx="35875" cy="24850"/>
            </a:xfrm>
            <a:custGeom>
              <a:rect b="b" l="l" r="r" t="t"/>
              <a:pathLst>
                <a:path extrusionOk="0" h="994" w="1435">
                  <a:moveTo>
                    <a:pt x="216" y="0"/>
                  </a:moveTo>
                  <a:cubicBezTo>
                    <a:pt x="85" y="0"/>
                    <a:pt x="0" y="29"/>
                    <a:pt x="0" y="57"/>
                  </a:cubicBezTo>
                  <a:cubicBezTo>
                    <a:pt x="0" y="124"/>
                    <a:pt x="367" y="190"/>
                    <a:pt x="734" y="424"/>
                  </a:cubicBezTo>
                  <a:cubicBezTo>
                    <a:pt x="1084" y="678"/>
                    <a:pt x="1282" y="993"/>
                    <a:pt x="1358" y="993"/>
                  </a:cubicBezTo>
                  <a:cubicBezTo>
                    <a:pt x="1362" y="993"/>
                    <a:pt x="1365" y="993"/>
                    <a:pt x="1368" y="991"/>
                  </a:cubicBezTo>
                  <a:cubicBezTo>
                    <a:pt x="1435" y="958"/>
                    <a:pt x="1335" y="524"/>
                    <a:pt x="901" y="224"/>
                  </a:cubicBezTo>
                  <a:cubicBezTo>
                    <a:pt x="652" y="52"/>
                    <a:pt x="393" y="0"/>
                    <a:pt x="21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9" name="Google Shape;1669;p37"/>
            <p:cNvSpPr/>
            <p:nvPr/>
          </p:nvSpPr>
          <p:spPr>
            <a:xfrm>
              <a:off x="4782750" y="5097450"/>
              <a:ext cx="27550" cy="30850"/>
            </a:xfrm>
            <a:custGeom>
              <a:rect b="b" l="l" r="r" t="t"/>
              <a:pathLst>
                <a:path extrusionOk="0" h="1234" w="1102">
                  <a:moveTo>
                    <a:pt x="125" y="1"/>
                  </a:moveTo>
                  <a:cubicBezTo>
                    <a:pt x="68" y="1"/>
                    <a:pt x="34" y="14"/>
                    <a:pt x="34" y="33"/>
                  </a:cubicBezTo>
                  <a:cubicBezTo>
                    <a:pt x="1" y="100"/>
                    <a:pt x="334" y="233"/>
                    <a:pt x="601" y="567"/>
                  </a:cubicBezTo>
                  <a:cubicBezTo>
                    <a:pt x="835" y="900"/>
                    <a:pt x="901" y="1234"/>
                    <a:pt x="968" y="1234"/>
                  </a:cubicBezTo>
                  <a:cubicBezTo>
                    <a:pt x="1035" y="1234"/>
                    <a:pt x="1101" y="800"/>
                    <a:pt x="801" y="400"/>
                  </a:cubicBezTo>
                  <a:cubicBezTo>
                    <a:pt x="562" y="88"/>
                    <a:pt x="270" y="1"/>
                    <a:pt x="12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0" name="Google Shape;1670;p37"/>
            <p:cNvSpPr/>
            <p:nvPr/>
          </p:nvSpPr>
          <p:spPr>
            <a:xfrm>
              <a:off x="4744400" y="5112925"/>
              <a:ext cx="19200" cy="32900"/>
            </a:xfrm>
            <a:custGeom>
              <a:rect b="b" l="l" r="r" t="t"/>
              <a:pathLst>
                <a:path extrusionOk="0" h="1316" w="768">
                  <a:moveTo>
                    <a:pt x="64" y="0"/>
                  </a:moveTo>
                  <a:cubicBezTo>
                    <a:pt x="49" y="0"/>
                    <a:pt x="38" y="5"/>
                    <a:pt x="34" y="14"/>
                  </a:cubicBezTo>
                  <a:cubicBezTo>
                    <a:pt x="0" y="81"/>
                    <a:pt x="200" y="314"/>
                    <a:pt x="334" y="648"/>
                  </a:cubicBezTo>
                  <a:cubicBezTo>
                    <a:pt x="501" y="982"/>
                    <a:pt x="534" y="1315"/>
                    <a:pt x="601" y="1315"/>
                  </a:cubicBezTo>
                  <a:cubicBezTo>
                    <a:pt x="667" y="1315"/>
                    <a:pt x="767" y="948"/>
                    <a:pt x="601" y="548"/>
                  </a:cubicBezTo>
                  <a:cubicBezTo>
                    <a:pt x="429" y="176"/>
                    <a:pt x="159" y="0"/>
                    <a:pt x="6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1" name="Google Shape;1671;p37"/>
            <p:cNvSpPr/>
            <p:nvPr/>
          </p:nvSpPr>
          <p:spPr>
            <a:xfrm>
              <a:off x="4828625" y="5051200"/>
              <a:ext cx="60050" cy="31650"/>
            </a:xfrm>
            <a:custGeom>
              <a:rect b="b" l="l" r="r" t="t"/>
              <a:pathLst>
                <a:path extrusionOk="0" h="1266" w="2402">
                  <a:moveTo>
                    <a:pt x="1954" y="260"/>
                  </a:moveTo>
                  <a:cubicBezTo>
                    <a:pt x="2028" y="260"/>
                    <a:pt x="2082" y="276"/>
                    <a:pt x="2102" y="315"/>
                  </a:cubicBezTo>
                  <a:cubicBezTo>
                    <a:pt x="2168" y="382"/>
                    <a:pt x="2102" y="348"/>
                    <a:pt x="2102" y="415"/>
                  </a:cubicBezTo>
                  <a:cubicBezTo>
                    <a:pt x="2035" y="448"/>
                    <a:pt x="1968" y="482"/>
                    <a:pt x="1902" y="515"/>
                  </a:cubicBezTo>
                  <a:cubicBezTo>
                    <a:pt x="1768" y="615"/>
                    <a:pt x="1635" y="682"/>
                    <a:pt x="1501" y="749"/>
                  </a:cubicBezTo>
                  <a:cubicBezTo>
                    <a:pt x="1268" y="849"/>
                    <a:pt x="1001" y="949"/>
                    <a:pt x="734" y="1016"/>
                  </a:cubicBezTo>
                  <a:cubicBezTo>
                    <a:pt x="547" y="1069"/>
                    <a:pt x="338" y="1101"/>
                    <a:pt x="142" y="1163"/>
                  </a:cubicBezTo>
                  <a:lnTo>
                    <a:pt x="142" y="1163"/>
                  </a:lnTo>
                  <a:cubicBezTo>
                    <a:pt x="235" y="1080"/>
                    <a:pt x="392" y="943"/>
                    <a:pt x="634" y="782"/>
                  </a:cubicBezTo>
                  <a:cubicBezTo>
                    <a:pt x="834" y="615"/>
                    <a:pt x="1068" y="482"/>
                    <a:pt x="1335" y="415"/>
                  </a:cubicBezTo>
                  <a:cubicBezTo>
                    <a:pt x="1468" y="348"/>
                    <a:pt x="1601" y="315"/>
                    <a:pt x="1768" y="282"/>
                  </a:cubicBezTo>
                  <a:cubicBezTo>
                    <a:pt x="1837" y="268"/>
                    <a:pt x="1901" y="260"/>
                    <a:pt x="1954" y="260"/>
                  </a:cubicBezTo>
                  <a:close/>
                  <a:moveTo>
                    <a:pt x="1902" y="0"/>
                  </a:moveTo>
                  <a:cubicBezTo>
                    <a:pt x="1835" y="0"/>
                    <a:pt x="1768" y="15"/>
                    <a:pt x="1701" y="15"/>
                  </a:cubicBezTo>
                  <a:cubicBezTo>
                    <a:pt x="1535" y="48"/>
                    <a:pt x="1401" y="115"/>
                    <a:pt x="1234" y="182"/>
                  </a:cubicBezTo>
                  <a:cubicBezTo>
                    <a:pt x="968" y="282"/>
                    <a:pt x="734" y="448"/>
                    <a:pt x="501" y="615"/>
                  </a:cubicBezTo>
                  <a:cubicBezTo>
                    <a:pt x="208" y="881"/>
                    <a:pt x="64" y="1105"/>
                    <a:pt x="34" y="1202"/>
                  </a:cubicBezTo>
                  <a:lnTo>
                    <a:pt x="34" y="1202"/>
                  </a:lnTo>
                  <a:cubicBezTo>
                    <a:pt x="23" y="1206"/>
                    <a:pt x="12" y="1211"/>
                    <a:pt x="0" y="1216"/>
                  </a:cubicBezTo>
                  <a:cubicBezTo>
                    <a:pt x="10" y="1218"/>
                    <a:pt x="20" y="1220"/>
                    <a:pt x="29" y="1223"/>
                  </a:cubicBezTo>
                  <a:lnTo>
                    <a:pt x="29" y="1223"/>
                  </a:lnTo>
                  <a:cubicBezTo>
                    <a:pt x="28" y="1236"/>
                    <a:pt x="29" y="1244"/>
                    <a:pt x="34" y="1249"/>
                  </a:cubicBezTo>
                  <a:cubicBezTo>
                    <a:pt x="40" y="1249"/>
                    <a:pt x="50" y="1243"/>
                    <a:pt x="65" y="1231"/>
                  </a:cubicBezTo>
                  <a:lnTo>
                    <a:pt x="65" y="1231"/>
                  </a:lnTo>
                  <a:cubicBezTo>
                    <a:pt x="177" y="1254"/>
                    <a:pt x="288" y="1266"/>
                    <a:pt x="396" y="1266"/>
                  </a:cubicBezTo>
                  <a:cubicBezTo>
                    <a:pt x="526" y="1266"/>
                    <a:pt x="651" y="1249"/>
                    <a:pt x="767" y="1216"/>
                  </a:cubicBezTo>
                  <a:cubicBezTo>
                    <a:pt x="1068" y="1182"/>
                    <a:pt x="1335" y="1116"/>
                    <a:pt x="1601" y="982"/>
                  </a:cubicBezTo>
                  <a:cubicBezTo>
                    <a:pt x="1735" y="915"/>
                    <a:pt x="1902" y="849"/>
                    <a:pt x="2035" y="782"/>
                  </a:cubicBezTo>
                  <a:cubicBezTo>
                    <a:pt x="2135" y="715"/>
                    <a:pt x="2202" y="682"/>
                    <a:pt x="2302" y="582"/>
                  </a:cubicBezTo>
                  <a:cubicBezTo>
                    <a:pt x="2402" y="482"/>
                    <a:pt x="2402" y="315"/>
                    <a:pt x="2335" y="182"/>
                  </a:cubicBezTo>
                  <a:cubicBezTo>
                    <a:pt x="2269" y="82"/>
                    <a:pt x="2135" y="15"/>
                    <a:pt x="2002" y="15"/>
                  </a:cubicBezTo>
                  <a:cubicBezTo>
                    <a:pt x="1968" y="4"/>
                    <a:pt x="1935" y="0"/>
                    <a:pt x="190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2" name="Google Shape;1672;p37"/>
            <p:cNvSpPr/>
            <p:nvPr/>
          </p:nvSpPr>
          <p:spPr>
            <a:xfrm>
              <a:off x="4806925" y="5022375"/>
              <a:ext cx="30050" cy="61725"/>
            </a:xfrm>
            <a:custGeom>
              <a:rect b="b" l="l" r="r" t="t"/>
              <a:pathLst>
                <a:path extrusionOk="0" h="2469" w="1202">
                  <a:moveTo>
                    <a:pt x="435" y="0"/>
                  </a:moveTo>
                  <a:cubicBezTo>
                    <a:pt x="301" y="0"/>
                    <a:pt x="168" y="100"/>
                    <a:pt x="134" y="234"/>
                  </a:cubicBezTo>
                  <a:cubicBezTo>
                    <a:pt x="68" y="301"/>
                    <a:pt x="34" y="401"/>
                    <a:pt x="34" y="501"/>
                  </a:cubicBezTo>
                  <a:cubicBezTo>
                    <a:pt x="1" y="667"/>
                    <a:pt x="1" y="834"/>
                    <a:pt x="34" y="1034"/>
                  </a:cubicBezTo>
                  <a:cubicBezTo>
                    <a:pt x="68" y="1301"/>
                    <a:pt x="168" y="1601"/>
                    <a:pt x="335" y="1835"/>
                  </a:cubicBezTo>
                  <a:cubicBezTo>
                    <a:pt x="600" y="2189"/>
                    <a:pt x="865" y="2308"/>
                    <a:pt x="923" y="2308"/>
                  </a:cubicBezTo>
                  <a:cubicBezTo>
                    <a:pt x="931" y="2308"/>
                    <a:pt x="935" y="2306"/>
                    <a:pt x="935" y="2302"/>
                  </a:cubicBezTo>
                  <a:cubicBezTo>
                    <a:pt x="968" y="2269"/>
                    <a:pt x="735" y="2135"/>
                    <a:pt x="501" y="1735"/>
                  </a:cubicBezTo>
                  <a:cubicBezTo>
                    <a:pt x="368" y="1501"/>
                    <a:pt x="301" y="1268"/>
                    <a:pt x="268" y="1001"/>
                  </a:cubicBezTo>
                  <a:cubicBezTo>
                    <a:pt x="268" y="834"/>
                    <a:pt x="268" y="701"/>
                    <a:pt x="301" y="567"/>
                  </a:cubicBezTo>
                  <a:cubicBezTo>
                    <a:pt x="335" y="401"/>
                    <a:pt x="401" y="267"/>
                    <a:pt x="468" y="267"/>
                  </a:cubicBezTo>
                  <a:cubicBezTo>
                    <a:pt x="501" y="301"/>
                    <a:pt x="668" y="401"/>
                    <a:pt x="735" y="534"/>
                  </a:cubicBezTo>
                  <a:cubicBezTo>
                    <a:pt x="902" y="901"/>
                    <a:pt x="1035" y="1335"/>
                    <a:pt x="1035" y="1735"/>
                  </a:cubicBezTo>
                  <a:cubicBezTo>
                    <a:pt x="1035" y="2202"/>
                    <a:pt x="935" y="2469"/>
                    <a:pt x="968" y="2469"/>
                  </a:cubicBezTo>
                  <a:cubicBezTo>
                    <a:pt x="1135" y="2269"/>
                    <a:pt x="1202" y="2002"/>
                    <a:pt x="1202" y="1735"/>
                  </a:cubicBezTo>
                  <a:cubicBezTo>
                    <a:pt x="1202" y="1468"/>
                    <a:pt x="1202" y="1168"/>
                    <a:pt x="1102" y="901"/>
                  </a:cubicBezTo>
                  <a:cubicBezTo>
                    <a:pt x="1068" y="734"/>
                    <a:pt x="1002" y="567"/>
                    <a:pt x="935" y="434"/>
                  </a:cubicBezTo>
                  <a:cubicBezTo>
                    <a:pt x="868" y="200"/>
                    <a:pt x="668" y="67"/>
                    <a:pt x="4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3" name="Google Shape;1673;p37"/>
            <p:cNvSpPr/>
            <p:nvPr/>
          </p:nvSpPr>
          <p:spPr>
            <a:xfrm>
              <a:off x="4815275" y="2888350"/>
              <a:ext cx="1044100" cy="2170750"/>
            </a:xfrm>
            <a:custGeom>
              <a:rect b="b" l="l" r="r" t="t"/>
              <a:pathLst>
                <a:path extrusionOk="0" h="86830" w="41764">
                  <a:moveTo>
                    <a:pt x="34659" y="0"/>
                  </a:moveTo>
                  <a:lnTo>
                    <a:pt x="12409" y="334"/>
                  </a:lnTo>
                  <a:lnTo>
                    <a:pt x="1" y="85395"/>
                  </a:lnTo>
                  <a:cubicBezTo>
                    <a:pt x="1" y="85395"/>
                    <a:pt x="8173" y="86829"/>
                    <a:pt x="8740" y="86829"/>
                  </a:cubicBezTo>
                  <a:cubicBezTo>
                    <a:pt x="9274" y="86829"/>
                    <a:pt x="25886" y="18914"/>
                    <a:pt x="25886" y="18914"/>
                  </a:cubicBezTo>
                  <a:lnTo>
                    <a:pt x="32757" y="86662"/>
                  </a:lnTo>
                  <a:lnTo>
                    <a:pt x="41764" y="84527"/>
                  </a:lnTo>
                  <a:lnTo>
                    <a:pt x="40363" y="15211"/>
                  </a:lnTo>
                  <a:cubicBezTo>
                    <a:pt x="40363" y="9507"/>
                    <a:pt x="34659" y="0"/>
                    <a:pt x="3465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4" name="Google Shape;1674;p37"/>
            <p:cNvSpPr/>
            <p:nvPr/>
          </p:nvSpPr>
          <p:spPr>
            <a:xfrm>
              <a:off x="5592500" y="3314475"/>
              <a:ext cx="173475" cy="1687900"/>
            </a:xfrm>
            <a:custGeom>
              <a:rect b="b" l="l" r="r" t="t"/>
              <a:pathLst>
                <a:path extrusionOk="0" h="67516" w="6939">
                  <a:moveTo>
                    <a:pt x="34" y="1"/>
                  </a:moveTo>
                  <a:cubicBezTo>
                    <a:pt x="0" y="67"/>
                    <a:pt x="0" y="134"/>
                    <a:pt x="34" y="201"/>
                  </a:cubicBezTo>
                  <a:cubicBezTo>
                    <a:pt x="34" y="301"/>
                    <a:pt x="67" y="468"/>
                    <a:pt x="100" y="701"/>
                  </a:cubicBezTo>
                  <a:cubicBezTo>
                    <a:pt x="167" y="1168"/>
                    <a:pt x="267" y="1802"/>
                    <a:pt x="401" y="2636"/>
                  </a:cubicBezTo>
                  <a:cubicBezTo>
                    <a:pt x="701" y="4337"/>
                    <a:pt x="1068" y="6806"/>
                    <a:pt x="1535" y="9841"/>
                  </a:cubicBezTo>
                  <a:cubicBezTo>
                    <a:pt x="2435" y="15912"/>
                    <a:pt x="3603" y="24318"/>
                    <a:pt x="4537" y="33658"/>
                  </a:cubicBezTo>
                  <a:cubicBezTo>
                    <a:pt x="5504" y="42998"/>
                    <a:pt x="6071" y="51471"/>
                    <a:pt x="6405" y="57575"/>
                  </a:cubicBezTo>
                  <a:cubicBezTo>
                    <a:pt x="6572" y="60644"/>
                    <a:pt x="6705" y="63146"/>
                    <a:pt x="6772" y="64847"/>
                  </a:cubicBezTo>
                  <a:cubicBezTo>
                    <a:pt x="6805" y="65681"/>
                    <a:pt x="6839" y="66382"/>
                    <a:pt x="6872" y="66849"/>
                  </a:cubicBezTo>
                  <a:cubicBezTo>
                    <a:pt x="6872" y="67049"/>
                    <a:pt x="6905" y="67216"/>
                    <a:pt x="6905" y="67349"/>
                  </a:cubicBezTo>
                  <a:lnTo>
                    <a:pt x="6905" y="66849"/>
                  </a:lnTo>
                  <a:cubicBezTo>
                    <a:pt x="6905" y="66382"/>
                    <a:pt x="6905" y="65714"/>
                    <a:pt x="6872" y="64847"/>
                  </a:cubicBezTo>
                  <a:cubicBezTo>
                    <a:pt x="6839" y="63146"/>
                    <a:pt x="6739" y="60644"/>
                    <a:pt x="6605" y="57575"/>
                  </a:cubicBezTo>
                  <a:cubicBezTo>
                    <a:pt x="6305" y="51438"/>
                    <a:pt x="5771" y="42965"/>
                    <a:pt x="4804" y="33625"/>
                  </a:cubicBezTo>
                  <a:cubicBezTo>
                    <a:pt x="3836" y="24285"/>
                    <a:pt x="2669" y="15879"/>
                    <a:pt x="1702" y="9808"/>
                  </a:cubicBezTo>
                  <a:cubicBezTo>
                    <a:pt x="1235" y="6772"/>
                    <a:pt x="801" y="4337"/>
                    <a:pt x="501" y="2636"/>
                  </a:cubicBezTo>
                  <a:cubicBezTo>
                    <a:pt x="367" y="1802"/>
                    <a:pt x="234" y="1135"/>
                    <a:pt x="134" y="701"/>
                  </a:cubicBezTo>
                  <a:lnTo>
                    <a:pt x="34" y="168"/>
                  </a:lnTo>
                  <a:cubicBezTo>
                    <a:pt x="34" y="134"/>
                    <a:pt x="34" y="67"/>
                    <a:pt x="34" y="1"/>
                  </a:cubicBezTo>
                  <a:close/>
                  <a:moveTo>
                    <a:pt x="6905" y="67349"/>
                  </a:moveTo>
                  <a:cubicBezTo>
                    <a:pt x="6905" y="67416"/>
                    <a:pt x="6905" y="67449"/>
                    <a:pt x="6905" y="67516"/>
                  </a:cubicBezTo>
                  <a:cubicBezTo>
                    <a:pt x="6939" y="67449"/>
                    <a:pt x="6939" y="67416"/>
                    <a:pt x="6905" y="67349"/>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5" name="Google Shape;1675;p37"/>
            <p:cNvSpPr/>
            <p:nvPr/>
          </p:nvSpPr>
          <p:spPr>
            <a:xfrm>
              <a:off x="4934525" y="3343675"/>
              <a:ext cx="304400" cy="1700400"/>
            </a:xfrm>
            <a:custGeom>
              <a:rect b="b" l="l" r="r" t="t"/>
              <a:pathLst>
                <a:path extrusionOk="0" h="68016" w="12176">
                  <a:moveTo>
                    <a:pt x="12109" y="0"/>
                  </a:moveTo>
                  <a:lnTo>
                    <a:pt x="12109" y="0"/>
                  </a:lnTo>
                  <a:cubicBezTo>
                    <a:pt x="12043" y="0"/>
                    <a:pt x="9274" y="15178"/>
                    <a:pt x="5972" y="33958"/>
                  </a:cubicBezTo>
                  <a:cubicBezTo>
                    <a:pt x="2636" y="52738"/>
                    <a:pt x="1" y="68016"/>
                    <a:pt x="67" y="68016"/>
                  </a:cubicBezTo>
                  <a:cubicBezTo>
                    <a:pt x="134" y="68016"/>
                    <a:pt x="2903" y="52805"/>
                    <a:pt x="6205" y="34025"/>
                  </a:cubicBezTo>
                  <a:cubicBezTo>
                    <a:pt x="9541" y="15245"/>
                    <a:pt x="12176" y="0"/>
                    <a:pt x="12109"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6" name="Google Shape;1676;p37"/>
            <p:cNvSpPr/>
            <p:nvPr/>
          </p:nvSpPr>
          <p:spPr>
            <a:xfrm>
              <a:off x="5446550" y="2891675"/>
              <a:ext cx="69250" cy="467025"/>
            </a:xfrm>
            <a:custGeom>
              <a:rect b="b" l="l" r="r" t="t"/>
              <a:pathLst>
                <a:path extrusionOk="0" h="18681" w="2770">
                  <a:moveTo>
                    <a:pt x="1" y="1"/>
                  </a:moveTo>
                  <a:cubicBezTo>
                    <a:pt x="34" y="67"/>
                    <a:pt x="34" y="134"/>
                    <a:pt x="68" y="201"/>
                  </a:cubicBezTo>
                  <a:cubicBezTo>
                    <a:pt x="101" y="368"/>
                    <a:pt x="168" y="534"/>
                    <a:pt x="234" y="735"/>
                  </a:cubicBezTo>
                  <a:cubicBezTo>
                    <a:pt x="401" y="1235"/>
                    <a:pt x="601" y="1902"/>
                    <a:pt x="868" y="2703"/>
                  </a:cubicBezTo>
                  <a:cubicBezTo>
                    <a:pt x="1135" y="3503"/>
                    <a:pt x="1435" y="4504"/>
                    <a:pt x="1735" y="5605"/>
                  </a:cubicBezTo>
                  <a:cubicBezTo>
                    <a:pt x="1902" y="6172"/>
                    <a:pt x="2036" y="6739"/>
                    <a:pt x="2169" y="7373"/>
                  </a:cubicBezTo>
                  <a:cubicBezTo>
                    <a:pt x="2269" y="7973"/>
                    <a:pt x="2336" y="8607"/>
                    <a:pt x="2403" y="9274"/>
                  </a:cubicBezTo>
                  <a:cubicBezTo>
                    <a:pt x="2569" y="11542"/>
                    <a:pt x="2369" y="13811"/>
                    <a:pt x="1836" y="15979"/>
                  </a:cubicBezTo>
                  <a:cubicBezTo>
                    <a:pt x="1602" y="16813"/>
                    <a:pt x="1369" y="17480"/>
                    <a:pt x="1235" y="17947"/>
                  </a:cubicBezTo>
                  <a:cubicBezTo>
                    <a:pt x="1102" y="18180"/>
                    <a:pt x="1035" y="18414"/>
                    <a:pt x="968" y="18681"/>
                  </a:cubicBezTo>
                  <a:cubicBezTo>
                    <a:pt x="1002" y="18614"/>
                    <a:pt x="1035" y="18547"/>
                    <a:pt x="1068" y="18481"/>
                  </a:cubicBezTo>
                  <a:cubicBezTo>
                    <a:pt x="1102" y="18380"/>
                    <a:pt x="1202" y="18214"/>
                    <a:pt x="1268" y="17980"/>
                  </a:cubicBezTo>
                  <a:cubicBezTo>
                    <a:pt x="1535" y="17346"/>
                    <a:pt x="1769" y="16679"/>
                    <a:pt x="1969" y="16045"/>
                  </a:cubicBezTo>
                  <a:cubicBezTo>
                    <a:pt x="2536" y="13811"/>
                    <a:pt x="2770" y="11542"/>
                    <a:pt x="2603" y="9274"/>
                  </a:cubicBezTo>
                  <a:cubicBezTo>
                    <a:pt x="2536" y="8607"/>
                    <a:pt x="2469" y="7940"/>
                    <a:pt x="2369" y="7339"/>
                  </a:cubicBezTo>
                  <a:cubicBezTo>
                    <a:pt x="2236" y="6739"/>
                    <a:pt x="2102" y="6138"/>
                    <a:pt x="1936" y="5571"/>
                  </a:cubicBezTo>
                  <a:cubicBezTo>
                    <a:pt x="1635" y="4471"/>
                    <a:pt x="1302" y="3470"/>
                    <a:pt x="1002" y="2636"/>
                  </a:cubicBezTo>
                  <a:cubicBezTo>
                    <a:pt x="735" y="1802"/>
                    <a:pt x="468" y="1168"/>
                    <a:pt x="301" y="701"/>
                  </a:cubicBezTo>
                  <a:lnTo>
                    <a:pt x="101" y="201"/>
                  </a:lnTo>
                  <a:cubicBezTo>
                    <a:pt x="68" y="134"/>
                    <a:pt x="34" y="67"/>
                    <a:pt x="1"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7" name="Google Shape;1677;p37"/>
            <p:cNvSpPr/>
            <p:nvPr/>
          </p:nvSpPr>
          <p:spPr>
            <a:xfrm>
              <a:off x="5224725" y="3065975"/>
              <a:ext cx="181825" cy="207675"/>
            </a:xfrm>
            <a:custGeom>
              <a:rect b="b" l="l" r="r" t="t"/>
              <a:pathLst>
                <a:path extrusionOk="0" h="8307" w="7273">
                  <a:moveTo>
                    <a:pt x="1" y="0"/>
                  </a:moveTo>
                  <a:lnTo>
                    <a:pt x="1" y="100"/>
                  </a:lnTo>
                  <a:cubicBezTo>
                    <a:pt x="168" y="1935"/>
                    <a:pt x="334" y="4103"/>
                    <a:pt x="535" y="6372"/>
                  </a:cubicBezTo>
                  <a:lnTo>
                    <a:pt x="535" y="6438"/>
                  </a:lnTo>
                  <a:lnTo>
                    <a:pt x="601" y="6472"/>
                  </a:lnTo>
                  <a:lnTo>
                    <a:pt x="768" y="6572"/>
                  </a:lnTo>
                  <a:lnTo>
                    <a:pt x="3603" y="8273"/>
                  </a:lnTo>
                  <a:lnTo>
                    <a:pt x="3637" y="8306"/>
                  </a:lnTo>
                  <a:lnTo>
                    <a:pt x="3670" y="8306"/>
                  </a:lnTo>
                  <a:lnTo>
                    <a:pt x="7139" y="6872"/>
                  </a:lnTo>
                  <a:lnTo>
                    <a:pt x="7206" y="6872"/>
                  </a:lnTo>
                  <a:lnTo>
                    <a:pt x="7206" y="6805"/>
                  </a:lnTo>
                  <a:cubicBezTo>
                    <a:pt x="7239" y="4804"/>
                    <a:pt x="7239" y="3103"/>
                    <a:pt x="7273" y="1902"/>
                  </a:cubicBezTo>
                  <a:lnTo>
                    <a:pt x="7273" y="567"/>
                  </a:lnTo>
                  <a:cubicBezTo>
                    <a:pt x="7273" y="556"/>
                    <a:pt x="7273" y="545"/>
                    <a:pt x="7273" y="534"/>
                  </a:cubicBezTo>
                  <a:cubicBezTo>
                    <a:pt x="7273" y="901"/>
                    <a:pt x="7239" y="1368"/>
                    <a:pt x="7239" y="1902"/>
                  </a:cubicBezTo>
                  <a:cubicBezTo>
                    <a:pt x="7173" y="3094"/>
                    <a:pt x="7140" y="4747"/>
                    <a:pt x="7041" y="6698"/>
                  </a:cubicBezTo>
                  <a:lnTo>
                    <a:pt x="7041" y="6698"/>
                  </a:lnTo>
                  <a:lnTo>
                    <a:pt x="3697" y="8048"/>
                  </a:lnTo>
                  <a:lnTo>
                    <a:pt x="935" y="6338"/>
                  </a:lnTo>
                  <a:lnTo>
                    <a:pt x="795" y="6268"/>
                  </a:lnTo>
                  <a:lnTo>
                    <a:pt x="795" y="6268"/>
                  </a:lnTo>
                  <a:cubicBezTo>
                    <a:pt x="600" y="4034"/>
                    <a:pt x="374" y="1958"/>
                    <a:pt x="210" y="133"/>
                  </a:cubicBezTo>
                  <a:lnTo>
                    <a:pt x="210" y="133"/>
                  </a:lnTo>
                  <a:lnTo>
                    <a:pt x="5305" y="100"/>
                  </a:lnTo>
                  <a:lnTo>
                    <a:pt x="6772" y="67"/>
                  </a:lnTo>
                  <a:lnTo>
                    <a:pt x="6806" y="67"/>
                  </a:lnTo>
                  <a:lnTo>
                    <a:pt x="5371" y="34"/>
                  </a:lnTo>
                  <a:lnTo>
                    <a:pt x="134"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8" name="Google Shape;1678;p37"/>
            <p:cNvSpPr/>
            <p:nvPr/>
          </p:nvSpPr>
          <p:spPr>
            <a:xfrm>
              <a:off x="5565800" y="3020950"/>
              <a:ext cx="196000" cy="206000"/>
            </a:xfrm>
            <a:custGeom>
              <a:rect b="b" l="l" r="r" t="t"/>
              <a:pathLst>
                <a:path extrusionOk="0" h="8240" w="7840">
                  <a:moveTo>
                    <a:pt x="6672" y="0"/>
                  </a:moveTo>
                  <a:cubicBezTo>
                    <a:pt x="6506" y="33"/>
                    <a:pt x="6372" y="67"/>
                    <a:pt x="6205" y="100"/>
                  </a:cubicBezTo>
                  <a:lnTo>
                    <a:pt x="4871" y="367"/>
                  </a:lnTo>
                  <a:lnTo>
                    <a:pt x="101" y="1434"/>
                  </a:lnTo>
                  <a:lnTo>
                    <a:pt x="1" y="1434"/>
                  </a:lnTo>
                  <a:lnTo>
                    <a:pt x="34" y="1534"/>
                  </a:lnTo>
                  <a:cubicBezTo>
                    <a:pt x="501" y="3202"/>
                    <a:pt x="1068" y="5170"/>
                    <a:pt x="1669" y="7239"/>
                  </a:cubicBezTo>
                  <a:lnTo>
                    <a:pt x="1669" y="7305"/>
                  </a:lnTo>
                  <a:lnTo>
                    <a:pt x="1736" y="7305"/>
                  </a:lnTo>
                  <a:lnTo>
                    <a:pt x="1902" y="7372"/>
                  </a:lnTo>
                  <a:lnTo>
                    <a:pt x="5071" y="8239"/>
                  </a:lnTo>
                  <a:lnTo>
                    <a:pt x="5138" y="8239"/>
                  </a:lnTo>
                  <a:lnTo>
                    <a:pt x="5171" y="8206"/>
                  </a:lnTo>
                  <a:lnTo>
                    <a:pt x="7773" y="6238"/>
                  </a:lnTo>
                  <a:lnTo>
                    <a:pt x="7840" y="6204"/>
                  </a:lnTo>
                  <a:lnTo>
                    <a:pt x="7840" y="6138"/>
                  </a:lnTo>
                  <a:cubicBezTo>
                    <a:pt x="7473" y="4303"/>
                    <a:pt x="7206" y="2769"/>
                    <a:pt x="7006" y="1635"/>
                  </a:cubicBezTo>
                  <a:cubicBezTo>
                    <a:pt x="6906" y="1134"/>
                    <a:pt x="6806" y="734"/>
                    <a:pt x="6739" y="400"/>
                  </a:cubicBezTo>
                  <a:cubicBezTo>
                    <a:pt x="6739" y="267"/>
                    <a:pt x="6706" y="133"/>
                    <a:pt x="6672" y="33"/>
                  </a:cubicBezTo>
                  <a:lnTo>
                    <a:pt x="6672" y="33"/>
                  </a:lnTo>
                  <a:cubicBezTo>
                    <a:pt x="6672" y="33"/>
                    <a:pt x="6672" y="200"/>
                    <a:pt x="6739" y="500"/>
                  </a:cubicBezTo>
                  <a:cubicBezTo>
                    <a:pt x="6772" y="767"/>
                    <a:pt x="6839" y="1234"/>
                    <a:pt x="6906" y="1735"/>
                  </a:cubicBezTo>
                  <a:lnTo>
                    <a:pt x="7629" y="6137"/>
                  </a:lnTo>
                  <a:lnTo>
                    <a:pt x="7629" y="6137"/>
                  </a:lnTo>
                  <a:lnTo>
                    <a:pt x="5089" y="8026"/>
                  </a:lnTo>
                  <a:lnTo>
                    <a:pt x="1969" y="7172"/>
                  </a:lnTo>
                  <a:lnTo>
                    <a:pt x="1856" y="7126"/>
                  </a:lnTo>
                  <a:lnTo>
                    <a:pt x="1856" y="7126"/>
                  </a:lnTo>
                  <a:lnTo>
                    <a:pt x="224" y="1580"/>
                  </a:lnTo>
                  <a:lnTo>
                    <a:pt x="224" y="1580"/>
                  </a:lnTo>
                  <a:lnTo>
                    <a:pt x="4838" y="467"/>
                  </a:lnTo>
                  <a:lnTo>
                    <a:pt x="6172" y="133"/>
                  </a:lnTo>
                  <a:cubicBezTo>
                    <a:pt x="6506" y="67"/>
                    <a:pt x="6672" y="33"/>
                    <a:pt x="6672"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9" name="Google Shape;1679;p37"/>
            <p:cNvSpPr/>
            <p:nvPr/>
          </p:nvSpPr>
          <p:spPr>
            <a:xfrm>
              <a:off x="5278100" y="3324500"/>
              <a:ext cx="192675" cy="41700"/>
            </a:xfrm>
            <a:custGeom>
              <a:rect b="b" l="l" r="r" t="t"/>
              <a:pathLst>
                <a:path extrusionOk="0" h="1668" w="7707">
                  <a:moveTo>
                    <a:pt x="1" y="0"/>
                  </a:moveTo>
                  <a:cubicBezTo>
                    <a:pt x="1235" y="400"/>
                    <a:pt x="2536" y="701"/>
                    <a:pt x="3837" y="967"/>
                  </a:cubicBezTo>
                  <a:cubicBezTo>
                    <a:pt x="5104" y="1268"/>
                    <a:pt x="6405" y="1501"/>
                    <a:pt x="7706" y="1668"/>
                  </a:cubicBezTo>
                  <a:cubicBezTo>
                    <a:pt x="6439" y="1301"/>
                    <a:pt x="5171" y="967"/>
                    <a:pt x="3870" y="734"/>
                  </a:cubicBezTo>
                  <a:cubicBezTo>
                    <a:pt x="2603" y="434"/>
                    <a:pt x="1302" y="167"/>
                    <a:pt x="1"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0" name="Google Shape;1680;p37"/>
            <p:cNvSpPr/>
            <p:nvPr/>
          </p:nvSpPr>
          <p:spPr>
            <a:xfrm>
              <a:off x="5558300" y="3295300"/>
              <a:ext cx="161825" cy="37975"/>
            </a:xfrm>
            <a:custGeom>
              <a:rect b="b" l="l" r="r" t="t"/>
              <a:pathLst>
                <a:path extrusionOk="0" h="1519" w="6473">
                  <a:moveTo>
                    <a:pt x="6472" y="1"/>
                  </a:moveTo>
                  <a:lnTo>
                    <a:pt x="6472" y="1"/>
                  </a:lnTo>
                  <a:cubicBezTo>
                    <a:pt x="6138" y="67"/>
                    <a:pt x="5838" y="167"/>
                    <a:pt x="5538" y="267"/>
                  </a:cubicBezTo>
                  <a:cubicBezTo>
                    <a:pt x="4938" y="468"/>
                    <a:pt x="4170" y="701"/>
                    <a:pt x="3270" y="901"/>
                  </a:cubicBezTo>
                  <a:cubicBezTo>
                    <a:pt x="2369" y="1101"/>
                    <a:pt x="1535" y="1235"/>
                    <a:pt x="935" y="1335"/>
                  </a:cubicBezTo>
                  <a:cubicBezTo>
                    <a:pt x="635" y="1335"/>
                    <a:pt x="301" y="1402"/>
                    <a:pt x="1" y="1468"/>
                  </a:cubicBezTo>
                  <a:cubicBezTo>
                    <a:pt x="151" y="1502"/>
                    <a:pt x="309" y="1518"/>
                    <a:pt x="472" y="1518"/>
                  </a:cubicBezTo>
                  <a:cubicBezTo>
                    <a:pt x="635" y="1518"/>
                    <a:pt x="801" y="1502"/>
                    <a:pt x="968" y="1468"/>
                  </a:cubicBezTo>
                  <a:cubicBezTo>
                    <a:pt x="1769" y="1402"/>
                    <a:pt x="2536" y="1301"/>
                    <a:pt x="3303" y="1101"/>
                  </a:cubicBezTo>
                  <a:cubicBezTo>
                    <a:pt x="4070" y="935"/>
                    <a:pt x="4838" y="701"/>
                    <a:pt x="5571" y="401"/>
                  </a:cubicBezTo>
                  <a:cubicBezTo>
                    <a:pt x="5872" y="334"/>
                    <a:pt x="6172" y="167"/>
                    <a:pt x="647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1" name="Google Shape;1681;p37"/>
            <p:cNvSpPr/>
            <p:nvPr/>
          </p:nvSpPr>
          <p:spPr>
            <a:xfrm>
              <a:off x="5278950" y="1985200"/>
              <a:ext cx="273550" cy="65900"/>
            </a:xfrm>
            <a:custGeom>
              <a:rect b="b" l="l" r="r" t="t"/>
              <a:pathLst>
                <a:path extrusionOk="0" h="2636" w="10942">
                  <a:moveTo>
                    <a:pt x="9607" y="0"/>
                  </a:moveTo>
                  <a:lnTo>
                    <a:pt x="967" y="334"/>
                  </a:lnTo>
                  <a:lnTo>
                    <a:pt x="0" y="2369"/>
                  </a:lnTo>
                  <a:lnTo>
                    <a:pt x="134" y="2636"/>
                  </a:lnTo>
                  <a:lnTo>
                    <a:pt x="10941" y="2636"/>
                  </a:lnTo>
                  <a:lnTo>
                    <a:pt x="9607"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2" name="Google Shape;1682;p37"/>
            <p:cNvSpPr/>
            <p:nvPr/>
          </p:nvSpPr>
          <p:spPr>
            <a:xfrm>
              <a:off x="4642650" y="2377975"/>
              <a:ext cx="351950" cy="346100"/>
            </a:xfrm>
            <a:custGeom>
              <a:rect b="b" l="l" r="r" t="t"/>
              <a:pathLst>
                <a:path extrusionOk="0" h="13844" w="14078">
                  <a:moveTo>
                    <a:pt x="4237" y="1"/>
                  </a:moveTo>
                  <a:lnTo>
                    <a:pt x="1" y="4104"/>
                  </a:lnTo>
                  <a:lnTo>
                    <a:pt x="10908" y="13844"/>
                  </a:lnTo>
                  <a:lnTo>
                    <a:pt x="14077" y="6338"/>
                  </a:lnTo>
                  <a:lnTo>
                    <a:pt x="4237"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3" name="Google Shape;1683;p37"/>
            <p:cNvSpPr/>
            <p:nvPr/>
          </p:nvSpPr>
          <p:spPr>
            <a:xfrm>
              <a:off x="5602500" y="2433850"/>
              <a:ext cx="215175" cy="254375"/>
            </a:xfrm>
            <a:custGeom>
              <a:rect b="b" l="l" r="r" t="t"/>
              <a:pathLst>
                <a:path extrusionOk="0" h="10175" w="8607">
                  <a:moveTo>
                    <a:pt x="1835" y="1"/>
                  </a:moveTo>
                  <a:lnTo>
                    <a:pt x="1" y="6872"/>
                  </a:lnTo>
                  <a:lnTo>
                    <a:pt x="8307" y="10174"/>
                  </a:lnTo>
                  <a:lnTo>
                    <a:pt x="8607" y="2302"/>
                  </a:lnTo>
                  <a:lnTo>
                    <a:pt x="1835"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4" name="Google Shape;1684;p37"/>
            <p:cNvSpPr/>
            <p:nvPr/>
          </p:nvSpPr>
          <p:spPr>
            <a:xfrm>
              <a:off x="4866150" y="2038575"/>
              <a:ext cx="1110825" cy="857300"/>
            </a:xfrm>
            <a:custGeom>
              <a:rect b="b" l="l" r="r" t="t"/>
              <a:pathLst>
                <a:path extrusionOk="0" h="34292" w="44433">
                  <a:moveTo>
                    <a:pt x="26519" y="0"/>
                  </a:moveTo>
                  <a:lnTo>
                    <a:pt x="17546" y="267"/>
                  </a:lnTo>
                  <a:cubicBezTo>
                    <a:pt x="17307" y="249"/>
                    <a:pt x="17068" y="240"/>
                    <a:pt x="16831" y="240"/>
                  </a:cubicBezTo>
                  <a:cubicBezTo>
                    <a:pt x="14483" y="240"/>
                    <a:pt x="12231" y="1127"/>
                    <a:pt x="10474" y="2702"/>
                  </a:cubicBezTo>
                  <a:cubicBezTo>
                    <a:pt x="10074" y="3002"/>
                    <a:pt x="9774" y="3403"/>
                    <a:pt x="9607" y="3870"/>
                  </a:cubicBezTo>
                  <a:lnTo>
                    <a:pt x="1001" y="22249"/>
                  </a:lnTo>
                  <a:cubicBezTo>
                    <a:pt x="0" y="24318"/>
                    <a:pt x="501" y="26786"/>
                    <a:pt x="2569" y="27820"/>
                  </a:cubicBezTo>
                  <a:cubicBezTo>
                    <a:pt x="3161" y="28116"/>
                    <a:pt x="3794" y="28256"/>
                    <a:pt x="4420" y="28256"/>
                  </a:cubicBezTo>
                  <a:cubicBezTo>
                    <a:pt x="5979" y="28256"/>
                    <a:pt x="7492" y="27385"/>
                    <a:pt x="8206" y="25885"/>
                  </a:cubicBezTo>
                  <a:lnTo>
                    <a:pt x="12709" y="16579"/>
                  </a:lnTo>
                  <a:lnTo>
                    <a:pt x="12176" y="23951"/>
                  </a:lnTo>
                  <a:lnTo>
                    <a:pt x="10474" y="34291"/>
                  </a:lnTo>
                  <a:lnTo>
                    <a:pt x="32724" y="33958"/>
                  </a:lnTo>
                  <a:lnTo>
                    <a:pt x="30055" y="26252"/>
                  </a:lnTo>
                  <a:lnTo>
                    <a:pt x="31890" y="16879"/>
                  </a:lnTo>
                  <a:lnTo>
                    <a:pt x="34825" y="23417"/>
                  </a:lnTo>
                  <a:cubicBezTo>
                    <a:pt x="35596" y="25139"/>
                    <a:pt x="37278" y="26168"/>
                    <a:pt x="39063" y="26168"/>
                  </a:cubicBezTo>
                  <a:cubicBezTo>
                    <a:pt x="39594" y="26168"/>
                    <a:pt x="40135" y="26077"/>
                    <a:pt x="40663" y="25885"/>
                  </a:cubicBezTo>
                  <a:cubicBezTo>
                    <a:pt x="43265" y="24918"/>
                    <a:pt x="44432" y="21916"/>
                    <a:pt x="43198" y="19447"/>
                  </a:cubicBezTo>
                  <a:cubicBezTo>
                    <a:pt x="40496" y="14110"/>
                    <a:pt x="36393" y="5971"/>
                    <a:pt x="36193" y="5571"/>
                  </a:cubicBezTo>
                  <a:cubicBezTo>
                    <a:pt x="33558" y="0"/>
                    <a:pt x="26519" y="0"/>
                    <a:pt x="26519"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5" name="Google Shape;1685;p37"/>
            <p:cNvSpPr/>
            <p:nvPr/>
          </p:nvSpPr>
          <p:spPr>
            <a:xfrm>
              <a:off x="5282275" y="2521925"/>
              <a:ext cx="324425" cy="189775"/>
            </a:xfrm>
            <a:custGeom>
              <a:rect b="b" l="l" r="r" t="t"/>
              <a:pathLst>
                <a:path extrusionOk="0" h="7591" w="12977">
                  <a:moveTo>
                    <a:pt x="1684" y="0"/>
                  </a:moveTo>
                  <a:cubicBezTo>
                    <a:pt x="827" y="0"/>
                    <a:pt x="96" y="845"/>
                    <a:pt x="34" y="1748"/>
                  </a:cubicBezTo>
                  <a:cubicBezTo>
                    <a:pt x="1" y="2682"/>
                    <a:pt x="367" y="3616"/>
                    <a:pt x="1035" y="4316"/>
                  </a:cubicBezTo>
                  <a:cubicBezTo>
                    <a:pt x="2436" y="5884"/>
                    <a:pt x="4370" y="6918"/>
                    <a:pt x="6472" y="7252"/>
                  </a:cubicBezTo>
                  <a:cubicBezTo>
                    <a:pt x="7472" y="7413"/>
                    <a:pt x="8574" y="7590"/>
                    <a:pt x="9634" y="7590"/>
                  </a:cubicBezTo>
                  <a:cubicBezTo>
                    <a:pt x="10765" y="7590"/>
                    <a:pt x="11849" y="7389"/>
                    <a:pt x="12710" y="6752"/>
                  </a:cubicBezTo>
                  <a:cubicBezTo>
                    <a:pt x="12976" y="6518"/>
                    <a:pt x="12676" y="6351"/>
                    <a:pt x="12676" y="6351"/>
                  </a:cubicBezTo>
                  <a:cubicBezTo>
                    <a:pt x="12192" y="6435"/>
                    <a:pt x="11708" y="6476"/>
                    <a:pt x="11228" y="6476"/>
                  </a:cubicBezTo>
                  <a:cubicBezTo>
                    <a:pt x="8272" y="6476"/>
                    <a:pt x="5496" y="4922"/>
                    <a:pt x="4003" y="2282"/>
                  </a:cubicBezTo>
                  <a:cubicBezTo>
                    <a:pt x="3470" y="1348"/>
                    <a:pt x="2969" y="113"/>
                    <a:pt x="1869" y="13"/>
                  </a:cubicBezTo>
                  <a:cubicBezTo>
                    <a:pt x="1806" y="5"/>
                    <a:pt x="1745" y="0"/>
                    <a:pt x="168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6" name="Google Shape;1686;p37"/>
            <p:cNvSpPr/>
            <p:nvPr/>
          </p:nvSpPr>
          <p:spPr>
            <a:xfrm>
              <a:off x="5167200" y="2328775"/>
              <a:ext cx="88425" cy="345275"/>
            </a:xfrm>
            <a:custGeom>
              <a:rect b="b" l="l" r="r" t="t"/>
              <a:pathLst>
                <a:path extrusionOk="0" h="13811" w="3537">
                  <a:moveTo>
                    <a:pt x="3536" y="1"/>
                  </a:moveTo>
                  <a:lnTo>
                    <a:pt x="701" y="5004"/>
                  </a:lnTo>
                  <a:lnTo>
                    <a:pt x="0" y="13810"/>
                  </a:lnTo>
                  <a:cubicBezTo>
                    <a:pt x="1401" y="12276"/>
                    <a:pt x="1935" y="10141"/>
                    <a:pt x="2369" y="8073"/>
                  </a:cubicBezTo>
                  <a:cubicBezTo>
                    <a:pt x="3236" y="3903"/>
                    <a:pt x="3002" y="4237"/>
                    <a:pt x="3536"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7" name="Google Shape;1687;p37"/>
            <p:cNvSpPr/>
            <p:nvPr/>
          </p:nvSpPr>
          <p:spPr>
            <a:xfrm>
              <a:off x="5113000" y="2772425"/>
              <a:ext cx="587100" cy="123450"/>
            </a:xfrm>
            <a:custGeom>
              <a:rect b="b" l="l" r="r" t="t"/>
              <a:pathLst>
                <a:path extrusionOk="0" h="4938" w="23484">
                  <a:moveTo>
                    <a:pt x="1434" y="1"/>
                  </a:moveTo>
                  <a:lnTo>
                    <a:pt x="0" y="2703"/>
                  </a:lnTo>
                  <a:lnTo>
                    <a:pt x="634" y="4937"/>
                  </a:lnTo>
                  <a:lnTo>
                    <a:pt x="22850" y="4637"/>
                  </a:lnTo>
                  <a:lnTo>
                    <a:pt x="23483" y="2769"/>
                  </a:lnTo>
                  <a:lnTo>
                    <a:pt x="21849" y="1668"/>
                  </a:lnTo>
                  <a:lnTo>
                    <a:pt x="1434"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8" name="Google Shape;1688;p37"/>
            <p:cNvSpPr/>
            <p:nvPr/>
          </p:nvSpPr>
          <p:spPr>
            <a:xfrm>
              <a:off x="5665875" y="2483050"/>
              <a:ext cx="98425" cy="166825"/>
            </a:xfrm>
            <a:custGeom>
              <a:rect b="b" l="l" r="r" t="t"/>
              <a:pathLst>
                <a:path extrusionOk="0" h="6673" w="3937">
                  <a:moveTo>
                    <a:pt x="1" y="1"/>
                  </a:moveTo>
                  <a:lnTo>
                    <a:pt x="1" y="1"/>
                  </a:lnTo>
                  <a:cubicBezTo>
                    <a:pt x="101" y="368"/>
                    <a:pt x="268" y="734"/>
                    <a:pt x="434" y="1068"/>
                  </a:cubicBezTo>
                  <a:cubicBezTo>
                    <a:pt x="735" y="1668"/>
                    <a:pt x="1202" y="2536"/>
                    <a:pt x="1735" y="3470"/>
                  </a:cubicBezTo>
                  <a:cubicBezTo>
                    <a:pt x="2302" y="4404"/>
                    <a:pt x="2836" y="5204"/>
                    <a:pt x="3236" y="5771"/>
                  </a:cubicBezTo>
                  <a:cubicBezTo>
                    <a:pt x="3437" y="6105"/>
                    <a:pt x="3670" y="6405"/>
                    <a:pt x="3937" y="6672"/>
                  </a:cubicBezTo>
                  <a:cubicBezTo>
                    <a:pt x="3770" y="6338"/>
                    <a:pt x="3570" y="6005"/>
                    <a:pt x="3370" y="5671"/>
                  </a:cubicBezTo>
                  <a:cubicBezTo>
                    <a:pt x="3003" y="5104"/>
                    <a:pt x="2469" y="4270"/>
                    <a:pt x="1936" y="3370"/>
                  </a:cubicBezTo>
                  <a:cubicBezTo>
                    <a:pt x="1368" y="2436"/>
                    <a:pt x="901" y="1602"/>
                    <a:pt x="568" y="968"/>
                  </a:cubicBezTo>
                  <a:cubicBezTo>
                    <a:pt x="401" y="634"/>
                    <a:pt x="201" y="301"/>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9" name="Google Shape;1689;p37"/>
            <p:cNvSpPr/>
            <p:nvPr/>
          </p:nvSpPr>
          <p:spPr>
            <a:xfrm>
              <a:off x="5711750" y="2571450"/>
              <a:ext cx="26700" cy="71750"/>
            </a:xfrm>
            <a:custGeom>
              <a:rect b="b" l="l" r="r" t="t"/>
              <a:pathLst>
                <a:path extrusionOk="0" h="2870" w="1068">
                  <a:moveTo>
                    <a:pt x="101" y="0"/>
                  </a:moveTo>
                  <a:cubicBezTo>
                    <a:pt x="0" y="534"/>
                    <a:pt x="34" y="1068"/>
                    <a:pt x="234" y="1535"/>
                  </a:cubicBezTo>
                  <a:cubicBezTo>
                    <a:pt x="367" y="2035"/>
                    <a:pt x="634" y="2502"/>
                    <a:pt x="1035" y="2869"/>
                  </a:cubicBezTo>
                  <a:cubicBezTo>
                    <a:pt x="1068" y="2836"/>
                    <a:pt x="701" y="2269"/>
                    <a:pt x="467" y="1468"/>
                  </a:cubicBezTo>
                  <a:cubicBezTo>
                    <a:pt x="201" y="701"/>
                    <a:pt x="167" y="0"/>
                    <a:pt x="1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0" name="Google Shape;1690;p37"/>
            <p:cNvSpPr/>
            <p:nvPr/>
          </p:nvSpPr>
          <p:spPr>
            <a:xfrm>
              <a:off x="5164700" y="2109450"/>
              <a:ext cx="95925" cy="141800"/>
            </a:xfrm>
            <a:custGeom>
              <a:rect b="b" l="l" r="r" t="t"/>
              <a:pathLst>
                <a:path extrusionOk="0" h="5672" w="3837">
                  <a:moveTo>
                    <a:pt x="0" y="1"/>
                  </a:moveTo>
                  <a:cubicBezTo>
                    <a:pt x="0" y="34"/>
                    <a:pt x="367" y="167"/>
                    <a:pt x="934" y="501"/>
                  </a:cubicBezTo>
                  <a:cubicBezTo>
                    <a:pt x="1668" y="968"/>
                    <a:pt x="2268" y="1535"/>
                    <a:pt x="2735" y="2269"/>
                  </a:cubicBezTo>
                  <a:cubicBezTo>
                    <a:pt x="3202" y="2969"/>
                    <a:pt x="3503" y="3770"/>
                    <a:pt x="3636" y="4604"/>
                  </a:cubicBezTo>
                  <a:cubicBezTo>
                    <a:pt x="3736" y="5271"/>
                    <a:pt x="3703" y="5671"/>
                    <a:pt x="3736" y="5671"/>
                  </a:cubicBezTo>
                  <a:cubicBezTo>
                    <a:pt x="3836" y="5304"/>
                    <a:pt x="3836" y="4937"/>
                    <a:pt x="3770" y="4604"/>
                  </a:cubicBezTo>
                  <a:cubicBezTo>
                    <a:pt x="3603" y="2803"/>
                    <a:pt x="2569" y="1235"/>
                    <a:pt x="1001" y="368"/>
                  </a:cubicBezTo>
                  <a:cubicBezTo>
                    <a:pt x="701" y="167"/>
                    <a:pt x="367" y="34"/>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1" name="Google Shape;1691;p37"/>
            <p:cNvSpPr/>
            <p:nvPr/>
          </p:nvSpPr>
          <p:spPr>
            <a:xfrm>
              <a:off x="5617525" y="2220375"/>
              <a:ext cx="109250" cy="477025"/>
            </a:xfrm>
            <a:custGeom>
              <a:rect b="b" l="l" r="r" t="t"/>
              <a:pathLst>
                <a:path extrusionOk="0" h="19081" w="4370">
                  <a:moveTo>
                    <a:pt x="4303" y="0"/>
                  </a:moveTo>
                  <a:cubicBezTo>
                    <a:pt x="4236" y="0"/>
                    <a:pt x="3236" y="4236"/>
                    <a:pt x="2068" y="9507"/>
                  </a:cubicBezTo>
                  <a:cubicBezTo>
                    <a:pt x="901" y="14777"/>
                    <a:pt x="0" y="19080"/>
                    <a:pt x="33" y="19080"/>
                  </a:cubicBezTo>
                  <a:cubicBezTo>
                    <a:pt x="100" y="19080"/>
                    <a:pt x="1101" y="14844"/>
                    <a:pt x="2268" y="9574"/>
                  </a:cubicBezTo>
                  <a:cubicBezTo>
                    <a:pt x="3469" y="4303"/>
                    <a:pt x="4370" y="33"/>
                    <a:pt x="430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2" name="Google Shape;1692;p37"/>
            <p:cNvSpPr/>
            <p:nvPr/>
          </p:nvSpPr>
          <p:spPr>
            <a:xfrm>
              <a:off x="4880325" y="2513075"/>
              <a:ext cx="48400" cy="46725"/>
            </a:xfrm>
            <a:custGeom>
              <a:rect b="b" l="l" r="r" t="t"/>
              <a:pathLst>
                <a:path extrusionOk="0" h="1869" w="1936">
                  <a:moveTo>
                    <a:pt x="1935" y="0"/>
                  </a:moveTo>
                  <a:lnTo>
                    <a:pt x="1935" y="0"/>
                  </a:lnTo>
                  <a:cubicBezTo>
                    <a:pt x="1501" y="167"/>
                    <a:pt x="1135" y="434"/>
                    <a:pt x="834" y="801"/>
                  </a:cubicBezTo>
                  <a:cubicBezTo>
                    <a:pt x="467" y="1068"/>
                    <a:pt x="201" y="1468"/>
                    <a:pt x="0" y="1868"/>
                  </a:cubicBezTo>
                  <a:cubicBezTo>
                    <a:pt x="367" y="1602"/>
                    <a:pt x="668" y="1301"/>
                    <a:pt x="968" y="968"/>
                  </a:cubicBezTo>
                  <a:cubicBezTo>
                    <a:pt x="1335" y="668"/>
                    <a:pt x="1635" y="334"/>
                    <a:pt x="19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3" name="Google Shape;1693;p37"/>
            <p:cNvSpPr/>
            <p:nvPr/>
          </p:nvSpPr>
          <p:spPr>
            <a:xfrm>
              <a:off x="5067950" y="2322100"/>
              <a:ext cx="190175" cy="372800"/>
            </a:xfrm>
            <a:custGeom>
              <a:rect b="b" l="l" r="r" t="t"/>
              <a:pathLst>
                <a:path extrusionOk="0" h="14912" w="7607">
                  <a:moveTo>
                    <a:pt x="7606" y="1"/>
                  </a:moveTo>
                  <a:lnTo>
                    <a:pt x="7606" y="1"/>
                  </a:lnTo>
                  <a:cubicBezTo>
                    <a:pt x="7473" y="167"/>
                    <a:pt x="7373" y="368"/>
                    <a:pt x="7273" y="568"/>
                  </a:cubicBezTo>
                  <a:cubicBezTo>
                    <a:pt x="7039" y="935"/>
                    <a:pt x="6739" y="1468"/>
                    <a:pt x="6372" y="2102"/>
                  </a:cubicBezTo>
                  <a:cubicBezTo>
                    <a:pt x="5638" y="3436"/>
                    <a:pt x="4671" y="5304"/>
                    <a:pt x="3670" y="7373"/>
                  </a:cubicBezTo>
                  <a:lnTo>
                    <a:pt x="1035" y="12676"/>
                  </a:lnTo>
                  <a:cubicBezTo>
                    <a:pt x="735" y="13344"/>
                    <a:pt x="468" y="13877"/>
                    <a:pt x="268" y="14311"/>
                  </a:cubicBezTo>
                  <a:cubicBezTo>
                    <a:pt x="168" y="14478"/>
                    <a:pt x="67" y="14678"/>
                    <a:pt x="1" y="14911"/>
                  </a:cubicBezTo>
                  <a:cubicBezTo>
                    <a:pt x="134" y="14711"/>
                    <a:pt x="234" y="14544"/>
                    <a:pt x="334" y="14344"/>
                  </a:cubicBezTo>
                  <a:cubicBezTo>
                    <a:pt x="568" y="13977"/>
                    <a:pt x="835" y="13410"/>
                    <a:pt x="1168" y="12743"/>
                  </a:cubicBezTo>
                  <a:cubicBezTo>
                    <a:pt x="1869" y="11409"/>
                    <a:pt x="2803" y="9541"/>
                    <a:pt x="3837" y="7473"/>
                  </a:cubicBezTo>
                  <a:cubicBezTo>
                    <a:pt x="4871" y="5405"/>
                    <a:pt x="5805" y="3537"/>
                    <a:pt x="6505" y="2202"/>
                  </a:cubicBezTo>
                  <a:lnTo>
                    <a:pt x="7339" y="601"/>
                  </a:lnTo>
                  <a:cubicBezTo>
                    <a:pt x="7439" y="401"/>
                    <a:pt x="7539" y="201"/>
                    <a:pt x="760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4" name="Google Shape;1694;p37"/>
            <p:cNvSpPr/>
            <p:nvPr/>
          </p:nvSpPr>
          <p:spPr>
            <a:xfrm>
              <a:off x="5268100" y="2552275"/>
              <a:ext cx="283550" cy="167650"/>
            </a:xfrm>
            <a:custGeom>
              <a:rect b="b" l="l" r="r" t="t"/>
              <a:pathLst>
                <a:path extrusionOk="0" h="6706" w="11342">
                  <a:moveTo>
                    <a:pt x="0" y="0"/>
                  </a:moveTo>
                  <a:lnTo>
                    <a:pt x="0" y="134"/>
                  </a:lnTo>
                  <a:cubicBezTo>
                    <a:pt x="0" y="300"/>
                    <a:pt x="34" y="434"/>
                    <a:pt x="67" y="567"/>
                  </a:cubicBezTo>
                  <a:cubicBezTo>
                    <a:pt x="167" y="1068"/>
                    <a:pt x="367" y="1535"/>
                    <a:pt x="601" y="2002"/>
                  </a:cubicBezTo>
                  <a:cubicBezTo>
                    <a:pt x="1468" y="3469"/>
                    <a:pt x="2802" y="4637"/>
                    <a:pt x="4370" y="5337"/>
                  </a:cubicBezTo>
                  <a:cubicBezTo>
                    <a:pt x="5938" y="6005"/>
                    <a:pt x="7573" y="6405"/>
                    <a:pt x="9274" y="6572"/>
                  </a:cubicBezTo>
                  <a:cubicBezTo>
                    <a:pt x="9908" y="6638"/>
                    <a:pt x="10441" y="6672"/>
                    <a:pt x="10775" y="6705"/>
                  </a:cubicBezTo>
                  <a:lnTo>
                    <a:pt x="11342" y="6705"/>
                  </a:lnTo>
                  <a:cubicBezTo>
                    <a:pt x="11175" y="6638"/>
                    <a:pt x="10975" y="6605"/>
                    <a:pt x="10808" y="6605"/>
                  </a:cubicBezTo>
                  <a:lnTo>
                    <a:pt x="9274" y="6405"/>
                  </a:lnTo>
                  <a:cubicBezTo>
                    <a:pt x="7606" y="6205"/>
                    <a:pt x="6005" y="5771"/>
                    <a:pt x="4470" y="5137"/>
                  </a:cubicBezTo>
                  <a:cubicBezTo>
                    <a:pt x="2936" y="4470"/>
                    <a:pt x="1635" y="3336"/>
                    <a:pt x="734" y="1935"/>
                  </a:cubicBezTo>
                  <a:cubicBezTo>
                    <a:pt x="401" y="1335"/>
                    <a:pt x="167" y="667"/>
                    <a:pt x="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5" name="Google Shape;1695;p37"/>
            <p:cNvSpPr/>
            <p:nvPr/>
          </p:nvSpPr>
          <p:spPr>
            <a:xfrm>
              <a:off x="5379850" y="2821500"/>
              <a:ext cx="308575" cy="22275"/>
            </a:xfrm>
            <a:custGeom>
              <a:rect b="b" l="l" r="r" t="t"/>
              <a:pathLst>
                <a:path extrusionOk="0" h="891" w="12343">
                  <a:moveTo>
                    <a:pt x="85" y="1"/>
                  </a:moveTo>
                  <a:cubicBezTo>
                    <a:pt x="29" y="1"/>
                    <a:pt x="0" y="2"/>
                    <a:pt x="0" y="6"/>
                  </a:cubicBezTo>
                  <a:cubicBezTo>
                    <a:pt x="0" y="72"/>
                    <a:pt x="2736" y="339"/>
                    <a:pt x="6138" y="573"/>
                  </a:cubicBezTo>
                  <a:cubicBezTo>
                    <a:pt x="8948" y="766"/>
                    <a:pt x="11325" y="890"/>
                    <a:pt x="12068" y="890"/>
                  </a:cubicBezTo>
                  <a:cubicBezTo>
                    <a:pt x="12225" y="890"/>
                    <a:pt x="12309" y="885"/>
                    <a:pt x="12309" y="873"/>
                  </a:cubicBezTo>
                  <a:cubicBezTo>
                    <a:pt x="12342" y="806"/>
                    <a:pt x="9574" y="573"/>
                    <a:pt x="6171" y="339"/>
                  </a:cubicBezTo>
                  <a:cubicBezTo>
                    <a:pt x="3116" y="130"/>
                    <a:pt x="572" y="1"/>
                    <a:pt x="8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6" name="Google Shape;1696;p37"/>
            <p:cNvSpPr/>
            <p:nvPr/>
          </p:nvSpPr>
          <p:spPr>
            <a:xfrm>
              <a:off x="5275600" y="2780775"/>
              <a:ext cx="16700" cy="105100"/>
            </a:xfrm>
            <a:custGeom>
              <a:rect b="b" l="l" r="r" t="t"/>
              <a:pathLst>
                <a:path extrusionOk="0" h="4204" w="668">
                  <a:moveTo>
                    <a:pt x="601" y="0"/>
                  </a:moveTo>
                  <a:cubicBezTo>
                    <a:pt x="167" y="1334"/>
                    <a:pt x="1" y="2769"/>
                    <a:pt x="167" y="4203"/>
                  </a:cubicBezTo>
                  <a:cubicBezTo>
                    <a:pt x="234" y="4203"/>
                    <a:pt x="268" y="3269"/>
                    <a:pt x="368" y="2102"/>
                  </a:cubicBezTo>
                  <a:cubicBezTo>
                    <a:pt x="501" y="934"/>
                    <a:pt x="668" y="0"/>
                    <a:pt x="6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7" name="Google Shape;1697;p37"/>
            <p:cNvSpPr/>
            <p:nvPr/>
          </p:nvSpPr>
          <p:spPr>
            <a:xfrm>
              <a:off x="5247250" y="2747400"/>
              <a:ext cx="19200" cy="144300"/>
            </a:xfrm>
            <a:custGeom>
              <a:rect b="b" l="l" r="r" t="t"/>
              <a:pathLst>
                <a:path extrusionOk="0" h="5772" w="768">
                  <a:moveTo>
                    <a:pt x="301" y="1"/>
                  </a:moveTo>
                  <a:cubicBezTo>
                    <a:pt x="201" y="268"/>
                    <a:pt x="134" y="535"/>
                    <a:pt x="134" y="835"/>
                  </a:cubicBezTo>
                  <a:cubicBezTo>
                    <a:pt x="34" y="1535"/>
                    <a:pt x="1" y="2236"/>
                    <a:pt x="67" y="2903"/>
                  </a:cubicBezTo>
                  <a:cubicBezTo>
                    <a:pt x="101" y="3603"/>
                    <a:pt x="234" y="4304"/>
                    <a:pt x="401" y="4971"/>
                  </a:cubicBezTo>
                  <a:cubicBezTo>
                    <a:pt x="468" y="5238"/>
                    <a:pt x="568" y="5538"/>
                    <a:pt x="701" y="5772"/>
                  </a:cubicBezTo>
                  <a:cubicBezTo>
                    <a:pt x="768" y="5772"/>
                    <a:pt x="401" y="4504"/>
                    <a:pt x="301" y="2903"/>
                  </a:cubicBezTo>
                  <a:cubicBezTo>
                    <a:pt x="201" y="1302"/>
                    <a:pt x="367" y="1"/>
                    <a:pt x="3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8" name="Google Shape;1698;p37"/>
            <p:cNvSpPr/>
            <p:nvPr/>
          </p:nvSpPr>
          <p:spPr>
            <a:xfrm>
              <a:off x="5278100" y="2035025"/>
              <a:ext cx="221850" cy="12950"/>
            </a:xfrm>
            <a:custGeom>
              <a:rect b="b" l="l" r="r" t="t"/>
              <a:pathLst>
                <a:path extrusionOk="0" h="518" w="8874">
                  <a:moveTo>
                    <a:pt x="8091" y="0"/>
                  </a:moveTo>
                  <a:cubicBezTo>
                    <a:pt x="6875" y="0"/>
                    <a:pt x="5645" y="60"/>
                    <a:pt x="4437" y="142"/>
                  </a:cubicBezTo>
                  <a:cubicBezTo>
                    <a:pt x="1969" y="276"/>
                    <a:pt x="1" y="442"/>
                    <a:pt x="1" y="509"/>
                  </a:cubicBezTo>
                  <a:cubicBezTo>
                    <a:pt x="261" y="515"/>
                    <a:pt x="522" y="518"/>
                    <a:pt x="783" y="518"/>
                  </a:cubicBezTo>
                  <a:cubicBezTo>
                    <a:pt x="1999" y="518"/>
                    <a:pt x="3230" y="458"/>
                    <a:pt x="4437" y="376"/>
                  </a:cubicBezTo>
                  <a:cubicBezTo>
                    <a:pt x="6906" y="242"/>
                    <a:pt x="8874" y="76"/>
                    <a:pt x="8874" y="9"/>
                  </a:cubicBezTo>
                  <a:cubicBezTo>
                    <a:pt x="8614" y="3"/>
                    <a:pt x="8353" y="0"/>
                    <a:pt x="809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9" name="Google Shape;1699;p37"/>
            <p:cNvSpPr/>
            <p:nvPr/>
          </p:nvSpPr>
          <p:spPr>
            <a:xfrm>
              <a:off x="4891175" y="2043775"/>
              <a:ext cx="400300" cy="551050"/>
            </a:xfrm>
            <a:custGeom>
              <a:rect b="b" l="l" r="r" t="t"/>
              <a:pathLst>
                <a:path extrusionOk="0" h="22042" w="16012">
                  <a:moveTo>
                    <a:pt x="15849" y="1"/>
                  </a:moveTo>
                  <a:cubicBezTo>
                    <a:pt x="15795" y="1"/>
                    <a:pt x="15745" y="9"/>
                    <a:pt x="15711" y="26"/>
                  </a:cubicBezTo>
                  <a:cubicBezTo>
                    <a:pt x="15511" y="26"/>
                    <a:pt x="15211" y="59"/>
                    <a:pt x="14877" y="126"/>
                  </a:cubicBezTo>
                  <a:cubicBezTo>
                    <a:pt x="14510" y="159"/>
                    <a:pt x="14043" y="226"/>
                    <a:pt x="13543" y="293"/>
                  </a:cubicBezTo>
                  <a:cubicBezTo>
                    <a:pt x="12943" y="393"/>
                    <a:pt x="12376" y="559"/>
                    <a:pt x="11842" y="793"/>
                  </a:cubicBezTo>
                  <a:cubicBezTo>
                    <a:pt x="11175" y="1093"/>
                    <a:pt x="10574" y="1493"/>
                    <a:pt x="10041" y="1960"/>
                  </a:cubicBezTo>
                  <a:cubicBezTo>
                    <a:pt x="9407" y="2494"/>
                    <a:pt x="8873" y="3128"/>
                    <a:pt x="8473" y="3862"/>
                  </a:cubicBezTo>
                  <a:cubicBezTo>
                    <a:pt x="7672" y="5430"/>
                    <a:pt x="6905" y="7131"/>
                    <a:pt x="6038" y="8932"/>
                  </a:cubicBezTo>
                  <a:cubicBezTo>
                    <a:pt x="4336" y="12535"/>
                    <a:pt x="2802" y="15804"/>
                    <a:pt x="1701" y="18205"/>
                  </a:cubicBezTo>
                  <a:lnTo>
                    <a:pt x="434" y="21007"/>
                  </a:lnTo>
                  <a:cubicBezTo>
                    <a:pt x="300" y="21341"/>
                    <a:pt x="200" y="21574"/>
                    <a:pt x="100" y="21775"/>
                  </a:cubicBezTo>
                  <a:cubicBezTo>
                    <a:pt x="67" y="21875"/>
                    <a:pt x="33" y="21941"/>
                    <a:pt x="0" y="22041"/>
                  </a:cubicBezTo>
                  <a:cubicBezTo>
                    <a:pt x="67" y="21975"/>
                    <a:pt x="100" y="21875"/>
                    <a:pt x="133" y="21808"/>
                  </a:cubicBezTo>
                  <a:cubicBezTo>
                    <a:pt x="234" y="21608"/>
                    <a:pt x="367" y="21341"/>
                    <a:pt x="500" y="21041"/>
                  </a:cubicBezTo>
                  <a:cubicBezTo>
                    <a:pt x="834" y="20340"/>
                    <a:pt x="1301" y="19406"/>
                    <a:pt x="1868" y="18272"/>
                  </a:cubicBezTo>
                  <a:lnTo>
                    <a:pt x="6204" y="9032"/>
                  </a:lnTo>
                  <a:cubicBezTo>
                    <a:pt x="7072" y="7231"/>
                    <a:pt x="7872" y="5496"/>
                    <a:pt x="8606" y="3962"/>
                  </a:cubicBezTo>
                  <a:cubicBezTo>
                    <a:pt x="9006" y="3261"/>
                    <a:pt x="9507" y="2628"/>
                    <a:pt x="10141" y="2094"/>
                  </a:cubicBezTo>
                  <a:cubicBezTo>
                    <a:pt x="10674" y="1627"/>
                    <a:pt x="11275" y="1227"/>
                    <a:pt x="11909" y="926"/>
                  </a:cubicBezTo>
                  <a:cubicBezTo>
                    <a:pt x="12409" y="693"/>
                    <a:pt x="12976" y="493"/>
                    <a:pt x="13576" y="426"/>
                  </a:cubicBezTo>
                  <a:lnTo>
                    <a:pt x="14877" y="193"/>
                  </a:lnTo>
                  <a:lnTo>
                    <a:pt x="15711" y="59"/>
                  </a:lnTo>
                  <a:cubicBezTo>
                    <a:pt x="15811" y="59"/>
                    <a:pt x="15911" y="26"/>
                    <a:pt x="16011" y="26"/>
                  </a:cubicBezTo>
                  <a:cubicBezTo>
                    <a:pt x="15961" y="9"/>
                    <a:pt x="15903" y="1"/>
                    <a:pt x="1584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0" name="Google Shape;1700;p37"/>
            <p:cNvSpPr/>
            <p:nvPr/>
          </p:nvSpPr>
          <p:spPr>
            <a:xfrm>
              <a:off x="4940375" y="2495550"/>
              <a:ext cx="185150" cy="105950"/>
            </a:xfrm>
            <a:custGeom>
              <a:rect b="b" l="l" r="r" t="t"/>
              <a:pathLst>
                <a:path extrusionOk="0" h="4238" w="7406">
                  <a:moveTo>
                    <a:pt x="0" y="1"/>
                  </a:moveTo>
                  <a:cubicBezTo>
                    <a:pt x="0" y="1"/>
                    <a:pt x="9" y="37"/>
                    <a:pt x="32" y="100"/>
                  </a:cubicBezTo>
                  <a:lnTo>
                    <a:pt x="32" y="100"/>
                  </a:lnTo>
                  <a:cubicBezTo>
                    <a:pt x="21" y="67"/>
                    <a:pt x="10" y="34"/>
                    <a:pt x="0" y="1"/>
                  </a:cubicBezTo>
                  <a:close/>
                  <a:moveTo>
                    <a:pt x="32" y="100"/>
                  </a:moveTo>
                  <a:lnTo>
                    <a:pt x="32" y="100"/>
                  </a:lnTo>
                  <a:cubicBezTo>
                    <a:pt x="165" y="496"/>
                    <a:pt x="354" y="863"/>
                    <a:pt x="601" y="1202"/>
                  </a:cubicBezTo>
                  <a:cubicBezTo>
                    <a:pt x="1268" y="2036"/>
                    <a:pt x="2135" y="2703"/>
                    <a:pt x="3102" y="3137"/>
                  </a:cubicBezTo>
                  <a:cubicBezTo>
                    <a:pt x="4103" y="3570"/>
                    <a:pt x="5104" y="3870"/>
                    <a:pt x="6171" y="4037"/>
                  </a:cubicBezTo>
                  <a:cubicBezTo>
                    <a:pt x="6571" y="4137"/>
                    <a:pt x="6905" y="4171"/>
                    <a:pt x="7139" y="4204"/>
                  </a:cubicBezTo>
                  <a:lnTo>
                    <a:pt x="7372" y="4237"/>
                  </a:lnTo>
                  <a:lnTo>
                    <a:pt x="7405" y="4237"/>
                  </a:lnTo>
                  <a:lnTo>
                    <a:pt x="7139" y="4171"/>
                  </a:lnTo>
                  <a:lnTo>
                    <a:pt x="6205" y="4004"/>
                  </a:lnTo>
                  <a:cubicBezTo>
                    <a:pt x="5137" y="3804"/>
                    <a:pt x="4136" y="3470"/>
                    <a:pt x="3169" y="3070"/>
                  </a:cubicBezTo>
                  <a:cubicBezTo>
                    <a:pt x="2168" y="2636"/>
                    <a:pt x="1334" y="1969"/>
                    <a:pt x="667" y="1135"/>
                  </a:cubicBezTo>
                  <a:cubicBezTo>
                    <a:pt x="467" y="902"/>
                    <a:pt x="300" y="635"/>
                    <a:pt x="134" y="335"/>
                  </a:cubicBezTo>
                  <a:cubicBezTo>
                    <a:pt x="86" y="239"/>
                    <a:pt x="53" y="158"/>
                    <a:pt x="32" y="10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1" name="Google Shape;1701;p37"/>
            <p:cNvSpPr/>
            <p:nvPr/>
          </p:nvSpPr>
          <p:spPr>
            <a:xfrm>
              <a:off x="4765250" y="2478875"/>
              <a:ext cx="122600" cy="92600"/>
            </a:xfrm>
            <a:custGeom>
              <a:rect b="b" l="l" r="r" t="t"/>
              <a:pathLst>
                <a:path extrusionOk="0" h="3704" w="4904">
                  <a:moveTo>
                    <a:pt x="4904" y="1"/>
                  </a:moveTo>
                  <a:cubicBezTo>
                    <a:pt x="4804" y="1"/>
                    <a:pt x="4737" y="1"/>
                    <a:pt x="4637" y="34"/>
                  </a:cubicBezTo>
                  <a:cubicBezTo>
                    <a:pt x="4437" y="68"/>
                    <a:pt x="4203" y="134"/>
                    <a:pt x="4003" y="201"/>
                  </a:cubicBezTo>
                  <a:cubicBezTo>
                    <a:pt x="3269" y="434"/>
                    <a:pt x="2602" y="801"/>
                    <a:pt x="2002" y="1235"/>
                  </a:cubicBezTo>
                  <a:cubicBezTo>
                    <a:pt x="1401" y="1702"/>
                    <a:pt x="867" y="2269"/>
                    <a:pt x="467" y="2903"/>
                  </a:cubicBezTo>
                  <a:cubicBezTo>
                    <a:pt x="334" y="3070"/>
                    <a:pt x="200" y="3270"/>
                    <a:pt x="134" y="3470"/>
                  </a:cubicBezTo>
                  <a:cubicBezTo>
                    <a:pt x="67" y="3570"/>
                    <a:pt x="33" y="3637"/>
                    <a:pt x="0" y="3703"/>
                  </a:cubicBezTo>
                  <a:cubicBezTo>
                    <a:pt x="67" y="3637"/>
                    <a:pt x="100" y="3570"/>
                    <a:pt x="134" y="3503"/>
                  </a:cubicBezTo>
                  <a:cubicBezTo>
                    <a:pt x="267" y="3303"/>
                    <a:pt x="367" y="3103"/>
                    <a:pt x="500" y="2936"/>
                  </a:cubicBezTo>
                  <a:cubicBezTo>
                    <a:pt x="1368" y="1702"/>
                    <a:pt x="2602" y="768"/>
                    <a:pt x="4003" y="268"/>
                  </a:cubicBezTo>
                  <a:cubicBezTo>
                    <a:pt x="4270" y="168"/>
                    <a:pt x="4503" y="101"/>
                    <a:pt x="4670" y="68"/>
                  </a:cubicBezTo>
                  <a:cubicBezTo>
                    <a:pt x="4737" y="34"/>
                    <a:pt x="4837" y="34"/>
                    <a:pt x="4904"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2" name="Google Shape;1702;p37"/>
            <p:cNvSpPr/>
            <p:nvPr/>
          </p:nvSpPr>
          <p:spPr>
            <a:xfrm>
              <a:off x="5052950" y="2270400"/>
              <a:ext cx="185975" cy="73400"/>
            </a:xfrm>
            <a:custGeom>
              <a:rect b="b" l="l" r="r" t="t"/>
              <a:pathLst>
                <a:path extrusionOk="0" h="2936" w="7439">
                  <a:moveTo>
                    <a:pt x="0" y="1"/>
                  </a:moveTo>
                  <a:lnTo>
                    <a:pt x="34" y="17"/>
                  </a:lnTo>
                  <a:cubicBezTo>
                    <a:pt x="25" y="9"/>
                    <a:pt x="17" y="1"/>
                    <a:pt x="0" y="1"/>
                  </a:cubicBezTo>
                  <a:close/>
                  <a:moveTo>
                    <a:pt x="34" y="17"/>
                  </a:moveTo>
                  <a:cubicBezTo>
                    <a:pt x="42" y="26"/>
                    <a:pt x="50" y="34"/>
                    <a:pt x="67" y="34"/>
                  </a:cubicBezTo>
                  <a:lnTo>
                    <a:pt x="34" y="17"/>
                  </a:lnTo>
                  <a:close/>
                  <a:moveTo>
                    <a:pt x="67" y="34"/>
                  </a:moveTo>
                  <a:lnTo>
                    <a:pt x="267" y="201"/>
                  </a:lnTo>
                  <a:cubicBezTo>
                    <a:pt x="401" y="301"/>
                    <a:pt x="634" y="501"/>
                    <a:pt x="968" y="701"/>
                  </a:cubicBezTo>
                  <a:cubicBezTo>
                    <a:pt x="2569" y="1768"/>
                    <a:pt x="4370" y="2469"/>
                    <a:pt x="6271" y="2803"/>
                  </a:cubicBezTo>
                  <a:cubicBezTo>
                    <a:pt x="6638" y="2869"/>
                    <a:pt x="6905" y="2903"/>
                    <a:pt x="7139" y="2903"/>
                  </a:cubicBezTo>
                  <a:lnTo>
                    <a:pt x="7372" y="2936"/>
                  </a:lnTo>
                  <a:lnTo>
                    <a:pt x="7439" y="2936"/>
                  </a:lnTo>
                  <a:cubicBezTo>
                    <a:pt x="7406" y="2936"/>
                    <a:pt x="7372" y="2903"/>
                    <a:pt x="7372" y="2903"/>
                  </a:cubicBezTo>
                  <a:lnTo>
                    <a:pt x="7139" y="2869"/>
                  </a:lnTo>
                  <a:cubicBezTo>
                    <a:pt x="6939" y="2869"/>
                    <a:pt x="6638" y="2803"/>
                    <a:pt x="6271" y="2736"/>
                  </a:cubicBezTo>
                  <a:cubicBezTo>
                    <a:pt x="5337" y="2569"/>
                    <a:pt x="4403" y="2302"/>
                    <a:pt x="3536" y="1935"/>
                  </a:cubicBezTo>
                  <a:cubicBezTo>
                    <a:pt x="2636" y="1602"/>
                    <a:pt x="1802" y="1168"/>
                    <a:pt x="1001" y="634"/>
                  </a:cubicBezTo>
                  <a:cubicBezTo>
                    <a:pt x="701" y="468"/>
                    <a:pt x="434" y="301"/>
                    <a:pt x="267" y="167"/>
                  </a:cubicBezTo>
                  <a:lnTo>
                    <a:pt x="67" y="34"/>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37"/>
            <p:cNvSpPr/>
            <p:nvPr/>
          </p:nvSpPr>
          <p:spPr>
            <a:xfrm>
              <a:off x="5214725" y="2106950"/>
              <a:ext cx="496225" cy="29650"/>
            </a:xfrm>
            <a:custGeom>
              <a:rect b="b" l="l" r="r" t="t"/>
              <a:pathLst>
                <a:path extrusionOk="0" h="1186" w="19849">
                  <a:moveTo>
                    <a:pt x="19641" y="99"/>
                  </a:moveTo>
                  <a:cubicBezTo>
                    <a:pt x="19643" y="100"/>
                    <a:pt x="19646" y="100"/>
                    <a:pt x="19648" y="101"/>
                  </a:cubicBezTo>
                  <a:cubicBezTo>
                    <a:pt x="19649" y="101"/>
                    <a:pt x="19651" y="101"/>
                    <a:pt x="19652" y="101"/>
                  </a:cubicBezTo>
                  <a:lnTo>
                    <a:pt x="19652" y="101"/>
                  </a:lnTo>
                  <a:cubicBezTo>
                    <a:pt x="19648" y="100"/>
                    <a:pt x="19645" y="100"/>
                    <a:pt x="19641" y="99"/>
                  </a:cubicBezTo>
                  <a:close/>
                  <a:moveTo>
                    <a:pt x="19652" y="101"/>
                  </a:moveTo>
                  <a:cubicBezTo>
                    <a:pt x="19781" y="117"/>
                    <a:pt x="19848" y="134"/>
                    <a:pt x="19848" y="134"/>
                  </a:cubicBezTo>
                  <a:cubicBezTo>
                    <a:pt x="19848" y="134"/>
                    <a:pt x="19783" y="101"/>
                    <a:pt x="19652" y="101"/>
                  </a:cubicBezTo>
                  <a:close/>
                  <a:moveTo>
                    <a:pt x="171" y="1044"/>
                  </a:moveTo>
                  <a:lnTo>
                    <a:pt x="1" y="1068"/>
                  </a:lnTo>
                  <a:cubicBezTo>
                    <a:pt x="1" y="1068"/>
                    <a:pt x="82" y="1068"/>
                    <a:pt x="171" y="1044"/>
                  </a:cubicBezTo>
                  <a:close/>
                  <a:moveTo>
                    <a:pt x="18357" y="1"/>
                  </a:moveTo>
                  <a:cubicBezTo>
                    <a:pt x="17880" y="1"/>
                    <a:pt x="17413" y="45"/>
                    <a:pt x="16946" y="134"/>
                  </a:cubicBezTo>
                  <a:cubicBezTo>
                    <a:pt x="16045" y="267"/>
                    <a:pt x="14978" y="534"/>
                    <a:pt x="13810" y="768"/>
                  </a:cubicBezTo>
                  <a:cubicBezTo>
                    <a:pt x="12796" y="981"/>
                    <a:pt x="11761" y="1088"/>
                    <a:pt x="10738" y="1088"/>
                  </a:cubicBezTo>
                  <a:cubicBezTo>
                    <a:pt x="10483" y="1088"/>
                    <a:pt x="10228" y="1081"/>
                    <a:pt x="9974" y="1068"/>
                  </a:cubicBezTo>
                  <a:cubicBezTo>
                    <a:pt x="8573" y="1001"/>
                    <a:pt x="7272" y="868"/>
                    <a:pt x="6072" y="734"/>
                  </a:cubicBezTo>
                  <a:cubicBezTo>
                    <a:pt x="5296" y="659"/>
                    <a:pt x="4502" y="622"/>
                    <a:pt x="3703" y="622"/>
                  </a:cubicBezTo>
                  <a:cubicBezTo>
                    <a:pt x="3436" y="622"/>
                    <a:pt x="3170" y="626"/>
                    <a:pt x="2903" y="634"/>
                  </a:cubicBezTo>
                  <a:cubicBezTo>
                    <a:pt x="2202" y="634"/>
                    <a:pt x="1468" y="734"/>
                    <a:pt x="768" y="868"/>
                  </a:cubicBezTo>
                  <a:lnTo>
                    <a:pt x="201" y="1035"/>
                  </a:lnTo>
                  <a:cubicBezTo>
                    <a:pt x="191" y="1038"/>
                    <a:pt x="181" y="1041"/>
                    <a:pt x="171" y="1044"/>
                  </a:cubicBezTo>
                  <a:lnTo>
                    <a:pt x="171" y="1044"/>
                  </a:lnTo>
                  <a:lnTo>
                    <a:pt x="234" y="1035"/>
                  </a:lnTo>
                  <a:lnTo>
                    <a:pt x="801" y="901"/>
                  </a:lnTo>
                  <a:cubicBezTo>
                    <a:pt x="1468" y="768"/>
                    <a:pt x="2202" y="701"/>
                    <a:pt x="2903" y="668"/>
                  </a:cubicBezTo>
                  <a:cubicBezTo>
                    <a:pt x="3970" y="668"/>
                    <a:pt x="5038" y="701"/>
                    <a:pt x="6072" y="834"/>
                  </a:cubicBezTo>
                  <a:cubicBezTo>
                    <a:pt x="7272" y="935"/>
                    <a:pt x="8573" y="1101"/>
                    <a:pt x="9974" y="1168"/>
                  </a:cubicBezTo>
                  <a:cubicBezTo>
                    <a:pt x="10198" y="1179"/>
                    <a:pt x="10421" y="1185"/>
                    <a:pt x="10644" y="1185"/>
                  </a:cubicBezTo>
                  <a:cubicBezTo>
                    <a:pt x="11721" y="1185"/>
                    <a:pt x="12794" y="1056"/>
                    <a:pt x="13844" y="834"/>
                  </a:cubicBezTo>
                  <a:cubicBezTo>
                    <a:pt x="15011" y="601"/>
                    <a:pt x="16045" y="334"/>
                    <a:pt x="16946" y="201"/>
                  </a:cubicBezTo>
                  <a:cubicBezTo>
                    <a:pt x="17481" y="99"/>
                    <a:pt x="18016" y="55"/>
                    <a:pt x="18566" y="55"/>
                  </a:cubicBezTo>
                  <a:cubicBezTo>
                    <a:pt x="18736" y="55"/>
                    <a:pt x="18908" y="59"/>
                    <a:pt x="19081" y="67"/>
                  </a:cubicBezTo>
                  <a:cubicBezTo>
                    <a:pt x="19324" y="67"/>
                    <a:pt x="19512" y="83"/>
                    <a:pt x="19641" y="99"/>
                  </a:cubicBezTo>
                  <a:lnTo>
                    <a:pt x="19641" y="99"/>
                  </a:lnTo>
                  <a:cubicBezTo>
                    <a:pt x="19475" y="66"/>
                    <a:pt x="19278" y="34"/>
                    <a:pt x="19081" y="34"/>
                  </a:cubicBezTo>
                  <a:cubicBezTo>
                    <a:pt x="18836" y="12"/>
                    <a:pt x="18595" y="1"/>
                    <a:pt x="18357"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4" name="Google Shape;1704;p37"/>
            <p:cNvSpPr/>
            <p:nvPr/>
          </p:nvSpPr>
          <p:spPr>
            <a:xfrm>
              <a:off x="5236400" y="2364625"/>
              <a:ext cx="445350" cy="27125"/>
            </a:xfrm>
            <a:custGeom>
              <a:rect b="b" l="l" r="r" t="t"/>
              <a:pathLst>
                <a:path extrusionOk="0" h="1085" w="17814">
                  <a:moveTo>
                    <a:pt x="1" y="1"/>
                  </a:moveTo>
                  <a:cubicBezTo>
                    <a:pt x="835" y="268"/>
                    <a:pt x="1702" y="501"/>
                    <a:pt x="2569" y="635"/>
                  </a:cubicBezTo>
                  <a:cubicBezTo>
                    <a:pt x="4325" y="941"/>
                    <a:pt x="6105" y="1085"/>
                    <a:pt x="7888" y="1085"/>
                  </a:cubicBezTo>
                  <a:cubicBezTo>
                    <a:pt x="8239" y="1085"/>
                    <a:pt x="8590" y="1079"/>
                    <a:pt x="8941" y="1068"/>
                  </a:cubicBezTo>
                  <a:cubicBezTo>
                    <a:pt x="11442" y="1002"/>
                    <a:pt x="13711" y="835"/>
                    <a:pt x="15345" y="735"/>
                  </a:cubicBezTo>
                  <a:lnTo>
                    <a:pt x="17280" y="601"/>
                  </a:lnTo>
                  <a:lnTo>
                    <a:pt x="17814" y="535"/>
                  </a:lnTo>
                  <a:lnTo>
                    <a:pt x="17814" y="535"/>
                  </a:lnTo>
                  <a:lnTo>
                    <a:pt x="17280" y="568"/>
                  </a:lnTo>
                  <a:lnTo>
                    <a:pt x="15345" y="668"/>
                  </a:lnTo>
                  <a:cubicBezTo>
                    <a:pt x="13711" y="768"/>
                    <a:pt x="11442" y="935"/>
                    <a:pt x="8941" y="1002"/>
                  </a:cubicBezTo>
                  <a:cubicBezTo>
                    <a:pt x="8585" y="1013"/>
                    <a:pt x="8229" y="1018"/>
                    <a:pt x="7873" y="1018"/>
                  </a:cubicBezTo>
                  <a:cubicBezTo>
                    <a:pt x="6095" y="1018"/>
                    <a:pt x="4321" y="879"/>
                    <a:pt x="2569" y="601"/>
                  </a:cubicBezTo>
                  <a:cubicBezTo>
                    <a:pt x="1769" y="435"/>
                    <a:pt x="1135" y="301"/>
                    <a:pt x="668" y="168"/>
                  </a:cubicBezTo>
                  <a:lnTo>
                    <a:pt x="168" y="34"/>
                  </a:lnTo>
                  <a:lnTo>
                    <a:pt x="1"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5" name="Google Shape;1705;p37"/>
            <p:cNvSpPr/>
            <p:nvPr/>
          </p:nvSpPr>
          <p:spPr>
            <a:xfrm>
              <a:off x="5689225" y="2403825"/>
              <a:ext cx="193500" cy="101775"/>
            </a:xfrm>
            <a:custGeom>
              <a:rect b="b" l="l" r="r" t="t"/>
              <a:pathLst>
                <a:path extrusionOk="0" h="4071" w="7740">
                  <a:moveTo>
                    <a:pt x="7740" y="1"/>
                  </a:moveTo>
                  <a:lnTo>
                    <a:pt x="7673" y="34"/>
                  </a:lnTo>
                  <a:lnTo>
                    <a:pt x="7473" y="201"/>
                  </a:lnTo>
                  <a:cubicBezTo>
                    <a:pt x="7306" y="368"/>
                    <a:pt x="7073" y="601"/>
                    <a:pt x="6772" y="868"/>
                  </a:cubicBezTo>
                  <a:cubicBezTo>
                    <a:pt x="5205" y="2236"/>
                    <a:pt x="3303" y="3236"/>
                    <a:pt x="1268" y="3770"/>
                  </a:cubicBezTo>
                  <a:cubicBezTo>
                    <a:pt x="901" y="3870"/>
                    <a:pt x="568" y="3970"/>
                    <a:pt x="368" y="4004"/>
                  </a:cubicBezTo>
                  <a:lnTo>
                    <a:pt x="101" y="4037"/>
                  </a:lnTo>
                  <a:cubicBezTo>
                    <a:pt x="68" y="4037"/>
                    <a:pt x="34" y="4070"/>
                    <a:pt x="1" y="4070"/>
                  </a:cubicBezTo>
                  <a:lnTo>
                    <a:pt x="101" y="4070"/>
                  </a:lnTo>
                  <a:lnTo>
                    <a:pt x="368" y="4037"/>
                  </a:lnTo>
                  <a:cubicBezTo>
                    <a:pt x="601" y="4004"/>
                    <a:pt x="901" y="3937"/>
                    <a:pt x="1302" y="3837"/>
                  </a:cubicBezTo>
                  <a:cubicBezTo>
                    <a:pt x="3337" y="3336"/>
                    <a:pt x="5238" y="2336"/>
                    <a:pt x="6806" y="935"/>
                  </a:cubicBezTo>
                  <a:cubicBezTo>
                    <a:pt x="7106" y="668"/>
                    <a:pt x="7339" y="434"/>
                    <a:pt x="7506" y="268"/>
                  </a:cubicBezTo>
                  <a:lnTo>
                    <a:pt x="7673" y="67"/>
                  </a:lnTo>
                  <a:cubicBezTo>
                    <a:pt x="7740" y="34"/>
                    <a:pt x="7740" y="1"/>
                    <a:pt x="7740"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6" name="Google Shape;1706;p37"/>
            <p:cNvSpPr/>
            <p:nvPr/>
          </p:nvSpPr>
          <p:spPr>
            <a:xfrm>
              <a:off x="5705075" y="2242050"/>
              <a:ext cx="85100" cy="39225"/>
            </a:xfrm>
            <a:custGeom>
              <a:rect b="b" l="l" r="r" t="t"/>
              <a:pathLst>
                <a:path extrusionOk="0" h="1569" w="3404">
                  <a:moveTo>
                    <a:pt x="3403" y="0"/>
                  </a:moveTo>
                  <a:cubicBezTo>
                    <a:pt x="3403" y="0"/>
                    <a:pt x="3236" y="134"/>
                    <a:pt x="2936" y="334"/>
                  </a:cubicBezTo>
                  <a:cubicBezTo>
                    <a:pt x="2602" y="601"/>
                    <a:pt x="2202" y="834"/>
                    <a:pt x="1802" y="1001"/>
                  </a:cubicBezTo>
                  <a:cubicBezTo>
                    <a:pt x="1402" y="1201"/>
                    <a:pt x="1001" y="1335"/>
                    <a:pt x="568" y="1468"/>
                  </a:cubicBezTo>
                  <a:cubicBezTo>
                    <a:pt x="234" y="1535"/>
                    <a:pt x="1" y="1568"/>
                    <a:pt x="1" y="1568"/>
                  </a:cubicBezTo>
                  <a:lnTo>
                    <a:pt x="167" y="1568"/>
                  </a:lnTo>
                  <a:cubicBezTo>
                    <a:pt x="301" y="1568"/>
                    <a:pt x="434" y="1535"/>
                    <a:pt x="568" y="1501"/>
                  </a:cubicBezTo>
                  <a:cubicBezTo>
                    <a:pt x="1035" y="1435"/>
                    <a:pt x="1468" y="1301"/>
                    <a:pt x="1869" y="1101"/>
                  </a:cubicBezTo>
                  <a:cubicBezTo>
                    <a:pt x="2269" y="901"/>
                    <a:pt x="2669" y="668"/>
                    <a:pt x="3003" y="401"/>
                  </a:cubicBezTo>
                  <a:cubicBezTo>
                    <a:pt x="3103" y="301"/>
                    <a:pt x="3203" y="201"/>
                    <a:pt x="3303" y="134"/>
                  </a:cubicBezTo>
                  <a:cubicBezTo>
                    <a:pt x="3336" y="67"/>
                    <a:pt x="3403" y="34"/>
                    <a:pt x="3403"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7" name="Google Shape;1707;p37"/>
            <p:cNvSpPr/>
            <p:nvPr/>
          </p:nvSpPr>
          <p:spPr>
            <a:xfrm>
              <a:off x="5762625" y="2572275"/>
              <a:ext cx="193500" cy="81750"/>
            </a:xfrm>
            <a:custGeom>
              <a:rect b="b" l="l" r="r" t="t"/>
              <a:pathLst>
                <a:path extrusionOk="0" h="3270" w="7740">
                  <a:moveTo>
                    <a:pt x="7739" y="1"/>
                  </a:moveTo>
                  <a:lnTo>
                    <a:pt x="7739" y="1"/>
                  </a:lnTo>
                  <a:cubicBezTo>
                    <a:pt x="7739" y="1"/>
                    <a:pt x="7706" y="34"/>
                    <a:pt x="7672" y="68"/>
                  </a:cubicBezTo>
                  <a:lnTo>
                    <a:pt x="7506" y="268"/>
                  </a:lnTo>
                  <a:cubicBezTo>
                    <a:pt x="7306" y="501"/>
                    <a:pt x="7105" y="701"/>
                    <a:pt x="6872" y="935"/>
                  </a:cubicBezTo>
                  <a:cubicBezTo>
                    <a:pt x="5337" y="2336"/>
                    <a:pt x="3369" y="3136"/>
                    <a:pt x="1301" y="3203"/>
                  </a:cubicBezTo>
                  <a:cubicBezTo>
                    <a:pt x="968" y="3203"/>
                    <a:pt x="667" y="3203"/>
                    <a:pt x="367" y="3170"/>
                  </a:cubicBezTo>
                  <a:lnTo>
                    <a:pt x="100" y="3136"/>
                  </a:lnTo>
                  <a:lnTo>
                    <a:pt x="0" y="3136"/>
                  </a:lnTo>
                  <a:cubicBezTo>
                    <a:pt x="434" y="3236"/>
                    <a:pt x="868" y="3270"/>
                    <a:pt x="1301" y="3270"/>
                  </a:cubicBezTo>
                  <a:cubicBezTo>
                    <a:pt x="1735" y="3270"/>
                    <a:pt x="2202" y="3203"/>
                    <a:pt x="2669" y="3136"/>
                  </a:cubicBezTo>
                  <a:cubicBezTo>
                    <a:pt x="3803" y="2936"/>
                    <a:pt x="4870" y="2503"/>
                    <a:pt x="5838" y="1835"/>
                  </a:cubicBezTo>
                  <a:cubicBezTo>
                    <a:pt x="6205" y="1602"/>
                    <a:pt x="6572" y="1302"/>
                    <a:pt x="6905" y="968"/>
                  </a:cubicBezTo>
                  <a:cubicBezTo>
                    <a:pt x="7205" y="668"/>
                    <a:pt x="7506" y="334"/>
                    <a:pt x="7739"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8" name="Google Shape;1708;p37"/>
            <p:cNvSpPr/>
            <p:nvPr/>
          </p:nvSpPr>
          <p:spPr>
            <a:xfrm>
              <a:off x="5289775" y="2002300"/>
              <a:ext cx="246050" cy="19625"/>
            </a:xfrm>
            <a:custGeom>
              <a:rect b="b" l="l" r="r" t="t"/>
              <a:pathLst>
                <a:path extrusionOk="0" h="785" w="9842">
                  <a:moveTo>
                    <a:pt x="6656" y="0"/>
                  </a:moveTo>
                  <a:cubicBezTo>
                    <a:pt x="6072" y="0"/>
                    <a:pt x="5488" y="17"/>
                    <a:pt x="4904" y="50"/>
                  </a:cubicBezTo>
                  <a:cubicBezTo>
                    <a:pt x="3737" y="150"/>
                    <a:pt x="2569" y="284"/>
                    <a:pt x="1402" y="484"/>
                  </a:cubicBezTo>
                  <a:cubicBezTo>
                    <a:pt x="968" y="551"/>
                    <a:pt x="601" y="617"/>
                    <a:pt x="368" y="684"/>
                  </a:cubicBezTo>
                  <a:lnTo>
                    <a:pt x="101" y="751"/>
                  </a:lnTo>
                  <a:lnTo>
                    <a:pt x="1" y="784"/>
                  </a:lnTo>
                  <a:lnTo>
                    <a:pt x="101" y="784"/>
                  </a:lnTo>
                  <a:lnTo>
                    <a:pt x="368" y="717"/>
                  </a:lnTo>
                  <a:lnTo>
                    <a:pt x="1435" y="551"/>
                  </a:lnTo>
                  <a:cubicBezTo>
                    <a:pt x="2302" y="417"/>
                    <a:pt x="3537" y="250"/>
                    <a:pt x="4904" y="184"/>
                  </a:cubicBezTo>
                  <a:cubicBezTo>
                    <a:pt x="5771" y="120"/>
                    <a:pt x="6585" y="97"/>
                    <a:pt x="7294" y="97"/>
                  </a:cubicBezTo>
                  <a:cubicBezTo>
                    <a:pt x="7703" y="97"/>
                    <a:pt x="8077" y="105"/>
                    <a:pt x="8407" y="117"/>
                  </a:cubicBezTo>
                  <a:lnTo>
                    <a:pt x="9441" y="184"/>
                  </a:lnTo>
                  <a:lnTo>
                    <a:pt x="9841" y="184"/>
                  </a:lnTo>
                  <a:lnTo>
                    <a:pt x="9741" y="150"/>
                  </a:lnTo>
                  <a:lnTo>
                    <a:pt x="9474" y="117"/>
                  </a:lnTo>
                  <a:cubicBezTo>
                    <a:pt x="9207" y="84"/>
                    <a:pt x="8840" y="50"/>
                    <a:pt x="8407" y="50"/>
                  </a:cubicBezTo>
                  <a:cubicBezTo>
                    <a:pt x="7823" y="17"/>
                    <a:pt x="7239" y="0"/>
                    <a:pt x="6656"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9" name="Google Shape;1709;p37"/>
            <p:cNvSpPr/>
            <p:nvPr/>
          </p:nvSpPr>
          <p:spPr>
            <a:xfrm>
              <a:off x="5178025" y="2560600"/>
              <a:ext cx="90925" cy="38400"/>
            </a:xfrm>
            <a:custGeom>
              <a:rect b="b" l="l" r="r" t="t"/>
              <a:pathLst>
                <a:path extrusionOk="0" h="1536" w="3637">
                  <a:moveTo>
                    <a:pt x="1" y="1"/>
                  </a:moveTo>
                  <a:cubicBezTo>
                    <a:pt x="1" y="1"/>
                    <a:pt x="34" y="68"/>
                    <a:pt x="101" y="134"/>
                  </a:cubicBezTo>
                  <a:cubicBezTo>
                    <a:pt x="234" y="201"/>
                    <a:pt x="334" y="301"/>
                    <a:pt x="468" y="368"/>
                  </a:cubicBezTo>
                  <a:cubicBezTo>
                    <a:pt x="835" y="668"/>
                    <a:pt x="1268" y="868"/>
                    <a:pt x="1702" y="1068"/>
                  </a:cubicBezTo>
                  <a:cubicBezTo>
                    <a:pt x="2136" y="1235"/>
                    <a:pt x="2603" y="1402"/>
                    <a:pt x="3070" y="1469"/>
                  </a:cubicBezTo>
                  <a:cubicBezTo>
                    <a:pt x="3237" y="1502"/>
                    <a:pt x="3370" y="1535"/>
                    <a:pt x="3470" y="1535"/>
                  </a:cubicBezTo>
                  <a:lnTo>
                    <a:pt x="3637" y="1535"/>
                  </a:lnTo>
                  <a:cubicBezTo>
                    <a:pt x="3637" y="1535"/>
                    <a:pt x="3437" y="1502"/>
                    <a:pt x="3070" y="1402"/>
                  </a:cubicBezTo>
                  <a:cubicBezTo>
                    <a:pt x="2603" y="1302"/>
                    <a:pt x="2169" y="1168"/>
                    <a:pt x="1735" y="968"/>
                  </a:cubicBezTo>
                  <a:cubicBezTo>
                    <a:pt x="1302" y="801"/>
                    <a:pt x="902" y="568"/>
                    <a:pt x="501" y="334"/>
                  </a:cubicBezTo>
                  <a:cubicBezTo>
                    <a:pt x="201" y="134"/>
                    <a:pt x="1" y="1"/>
                    <a:pt x="1"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0" name="Google Shape;1710;p37"/>
            <p:cNvSpPr/>
            <p:nvPr/>
          </p:nvSpPr>
          <p:spPr>
            <a:xfrm>
              <a:off x="5331475" y="2640050"/>
              <a:ext cx="296075" cy="11350"/>
            </a:xfrm>
            <a:custGeom>
              <a:rect b="b" l="l" r="r" t="t"/>
              <a:pathLst>
                <a:path extrusionOk="0" h="454" w="11843">
                  <a:moveTo>
                    <a:pt x="11792" y="0"/>
                  </a:moveTo>
                  <a:cubicBezTo>
                    <a:pt x="11776" y="0"/>
                    <a:pt x="11759" y="8"/>
                    <a:pt x="11742" y="25"/>
                  </a:cubicBezTo>
                  <a:lnTo>
                    <a:pt x="11842" y="25"/>
                  </a:lnTo>
                  <a:cubicBezTo>
                    <a:pt x="11826" y="8"/>
                    <a:pt x="11809" y="0"/>
                    <a:pt x="11792" y="0"/>
                  </a:cubicBezTo>
                  <a:close/>
                  <a:moveTo>
                    <a:pt x="11375" y="25"/>
                  </a:moveTo>
                  <a:lnTo>
                    <a:pt x="10041" y="125"/>
                  </a:lnTo>
                  <a:cubicBezTo>
                    <a:pt x="8940" y="225"/>
                    <a:pt x="7406" y="292"/>
                    <a:pt x="5705" y="359"/>
                  </a:cubicBezTo>
                  <a:cubicBezTo>
                    <a:pt x="4854" y="375"/>
                    <a:pt x="4045" y="384"/>
                    <a:pt x="3307" y="384"/>
                  </a:cubicBezTo>
                  <a:cubicBezTo>
                    <a:pt x="2569" y="384"/>
                    <a:pt x="1902" y="375"/>
                    <a:pt x="1335" y="359"/>
                  </a:cubicBezTo>
                  <a:lnTo>
                    <a:pt x="34" y="325"/>
                  </a:lnTo>
                  <a:lnTo>
                    <a:pt x="1" y="325"/>
                  </a:lnTo>
                  <a:cubicBezTo>
                    <a:pt x="334" y="359"/>
                    <a:pt x="768" y="392"/>
                    <a:pt x="1335" y="392"/>
                  </a:cubicBezTo>
                  <a:cubicBezTo>
                    <a:pt x="2117" y="415"/>
                    <a:pt x="3090" y="454"/>
                    <a:pt x="4177" y="454"/>
                  </a:cubicBezTo>
                  <a:cubicBezTo>
                    <a:pt x="4666" y="454"/>
                    <a:pt x="5177" y="446"/>
                    <a:pt x="5705" y="425"/>
                  </a:cubicBezTo>
                  <a:cubicBezTo>
                    <a:pt x="7406" y="392"/>
                    <a:pt x="8940" y="292"/>
                    <a:pt x="10041" y="192"/>
                  </a:cubicBezTo>
                  <a:cubicBezTo>
                    <a:pt x="10608" y="159"/>
                    <a:pt x="11075" y="125"/>
                    <a:pt x="11375" y="58"/>
                  </a:cubicBezTo>
                  <a:lnTo>
                    <a:pt x="11742" y="25"/>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1" name="Google Shape;1711;p37"/>
            <p:cNvSpPr/>
            <p:nvPr/>
          </p:nvSpPr>
          <p:spPr>
            <a:xfrm>
              <a:off x="5112150" y="2839150"/>
              <a:ext cx="134300" cy="8050"/>
            </a:xfrm>
            <a:custGeom>
              <a:rect b="b" l="l" r="r" t="t"/>
              <a:pathLst>
                <a:path extrusionOk="0" h="322" w="5372">
                  <a:moveTo>
                    <a:pt x="1" y="0"/>
                  </a:moveTo>
                  <a:cubicBezTo>
                    <a:pt x="67" y="34"/>
                    <a:pt x="134" y="34"/>
                    <a:pt x="201" y="67"/>
                  </a:cubicBezTo>
                  <a:cubicBezTo>
                    <a:pt x="368" y="100"/>
                    <a:pt x="534" y="134"/>
                    <a:pt x="768" y="167"/>
                  </a:cubicBezTo>
                  <a:cubicBezTo>
                    <a:pt x="1431" y="272"/>
                    <a:pt x="2102" y="321"/>
                    <a:pt x="2774" y="321"/>
                  </a:cubicBezTo>
                  <a:cubicBezTo>
                    <a:pt x="3387" y="321"/>
                    <a:pt x="3999" y="280"/>
                    <a:pt x="4604" y="200"/>
                  </a:cubicBezTo>
                  <a:lnTo>
                    <a:pt x="5171" y="100"/>
                  </a:lnTo>
                  <a:cubicBezTo>
                    <a:pt x="5238" y="67"/>
                    <a:pt x="5304" y="67"/>
                    <a:pt x="5371" y="34"/>
                  </a:cubicBezTo>
                  <a:cubicBezTo>
                    <a:pt x="5304" y="34"/>
                    <a:pt x="5238" y="34"/>
                    <a:pt x="5171" y="67"/>
                  </a:cubicBezTo>
                  <a:lnTo>
                    <a:pt x="4604" y="134"/>
                  </a:lnTo>
                  <a:cubicBezTo>
                    <a:pt x="3970" y="200"/>
                    <a:pt x="3336" y="234"/>
                    <a:pt x="2703" y="234"/>
                  </a:cubicBezTo>
                  <a:cubicBezTo>
                    <a:pt x="2035" y="234"/>
                    <a:pt x="1402" y="167"/>
                    <a:pt x="768" y="100"/>
                  </a:cubicBezTo>
                  <a:lnTo>
                    <a:pt x="201" y="34"/>
                  </a:lnTo>
                  <a:cubicBezTo>
                    <a:pt x="134" y="0"/>
                    <a:pt x="67" y="0"/>
                    <a:pt x="1"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p37"/>
            <p:cNvSpPr/>
            <p:nvPr/>
          </p:nvSpPr>
          <p:spPr>
            <a:xfrm>
              <a:off x="5249750" y="2806400"/>
              <a:ext cx="30875" cy="12750"/>
            </a:xfrm>
            <a:custGeom>
              <a:rect b="b" l="l" r="r" t="t"/>
              <a:pathLst>
                <a:path extrusionOk="0" h="510" w="1235">
                  <a:moveTo>
                    <a:pt x="351" y="1"/>
                  </a:moveTo>
                  <a:cubicBezTo>
                    <a:pt x="234" y="1"/>
                    <a:pt x="117" y="26"/>
                    <a:pt x="1" y="76"/>
                  </a:cubicBezTo>
                  <a:cubicBezTo>
                    <a:pt x="234" y="76"/>
                    <a:pt x="468" y="109"/>
                    <a:pt x="668" y="176"/>
                  </a:cubicBezTo>
                  <a:cubicBezTo>
                    <a:pt x="868" y="243"/>
                    <a:pt x="1068" y="376"/>
                    <a:pt x="1235" y="510"/>
                  </a:cubicBezTo>
                  <a:cubicBezTo>
                    <a:pt x="1135" y="309"/>
                    <a:pt x="935" y="143"/>
                    <a:pt x="701" y="76"/>
                  </a:cubicBezTo>
                  <a:cubicBezTo>
                    <a:pt x="584" y="26"/>
                    <a:pt x="468" y="1"/>
                    <a:pt x="351"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37"/>
            <p:cNvSpPr/>
            <p:nvPr/>
          </p:nvSpPr>
          <p:spPr>
            <a:xfrm>
              <a:off x="5283100" y="2844150"/>
              <a:ext cx="332775" cy="20925"/>
            </a:xfrm>
            <a:custGeom>
              <a:rect b="b" l="l" r="r" t="t"/>
              <a:pathLst>
                <a:path extrusionOk="0" h="837" w="13311">
                  <a:moveTo>
                    <a:pt x="13177" y="0"/>
                  </a:moveTo>
                  <a:lnTo>
                    <a:pt x="12777" y="34"/>
                  </a:lnTo>
                  <a:cubicBezTo>
                    <a:pt x="12443" y="100"/>
                    <a:pt x="11976" y="167"/>
                    <a:pt x="11376" y="267"/>
                  </a:cubicBezTo>
                  <a:cubicBezTo>
                    <a:pt x="10141" y="401"/>
                    <a:pt x="8474" y="601"/>
                    <a:pt x="6606" y="667"/>
                  </a:cubicBezTo>
                  <a:cubicBezTo>
                    <a:pt x="5777" y="713"/>
                    <a:pt x="4976" y="731"/>
                    <a:pt x="4233" y="731"/>
                  </a:cubicBezTo>
                  <a:cubicBezTo>
                    <a:pt x="3330" y="731"/>
                    <a:pt x="2513" y="704"/>
                    <a:pt x="1836" y="667"/>
                  </a:cubicBezTo>
                  <a:cubicBezTo>
                    <a:pt x="1235" y="634"/>
                    <a:pt x="735" y="634"/>
                    <a:pt x="401" y="601"/>
                  </a:cubicBezTo>
                  <a:lnTo>
                    <a:pt x="1" y="601"/>
                  </a:lnTo>
                  <a:lnTo>
                    <a:pt x="401" y="667"/>
                  </a:lnTo>
                  <a:cubicBezTo>
                    <a:pt x="735" y="701"/>
                    <a:pt x="1235" y="734"/>
                    <a:pt x="1836" y="768"/>
                  </a:cubicBezTo>
                  <a:cubicBezTo>
                    <a:pt x="2712" y="813"/>
                    <a:pt x="3585" y="836"/>
                    <a:pt x="4457" y="836"/>
                  </a:cubicBezTo>
                  <a:cubicBezTo>
                    <a:pt x="6772" y="836"/>
                    <a:pt x="9074" y="673"/>
                    <a:pt x="11376" y="334"/>
                  </a:cubicBezTo>
                  <a:cubicBezTo>
                    <a:pt x="11976" y="267"/>
                    <a:pt x="12476" y="167"/>
                    <a:pt x="12810" y="100"/>
                  </a:cubicBezTo>
                  <a:lnTo>
                    <a:pt x="13177" y="34"/>
                  </a:lnTo>
                  <a:lnTo>
                    <a:pt x="13310"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37"/>
            <p:cNvSpPr/>
            <p:nvPr/>
          </p:nvSpPr>
          <p:spPr>
            <a:xfrm>
              <a:off x="2437750" y="4293000"/>
              <a:ext cx="378625" cy="232375"/>
            </a:xfrm>
            <a:custGeom>
              <a:rect b="b" l="l" r="r" t="t"/>
              <a:pathLst>
                <a:path extrusionOk="0" h="9295" w="15145">
                  <a:moveTo>
                    <a:pt x="7771" y="0"/>
                  </a:moveTo>
                  <a:cubicBezTo>
                    <a:pt x="4459" y="0"/>
                    <a:pt x="1226" y="1992"/>
                    <a:pt x="0" y="5525"/>
                  </a:cubicBezTo>
                  <a:lnTo>
                    <a:pt x="968" y="9294"/>
                  </a:lnTo>
                  <a:cubicBezTo>
                    <a:pt x="1335" y="7993"/>
                    <a:pt x="2135" y="6793"/>
                    <a:pt x="3369" y="6226"/>
                  </a:cubicBezTo>
                  <a:cubicBezTo>
                    <a:pt x="3817" y="6027"/>
                    <a:pt x="4311" y="5944"/>
                    <a:pt x="4822" y="5944"/>
                  </a:cubicBezTo>
                  <a:cubicBezTo>
                    <a:pt x="5682" y="5944"/>
                    <a:pt x="6590" y="6179"/>
                    <a:pt x="7406" y="6492"/>
                  </a:cubicBezTo>
                  <a:cubicBezTo>
                    <a:pt x="8707" y="6959"/>
                    <a:pt x="9974" y="7593"/>
                    <a:pt x="11375" y="7660"/>
                  </a:cubicBezTo>
                  <a:cubicBezTo>
                    <a:pt x="11467" y="7666"/>
                    <a:pt x="11559" y="7670"/>
                    <a:pt x="11652" y="7670"/>
                  </a:cubicBezTo>
                  <a:cubicBezTo>
                    <a:pt x="12973" y="7670"/>
                    <a:pt x="14339" y="7008"/>
                    <a:pt x="14744" y="5792"/>
                  </a:cubicBezTo>
                  <a:cubicBezTo>
                    <a:pt x="15144" y="4524"/>
                    <a:pt x="14377" y="3190"/>
                    <a:pt x="13443" y="2289"/>
                  </a:cubicBezTo>
                  <a:cubicBezTo>
                    <a:pt x="11808" y="730"/>
                    <a:pt x="9775" y="0"/>
                    <a:pt x="7771"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5" name="Google Shape;1715;p37"/>
            <p:cNvSpPr/>
            <p:nvPr/>
          </p:nvSpPr>
          <p:spPr>
            <a:xfrm>
              <a:off x="2437750" y="4293000"/>
              <a:ext cx="378625" cy="232375"/>
            </a:xfrm>
            <a:custGeom>
              <a:rect b="b" l="l" r="r" t="t"/>
              <a:pathLst>
                <a:path extrusionOk="0" h="9295" w="15145">
                  <a:moveTo>
                    <a:pt x="7771" y="0"/>
                  </a:moveTo>
                  <a:cubicBezTo>
                    <a:pt x="4459" y="0"/>
                    <a:pt x="1226" y="1992"/>
                    <a:pt x="0" y="5525"/>
                  </a:cubicBezTo>
                  <a:lnTo>
                    <a:pt x="968" y="9294"/>
                  </a:lnTo>
                  <a:cubicBezTo>
                    <a:pt x="1335" y="7993"/>
                    <a:pt x="2135" y="6793"/>
                    <a:pt x="3369" y="6226"/>
                  </a:cubicBezTo>
                  <a:cubicBezTo>
                    <a:pt x="3817" y="6027"/>
                    <a:pt x="4311" y="5944"/>
                    <a:pt x="4822" y="5944"/>
                  </a:cubicBezTo>
                  <a:cubicBezTo>
                    <a:pt x="5682" y="5944"/>
                    <a:pt x="6590" y="6179"/>
                    <a:pt x="7406" y="6492"/>
                  </a:cubicBezTo>
                  <a:cubicBezTo>
                    <a:pt x="8707" y="6959"/>
                    <a:pt x="9974" y="7593"/>
                    <a:pt x="11375" y="7660"/>
                  </a:cubicBezTo>
                  <a:cubicBezTo>
                    <a:pt x="11467" y="7666"/>
                    <a:pt x="11559" y="7670"/>
                    <a:pt x="11652" y="7670"/>
                  </a:cubicBezTo>
                  <a:cubicBezTo>
                    <a:pt x="12973" y="7670"/>
                    <a:pt x="14339" y="7008"/>
                    <a:pt x="14744" y="5792"/>
                  </a:cubicBezTo>
                  <a:cubicBezTo>
                    <a:pt x="15144" y="4524"/>
                    <a:pt x="14377" y="3190"/>
                    <a:pt x="13443" y="2289"/>
                  </a:cubicBezTo>
                  <a:cubicBezTo>
                    <a:pt x="11808" y="730"/>
                    <a:pt x="9775" y="0"/>
                    <a:pt x="7771"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6" name="Google Shape;1716;p37"/>
            <p:cNvSpPr/>
            <p:nvPr/>
          </p:nvSpPr>
          <p:spPr>
            <a:xfrm>
              <a:off x="2137525" y="4265875"/>
              <a:ext cx="562925" cy="415775"/>
            </a:xfrm>
            <a:custGeom>
              <a:rect b="b" l="l" r="r" t="t"/>
              <a:pathLst>
                <a:path extrusionOk="0" h="16631" w="22517">
                  <a:moveTo>
                    <a:pt x="15183" y="0"/>
                  </a:moveTo>
                  <a:cubicBezTo>
                    <a:pt x="12297" y="0"/>
                    <a:pt x="9417" y="696"/>
                    <a:pt x="6806" y="2073"/>
                  </a:cubicBezTo>
                  <a:cubicBezTo>
                    <a:pt x="4337" y="3408"/>
                    <a:pt x="2102" y="5376"/>
                    <a:pt x="1102" y="8011"/>
                  </a:cubicBezTo>
                  <a:cubicBezTo>
                    <a:pt x="101" y="10646"/>
                    <a:pt x="1" y="14015"/>
                    <a:pt x="2036" y="15950"/>
                  </a:cubicBezTo>
                  <a:cubicBezTo>
                    <a:pt x="3188" y="16411"/>
                    <a:pt x="4381" y="16630"/>
                    <a:pt x="5558" y="16630"/>
                  </a:cubicBezTo>
                  <a:cubicBezTo>
                    <a:pt x="9147" y="16630"/>
                    <a:pt x="12578" y="14589"/>
                    <a:pt x="14211" y="11147"/>
                  </a:cubicBezTo>
                  <a:cubicBezTo>
                    <a:pt x="15112" y="9212"/>
                    <a:pt x="15378" y="6944"/>
                    <a:pt x="16479" y="5109"/>
                  </a:cubicBezTo>
                  <a:cubicBezTo>
                    <a:pt x="17780" y="3007"/>
                    <a:pt x="20048" y="1673"/>
                    <a:pt x="22517" y="1573"/>
                  </a:cubicBezTo>
                  <a:cubicBezTo>
                    <a:pt x="20181" y="521"/>
                    <a:pt x="17679" y="0"/>
                    <a:pt x="15183"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7" name="Google Shape;1717;p37"/>
            <p:cNvSpPr/>
            <p:nvPr/>
          </p:nvSpPr>
          <p:spPr>
            <a:xfrm>
              <a:off x="2081650" y="3538175"/>
              <a:ext cx="368625" cy="836250"/>
            </a:xfrm>
            <a:custGeom>
              <a:rect b="b" l="l" r="r" t="t"/>
              <a:pathLst>
                <a:path extrusionOk="0" h="33450" w="14745">
                  <a:moveTo>
                    <a:pt x="4845" y="1"/>
                  </a:moveTo>
                  <a:cubicBezTo>
                    <a:pt x="3794" y="1"/>
                    <a:pt x="2775" y="307"/>
                    <a:pt x="1969" y="993"/>
                  </a:cubicBezTo>
                  <a:cubicBezTo>
                    <a:pt x="368" y="2294"/>
                    <a:pt x="1" y="4629"/>
                    <a:pt x="268" y="6664"/>
                  </a:cubicBezTo>
                  <a:cubicBezTo>
                    <a:pt x="535" y="8699"/>
                    <a:pt x="1335" y="10667"/>
                    <a:pt x="1635" y="12702"/>
                  </a:cubicBezTo>
                  <a:cubicBezTo>
                    <a:pt x="2202" y="16137"/>
                    <a:pt x="1402" y="19607"/>
                    <a:pt x="1068" y="23076"/>
                  </a:cubicBezTo>
                  <a:cubicBezTo>
                    <a:pt x="735" y="26545"/>
                    <a:pt x="1035" y="30781"/>
                    <a:pt x="3270" y="33450"/>
                  </a:cubicBezTo>
                  <a:lnTo>
                    <a:pt x="3470" y="33450"/>
                  </a:lnTo>
                  <a:cubicBezTo>
                    <a:pt x="8440" y="31949"/>
                    <a:pt x="11843" y="27479"/>
                    <a:pt x="13310" y="22475"/>
                  </a:cubicBezTo>
                  <a:cubicBezTo>
                    <a:pt x="14745" y="17472"/>
                    <a:pt x="14111" y="12034"/>
                    <a:pt x="12343" y="7131"/>
                  </a:cubicBezTo>
                  <a:cubicBezTo>
                    <a:pt x="11542" y="4896"/>
                    <a:pt x="10442" y="2661"/>
                    <a:pt x="8540" y="1260"/>
                  </a:cubicBezTo>
                  <a:cubicBezTo>
                    <a:pt x="7490" y="467"/>
                    <a:pt x="6143" y="1"/>
                    <a:pt x="484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8" name="Google Shape;1718;p37"/>
            <p:cNvSpPr/>
            <p:nvPr/>
          </p:nvSpPr>
          <p:spPr>
            <a:xfrm>
              <a:off x="2136700" y="4310200"/>
              <a:ext cx="359450" cy="608800"/>
            </a:xfrm>
            <a:custGeom>
              <a:rect b="b" l="l" r="r" t="t"/>
              <a:pathLst>
                <a:path extrusionOk="0" h="24352" w="14378">
                  <a:moveTo>
                    <a:pt x="14377" y="0"/>
                  </a:moveTo>
                  <a:lnTo>
                    <a:pt x="14377" y="0"/>
                  </a:lnTo>
                  <a:cubicBezTo>
                    <a:pt x="14277" y="34"/>
                    <a:pt x="14211" y="67"/>
                    <a:pt x="14110" y="100"/>
                  </a:cubicBezTo>
                  <a:lnTo>
                    <a:pt x="13310" y="434"/>
                  </a:lnTo>
                  <a:cubicBezTo>
                    <a:pt x="12943" y="601"/>
                    <a:pt x="12509" y="801"/>
                    <a:pt x="12042" y="1068"/>
                  </a:cubicBezTo>
                  <a:cubicBezTo>
                    <a:pt x="11575" y="1335"/>
                    <a:pt x="11042" y="1635"/>
                    <a:pt x="10475" y="2035"/>
                  </a:cubicBezTo>
                  <a:cubicBezTo>
                    <a:pt x="9140" y="2902"/>
                    <a:pt x="7906" y="3936"/>
                    <a:pt x="6805" y="5071"/>
                  </a:cubicBezTo>
                  <a:cubicBezTo>
                    <a:pt x="5438" y="6505"/>
                    <a:pt x="4237" y="8073"/>
                    <a:pt x="3269" y="9774"/>
                  </a:cubicBezTo>
                  <a:cubicBezTo>
                    <a:pt x="2335" y="11475"/>
                    <a:pt x="1602" y="13310"/>
                    <a:pt x="1135" y="15245"/>
                  </a:cubicBezTo>
                  <a:cubicBezTo>
                    <a:pt x="768" y="16779"/>
                    <a:pt x="467" y="18347"/>
                    <a:pt x="267" y="19948"/>
                  </a:cubicBezTo>
                  <a:cubicBezTo>
                    <a:pt x="100" y="21282"/>
                    <a:pt x="34" y="22383"/>
                    <a:pt x="0" y="23150"/>
                  </a:cubicBezTo>
                  <a:lnTo>
                    <a:pt x="0" y="24017"/>
                  </a:lnTo>
                  <a:cubicBezTo>
                    <a:pt x="0" y="24118"/>
                    <a:pt x="0" y="24218"/>
                    <a:pt x="0" y="24351"/>
                  </a:cubicBezTo>
                  <a:cubicBezTo>
                    <a:pt x="0" y="24218"/>
                    <a:pt x="34" y="24118"/>
                    <a:pt x="34" y="24017"/>
                  </a:cubicBezTo>
                  <a:cubicBezTo>
                    <a:pt x="34" y="23817"/>
                    <a:pt x="67" y="23517"/>
                    <a:pt x="67" y="23150"/>
                  </a:cubicBezTo>
                  <a:cubicBezTo>
                    <a:pt x="134" y="22383"/>
                    <a:pt x="201" y="21316"/>
                    <a:pt x="401" y="19948"/>
                  </a:cubicBezTo>
                  <a:cubicBezTo>
                    <a:pt x="801" y="17279"/>
                    <a:pt x="1368" y="13477"/>
                    <a:pt x="3436" y="9874"/>
                  </a:cubicBezTo>
                  <a:cubicBezTo>
                    <a:pt x="4404" y="8173"/>
                    <a:pt x="5571" y="6605"/>
                    <a:pt x="6905" y="5204"/>
                  </a:cubicBezTo>
                  <a:cubicBezTo>
                    <a:pt x="8006" y="4070"/>
                    <a:pt x="9240" y="3036"/>
                    <a:pt x="10541" y="2135"/>
                  </a:cubicBezTo>
                  <a:cubicBezTo>
                    <a:pt x="11108" y="1735"/>
                    <a:pt x="11609" y="1435"/>
                    <a:pt x="12109" y="1168"/>
                  </a:cubicBezTo>
                  <a:cubicBezTo>
                    <a:pt x="12576" y="901"/>
                    <a:pt x="12976" y="701"/>
                    <a:pt x="13310" y="501"/>
                  </a:cubicBezTo>
                  <a:lnTo>
                    <a:pt x="14110" y="134"/>
                  </a:lnTo>
                  <a:cubicBezTo>
                    <a:pt x="14211" y="100"/>
                    <a:pt x="14311" y="34"/>
                    <a:pt x="1437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9" name="Google Shape;1719;p37"/>
            <p:cNvSpPr/>
            <p:nvPr/>
          </p:nvSpPr>
          <p:spPr>
            <a:xfrm>
              <a:off x="1547100" y="4112550"/>
              <a:ext cx="373625" cy="250675"/>
            </a:xfrm>
            <a:custGeom>
              <a:rect b="b" l="l" r="r" t="t"/>
              <a:pathLst>
                <a:path extrusionOk="0" h="10027" w="14945">
                  <a:moveTo>
                    <a:pt x="13869" y="3634"/>
                  </a:moveTo>
                  <a:lnTo>
                    <a:pt x="14945" y="4037"/>
                  </a:lnTo>
                  <a:cubicBezTo>
                    <a:pt x="14622" y="3808"/>
                    <a:pt x="14254" y="3679"/>
                    <a:pt x="13869" y="3634"/>
                  </a:cubicBezTo>
                  <a:close/>
                  <a:moveTo>
                    <a:pt x="4171" y="1"/>
                  </a:moveTo>
                  <a:cubicBezTo>
                    <a:pt x="1" y="2502"/>
                    <a:pt x="34" y="4804"/>
                    <a:pt x="735" y="6972"/>
                  </a:cubicBezTo>
                  <a:cubicBezTo>
                    <a:pt x="1277" y="8709"/>
                    <a:pt x="3078" y="10026"/>
                    <a:pt x="4881" y="10026"/>
                  </a:cubicBezTo>
                  <a:cubicBezTo>
                    <a:pt x="5294" y="10026"/>
                    <a:pt x="5707" y="9957"/>
                    <a:pt x="6105" y="9808"/>
                  </a:cubicBezTo>
                  <a:cubicBezTo>
                    <a:pt x="7273" y="9341"/>
                    <a:pt x="8173" y="8307"/>
                    <a:pt x="8907" y="7272"/>
                  </a:cubicBezTo>
                  <a:cubicBezTo>
                    <a:pt x="9641" y="6205"/>
                    <a:pt x="10342" y="5104"/>
                    <a:pt x="11376" y="4337"/>
                  </a:cubicBezTo>
                  <a:cubicBezTo>
                    <a:pt x="11994" y="3898"/>
                    <a:pt x="12780" y="3614"/>
                    <a:pt x="13533" y="3614"/>
                  </a:cubicBezTo>
                  <a:cubicBezTo>
                    <a:pt x="13646" y="3614"/>
                    <a:pt x="13758" y="3620"/>
                    <a:pt x="13869" y="3634"/>
                  </a:cubicBezTo>
                  <a:lnTo>
                    <a:pt x="13869" y="3634"/>
                  </a:lnTo>
                  <a:lnTo>
                    <a:pt x="4171"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0" name="Google Shape;1720;p37"/>
            <p:cNvSpPr/>
            <p:nvPr/>
          </p:nvSpPr>
          <p:spPr>
            <a:xfrm>
              <a:off x="1547100" y="4112550"/>
              <a:ext cx="373625" cy="250675"/>
            </a:xfrm>
            <a:custGeom>
              <a:rect b="b" l="l" r="r" t="t"/>
              <a:pathLst>
                <a:path extrusionOk="0" h="10027" w="14945">
                  <a:moveTo>
                    <a:pt x="13869" y="3634"/>
                  </a:moveTo>
                  <a:lnTo>
                    <a:pt x="14945" y="4037"/>
                  </a:lnTo>
                  <a:cubicBezTo>
                    <a:pt x="14622" y="3808"/>
                    <a:pt x="14254" y="3679"/>
                    <a:pt x="13869" y="3634"/>
                  </a:cubicBezTo>
                  <a:close/>
                  <a:moveTo>
                    <a:pt x="4171" y="1"/>
                  </a:moveTo>
                  <a:cubicBezTo>
                    <a:pt x="1" y="2502"/>
                    <a:pt x="34" y="4804"/>
                    <a:pt x="735" y="6972"/>
                  </a:cubicBezTo>
                  <a:cubicBezTo>
                    <a:pt x="1277" y="8709"/>
                    <a:pt x="3078" y="10026"/>
                    <a:pt x="4881" y="10026"/>
                  </a:cubicBezTo>
                  <a:cubicBezTo>
                    <a:pt x="5294" y="10026"/>
                    <a:pt x="5707" y="9957"/>
                    <a:pt x="6105" y="9808"/>
                  </a:cubicBezTo>
                  <a:cubicBezTo>
                    <a:pt x="7273" y="9341"/>
                    <a:pt x="8173" y="8307"/>
                    <a:pt x="8907" y="7272"/>
                  </a:cubicBezTo>
                  <a:cubicBezTo>
                    <a:pt x="9641" y="6205"/>
                    <a:pt x="10342" y="5104"/>
                    <a:pt x="11376" y="4337"/>
                  </a:cubicBezTo>
                  <a:cubicBezTo>
                    <a:pt x="11994" y="3898"/>
                    <a:pt x="12780" y="3614"/>
                    <a:pt x="13533" y="3614"/>
                  </a:cubicBezTo>
                  <a:cubicBezTo>
                    <a:pt x="13646" y="3614"/>
                    <a:pt x="13758" y="3620"/>
                    <a:pt x="13869" y="3634"/>
                  </a:cubicBezTo>
                  <a:lnTo>
                    <a:pt x="13869" y="3634"/>
                  </a:lnTo>
                  <a:lnTo>
                    <a:pt x="4171"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1" name="Google Shape;1721;p37"/>
            <p:cNvSpPr/>
            <p:nvPr/>
          </p:nvSpPr>
          <p:spPr>
            <a:xfrm>
              <a:off x="1573800" y="4040350"/>
              <a:ext cx="510375" cy="331125"/>
            </a:xfrm>
            <a:custGeom>
              <a:rect b="b" l="l" r="r" t="t"/>
              <a:pathLst>
                <a:path extrusionOk="0" h="13245" w="20415">
                  <a:moveTo>
                    <a:pt x="13003" y="0"/>
                  </a:moveTo>
                  <a:cubicBezTo>
                    <a:pt x="12659" y="0"/>
                    <a:pt x="12315" y="9"/>
                    <a:pt x="11976" y="20"/>
                  </a:cubicBezTo>
                  <a:cubicBezTo>
                    <a:pt x="9707" y="87"/>
                    <a:pt x="7406" y="253"/>
                    <a:pt x="5237" y="1054"/>
                  </a:cubicBezTo>
                  <a:cubicBezTo>
                    <a:pt x="3103" y="1855"/>
                    <a:pt x="934" y="3556"/>
                    <a:pt x="0" y="5657"/>
                  </a:cubicBezTo>
                  <a:cubicBezTo>
                    <a:pt x="745" y="4620"/>
                    <a:pt x="2206" y="4085"/>
                    <a:pt x="3600" y="4085"/>
                  </a:cubicBezTo>
                  <a:cubicBezTo>
                    <a:pt x="4268" y="4085"/>
                    <a:pt x="4920" y="4208"/>
                    <a:pt x="5471" y="4456"/>
                  </a:cubicBezTo>
                  <a:cubicBezTo>
                    <a:pt x="7172" y="5190"/>
                    <a:pt x="8406" y="6691"/>
                    <a:pt x="9540" y="8159"/>
                  </a:cubicBezTo>
                  <a:cubicBezTo>
                    <a:pt x="10675" y="9660"/>
                    <a:pt x="11709" y="11228"/>
                    <a:pt x="13276" y="12262"/>
                  </a:cubicBezTo>
                  <a:cubicBezTo>
                    <a:pt x="14195" y="12868"/>
                    <a:pt x="15309" y="13245"/>
                    <a:pt x="16382" y="13245"/>
                  </a:cubicBezTo>
                  <a:cubicBezTo>
                    <a:pt x="17140" y="13245"/>
                    <a:pt x="17878" y="13057"/>
                    <a:pt x="18514" y="12629"/>
                  </a:cubicBezTo>
                  <a:cubicBezTo>
                    <a:pt x="19514" y="11895"/>
                    <a:pt x="20148" y="10794"/>
                    <a:pt x="20281" y="9560"/>
                  </a:cubicBezTo>
                  <a:cubicBezTo>
                    <a:pt x="20415" y="8326"/>
                    <a:pt x="20348" y="7125"/>
                    <a:pt x="20048" y="5924"/>
                  </a:cubicBezTo>
                  <a:cubicBezTo>
                    <a:pt x="19681" y="4190"/>
                    <a:pt x="19081" y="2355"/>
                    <a:pt x="17680" y="1254"/>
                  </a:cubicBezTo>
                  <a:cubicBezTo>
                    <a:pt x="16378" y="202"/>
                    <a:pt x="14686" y="0"/>
                    <a:pt x="13003"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2" name="Google Shape;1722;p37"/>
            <p:cNvSpPr/>
            <p:nvPr/>
          </p:nvSpPr>
          <p:spPr>
            <a:xfrm>
              <a:off x="1790625" y="4055000"/>
              <a:ext cx="260200" cy="780600"/>
            </a:xfrm>
            <a:custGeom>
              <a:rect b="b" l="l" r="r" t="t"/>
              <a:pathLst>
                <a:path extrusionOk="0" h="31224" w="10408">
                  <a:moveTo>
                    <a:pt x="0" y="1"/>
                  </a:moveTo>
                  <a:lnTo>
                    <a:pt x="434" y="168"/>
                  </a:lnTo>
                  <a:cubicBezTo>
                    <a:pt x="567" y="234"/>
                    <a:pt x="767" y="301"/>
                    <a:pt x="968" y="401"/>
                  </a:cubicBezTo>
                  <a:cubicBezTo>
                    <a:pt x="2102" y="968"/>
                    <a:pt x="3136" y="1669"/>
                    <a:pt x="4070" y="2536"/>
                  </a:cubicBezTo>
                  <a:cubicBezTo>
                    <a:pt x="4704" y="3137"/>
                    <a:pt x="5304" y="3770"/>
                    <a:pt x="5838" y="4471"/>
                  </a:cubicBezTo>
                  <a:cubicBezTo>
                    <a:pt x="7105" y="6139"/>
                    <a:pt x="8073" y="8040"/>
                    <a:pt x="8706" y="10041"/>
                  </a:cubicBezTo>
                  <a:cubicBezTo>
                    <a:pt x="9040" y="11176"/>
                    <a:pt x="9273" y="12343"/>
                    <a:pt x="9407" y="13511"/>
                  </a:cubicBezTo>
                  <a:cubicBezTo>
                    <a:pt x="9740" y="15946"/>
                    <a:pt x="9874" y="18281"/>
                    <a:pt x="10007" y="20382"/>
                  </a:cubicBezTo>
                  <a:cubicBezTo>
                    <a:pt x="10107" y="22517"/>
                    <a:pt x="10174" y="24418"/>
                    <a:pt x="10241" y="26020"/>
                  </a:cubicBezTo>
                  <a:cubicBezTo>
                    <a:pt x="10274" y="27621"/>
                    <a:pt x="10308" y="28888"/>
                    <a:pt x="10341" y="29822"/>
                  </a:cubicBezTo>
                  <a:cubicBezTo>
                    <a:pt x="10374" y="30256"/>
                    <a:pt x="10374" y="30590"/>
                    <a:pt x="10374" y="30856"/>
                  </a:cubicBezTo>
                  <a:lnTo>
                    <a:pt x="10374" y="31123"/>
                  </a:lnTo>
                  <a:lnTo>
                    <a:pt x="10374" y="31223"/>
                  </a:lnTo>
                  <a:cubicBezTo>
                    <a:pt x="10374" y="31223"/>
                    <a:pt x="10408" y="31223"/>
                    <a:pt x="10408" y="31157"/>
                  </a:cubicBezTo>
                  <a:lnTo>
                    <a:pt x="10408" y="30890"/>
                  </a:lnTo>
                  <a:lnTo>
                    <a:pt x="10408" y="29856"/>
                  </a:lnTo>
                  <a:cubicBezTo>
                    <a:pt x="10408" y="28955"/>
                    <a:pt x="10374" y="27654"/>
                    <a:pt x="10341" y="26053"/>
                  </a:cubicBezTo>
                  <a:cubicBezTo>
                    <a:pt x="10308" y="24452"/>
                    <a:pt x="10274" y="22517"/>
                    <a:pt x="10174" y="20416"/>
                  </a:cubicBezTo>
                  <a:cubicBezTo>
                    <a:pt x="10041" y="18281"/>
                    <a:pt x="9907" y="15946"/>
                    <a:pt x="9574" y="13511"/>
                  </a:cubicBezTo>
                  <a:cubicBezTo>
                    <a:pt x="9440" y="12343"/>
                    <a:pt x="9207" y="11176"/>
                    <a:pt x="8873" y="10008"/>
                  </a:cubicBezTo>
                  <a:cubicBezTo>
                    <a:pt x="8540" y="8941"/>
                    <a:pt x="8106" y="7907"/>
                    <a:pt x="7572" y="6939"/>
                  </a:cubicBezTo>
                  <a:cubicBezTo>
                    <a:pt x="7105" y="6039"/>
                    <a:pt x="6572" y="5205"/>
                    <a:pt x="5938" y="4404"/>
                  </a:cubicBezTo>
                  <a:cubicBezTo>
                    <a:pt x="5404" y="3704"/>
                    <a:pt x="4804" y="3070"/>
                    <a:pt x="4170" y="2469"/>
                  </a:cubicBezTo>
                  <a:cubicBezTo>
                    <a:pt x="3202" y="1602"/>
                    <a:pt x="2135" y="902"/>
                    <a:pt x="968" y="368"/>
                  </a:cubicBezTo>
                  <a:cubicBezTo>
                    <a:pt x="767" y="301"/>
                    <a:pt x="601" y="201"/>
                    <a:pt x="434" y="134"/>
                  </a:cubicBezTo>
                  <a:lnTo>
                    <a:pt x="0"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3" name="Google Shape;1723;p37"/>
            <p:cNvSpPr/>
            <p:nvPr/>
          </p:nvSpPr>
          <p:spPr>
            <a:xfrm>
              <a:off x="2067475" y="3738125"/>
              <a:ext cx="172650" cy="1144175"/>
            </a:xfrm>
            <a:custGeom>
              <a:rect b="b" l="l" r="r" t="t"/>
              <a:pathLst>
                <a:path extrusionOk="0" h="45767" w="6906">
                  <a:moveTo>
                    <a:pt x="6339" y="0"/>
                  </a:moveTo>
                  <a:lnTo>
                    <a:pt x="6339" y="367"/>
                  </a:lnTo>
                  <a:cubicBezTo>
                    <a:pt x="6339" y="701"/>
                    <a:pt x="6372" y="1168"/>
                    <a:pt x="6405" y="1735"/>
                  </a:cubicBezTo>
                  <a:cubicBezTo>
                    <a:pt x="6472" y="2902"/>
                    <a:pt x="6605" y="4637"/>
                    <a:pt x="6672" y="6738"/>
                  </a:cubicBezTo>
                  <a:cubicBezTo>
                    <a:pt x="6772" y="9207"/>
                    <a:pt x="6739" y="11709"/>
                    <a:pt x="6539" y="14177"/>
                  </a:cubicBezTo>
                  <a:cubicBezTo>
                    <a:pt x="6405" y="15645"/>
                    <a:pt x="6205" y="17079"/>
                    <a:pt x="5938" y="18513"/>
                  </a:cubicBezTo>
                  <a:cubicBezTo>
                    <a:pt x="5638" y="20081"/>
                    <a:pt x="5238" y="21582"/>
                    <a:pt x="4737" y="23083"/>
                  </a:cubicBezTo>
                  <a:cubicBezTo>
                    <a:pt x="3770" y="26152"/>
                    <a:pt x="2569" y="29021"/>
                    <a:pt x="1735" y="31690"/>
                  </a:cubicBezTo>
                  <a:cubicBezTo>
                    <a:pt x="935" y="34058"/>
                    <a:pt x="401" y="36526"/>
                    <a:pt x="168" y="38995"/>
                  </a:cubicBezTo>
                  <a:cubicBezTo>
                    <a:pt x="1" y="40663"/>
                    <a:pt x="67" y="42331"/>
                    <a:pt x="368" y="43998"/>
                  </a:cubicBezTo>
                  <a:cubicBezTo>
                    <a:pt x="468" y="44599"/>
                    <a:pt x="601" y="45199"/>
                    <a:pt x="801" y="45766"/>
                  </a:cubicBezTo>
                  <a:cubicBezTo>
                    <a:pt x="801" y="45733"/>
                    <a:pt x="801" y="45700"/>
                    <a:pt x="768" y="45666"/>
                  </a:cubicBezTo>
                  <a:cubicBezTo>
                    <a:pt x="768" y="45600"/>
                    <a:pt x="735" y="45466"/>
                    <a:pt x="701" y="45333"/>
                  </a:cubicBezTo>
                  <a:cubicBezTo>
                    <a:pt x="601" y="45032"/>
                    <a:pt x="501" y="44599"/>
                    <a:pt x="401" y="43998"/>
                  </a:cubicBezTo>
                  <a:cubicBezTo>
                    <a:pt x="168" y="42364"/>
                    <a:pt x="101" y="40663"/>
                    <a:pt x="301" y="38995"/>
                  </a:cubicBezTo>
                  <a:cubicBezTo>
                    <a:pt x="568" y="36526"/>
                    <a:pt x="1102" y="34091"/>
                    <a:pt x="1902" y="31756"/>
                  </a:cubicBezTo>
                  <a:cubicBezTo>
                    <a:pt x="2769" y="29088"/>
                    <a:pt x="3937" y="26219"/>
                    <a:pt x="4904" y="23150"/>
                  </a:cubicBezTo>
                  <a:cubicBezTo>
                    <a:pt x="5405" y="21649"/>
                    <a:pt x="5805" y="20115"/>
                    <a:pt x="6105" y="18547"/>
                  </a:cubicBezTo>
                  <a:cubicBezTo>
                    <a:pt x="6405" y="17112"/>
                    <a:pt x="6572" y="15645"/>
                    <a:pt x="6706" y="14177"/>
                  </a:cubicBezTo>
                  <a:cubicBezTo>
                    <a:pt x="6872" y="11709"/>
                    <a:pt x="6906" y="9207"/>
                    <a:pt x="6806" y="6738"/>
                  </a:cubicBezTo>
                  <a:cubicBezTo>
                    <a:pt x="6706" y="4637"/>
                    <a:pt x="6572" y="2902"/>
                    <a:pt x="6472" y="1735"/>
                  </a:cubicBezTo>
                  <a:cubicBezTo>
                    <a:pt x="6439" y="1168"/>
                    <a:pt x="6405" y="701"/>
                    <a:pt x="6372" y="367"/>
                  </a:cubicBezTo>
                  <a:cubicBezTo>
                    <a:pt x="6339" y="234"/>
                    <a:pt x="6339" y="100"/>
                    <a:pt x="633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4" name="Google Shape;1724;p37"/>
            <p:cNvSpPr/>
            <p:nvPr/>
          </p:nvSpPr>
          <p:spPr>
            <a:xfrm>
              <a:off x="1845650" y="4835575"/>
              <a:ext cx="499550" cy="94250"/>
            </a:xfrm>
            <a:custGeom>
              <a:rect b="b" l="l" r="r" t="t"/>
              <a:pathLst>
                <a:path extrusionOk="0" h="3770" w="19982">
                  <a:moveTo>
                    <a:pt x="1" y="0"/>
                  </a:moveTo>
                  <a:lnTo>
                    <a:pt x="468" y="3770"/>
                  </a:lnTo>
                  <a:lnTo>
                    <a:pt x="19982" y="3770"/>
                  </a:lnTo>
                  <a:lnTo>
                    <a:pt x="19982"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5" name="Google Shape;1725;p37"/>
            <p:cNvSpPr/>
            <p:nvPr/>
          </p:nvSpPr>
          <p:spPr>
            <a:xfrm>
              <a:off x="1909025" y="4918975"/>
              <a:ext cx="383650" cy="281875"/>
            </a:xfrm>
            <a:custGeom>
              <a:rect b="b" l="l" r="r" t="t"/>
              <a:pathLst>
                <a:path extrusionOk="0" h="11275" w="15346">
                  <a:moveTo>
                    <a:pt x="1" y="0"/>
                  </a:moveTo>
                  <a:lnTo>
                    <a:pt x="2469" y="11275"/>
                  </a:lnTo>
                  <a:lnTo>
                    <a:pt x="13077" y="11275"/>
                  </a:lnTo>
                  <a:lnTo>
                    <a:pt x="15345"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6" name="Google Shape;1726;p37"/>
            <p:cNvSpPr/>
            <p:nvPr/>
          </p:nvSpPr>
          <p:spPr>
            <a:xfrm>
              <a:off x="1865675" y="4926475"/>
              <a:ext cx="479525" cy="5025"/>
            </a:xfrm>
            <a:custGeom>
              <a:rect b="b" l="l" r="r" t="t"/>
              <a:pathLst>
                <a:path extrusionOk="0" h="201" w="19181">
                  <a:moveTo>
                    <a:pt x="9607" y="0"/>
                  </a:moveTo>
                  <a:cubicBezTo>
                    <a:pt x="4303" y="0"/>
                    <a:pt x="0" y="34"/>
                    <a:pt x="0" y="67"/>
                  </a:cubicBezTo>
                  <a:cubicBezTo>
                    <a:pt x="0" y="134"/>
                    <a:pt x="4303" y="167"/>
                    <a:pt x="9607" y="200"/>
                  </a:cubicBezTo>
                  <a:cubicBezTo>
                    <a:pt x="14911" y="200"/>
                    <a:pt x="19181" y="167"/>
                    <a:pt x="19181" y="134"/>
                  </a:cubicBezTo>
                  <a:cubicBezTo>
                    <a:pt x="19181" y="67"/>
                    <a:pt x="14911" y="0"/>
                    <a:pt x="9607"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7" name="Google Shape;1727;p37"/>
            <p:cNvSpPr/>
            <p:nvPr/>
          </p:nvSpPr>
          <p:spPr>
            <a:xfrm>
              <a:off x="1938225" y="5029050"/>
              <a:ext cx="323575" cy="40675"/>
            </a:xfrm>
            <a:custGeom>
              <a:rect b="b" l="l" r="r" t="t"/>
              <a:pathLst>
                <a:path extrusionOk="0" h="1627" w="12943">
                  <a:moveTo>
                    <a:pt x="9140" y="0"/>
                  </a:moveTo>
                  <a:cubicBezTo>
                    <a:pt x="8240" y="0"/>
                    <a:pt x="7339" y="167"/>
                    <a:pt x="6505" y="467"/>
                  </a:cubicBezTo>
                  <a:cubicBezTo>
                    <a:pt x="5604" y="767"/>
                    <a:pt x="4770" y="1134"/>
                    <a:pt x="4003" y="1334"/>
                  </a:cubicBezTo>
                  <a:cubicBezTo>
                    <a:pt x="3536" y="1423"/>
                    <a:pt x="3054" y="1483"/>
                    <a:pt x="2578" y="1483"/>
                  </a:cubicBezTo>
                  <a:cubicBezTo>
                    <a:pt x="2339" y="1483"/>
                    <a:pt x="2102" y="1468"/>
                    <a:pt x="1868" y="1435"/>
                  </a:cubicBezTo>
                  <a:cubicBezTo>
                    <a:pt x="1368" y="1368"/>
                    <a:pt x="901" y="1234"/>
                    <a:pt x="467" y="1034"/>
                  </a:cubicBezTo>
                  <a:cubicBezTo>
                    <a:pt x="167" y="901"/>
                    <a:pt x="0" y="801"/>
                    <a:pt x="0" y="801"/>
                  </a:cubicBezTo>
                  <a:lnTo>
                    <a:pt x="0" y="801"/>
                  </a:lnTo>
                  <a:cubicBezTo>
                    <a:pt x="0" y="834"/>
                    <a:pt x="67" y="867"/>
                    <a:pt x="100" y="901"/>
                  </a:cubicBezTo>
                  <a:cubicBezTo>
                    <a:pt x="201" y="968"/>
                    <a:pt x="301" y="1034"/>
                    <a:pt x="434" y="1101"/>
                  </a:cubicBezTo>
                  <a:cubicBezTo>
                    <a:pt x="868" y="1334"/>
                    <a:pt x="1335" y="1501"/>
                    <a:pt x="1835" y="1568"/>
                  </a:cubicBezTo>
                  <a:cubicBezTo>
                    <a:pt x="2124" y="1607"/>
                    <a:pt x="2414" y="1626"/>
                    <a:pt x="2703" y="1626"/>
                  </a:cubicBezTo>
                  <a:cubicBezTo>
                    <a:pt x="3148" y="1626"/>
                    <a:pt x="3592" y="1582"/>
                    <a:pt x="4037" y="1501"/>
                  </a:cubicBezTo>
                  <a:cubicBezTo>
                    <a:pt x="4837" y="1301"/>
                    <a:pt x="5671" y="968"/>
                    <a:pt x="6572" y="667"/>
                  </a:cubicBezTo>
                  <a:cubicBezTo>
                    <a:pt x="7372" y="367"/>
                    <a:pt x="8240" y="200"/>
                    <a:pt x="9140" y="200"/>
                  </a:cubicBezTo>
                  <a:cubicBezTo>
                    <a:pt x="9841" y="200"/>
                    <a:pt x="10541" y="334"/>
                    <a:pt x="11208" y="601"/>
                  </a:cubicBezTo>
                  <a:cubicBezTo>
                    <a:pt x="11809" y="867"/>
                    <a:pt x="12409" y="1201"/>
                    <a:pt x="12943" y="1601"/>
                  </a:cubicBezTo>
                  <a:cubicBezTo>
                    <a:pt x="12943" y="1601"/>
                    <a:pt x="12910" y="1568"/>
                    <a:pt x="12843" y="1468"/>
                  </a:cubicBezTo>
                  <a:cubicBezTo>
                    <a:pt x="12743" y="1401"/>
                    <a:pt x="12643" y="1301"/>
                    <a:pt x="12543" y="1234"/>
                  </a:cubicBezTo>
                  <a:cubicBezTo>
                    <a:pt x="12142" y="901"/>
                    <a:pt x="11709" y="667"/>
                    <a:pt x="11275" y="467"/>
                  </a:cubicBezTo>
                  <a:cubicBezTo>
                    <a:pt x="10575" y="200"/>
                    <a:pt x="9874" y="34"/>
                    <a:pt x="914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8" name="Google Shape;1728;p37"/>
            <p:cNvSpPr/>
            <p:nvPr/>
          </p:nvSpPr>
          <p:spPr>
            <a:xfrm>
              <a:off x="1944900" y="5049050"/>
              <a:ext cx="312750" cy="41925"/>
            </a:xfrm>
            <a:custGeom>
              <a:rect b="b" l="l" r="r" t="t"/>
              <a:pathLst>
                <a:path extrusionOk="0" h="1677" w="12510">
                  <a:moveTo>
                    <a:pt x="8840" y="1"/>
                  </a:moveTo>
                  <a:cubicBezTo>
                    <a:pt x="7973" y="1"/>
                    <a:pt x="7105" y="134"/>
                    <a:pt x="6271" y="434"/>
                  </a:cubicBezTo>
                  <a:cubicBezTo>
                    <a:pt x="5437" y="735"/>
                    <a:pt x="4604" y="1068"/>
                    <a:pt x="3870" y="1268"/>
                  </a:cubicBezTo>
                  <a:cubicBezTo>
                    <a:pt x="3287" y="1443"/>
                    <a:pt x="2679" y="1542"/>
                    <a:pt x="2068" y="1542"/>
                  </a:cubicBezTo>
                  <a:cubicBezTo>
                    <a:pt x="1979" y="1542"/>
                    <a:pt x="1890" y="1539"/>
                    <a:pt x="1802" y="1535"/>
                  </a:cubicBezTo>
                  <a:cubicBezTo>
                    <a:pt x="1335" y="1535"/>
                    <a:pt x="901" y="1435"/>
                    <a:pt x="467" y="1235"/>
                  </a:cubicBezTo>
                  <a:cubicBezTo>
                    <a:pt x="167" y="1102"/>
                    <a:pt x="0" y="1002"/>
                    <a:pt x="0" y="1001"/>
                  </a:cubicBezTo>
                  <a:lnTo>
                    <a:pt x="0" y="1001"/>
                  </a:lnTo>
                  <a:cubicBezTo>
                    <a:pt x="0" y="1001"/>
                    <a:pt x="34" y="1035"/>
                    <a:pt x="100" y="1102"/>
                  </a:cubicBezTo>
                  <a:cubicBezTo>
                    <a:pt x="200" y="1168"/>
                    <a:pt x="300" y="1235"/>
                    <a:pt x="434" y="1302"/>
                  </a:cubicBezTo>
                  <a:cubicBezTo>
                    <a:pt x="868" y="1535"/>
                    <a:pt x="1335" y="1635"/>
                    <a:pt x="1802" y="1669"/>
                  </a:cubicBezTo>
                  <a:cubicBezTo>
                    <a:pt x="1915" y="1674"/>
                    <a:pt x="2029" y="1677"/>
                    <a:pt x="2143" y="1677"/>
                  </a:cubicBezTo>
                  <a:cubicBezTo>
                    <a:pt x="2729" y="1677"/>
                    <a:pt x="3316" y="1603"/>
                    <a:pt x="3903" y="1435"/>
                  </a:cubicBezTo>
                  <a:cubicBezTo>
                    <a:pt x="4670" y="1235"/>
                    <a:pt x="5471" y="901"/>
                    <a:pt x="6338" y="601"/>
                  </a:cubicBezTo>
                  <a:cubicBezTo>
                    <a:pt x="7139" y="301"/>
                    <a:pt x="7973" y="168"/>
                    <a:pt x="8840" y="168"/>
                  </a:cubicBezTo>
                  <a:cubicBezTo>
                    <a:pt x="9540" y="168"/>
                    <a:pt x="10208" y="301"/>
                    <a:pt x="10841" y="568"/>
                  </a:cubicBezTo>
                  <a:cubicBezTo>
                    <a:pt x="11442" y="835"/>
                    <a:pt x="12009" y="1168"/>
                    <a:pt x="12509" y="1535"/>
                  </a:cubicBezTo>
                  <a:cubicBezTo>
                    <a:pt x="12509" y="1535"/>
                    <a:pt x="12509" y="1502"/>
                    <a:pt x="12442" y="1468"/>
                  </a:cubicBezTo>
                  <a:cubicBezTo>
                    <a:pt x="12342" y="1368"/>
                    <a:pt x="12242" y="1268"/>
                    <a:pt x="12142" y="1202"/>
                  </a:cubicBezTo>
                  <a:cubicBezTo>
                    <a:pt x="11775" y="901"/>
                    <a:pt x="11375" y="668"/>
                    <a:pt x="10941" y="468"/>
                  </a:cubicBezTo>
                  <a:cubicBezTo>
                    <a:pt x="10274" y="168"/>
                    <a:pt x="9574" y="1"/>
                    <a:pt x="884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9" name="Google Shape;1729;p37"/>
            <p:cNvSpPr/>
            <p:nvPr/>
          </p:nvSpPr>
          <p:spPr>
            <a:xfrm>
              <a:off x="1932375" y="5006425"/>
              <a:ext cx="334450" cy="43500"/>
            </a:xfrm>
            <a:custGeom>
              <a:rect b="b" l="l" r="r" t="t"/>
              <a:pathLst>
                <a:path extrusionOk="0" h="1740" w="13378">
                  <a:moveTo>
                    <a:pt x="9239" y="0"/>
                  </a:moveTo>
                  <a:cubicBezTo>
                    <a:pt x="8384" y="0"/>
                    <a:pt x="7534" y="166"/>
                    <a:pt x="6739" y="472"/>
                  </a:cubicBezTo>
                  <a:cubicBezTo>
                    <a:pt x="5872" y="805"/>
                    <a:pt x="5004" y="1105"/>
                    <a:pt x="4137" y="1339"/>
                  </a:cubicBezTo>
                  <a:cubicBezTo>
                    <a:pt x="3744" y="1410"/>
                    <a:pt x="3351" y="1444"/>
                    <a:pt x="2957" y="1444"/>
                  </a:cubicBezTo>
                  <a:cubicBezTo>
                    <a:pt x="2617" y="1444"/>
                    <a:pt x="2276" y="1419"/>
                    <a:pt x="1936" y="1372"/>
                  </a:cubicBezTo>
                  <a:cubicBezTo>
                    <a:pt x="1435" y="1305"/>
                    <a:pt x="968" y="1172"/>
                    <a:pt x="501" y="972"/>
                  </a:cubicBezTo>
                  <a:cubicBezTo>
                    <a:pt x="168" y="838"/>
                    <a:pt x="1" y="738"/>
                    <a:pt x="1" y="738"/>
                  </a:cubicBezTo>
                  <a:lnTo>
                    <a:pt x="1" y="738"/>
                  </a:lnTo>
                  <a:cubicBezTo>
                    <a:pt x="1" y="738"/>
                    <a:pt x="34" y="772"/>
                    <a:pt x="101" y="838"/>
                  </a:cubicBezTo>
                  <a:cubicBezTo>
                    <a:pt x="234" y="905"/>
                    <a:pt x="334" y="972"/>
                    <a:pt x="468" y="1039"/>
                  </a:cubicBezTo>
                  <a:cubicBezTo>
                    <a:pt x="935" y="1272"/>
                    <a:pt x="1402" y="1439"/>
                    <a:pt x="1902" y="1506"/>
                  </a:cubicBezTo>
                  <a:cubicBezTo>
                    <a:pt x="2286" y="1572"/>
                    <a:pt x="2669" y="1606"/>
                    <a:pt x="3049" y="1606"/>
                  </a:cubicBezTo>
                  <a:cubicBezTo>
                    <a:pt x="3428" y="1606"/>
                    <a:pt x="3804" y="1572"/>
                    <a:pt x="4171" y="1506"/>
                  </a:cubicBezTo>
                  <a:cubicBezTo>
                    <a:pt x="5071" y="1272"/>
                    <a:pt x="5938" y="1005"/>
                    <a:pt x="6806" y="672"/>
                  </a:cubicBezTo>
                  <a:cubicBezTo>
                    <a:pt x="7570" y="366"/>
                    <a:pt x="8390" y="200"/>
                    <a:pt x="9214" y="200"/>
                  </a:cubicBezTo>
                  <a:cubicBezTo>
                    <a:pt x="9290" y="200"/>
                    <a:pt x="9365" y="202"/>
                    <a:pt x="9441" y="205"/>
                  </a:cubicBezTo>
                  <a:cubicBezTo>
                    <a:pt x="10175" y="238"/>
                    <a:pt x="10909" y="405"/>
                    <a:pt x="11609" y="705"/>
                  </a:cubicBezTo>
                  <a:cubicBezTo>
                    <a:pt x="12210" y="972"/>
                    <a:pt x="12810" y="1339"/>
                    <a:pt x="13377" y="1739"/>
                  </a:cubicBezTo>
                  <a:cubicBezTo>
                    <a:pt x="13377" y="1739"/>
                    <a:pt x="13344" y="1706"/>
                    <a:pt x="13277" y="1639"/>
                  </a:cubicBezTo>
                  <a:cubicBezTo>
                    <a:pt x="13177" y="1539"/>
                    <a:pt x="13077" y="1439"/>
                    <a:pt x="12943" y="1372"/>
                  </a:cubicBezTo>
                  <a:cubicBezTo>
                    <a:pt x="11943" y="572"/>
                    <a:pt x="10742" y="105"/>
                    <a:pt x="9474" y="5"/>
                  </a:cubicBezTo>
                  <a:cubicBezTo>
                    <a:pt x="9396" y="2"/>
                    <a:pt x="9318" y="0"/>
                    <a:pt x="923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0" name="Google Shape;1730;p37"/>
            <p:cNvSpPr/>
            <p:nvPr/>
          </p:nvSpPr>
          <p:spPr>
            <a:xfrm>
              <a:off x="1859000" y="4928125"/>
              <a:ext cx="491200" cy="4200"/>
            </a:xfrm>
            <a:custGeom>
              <a:rect b="b" l="l" r="r" t="t"/>
              <a:pathLst>
                <a:path extrusionOk="0" h="168" w="19648">
                  <a:moveTo>
                    <a:pt x="9807" y="1"/>
                  </a:moveTo>
                  <a:cubicBezTo>
                    <a:pt x="4404" y="1"/>
                    <a:pt x="0" y="34"/>
                    <a:pt x="0" y="68"/>
                  </a:cubicBezTo>
                  <a:cubicBezTo>
                    <a:pt x="0" y="134"/>
                    <a:pt x="4404" y="168"/>
                    <a:pt x="9807" y="168"/>
                  </a:cubicBezTo>
                  <a:cubicBezTo>
                    <a:pt x="15245" y="168"/>
                    <a:pt x="19648" y="134"/>
                    <a:pt x="19648" y="68"/>
                  </a:cubicBezTo>
                  <a:cubicBezTo>
                    <a:pt x="19648" y="34"/>
                    <a:pt x="15245" y="1"/>
                    <a:pt x="980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1" name="Google Shape;1731;p37"/>
            <p:cNvSpPr/>
            <p:nvPr/>
          </p:nvSpPr>
          <p:spPr>
            <a:xfrm>
              <a:off x="1500400" y="5198325"/>
              <a:ext cx="4591650" cy="5025"/>
            </a:xfrm>
            <a:custGeom>
              <a:rect b="b" l="l" r="r" t="t"/>
              <a:pathLst>
                <a:path extrusionOk="0" h="201" w="183666">
                  <a:moveTo>
                    <a:pt x="91833" y="1"/>
                  </a:moveTo>
                  <a:cubicBezTo>
                    <a:pt x="41097" y="1"/>
                    <a:pt x="1" y="34"/>
                    <a:pt x="1" y="101"/>
                  </a:cubicBezTo>
                  <a:cubicBezTo>
                    <a:pt x="1" y="167"/>
                    <a:pt x="41130" y="201"/>
                    <a:pt x="91833" y="201"/>
                  </a:cubicBezTo>
                  <a:cubicBezTo>
                    <a:pt x="142536" y="201"/>
                    <a:pt x="183665" y="167"/>
                    <a:pt x="183665" y="101"/>
                  </a:cubicBezTo>
                  <a:cubicBezTo>
                    <a:pt x="183665" y="34"/>
                    <a:pt x="142569" y="1"/>
                    <a:pt x="9183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5" name="Shape 1735"/>
        <p:cNvGrpSpPr/>
        <p:nvPr/>
      </p:nvGrpSpPr>
      <p:grpSpPr>
        <a:xfrm>
          <a:off x="0" y="0"/>
          <a:ext cx="0" cy="0"/>
          <a:chOff x="0" y="0"/>
          <a:chExt cx="0" cy="0"/>
        </a:xfrm>
      </p:grpSpPr>
      <p:sp>
        <p:nvSpPr>
          <p:cNvPr id="1736" name="Google Shape;1736;p38"/>
          <p:cNvSpPr txBox="1"/>
          <p:nvPr>
            <p:ph type="title"/>
          </p:nvPr>
        </p:nvSpPr>
        <p:spPr>
          <a:xfrm>
            <a:off x="524000" y="160075"/>
            <a:ext cx="7490100" cy="4556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100">
                <a:solidFill>
                  <a:schemeClr val="accent5"/>
                </a:solidFill>
                <a:latin typeface="Arial"/>
                <a:ea typeface="Arial"/>
                <a:cs typeface="Arial"/>
                <a:sym typeface="Arial"/>
              </a:rPr>
              <a:t>Cross-Sectional Studies and Meta-Analyses</a:t>
            </a:r>
            <a:r>
              <a:rPr lang="en" sz="2100">
                <a:solidFill>
                  <a:schemeClr val="accent5"/>
                </a:solidFill>
                <a:latin typeface="Arial"/>
                <a:ea typeface="Arial"/>
                <a:cs typeface="Arial"/>
                <a:sym typeface="Arial"/>
              </a:rPr>
              <a:t> </a:t>
            </a:r>
            <a:endParaRPr sz="2100">
              <a:solidFill>
                <a:schemeClr val="accent5"/>
              </a:solidFill>
              <a:latin typeface="Arial"/>
              <a:ea typeface="Arial"/>
              <a:cs typeface="Arial"/>
              <a:sym typeface="Arial"/>
            </a:endParaRPr>
          </a:p>
          <a:p>
            <a:pPr indent="0" lvl="0" marL="0" rtl="0" algn="ctr">
              <a:lnSpc>
                <a:spcPct val="100000"/>
              </a:lnSpc>
              <a:spcBef>
                <a:spcPts val="0"/>
              </a:spcBef>
              <a:spcAft>
                <a:spcPts val="0"/>
              </a:spcAft>
              <a:buClr>
                <a:schemeClr val="accent5"/>
              </a:buClr>
              <a:buSzPts val="1100"/>
              <a:buFont typeface="Arial"/>
              <a:buNone/>
            </a:pPr>
            <a:r>
              <a:t/>
            </a:r>
            <a:endParaRPr sz="2100">
              <a:solidFill>
                <a:schemeClr val="accent5"/>
              </a:solidFill>
              <a:latin typeface="Arial"/>
              <a:ea typeface="Arial"/>
              <a:cs typeface="Arial"/>
              <a:sym typeface="Arial"/>
            </a:endParaRPr>
          </a:p>
          <a:p>
            <a:pPr indent="457200" lvl="0" marL="0" rtl="0" algn="just">
              <a:spcBef>
                <a:spcPts val="0"/>
              </a:spcBef>
              <a:spcAft>
                <a:spcPts val="0"/>
              </a:spcAft>
              <a:buNone/>
            </a:pPr>
            <a:r>
              <a:rPr lang="en" sz="2100">
                <a:solidFill>
                  <a:schemeClr val="accent5"/>
                </a:solidFill>
                <a:latin typeface="Arial"/>
                <a:ea typeface="Arial"/>
                <a:cs typeface="Arial"/>
                <a:sym typeface="Arial"/>
              </a:rPr>
              <a:t>Some research surveyed student populations focused on combining future career intentions with early chances to develop entrepreneurship. </a:t>
            </a:r>
            <a:r>
              <a:rPr b="1" lang="en" sz="2100">
                <a:solidFill>
                  <a:schemeClr val="accent5"/>
                </a:solidFill>
                <a:latin typeface="Arial"/>
                <a:ea typeface="Arial"/>
                <a:cs typeface="Arial"/>
                <a:sym typeface="Arial"/>
              </a:rPr>
              <a:t>For example</a:t>
            </a:r>
            <a:r>
              <a:rPr lang="en" sz="2100">
                <a:solidFill>
                  <a:schemeClr val="accent5"/>
                </a:solidFill>
                <a:latin typeface="Arial"/>
                <a:ea typeface="Arial"/>
                <a:cs typeface="Arial"/>
                <a:sym typeface="Arial"/>
              </a:rPr>
              <a:t>, Singh and De Noble (2003) studied the relationship between Big-5 characteristics and entrepreneurial intentions, perceived capacity, and personal investment among 342 students at a large state university. </a:t>
            </a:r>
            <a:endParaRPr sz="21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0" name="Shape 1740"/>
        <p:cNvGrpSpPr/>
        <p:nvPr/>
      </p:nvGrpSpPr>
      <p:grpSpPr>
        <a:xfrm>
          <a:off x="0" y="0"/>
          <a:ext cx="0" cy="0"/>
          <a:chOff x="0" y="0"/>
          <a:chExt cx="0" cy="0"/>
        </a:xfrm>
      </p:grpSpPr>
      <p:sp>
        <p:nvSpPr>
          <p:cNvPr id="1741" name="Google Shape;1741;p39"/>
          <p:cNvSpPr txBox="1"/>
          <p:nvPr>
            <p:ph type="title"/>
          </p:nvPr>
        </p:nvSpPr>
        <p:spPr>
          <a:xfrm>
            <a:off x="524000" y="160075"/>
            <a:ext cx="7490100" cy="4556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100">
                <a:solidFill>
                  <a:schemeClr val="accent5"/>
                </a:solidFill>
                <a:latin typeface="Arial"/>
                <a:ea typeface="Arial"/>
                <a:cs typeface="Arial"/>
                <a:sym typeface="Arial"/>
              </a:rPr>
              <a:t>Cross-Sectional Studies and Meta-Analyses</a:t>
            </a:r>
            <a:r>
              <a:rPr lang="en" sz="2100">
                <a:solidFill>
                  <a:schemeClr val="accent5"/>
                </a:solidFill>
                <a:latin typeface="Arial"/>
                <a:ea typeface="Arial"/>
                <a:cs typeface="Arial"/>
                <a:sym typeface="Arial"/>
              </a:rPr>
              <a:t> </a:t>
            </a:r>
            <a:endParaRPr sz="2100">
              <a:solidFill>
                <a:schemeClr val="accent5"/>
              </a:solidFill>
              <a:latin typeface="Arial"/>
              <a:ea typeface="Arial"/>
              <a:cs typeface="Arial"/>
              <a:sym typeface="Arial"/>
            </a:endParaRPr>
          </a:p>
          <a:p>
            <a:pPr indent="0" lvl="0" marL="0" rtl="0" algn="ctr">
              <a:lnSpc>
                <a:spcPct val="100000"/>
              </a:lnSpc>
              <a:spcBef>
                <a:spcPts val="0"/>
              </a:spcBef>
              <a:spcAft>
                <a:spcPts val="0"/>
              </a:spcAft>
              <a:buClr>
                <a:schemeClr val="accent5"/>
              </a:buClr>
              <a:buSzPts val="1100"/>
              <a:buFont typeface="Arial"/>
              <a:buNone/>
            </a:pPr>
            <a:r>
              <a:t/>
            </a:r>
            <a:endParaRPr sz="2100">
              <a:solidFill>
                <a:schemeClr val="accent5"/>
              </a:solidFill>
              <a:latin typeface="Arial"/>
              <a:ea typeface="Arial"/>
              <a:cs typeface="Arial"/>
              <a:sym typeface="Arial"/>
            </a:endParaRPr>
          </a:p>
          <a:p>
            <a:pPr indent="457200" lvl="0" marL="0" rtl="0" algn="just">
              <a:spcBef>
                <a:spcPts val="0"/>
              </a:spcBef>
              <a:spcAft>
                <a:spcPts val="0"/>
              </a:spcAft>
              <a:buNone/>
            </a:pPr>
            <a:r>
              <a:rPr lang="en" sz="2100">
                <a:solidFill>
                  <a:schemeClr val="accent5"/>
                </a:solidFill>
                <a:latin typeface="Arial"/>
                <a:ea typeface="Arial"/>
                <a:cs typeface="Arial"/>
                <a:sym typeface="Arial"/>
              </a:rPr>
              <a:t>They find that openness positively correlates (+) to the perceived ability and personal investment, whereas neuroticism negatively relates (-) to intent and ability. </a:t>
            </a:r>
            <a:endParaRPr sz="21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5" name="Shape 1745"/>
        <p:cNvGrpSpPr/>
        <p:nvPr/>
      </p:nvGrpSpPr>
      <p:grpSpPr>
        <a:xfrm>
          <a:off x="0" y="0"/>
          <a:ext cx="0" cy="0"/>
          <a:chOff x="0" y="0"/>
          <a:chExt cx="0" cy="0"/>
        </a:xfrm>
      </p:grpSpPr>
      <p:sp>
        <p:nvSpPr>
          <p:cNvPr id="1746" name="Google Shape;1746;p40"/>
          <p:cNvSpPr txBox="1"/>
          <p:nvPr>
            <p:ph type="title"/>
          </p:nvPr>
        </p:nvSpPr>
        <p:spPr>
          <a:xfrm>
            <a:off x="524000" y="336325"/>
            <a:ext cx="7490100" cy="4380300"/>
          </a:xfrm>
          <a:prstGeom prst="rect">
            <a:avLst/>
          </a:prstGeom>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b="1" lang="en" sz="2100">
                <a:solidFill>
                  <a:schemeClr val="accent5"/>
                </a:solidFill>
                <a:latin typeface="Arial"/>
                <a:ea typeface="Arial"/>
                <a:cs typeface="Arial"/>
                <a:sym typeface="Arial"/>
              </a:rPr>
              <a:t>Cross-Sectional Studies and Meta-Analyses</a:t>
            </a:r>
            <a:r>
              <a:rPr lang="en" sz="2100">
                <a:solidFill>
                  <a:schemeClr val="accent5"/>
                </a:solidFill>
                <a:latin typeface="Arial"/>
                <a:ea typeface="Arial"/>
                <a:cs typeface="Arial"/>
                <a:sym typeface="Arial"/>
              </a:rPr>
              <a:t> </a:t>
            </a:r>
            <a:endParaRPr sz="2100">
              <a:solidFill>
                <a:schemeClr val="accent5"/>
              </a:solidFill>
              <a:latin typeface="Arial"/>
              <a:ea typeface="Arial"/>
              <a:cs typeface="Arial"/>
              <a:sym typeface="Arial"/>
            </a:endParaRPr>
          </a:p>
          <a:p>
            <a:pPr indent="0" lvl="0" marL="0" rtl="0" algn="ctr">
              <a:lnSpc>
                <a:spcPct val="100000"/>
              </a:lnSpc>
              <a:spcBef>
                <a:spcPts val="1200"/>
              </a:spcBef>
              <a:spcAft>
                <a:spcPts val="0"/>
              </a:spcAft>
              <a:buNone/>
            </a:pPr>
            <a:r>
              <a:t/>
            </a:r>
            <a:endParaRPr sz="2100">
              <a:solidFill>
                <a:schemeClr val="accent5"/>
              </a:solidFill>
              <a:latin typeface="Arial"/>
              <a:ea typeface="Arial"/>
              <a:cs typeface="Arial"/>
              <a:sym typeface="Arial"/>
            </a:endParaRPr>
          </a:p>
          <a:p>
            <a:pPr indent="457200" lvl="0" marL="0" rtl="0" algn="just">
              <a:spcBef>
                <a:spcPts val="0"/>
              </a:spcBef>
              <a:spcAft>
                <a:spcPts val="0"/>
              </a:spcAft>
              <a:buNone/>
            </a:pPr>
            <a:r>
              <a:rPr lang="en" sz="2000">
                <a:solidFill>
                  <a:schemeClr val="accent5"/>
                </a:solidFill>
                <a:latin typeface="Arial"/>
                <a:ea typeface="Arial"/>
                <a:cs typeface="Arial"/>
                <a:sym typeface="Arial"/>
              </a:rPr>
              <a:t>The study also looked at three initial patterns for emerging entrepreneurs in order to combine personality traits analysis with situational factors. The first pattern, "nascent entrepreneurs against their will," consists of those with a strong push factor and comparatively little social or network support. This group has a relatively low need for achievement, low internal LOC, and low individual initiative. </a:t>
            </a:r>
            <a:endParaRPr sz="20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0" name="Shape 1750"/>
        <p:cNvGrpSpPr/>
        <p:nvPr/>
      </p:nvGrpSpPr>
      <p:grpSpPr>
        <a:xfrm>
          <a:off x="0" y="0"/>
          <a:ext cx="0" cy="0"/>
          <a:chOff x="0" y="0"/>
          <a:chExt cx="0" cy="0"/>
        </a:xfrm>
      </p:grpSpPr>
      <p:sp>
        <p:nvSpPr>
          <p:cNvPr id="1751" name="Google Shape;1751;p41"/>
          <p:cNvSpPr txBox="1"/>
          <p:nvPr>
            <p:ph type="title"/>
          </p:nvPr>
        </p:nvSpPr>
        <p:spPr>
          <a:xfrm>
            <a:off x="524000" y="336325"/>
            <a:ext cx="7490100" cy="43803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100">
                <a:solidFill>
                  <a:schemeClr val="accent5"/>
                </a:solidFill>
                <a:latin typeface="Arial"/>
                <a:ea typeface="Arial"/>
                <a:cs typeface="Arial"/>
                <a:sym typeface="Arial"/>
              </a:rPr>
              <a:t>Cross-Sectional Studies and Meta-Analyses</a:t>
            </a:r>
            <a:r>
              <a:rPr lang="en" sz="2100">
                <a:solidFill>
                  <a:schemeClr val="accent5"/>
                </a:solidFill>
                <a:latin typeface="Arial"/>
                <a:ea typeface="Arial"/>
                <a:cs typeface="Arial"/>
                <a:sym typeface="Arial"/>
              </a:rPr>
              <a:t> </a:t>
            </a:r>
            <a:endParaRPr sz="2100">
              <a:solidFill>
                <a:schemeClr val="accent5"/>
              </a:solidFill>
              <a:latin typeface="Arial"/>
              <a:ea typeface="Arial"/>
              <a:cs typeface="Arial"/>
              <a:sym typeface="Arial"/>
            </a:endParaRPr>
          </a:p>
          <a:p>
            <a:pPr indent="457200" lvl="0" marL="0" rtl="0" algn="just">
              <a:spcBef>
                <a:spcPts val="0"/>
              </a:spcBef>
              <a:spcAft>
                <a:spcPts val="0"/>
              </a:spcAft>
              <a:buNone/>
            </a:pPr>
            <a:r>
              <a:t/>
            </a:r>
            <a:endParaRPr sz="2000">
              <a:solidFill>
                <a:schemeClr val="accent5"/>
              </a:solidFill>
              <a:latin typeface="Arial"/>
              <a:ea typeface="Arial"/>
              <a:cs typeface="Arial"/>
              <a:sym typeface="Arial"/>
            </a:endParaRPr>
          </a:p>
          <a:p>
            <a:pPr indent="457200" lvl="0" marL="0" rtl="0" algn="just">
              <a:spcBef>
                <a:spcPts val="0"/>
              </a:spcBef>
              <a:spcAft>
                <a:spcPts val="0"/>
              </a:spcAft>
              <a:buNone/>
            </a:pPr>
            <a:r>
              <a:rPr lang="en" sz="2000">
                <a:solidFill>
                  <a:schemeClr val="accent5"/>
                </a:solidFill>
                <a:latin typeface="Arial"/>
                <a:ea typeface="Arial"/>
                <a:cs typeface="Arial"/>
                <a:sym typeface="Arial"/>
              </a:rPr>
              <a:t>Potential entrepreneurs have unfavorable financial situations, but otherwise strong self-realization and an internal locus of control. Finally, "networking of budding entrepreneurs with risk avoidance habits" includes supportive environments and strong resources, but a high level of risk avoidance. </a:t>
            </a:r>
            <a:endParaRPr sz="20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5" name="Shape 1755"/>
        <p:cNvGrpSpPr/>
        <p:nvPr/>
      </p:nvGrpSpPr>
      <p:grpSpPr>
        <a:xfrm>
          <a:off x="0" y="0"/>
          <a:ext cx="0" cy="0"/>
          <a:chOff x="0" y="0"/>
          <a:chExt cx="0" cy="0"/>
        </a:xfrm>
      </p:grpSpPr>
      <p:sp>
        <p:nvSpPr>
          <p:cNvPr id="1756" name="Google Shape;1756;p42"/>
          <p:cNvSpPr txBox="1"/>
          <p:nvPr>
            <p:ph type="title"/>
          </p:nvPr>
        </p:nvSpPr>
        <p:spPr>
          <a:xfrm>
            <a:off x="352150" y="661600"/>
            <a:ext cx="7768500" cy="37455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900">
                <a:solidFill>
                  <a:schemeClr val="accent5"/>
                </a:solidFill>
                <a:latin typeface="Arial"/>
                <a:ea typeface="Arial"/>
                <a:cs typeface="Arial"/>
                <a:sym typeface="Arial"/>
              </a:rPr>
              <a:t>Longitudinal Studies</a:t>
            </a:r>
            <a:r>
              <a:rPr lang="en" sz="1900">
                <a:solidFill>
                  <a:schemeClr val="accent5"/>
                </a:solidFill>
                <a:latin typeface="Arial"/>
                <a:ea typeface="Arial"/>
                <a:cs typeface="Arial"/>
                <a:sym typeface="Arial"/>
              </a:rPr>
              <a:t> </a:t>
            </a:r>
            <a:endParaRPr sz="1900">
              <a:solidFill>
                <a:schemeClr val="accent5"/>
              </a:solidFill>
              <a:latin typeface="Arial"/>
              <a:ea typeface="Arial"/>
              <a:cs typeface="Arial"/>
              <a:sym typeface="Arial"/>
            </a:endParaRPr>
          </a:p>
          <a:p>
            <a:pPr indent="0" lvl="0" marL="0" rtl="0" algn="l">
              <a:lnSpc>
                <a:spcPct val="115000"/>
              </a:lnSpc>
              <a:spcBef>
                <a:spcPts val="0"/>
              </a:spcBef>
              <a:spcAft>
                <a:spcPts val="0"/>
              </a:spcAft>
              <a:buClr>
                <a:schemeClr val="accent5"/>
              </a:buClr>
              <a:buSzPts val="1100"/>
              <a:buFont typeface="Arial"/>
              <a:buNone/>
            </a:pPr>
            <a:r>
              <a:t/>
            </a:r>
            <a:endParaRPr sz="1900">
              <a:solidFill>
                <a:schemeClr val="accent5"/>
              </a:solidFill>
              <a:latin typeface="Arial"/>
              <a:ea typeface="Arial"/>
              <a:cs typeface="Arial"/>
              <a:sym typeface="Arial"/>
            </a:endParaRPr>
          </a:p>
          <a:p>
            <a:pPr indent="0" lvl="0" marL="457200" rtl="0" algn="just">
              <a:spcBef>
                <a:spcPts val="0"/>
              </a:spcBef>
              <a:spcAft>
                <a:spcPts val="0"/>
              </a:spcAft>
              <a:buNone/>
            </a:pPr>
            <a:r>
              <a:rPr lang="en" sz="1900">
                <a:solidFill>
                  <a:schemeClr val="accent5"/>
                </a:solidFill>
                <a:latin typeface="Arial"/>
                <a:ea typeface="Arial"/>
                <a:cs typeface="Arial"/>
                <a:sym typeface="Arial"/>
              </a:rPr>
              <a:t>Repeated observations have been conducted on the Big Five to</a:t>
            </a:r>
            <a:endParaRPr sz="1900">
              <a:solidFill>
                <a:schemeClr val="accent5"/>
              </a:solidFill>
              <a:latin typeface="Arial"/>
              <a:ea typeface="Arial"/>
              <a:cs typeface="Arial"/>
              <a:sym typeface="Arial"/>
            </a:endParaRPr>
          </a:p>
          <a:p>
            <a:pPr indent="0" lvl="0" marL="0" rtl="0" algn="just">
              <a:spcBef>
                <a:spcPts val="0"/>
              </a:spcBef>
              <a:spcAft>
                <a:spcPts val="0"/>
              </a:spcAft>
              <a:buNone/>
            </a:pPr>
            <a:r>
              <a:rPr lang="en" sz="1900">
                <a:solidFill>
                  <a:schemeClr val="accent5"/>
                </a:solidFill>
                <a:latin typeface="Arial"/>
                <a:ea typeface="Arial"/>
                <a:cs typeface="Arial"/>
                <a:sym typeface="Arial"/>
              </a:rPr>
              <a:t>detect changes from entrepreneurial intention to business creation. Researchers had to keep track of a group over time. Hansemark (2003) tracks students in an entrepreneurship program over an 11-year period by combining psychological data in the early-stage. </a:t>
            </a:r>
            <a:endParaRPr sz="1900">
              <a:solidFill>
                <a:schemeClr val="accent5"/>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0" name="Shape 1760"/>
        <p:cNvGrpSpPr/>
        <p:nvPr/>
      </p:nvGrpSpPr>
      <p:grpSpPr>
        <a:xfrm>
          <a:off x="0" y="0"/>
          <a:ext cx="0" cy="0"/>
          <a:chOff x="0" y="0"/>
          <a:chExt cx="0" cy="0"/>
        </a:xfrm>
      </p:grpSpPr>
      <p:sp>
        <p:nvSpPr>
          <p:cNvPr id="1761" name="Google Shape;1761;p43"/>
          <p:cNvSpPr txBox="1"/>
          <p:nvPr>
            <p:ph type="title"/>
          </p:nvPr>
        </p:nvSpPr>
        <p:spPr>
          <a:xfrm>
            <a:off x="352150" y="661600"/>
            <a:ext cx="7768500" cy="37455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900">
                <a:solidFill>
                  <a:schemeClr val="accent5"/>
                </a:solidFill>
                <a:latin typeface="Arial"/>
                <a:ea typeface="Arial"/>
                <a:cs typeface="Arial"/>
                <a:sym typeface="Arial"/>
              </a:rPr>
              <a:t>Longitudinal Studies</a:t>
            </a:r>
            <a:r>
              <a:rPr lang="en" sz="1900">
                <a:solidFill>
                  <a:schemeClr val="accent5"/>
                </a:solidFill>
                <a:latin typeface="Arial"/>
                <a:ea typeface="Arial"/>
                <a:cs typeface="Arial"/>
                <a:sym typeface="Arial"/>
              </a:rPr>
              <a:t> </a:t>
            </a:r>
            <a:endParaRPr sz="1900">
              <a:solidFill>
                <a:schemeClr val="accent5"/>
              </a:solidFill>
              <a:latin typeface="Arial"/>
              <a:ea typeface="Arial"/>
              <a:cs typeface="Arial"/>
              <a:sym typeface="Arial"/>
            </a:endParaRPr>
          </a:p>
          <a:p>
            <a:pPr indent="0" lvl="0" marL="0" rtl="0" algn="l">
              <a:lnSpc>
                <a:spcPct val="115000"/>
              </a:lnSpc>
              <a:spcBef>
                <a:spcPts val="0"/>
              </a:spcBef>
              <a:spcAft>
                <a:spcPts val="0"/>
              </a:spcAft>
              <a:buClr>
                <a:schemeClr val="accent5"/>
              </a:buClr>
              <a:buSzPts val="1100"/>
              <a:buFont typeface="Arial"/>
              <a:buNone/>
            </a:pPr>
            <a:r>
              <a:t/>
            </a:r>
            <a:endParaRPr sz="1900">
              <a:solidFill>
                <a:schemeClr val="accent5"/>
              </a:solidFill>
              <a:latin typeface="Arial"/>
              <a:ea typeface="Arial"/>
              <a:cs typeface="Arial"/>
              <a:sym typeface="Arial"/>
            </a:endParaRPr>
          </a:p>
          <a:p>
            <a:pPr indent="457200" lvl="0" marL="0" rtl="0" algn="just">
              <a:spcBef>
                <a:spcPts val="0"/>
              </a:spcBef>
              <a:spcAft>
                <a:spcPts val="0"/>
              </a:spcAft>
              <a:buNone/>
            </a:pPr>
            <a:r>
              <a:rPr lang="en" sz="1900">
                <a:solidFill>
                  <a:schemeClr val="accent5"/>
                </a:solidFill>
                <a:latin typeface="Arial"/>
                <a:ea typeface="Arial"/>
                <a:cs typeface="Arial"/>
                <a:sym typeface="Arial"/>
              </a:rPr>
              <a:t>The author measured the predictive validity of the personality traits and becoming an entrepreneur in the future, compared to a matched control group. The internal LOC has predictive validity for men but not for women while the need for achievement is not predictive for either gender. </a:t>
            </a:r>
            <a:endParaRPr sz="1900">
              <a:solidFill>
                <a:schemeClr val="accent5"/>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5" name="Shape 1765"/>
        <p:cNvGrpSpPr/>
        <p:nvPr/>
      </p:nvGrpSpPr>
      <p:grpSpPr>
        <a:xfrm>
          <a:off x="0" y="0"/>
          <a:ext cx="0" cy="0"/>
          <a:chOff x="0" y="0"/>
          <a:chExt cx="0" cy="0"/>
        </a:xfrm>
      </p:grpSpPr>
      <p:sp>
        <p:nvSpPr>
          <p:cNvPr id="1766" name="Google Shape;1766;p44"/>
          <p:cNvSpPr txBox="1"/>
          <p:nvPr>
            <p:ph type="title"/>
          </p:nvPr>
        </p:nvSpPr>
        <p:spPr>
          <a:xfrm>
            <a:off x="352150" y="661600"/>
            <a:ext cx="7768500" cy="37455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800">
                <a:solidFill>
                  <a:schemeClr val="accent5"/>
                </a:solidFill>
                <a:latin typeface="Arial"/>
                <a:ea typeface="Arial"/>
                <a:cs typeface="Arial"/>
                <a:sym typeface="Arial"/>
              </a:rPr>
              <a:t>Longitudinal Studies</a:t>
            </a:r>
            <a:r>
              <a:rPr lang="en" sz="1800">
                <a:solidFill>
                  <a:schemeClr val="accent5"/>
                </a:solidFill>
                <a:latin typeface="Arial"/>
                <a:ea typeface="Arial"/>
                <a:cs typeface="Arial"/>
                <a:sym typeface="Arial"/>
              </a:rPr>
              <a:t> </a:t>
            </a:r>
            <a:endParaRPr sz="1800">
              <a:solidFill>
                <a:schemeClr val="accent5"/>
              </a:solidFill>
              <a:latin typeface="Arial"/>
              <a:ea typeface="Arial"/>
              <a:cs typeface="Arial"/>
              <a:sym typeface="Arial"/>
            </a:endParaRPr>
          </a:p>
          <a:p>
            <a:pPr indent="457200" lvl="0" marL="0" rtl="0" algn="just">
              <a:lnSpc>
                <a:spcPct val="115000"/>
              </a:lnSpc>
              <a:spcBef>
                <a:spcPts val="1200"/>
              </a:spcBef>
              <a:spcAft>
                <a:spcPts val="0"/>
              </a:spcAft>
              <a:buNone/>
            </a:pPr>
            <a:r>
              <a:rPr lang="en" sz="1800">
                <a:solidFill>
                  <a:schemeClr val="accent5"/>
                </a:solidFill>
                <a:latin typeface="Arial"/>
                <a:ea typeface="Arial"/>
                <a:cs typeface="Arial"/>
                <a:sym typeface="Arial"/>
              </a:rPr>
              <a:t>Only the internal LOC exerts a similar influence on the decisions to enter and exit. Caliendo et al. (2014) report that these personality traits can explain 30% of the overall variance in risk tolerance, LOC, and openness respectively. Two studies specifically examine the impact of ESE on the different phases of the business process. </a:t>
            </a:r>
            <a:endParaRPr sz="1800">
              <a:solidFill>
                <a:schemeClr val="accent5"/>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0" name="Shape 1770"/>
        <p:cNvGrpSpPr/>
        <p:nvPr/>
      </p:nvGrpSpPr>
      <p:grpSpPr>
        <a:xfrm>
          <a:off x="0" y="0"/>
          <a:ext cx="0" cy="0"/>
          <a:chOff x="0" y="0"/>
          <a:chExt cx="0" cy="0"/>
        </a:xfrm>
      </p:grpSpPr>
      <p:sp>
        <p:nvSpPr>
          <p:cNvPr id="1771" name="Google Shape;1771;p45"/>
          <p:cNvSpPr txBox="1"/>
          <p:nvPr>
            <p:ph type="title"/>
          </p:nvPr>
        </p:nvSpPr>
        <p:spPr>
          <a:xfrm>
            <a:off x="352150" y="661600"/>
            <a:ext cx="7768500" cy="37455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800">
                <a:solidFill>
                  <a:schemeClr val="accent5"/>
                </a:solidFill>
                <a:latin typeface="Arial"/>
                <a:ea typeface="Arial"/>
                <a:cs typeface="Arial"/>
                <a:sym typeface="Arial"/>
              </a:rPr>
              <a:t>Longitudinal Studies</a:t>
            </a:r>
            <a:r>
              <a:rPr lang="en" sz="1800">
                <a:solidFill>
                  <a:schemeClr val="accent5"/>
                </a:solidFill>
                <a:latin typeface="Arial"/>
                <a:ea typeface="Arial"/>
                <a:cs typeface="Arial"/>
                <a:sym typeface="Arial"/>
              </a:rPr>
              <a:t> </a:t>
            </a:r>
            <a:endParaRPr sz="1800">
              <a:solidFill>
                <a:schemeClr val="accent5"/>
              </a:solidFill>
              <a:latin typeface="Arial"/>
              <a:ea typeface="Arial"/>
              <a:cs typeface="Arial"/>
              <a:sym typeface="Arial"/>
            </a:endParaRPr>
          </a:p>
          <a:p>
            <a:pPr indent="0" lvl="0" marL="0" rtl="0" algn="ctr">
              <a:lnSpc>
                <a:spcPct val="115000"/>
              </a:lnSpc>
              <a:spcBef>
                <a:spcPts val="1200"/>
              </a:spcBef>
              <a:spcAft>
                <a:spcPts val="0"/>
              </a:spcAft>
              <a:buNone/>
            </a:pPr>
            <a:r>
              <a:t/>
            </a:r>
            <a:endParaRPr sz="1800">
              <a:solidFill>
                <a:schemeClr val="accent5"/>
              </a:solidFill>
              <a:latin typeface="Arial"/>
              <a:ea typeface="Arial"/>
              <a:cs typeface="Arial"/>
              <a:sym typeface="Arial"/>
            </a:endParaRPr>
          </a:p>
          <a:p>
            <a:pPr indent="12700" lvl="0" marL="914400" rtl="0" algn="just">
              <a:lnSpc>
                <a:spcPct val="100000"/>
              </a:lnSpc>
              <a:spcBef>
                <a:spcPts val="0"/>
              </a:spcBef>
              <a:spcAft>
                <a:spcPts val="0"/>
              </a:spcAft>
              <a:buNone/>
            </a:pPr>
            <a:r>
              <a:rPr b="1" lang="en" sz="1800">
                <a:solidFill>
                  <a:schemeClr val="accent5"/>
                </a:solidFill>
                <a:latin typeface="Arial"/>
                <a:ea typeface="Arial"/>
                <a:cs typeface="Arial"/>
                <a:sym typeface="Arial"/>
              </a:rPr>
              <a:t>First</a:t>
            </a:r>
            <a:r>
              <a:rPr lang="en" sz="1800">
                <a:solidFill>
                  <a:schemeClr val="accent5"/>
                </a:solidFill>
                <a:latin typeface="Arial"/>
                <a:ea typeface="Arial"/>
                <a:cs typeface="Arial"/>
                <a:sym typeface="Arial"/>
              </a:rPr>
              <a:t>, Cassar and Friedman (2009) found in the panel study of</a:t>
            </a:r>
            <a:endParaRPr sz="1800">
              <a:solidFill>
                <a:schemeClr val="accent5"/>
              </a:solidFill>
              <a:latin typeface="Arial"/>
              <a:ea typeface="Arial"/>
              <a:cs typeface="Arial"/>
              <a:sym typeface="Arial"/>
            </a:endParaRPr>
          </a:p>
          <a:p>
            <a:pPr indent="0" lvl="0" marL="457200" rtl="0" algn="just">
              <a:lnSpc>
                <a:spcPct val="115000"/>
              </a:lnSpc>
              <a:spcBef>
                <a:spcPts val="0"/>
              </a:spcBef>
              <a:spcAft>
                <a:spcPts val="0"/>
              </a:spcAft>
              <a:buNone/>
            </a:pPr>
            <a:r>
              <a:rPr lang="en" sz="1800">
                <a:solidFill>
                  <a:schemeClr val="accent5"/>
                </a:solidFill>
                <a:latin typeface="Arial"/>
                <a:ea typeface="Arial"/>
                <a:cs typeface="Arial"/>
                <a:sym typeface="Arial"/>
              </a:rPr>
              <a:t>entrepreneurial dynamics (PSED) samples ESE increases the likelihood of making business plans. </a:t>
            </a:r>
            <a:r>
              <a:rPr b="1" lang="en" sz="1800">
                <a:solidFill>
                  <a:schemeClr val="accent5"/>
                </a:solidFill>
                <a:latin typeface="Arial"/>
                <a:ea typeface="Arial"/>
                <a:cs typeface="Arial"/>
                <a:sym typeface="Arial"/>
              </a:rPr>
              <a:t>Second</a:t>
            </a:r>
            <a:r>
              <a:rPr lang="en" sz="1800">
                <a:solidFill>
                  <a:schemeClr val="accent5"/>
                </a:solidFill>
                <a:latin typeface="Arial"/>
                <a:ea typeface="Arial"/>
                <a:cs typeface="Arial"/>
                <a:sym typeface="Arial"/>
              </a:rPr>
              <a:t>, Brinckmann and Kim (2015) report that ESE facilitates the growth of formal business plans, while entrepreneurial perseverance encourages involvement in business planning studies. </a:t>
            </a:r>
            <a:endParaRPr sz="1800">
              <a:solidFill>
                <a:schemeClr val="accent5"/>
              </a:solidFill>
              <a:latin typeface="Arial"/>
              <a:ea typeface="Arial"/>
              <a:cs typeface="Arial"/>
              <a:sym typeface="Arial"/>
            </a:endParaRPr>
          </a:p>
          <a:p>
            <a:pPr indent="0" lvl="0" marL="0" rtl="0" algn="just">
              <a:spcBef>
                <a:spcPts val="0"/>
              </a:spcBef>
              <a:spcAft>
                <a:spcPts val="0"/>
              </a:spcAft>
              <a:buNone/>
            </a:pPr>
            <a:r>
              <a:t/>
            </a:r>
            <a:endParaRPr sz="1800">
              <a:solidFill>
                <a:schemeClr val="accent5"/>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5" name="Shape 1775"/>
        <p:cNvGrpSpPr/>
        <p:nvPr/>
      </p:nvGrpSpPr>
      <p:grpSpPr>
        <a:xfrm>
          <a:off x="0" y="0"/>
          <a:ext cx="0" cy="0"/>
          <a:chOff x="0" y="0"/>
          <a:chExt cx="0" cy="0"/>
        </a:xfrm>
      </p:grpSpPr>
      <p:sp>
        <p:nvSpPr>
          <p:cNvPr id="1776" name="Google Shape;1776;p46"/>
          <p:cNvSpPr txBox="1"/>
          <p:nvPr>
            <p:ph idx="1" type="subTitle"/>
          </p:nvPr>
        </p:nvSpPr>
        <p:spPr>
          <a:xfrm>
            <a:off x="544225" y="256100"/>
            <a:ext cx="7470000" cy="44928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accent5"/>
              </a:buClr>
              <a:buSzPts val="1100"/>
              <a:buFont typeface="Arial"/>
              <a:buNone/>
            </a:pPr>
            <a:r>
              <a:rPr b="1" lang="en" sz="1800">
                <a:solidFill>
                  <a:schemeClr val="accent5"/>
                </a:solidFill>
                <a:latin typeface="Arial"/>
                <a:ea typeface="Arial"/>
                <a:cs typeface="Arial"/>
                <a:sym typeface="Arial"/>
              </a:rPr>
              <a:t>Growth and Success as an Entrepreneur</a:t>
            </a:r>
            <a:endParaRPr b="1" sz="1800">
              <a:solidFill>
                <a:schemeClr val="accent5"/>
              </a:solidFill>
              <a:latin typeface="Arial"/>
              <a:ea typeface="Arial"/>
              <a:cs typeface="Arial"/>
              <a:sym typeface="Arial"/>
            </a:endParaRPr>
          </a:p>
          <a:p>
            <a:pPr indent="0" lvl="0" marL="0" rtl="0" algn="just">
              <a:lnSpc>
                <a:spcPct val="115000"/>
              </a:lnSpc>
              <a:spcBef>
                <a:spcPts val="1200"/>
              </a:spcBef>
              <a:spcAft>
                <a:spcPts val="0"/>
              </a:spcAft>
              <a:buClr>
                <a:schemeClr val="accent5"/>
              </a:buClr>
              <a:buSzPts val="1100"/>
              <a:buFont typeface="Arial"/>
              <a:buNone/>
            </a:pPr>
            <a:r>
              <a:rPr lang="en" sz="1800">
                <a:solidFill>
                  <a:schemeClr val="accent5"/>
                </a:solidFill>
                <a:latin typeface="Arial"/>
                <a:ea typeface="Arial"/>
                <a:cs typeface="Arial"/>
                <a:sym typeface="Arial"/>
              </a:rPr>
              <a:t> </a:t>
            </a:r>
            <a:endParaRPr sz="1800">
              <a:solidFill>
                <a:schemeClr val="accent5"/>
              </a:solidFill>
              <a:latin typeface="Arial"/>
              <a:ea typeface="Arial"/>
              <a:cs typeface="Arial"/>
              <a:sym typeface="Arial"/>
            </a:endParaRPr>
          </a:p>
          <a:p>
            <a:pPr indent="457200" lvl="0" marL="0" rtl="0" algn="just">
              <a:spcBef>
                <a:spcPts val="0"/>
              </a:spcBef>
              <a:spcAft>
                <a:spcPts val="0"/>
              </a:spcAft>
              <a:buNone/>
            </a:pPr>
            <a:r>
              <a:rPr lang="en" sz="1800">
                <a:solidFill>
                  <a:schemeClr val="accent5"/>
                </a:solidFill>
                <a:latin typeface="Arial"/>
                <a:ea typeface="Arial"/>
                <a:cs typeface="Arial"/>
                <a:sym typeface="Arial"/>
              </a:rPr>
              <a:t>Many researchers examine not simply the attributes that predict entry into entrepreneurship, but also those that contribute to business performance measures, such as growth, investment long-term survivorship, and success. Some studies considered innovativeness as a measure of initial business growth essential to business success. In their sample of 201 German founders, Utsch and Rauch (2000) show that innovativeness predicts employment growth and net income growth, while amounts of initiative correlate only with profit growth. </a:t>
            </a:r>
            <a:endParaRPr sz="1800"/>
          </a:p>
        </p:txBody>
      </p:sp>
      <p:grpSp>
        <p:nvGrpSpPr>
          <p:cNvPr id="1777" name="Google Shape;1777;p46"/>
          <p:cNvGrpSpPr/>
          <p:nvPr/>
        </p:nvGrpSpPr>
        <p:grpSpPr>
          <a:xfrm>
            <a:off x="8212658" y="4132433"/>
            <a:ext cx="931350" cy="781021"/>
            <a:chOff x="6498768" y="1929231"/>
            <a:chExt cx="1072489" cy="899379"/>
          </a:xfrm>
        </p:grpSpPr>
        <p:sp>
          <p:nvSpPr>
            <p:cNvPr id="1778" name="Google Shape;1778;p46"/>
            <p:cNvSpPr/>
            <p:nvPr/>
          </p:nvSpPr>
          <p:spPr>
            <a:xfrm>
              <a:off x="6999788" y="2142022"/>
              <a:ext cx="545881" cy="496840"/>
            </a:xfrm>
            <a:custGeom>
              <a:rect b="b" l="l" r="r" t="t"/>
              <a:pathLst>
                <a:path extrusionOk="0" h="6059" w="6656">
                  <a:moveTo>
                    <a:pt x="4192" y="0"/>
                  </a:moveTo>
                  <a:lnTo>
                    <a:pt x="2912" y="977"/>
                  </a:lnTo>
                  <a:lnTo>
                    <a:pt x="1843" y="626"/>
                  </a:lnTo>
                  <a:lnTo>
                    <a:pt x="1" y="2127"/>
                  </a:lnTo>
                  <a:lnTo>
                    <a:pt x="2844" y="6058"/>
                  </a:lnTo>
                  <a:lnTo>
                    <a:pt x="6655" y="3349"/>
                  </a:lnTo>
                  <a:lnTo>
                    <a:pt x="4192" y="0"/>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9" name="Google Shape;1779;p46"/>
            <p:cNvSpPr/>
            <p:nvPr/>
          </p:nvSpPr>
          <p:spPr>
            <a:xfrm>
              <a:off x="7239759" y="1944729"/>
              <a:ext cx="309026" cy="547680"/>
            </a:xfrm>
            <a:custGeom>
              <a:rect b="b" l="l" r="r" t="t"/>
              <a:pathLst>
                <a:path extrusionOk="0" h="6679" w="3768">
                  <a:moveTo>
                    <a:pt x="3768" y="0"/>
                  </a:moveTo>
                  <a:lnTo>
                    <a:pt x="0" y="2421"/>
                  </a:lnTo>
                  <a:lnTo>
                    <a:pt x="3248" y="6679"/>
                  </a:lnTo>
                  <a:lnTo>
                    <a:pt x="3768" y="6265"/>
                  </a:lnTo>
                  <a:lnTo>
                    <a:pt x="3768"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0" name="Google Shape;1780;p46"/>
            <p:cNvSpPr/>
            <p:nvPr/>
          </p:nvSpPr>
          <p:spPr>
            <a:xfrm>
              <a:off x="7447663" y="2349565"/>
              <a:ext cx="101123" cy="142844"/>
            </a:xfrm>
            <a:custGeom>
              <a:rect b="b" l="l" r="r" t="t"/>
              <a:pathLst>
                <a:path extrusionOk="0" h="1742" w="1233">
                  <a:moveTo>
                    <a:pt x="1233" y="0"/>
                  </a:moveTo>
                  <a:lnTo>
                    <a:pt x="1" y="813"/>
                  </a:lnTo>
                  <a:lnTo>
                    <a:pt x="713" y="1742"/>
                  </a:lnTo>
                  <a:lnTo>
                    <a:pt x="1233" y="1328"/>
                  </a:lnTo>
                  <a:lnTo>
                    <a:pt x="123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1" name="Google Shape;1781;p46"/>
            <p:cNvSpPr/>
            <p:nvPr/>
          </p:nvSpPr>
          <p:spPr>
            <a:xfrm>
              <a:off x="7035300" y="2306105"/>
              <a:ext cx="415234" cy="276013"/>
            </a:xfrm>
            <a:custGeom>
              <a:rect b="b" l="l" r="r" t="t"/>
              <a:pathLst>
                <a:path extrusionOk="0" h="3366" w="5063">
                  <a:moveTo>
                    <a:pt x="583" y="1"/>
                  </a:moveTo>
                  <a:lnTo>
                    <a:pt x="1" y="1069"/>
                  </a:lnTo>
                  <a:lnTo>
                    <a:pt x="4081" y="3292"/>
                  </a:lnTo>
                  <a:cubicBezTo>
                    <a:pt x="4173" y="3342"/>
                    <a:pt x="4273" y="3366"/>
                    <a:pt x="4372" y="3366"/>
                  </a:cubicBezTo>
                  <a:cubicBezTo>
                    <a:pt x="4587" y="3366"/>
                    <a:pt x="4795" y="3253"/>
                    <a:pt x="4904" y="3051"/>
                  </a:cubicBezTo>
                  <a:cubicBezTo>
                    <a:pt x="5063" y="2758"/>
                    <a:pt x="4957" y="2387"/>
                    <a:pt x="4663" y="2229"/>
                  </a:cubicBezTo>
                  <a:lnTo>
                    <a:pt x="583"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2" name="Google Shape;1782;p46"/>
            <p:cNvSpPr/>
            <p:nvPr/>
          </p:nvSpPr>
          <p:spPr>
            <a:xfrm>
              <a:off x="7197522" y="2445013"/>
              <a:ext cx="243580" cy="136858"/>
            </a:xfrm>
            <a:custGeom>
              <a:rect b="b" l="l" r="r" t="t"/>
              <a:pathLst>
                <a:path extrusionOk="0" h="1669" w="2970">
                  <a:moveTo>
                    <a:pt x="265" y="1"/>
                  </a:moveTo>
                  <a:lnTo>
                    <a:pt x="0" y="453"/>
                  </a:lnTo>
                  <a:lnTo>
                    <a:pt x="2103" y="1593"/>
                  </a:lnTo>
                  <a:cubicBezTo>
                    <a:pt x="2196" y="1645"/>
                    <a:pt x="2296" y="1669"/>
                    <a:pt x="2394" y="1669"/>
                  </a:cubicBezTo>
                  <a:cubicBezTo>
                    <a:pt x="2644" y="1669"/>
                    <a:pt x="2883" y="1511"/>
                    <a:pt x="2969" y="1252"/>
                  </a:cubicBezTo>
                  <a:lnTo>
                    <a:pt x="2969" y="1252"/>
                  </a:lnTo>
                  <a:cubicBezTo>
                    <a:pt x="2906" y="1273"/>
                    <a:pt x="2840" y="1283"/>
                    <a:pt x="2775" y="1283"/>
                  </a:cubicBezTo>
                  <a:cubicBezTo>
                    <a:pt x="2676" y="1283"/>
                    <a:pt x="2578" y="1259"/>
                    <a:pt x="2488" y="1213"/>
                  </a:cubicBezTo>
                  <a:lnTo>
                    <a:pt x="265"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3" name="Google Shape;1783;p46"/>
            <p:cNvSpPr/>
            <p:nvPr/>
          </p:nvSpPr>
          <p:spPr>
            <a:xfrm>
              <a:off x="6958781" y="2377527"/>
              <a:ext cx="415234" cy="275931"/>
            </a:xfrm>
            <a:custGeom>
              <a:rect b="b" l="l" r="r" t="t"/>
              <a:pathLst>
                <a:path extrusionOk="0" h="3365" w="5063">
                  <a:moveTo>
                    <a:pt x="582" y="1"/>
                  </a:moveTo>
                  <a:lnTo>
                    <a:pt x="0" y="1064"/>
                  </a:lnTo>
                  <a:lnTo>
                    <a:pt x="4081" y="3292"/>
                  </a:lnTo>
                  <a:cubicBezTo>
                    <a:pt x="4172" y="3341"/>
                    <a:pt x="4269" y="3365"/>
                    <a:pt x="4366" y="3365"/>
                  </a:cubicBezTo>
                  <a:cubicBezTo>
                    <a:pt x="4581" y="3365"/>
                    <a:pt x="4790" y="3249"/>
                    <a:pt x="4903" y="3047"/>
                  </a:cubicBezTo>
                  <a:cubicBezTo>
                    <a:pt x="5062" y="2753"/>
                    <a:pt x="4956" y="2387"/>
                    <a:pt x="4663" y="2229"/>
                  </a:cubicBezTo>
                  <a:lnTo>
                    <a:pt x="582"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4" name="Google Shape;1784;p46"/>
            <p:cNvSpPr/>
            <p:nvPr/>
          </p:nvSpPr>
          <p:spPr>
            <a:xfrm>
              <a:off x="7147740" y="2534557"/>
              <a:ext cx="216761" cy="118982"/>
            </a:xfrm>
            <a:custGeom>
              <a:rect b="b" l="l" r="r" t="t"/>
              <a:pathLst>
                <a:path extrusionOk="0" h="1451" w="2643">
                  <a:moveTo>
                    <a:pt x="237" y="1"/>
                  </a:moveTo>
                  <a:lnTo>
                    <a:pt x="1" y="410"/>
                  </a:lnTo>
                  <a:lnTo>
                    <a:pt x="1777" y="1377"/>
                  </a:lnTo>
                  <a:cubicBezTo>
                    <a:pt x="1870" y="1427"/>
                    <a:pt x="1969" y="1450"/>
                    <a:pt x="2066" y="1450"/>
                  </a:cubicBezTo>
                  <a:cubicBezTo>
                    <a:pt x="2316" y="1450"/>
                    <a:pt x="2553" y="1296"/>
                    <a:pt x="2643" y="1040"/>
                  </a:cubicBezTo>
                  <a:lnTo>
                    <a:pt x="2643" y="1040"/>
                  </a:lnTo>
                  <a:cubicBezTo>
                    <a:pt x="2562" y="1076"/>
                    <a:pt x="2476" y="1094"/>
                    <a:pt x="2389" y="1094"/>
                  </a:cubicBezTo>
                  <a:cubicBezTo>
                    <a:pt x="2289" y="1094"/>
                    <a:pt x="2189" y="1070"/>
                    <a:pt x="2099" y="1021"/>
                  </a:cubicBezTo>
                  <a:lnTo>
                    <a:pt x="237"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5" name="Google Shape;1785;p46"/>
            <p:cNvSpPr/>
            <p:nvPr/>
          </p:nvSpPr>
          <p:spPr>
            <a:xfrm>
              <a:off x="6882181" y="2448949"/>
              <a:ext cx="415234" cy="275931"/>
            </a:xfrm>
            <a:custGeom>
              <a:rect b="b" l="l" r="r" t="t"/>
              <a:pathLst>
                <a:path extrusionOk="0" h="3365" w="5063">
                  <a:moveTo>
                    <a:pt x="578" y="1"/>
                  </a:moveTo>
                  <a:lnTo>
                    <a:pt x="1" y="1064"/>
                  </a:lnTo>
                  <a:lnTo>
                    <a:pt x="4081" y="3292"/>
                  </a:lnTo>
                  <a:cubicBezTo>
                    <a:pt x="4172" y="3341"/>
                    <a:pt x="4270" y="3364"/>
                    <a:pt x="4367" y="3364"/>
                  </a:cubicBezTo>
                  <a:cubicBezTo>
                    <a:pt x="4581" y="3364"/>
                    <a:pt x="4789" y="3249"/>
                    <a:pt x="4899" y="3046"/>
                  </a:cubicBezTo>
                  <a:cubicBezTo>
                    <a:pt x="5063" y="2753"/>
                    <a:pt x="4952" y="2387"/>
                    <a:pt x="4658" y="2228"/>
                  </a:cubicBezTo>
                  <a:lnTo>
                    <a:pt x="578"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6" name="Google Shape;1786;p46"/>
            <p:cNvSpPr/>
            <p:nvPr/>
          </p:nvSpPr>
          <p:spPr>
            <a:xfrm>
              <a:off x="7097630" y="2621806"/>
              <a:ext cx="189123" cy="103156"/>
            </a:xfrm>
            <a:custGeom>
              <a:rect b="b" l="l" r="r" t="t"/>
              <a:pathLst>
                <a:path extrusionOk="0" h="1258" w="2306">
                  <a:moveTo>
                    <a:pt x="232" y="0"/>
                  </a:moveTo>
                  <a:lnTo>
                    <a:pt x="1" y="390"/>
                  </a:lnTo>
                  <a:lnTo>
                    <a:pt x="1454" y="1184"/>
                  </a:lnTo>
                  <a:cubicBezTo>
                    <a:pt x="1546" y="1234"/>
                    <a:pt x="1645" y="1257"/>
                    <a:pt x="1742" y="1257"/>
                  </a:cubicBezTo>
                  <a:cubicBezTo>
                    <a:pt x="1980" y="1257"/>
                    <a:pt x="2210" y="1115"/>
                    <a:pt x="2306" y="876"/>
                  </a:cubicBezTo>
                  <a:lnTo>
                    <a:pt x="2306" y="876"/>
                  </a:lnTo>
                  <a:cubicBezTo>
                    <a:pt x="2232" y="905"/>
                    <a:pt x="2154" y="920"/>
                    <a:pt x="2076" y="920"/>
                  </a:cubicBezTo>
                  <a:cubicBezTo>
                    <a:pt x="1975" y="920"/>
                    <a:pt x="1875" y="896"/>
                    <a:pt x="1786" y="847"/>
                  </a:cubicBezTo>
                  <a:lnTo>
                    <a:pt x="232" y="0"/>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7" name="Google Shape;1787;p46"/>
            <p:cNvSpPr/>
            <p:nvPr/>
          </p:nvSpPr>
          <p:spPr>
            <a:xfrm>
              <a:off x="6805252" y="2520371"/>
              <a:ext cx="415234" cy="275931"/>
            </a:xfrm>
            <a:custGeom>
              <a:rect b="b" l="l" r="r" t="t"/>
              <a:pathLst>
                <a:path extrusionOk="0" h="3365" w="5063">
                  <a:moveTo>
                    <a:pt x="583" y="1"/>
                  </a:moveTo>
                  <a:lnTo>
                    <a:pt x="0" y="1064"/>
                  </a:lnTo>
                  <a:lnTo>
                    <a:pt x="4081" y="3292"/>
                  </a:lnTo>
                  <a:cubicBezTo>
                    <a:pt x="4172" y="3341"/>
                    <a:pt x="4271" y="3364"/>
                    <a:pt x="4368" y="3364"/>
                  </a:cubicBezTo>
                  <a:cubicBezTo>
                    <a:pt x="4584" y="3364"/>
                    <a:pt x="4794" y="3250"/>
                    <a:pt x="4904" y="3051"/>
                  </a:cubicBezTo>
                  <a:cubicBezTo>
                    <a:pt x="5062" y="2758"/>
                    <a:pt x="4956" y="2387"/>
                    <a:pt x="4663" y="2228"/>
                  </a:cubicBezTo>
                  <a:lnTo>
                    <a:pt x="583"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8" name="Google Shape;1788;p46"/>
            <p:cNvSpPr/>
            <p:nvPr/>
          </p:nvSpPr>
          <p:spPr>
            <a:xfrm>
              <a:off x="7047930" y="2704626"/>
              <a:ext cx="162715" cy="91758"/>
            </a:xfrm>
            <a:custGeom>
              <a:rect b="b" l="l" r="r" t="t"/>
              <a:pathLst>
                <a:path extrusionOk="0" h="1119" w="1984">
                  <a:moveTo>
                    <a:pt x="246" y="1"/>
                  </a:moveTo>
                  <a:lnTo>
                    <a:pt x="1" y="434"/>
                  </a:lnTo>
                  <a:lnTo>
                    <a:pt x="1122" y="1045"/>
                  </a:lnTo>
                  <a:cubicBezTo>
                    <a:pt x="1214" y="1095"/>
                    <a:pt x="1314" y="1118"/>
                    <a:pt x="1412" y="1118"/>
                  </a:cubicBezTo>
                  <a:cubicBezTo>
                    <a:pt x="1627" y="1118"/>
                    <a:pt x="1836" y="1005"/>
                    <a:pt x="1945" y="804"/>
                  </a:cubicBezTo>
                  <a:cubicBezTo>
                    <a:pt x="1959" y="775"/>
                    <a:pt x="1973" y="746"/>
                    <a:pt x="1983" y="718"/>
                  </a:cubicBezTo>
                  <a:lnTo>
                    <a:pt x="1983" y="718"/>
                  </a:lnTo>
                  <a:cubicBezTo>
                    <a:pt x="1917" y="741"/>
                    <a:pt x="1848" y="753"/>
                    <a:pt x="1779" y="753"/>
                  </a:cubicBezTo>
                  <a:cubicBezTo>
                    <a:pt x="1679" y="753"/>
                    <a:pt x="1579" y="728"/>
                    <a:pt x="1487" y="679"/>
                  </a:cubicBezTo>
                  <a:lnTo>
                    <a:pt x="246"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9" name="Google Shape;1789;p46"/>
            <p:cNvSpPr/>
            <p:nvPr/>
          </p:nvSpPr>
          <p:spPr>
            <a:xfrm>
              <a:off x="6554619" y="2176708"/>
              <a:ext cx="528494" cy="478718"/>
            </a:xfrm>
            <a:custGeom>
              <a:rect b="b" l="l" r="r" t="t"/>
              <a:pathLst>
                <a:path extrusionOk="0" h="5838" w="6444">
                  <a:moveTo>
                    <a:pt x="2017" y="1"/>
                  </a:moveTo>
                  <a:lnTo>
                    <a:pt x="1" y="3638"/>
                  </a:lnTo>
                  <a:lnTo>
                    <a:pt x="4125" y="5837"/>
                  </a:lnTo>
                  <a:lnTo>
                    <a:pt x="6444" y="1579"/>
                  </a:lnTo>
                  <a:lnTo>
                    <a:pt x="4351" y="698"/>
                  </a:lnTo>
                  <a:lnTo>
                    <a:pt x="3412" y="809"/>
                  </a:lnTo>
                  <a:lnTo>
                    <a:pt x="2017"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0" name="Google Shape;1790;p46"/>
            <p:cNvSpPr/>
            <p:nvPr/>
          </p:nvSpPr>
          <p:spPr>
            <a:xfrm>
              <a:off x="6531737" y="2123080"/>
              <a:ext cx="291312" cy="421809"/>
            </a:xfrm>
            <a:custGeom>
              <a:rect b="b" l="l" r="r" t="t"/>
              <a:pathLst>
                <a:path extrusionOk="0" h="5144" w="3552">
                  <a:moveTo>
                    <a:pt x="2676" y="0"/>
                  </a:moveTo>
                  <a:lnTo>
                    <a:pt x="1" y="4639"/>
                  </a:lnTo>
                  <a:lnTo>
                    <a:pt x="872" y="5144"/>
                  </a:lnTo>
                  <a:lnTo>
                    <a:pt x="3552" y="505"/>
                  </a:lnTo>
                  <a:lnTo>
                    <a:pt x="2676" y="0"/>
                  </a:lnTo>
                  <a:close/>
                </a:path>
              </a:pathLst>
            </a:custGeom>
            <a:solidFill>
              <a:srgbClr val="FEFEF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1" name="Google Shape;1791;p46"/>
            <p:cNvSpPr/>
            <p:nvPr/>
          </p:nvSpPr>
          <p:spPr>
            <a:xfrm>
              <a:off x="6521486" y="1990485"/>
              <a:ext cx="249895" cy="524884"/>
            </a:xfrm>
            <a:custGeom>
              <a:rect b="b" l="l" r="r" t="t"/>
              <a:pathLst>
                <a:path extrusionOk="0" h="6401" w="3047">
                  <a:moveTo>
                    <a:pt x="1" y="0"/>
                  </a:moveTo>
                  <a:lnTo>
                    <a:pt x="1" y="6183"/>
                  </a:lnTo>
                  <a:lnTo>
                    <a:pt x="366" y="6400"/>
                  </a:lnTo>
                  <a:lnTo>
                    <a:pt x="3047" y="1762"/>
                  </a:lnTo>
                  <a:lnTo>
                    <a:pt x="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2" name="Google Shape;1792;p46"/>
            <p:cNvSpPr/>
            <p:nvPr/>
          </p:nvSpPr>
          <p:spPr>
            <a:xfrm>
              <a:off x="6531737" y="2411885"/>
              <a:ext cx="125234" cy="133414"/>
            </a:xfrm>
            <a:custGeom>
              <a:rect b="b" l="l" r="r" t="t"/>
              <a:pathLst>
                <a:path extrusionOk="0" h="1627" w="1527">
                  <a:moveTo>
                    <a:pt x="646" y="0"/>
                  </a:moveTo>
                  <a:lnTo>
                    <a:pt x="1" y="1121"/>
                  </a:lnTo>
                  <a:lnTo>
                    <a:pt x="872" y="1627"/>
                  </a:lnTo>
                  <a:lnTo>
                    <a:pt x="1526" y="496"/>
                  </a:lnTo>
                  <a:lnTo>
                    <a:pt x="646" y="0"/>
                  </a:lnTo>
                  <a:close/>
                </a:path>
              </a:pathLst>
            </a:custGeom>
            <a:solidFill>
              <a:srgbClr val="FDF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3" name="Google Shape;1793;p46"/>
            <p:cNvSpPr/>
            <p:nvPr/>
          </p:nvSpPr>
          <p:spPr>
            <a:xfrm>
              <a:off x="6521486" y="2375969"/>
              <a:ext cx="83408" cy="139400"/>
            </a:xfrm>
            <a:custGeom>
              <a:rect b="b" l="l" r="r" t="t"/>
              <a:pathLst>
                <a:path extrusionOk="0" h="1700" w="1017">
                  <a:moveTo>
                    <a:pt x="1" y="0"/>
                  </a:moveTo>
                  <a:lnTo>
                    <a:pt x="1" y="1482"/>
                  </a:lnTo>
                  <a:lnTo>
                    <a:pt x="366" y="1699"/>
                  </a:lnTo>
                  <a:lnTo>
                    <a:pt x="1016" y="578"/>
                  </a:lnTo>
                  <a:lnTo>
                    <a:pt x="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4" name="Google Shape;1794;p46"/>
            <p:cNvSpPr/>
            <p:nvPr/>
          </p:nvSpPr>
          <p:spPr>
            <a:xfrm>
              <a:off x="6663943" y="2450917"/>
              <a:ext cx="222666" cy="179089"/>
            </a:xfrm>
            <a:custGeom>
              <a:rect b="b" l="l" r="r" t="t"/>
              <a:pathLst>
                <a:path extrusionOk="0" h="2184" w="2715">
                  <a:moveTo>
                    <a:pt x="2026" y="1"/>
                  </a:moveTo>
                  <a:cubicBezTo>
                    <a:pt x="1902" y="1"/>
                    <a:pt x="1778" y="38"/>
                    <a:pt x="1670" y="116"/>
                  </a:cubicBezTo>
                  <a:lnTo>
                    <a:pt x="333" y="1088"/>
                  </a:lnTo>
                  <a:cubicBezTo>
                    <a:pt x="59" y="1281"/>
                    <a:pt x="1" y="1661"/>
                    <a:pt x="193" y="1935"/>
                  </a:cubicBezTo>
                  <a:cubicBezTo>
                    <a:pt x="312" y="2098"/>
                    <a:pt x="498" y="2183"/>
                    <a:pt x="685" y="2183"/>
                  </a:cubicBezTo>
                  <a:cubicBezTo>
                    <a:pt x="809" y="2183"/>
                    <a:pt x="933" y="2146"/>
                    <a:pt x="1040" y="2070"/>
                  </a:cubicBezTo>
                  <a:lnTo>
                    <a:pt x="2383" y="1098"/>
                  </a:lnTo>
                  <a:cubicBezTo>
                    <a:pt x="2657" y="900"/>
                    <a:pt x="2715" y="511"/>
                    <a:pt x="2508" y="241"/>
                  </a:cubicBezTo>
                  <a:lnTo>
                    <a:pt x="2508" y="236"/>
                  </a:lnTo>
                  <a:cubicBezTo>
                    <a:pt x="2387" y="82"/>
                    <a:pt x="2208" y="1"/>
                    <a:pt x="2026" y="1"/>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5" name="Google Shape;1795;p46"/>
            <p:cNvSpPr/>
            <p:nvPr/>
          </p:nvSpPr>
          <p:spPr>
            <a:xfrm>
              <a:off x="6673867" y="2454525"/>
              <a:ext cx="212743" cy="175235"/>
            </a:xfrm>
            <a:custGeom>
              <a:rect b="b" l="l" r="r" t="t"/>
              <a:pathLst>
                <a:path extrusionOk="0" h="2137" w="2594">
                  <a:moveTo>
                    <a:pt x="2132" y="0"/>
                  </a:moveTo>
                  <a:cubicBezTo>
                    <a:pt x="2233" y="260"/>
                    <a:pt x="2146" y="553"/>
                    <a:pt x="1925" y="717"/>
                  </a:cubicBezTo>
                  <a:lnTo>
                    <a:pt x="582" y="1684"/>
                  </a:lnTo>
                  <a:cubicBezTo>
                    <a:pt x="478" y="1762"/>
                    <a:pt x="355" y="1800"/>
                    <a:pt x="230" y="1800"/>
                  </a:cubicBezTo>
                  <a:cubicBezTo>
                    <a:pt x="153" y="1800"/>
                    <a:pt x="75" y="1786"/>
                    <a:pt x="0" y="1756"/>
                  </a:cubicBezTo>
                  <a:lnTo>
                    <a:pt x="0" y="1756"/>
                  </a:lnTo>
                  <a:cubicBezTo>
                    <a:pt x="99" y="1998"/>
                    <a:pt x="329" y="2136"/>
                    <a:pt x="566" y="2136"/>
                  </a:cubicBezTo>
                  <a:cubicBezTo>
                    <a:pt x="688" y="2136"/>
                    <a:pt x="811" y="2099"/>
                    <a:pt x="919" y="2021"/>
                  </a:cubicBezTo>
                  <a:lnTo>
                    <a:pt x="2262" y="1054"/>
                  </a:lnTo>
                  <a:cubicBezTo>
                    <a:pt x="2536" y="852"/>
                    <a:pt x="2594" y="462"/>
                    <a:pt x="2387" y="192"/>
                  </a:cubicBezTo>
                  <a:cubicBezTo>
                    <a:pt x="2319" y="106"/>
                    <a:pt x="2233" y="38"/>
                    <a:pt x="2132"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6" name="Google Shape;1796;p46"/>
            <p:cNvSpPr/>
            <p:nvPr/>
          </p:nvSpPr>
          <p:spPr>
            <a:xfrm>
              <a:off x="6749237" y="2529637"/>
              <a:ext cx="198144" cy="161459"/>
            </a:xfrm>
            <a:custGeom>
              <a:rect b="b" l="l" r="r" t="t"/>
              <a:pathLst>
                <a:path extrusionOk="0" h="1969" w="2416">
                  <a:moveTo>
                    <a:pt x="1726" y="1"/>
                  </a:moveTo>
                  <a:cubicBezTo>
                    <a:pt x="1602" y="1"/>
                    <a:pt x="1478" y="39"/>
                    <a:pt x="1371" y="119"/>
                  </a:cubicBezTo>
                  <a:lnTo>
                    <a:pt x="342" y="864"/>
                  </a:lnTo>
                  <a:cubicBezTo>
                    <a:pt x="63" y="1062"/>
                    <a:pt x="0" y="1451"/>
                    <a:pt x="202" y="1726"/>
                  </a:cubicBezTo>
                  <a:cubicBezTo>
                    <a:pt x="320" y="1884"/>
                    <a:pt x="502" y="1968"/>
                    <a:pt x="686" y="1968"/>
                  </a:cubicBezTo>
                  <a:cubicBezTo>
                    <a:pt x="810" y="1968"/>
                    <a:pt x="936" y="1930"/>
                    <a:pt x="1044" y="1851"/>
                  </a:cubicBezTo>
                  <a:lnTo>
                    <a:pt x="2084" y="1100"/>
                  </a:lnTo>
                  <a:cubicBezTo>
                    <a:pt x="2358" y="898"/>
                    <a:pt x="2416" y="508"/>
                    <a:pt x="2209" y="239"/>
                  </a:cubicBezTo>
                  <a:cubicBezTo>
                    <a:pt x="2088" y="84"/>
                    <a:pt x="1908" y="1"/>
                    <a:pt x="1726" y="1"/>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7" name="Google Shape;1797;p46"/>
            <p:cNvSpPr/>
            <p:nvPr/>
          </p:nvSpPr>
          <p:spPr>
            <a:xfrm>
              <a:off x="6759489" y="2533409"/>
              <a:ext cx="187893" cy="157687"/>
            </a:xfrm>
            <a:custGeom>
              <a:rect b="b" l="l" r="r" t="t"/>
              <a:pathLst>
                <a:path extrusionOk="0" h="1923" w="2291">
                  <a:moveTo>
                    <a:pt x="1829" y="0"/>
                  </a:moveTo>
                  <a:cubicBezTo>
                    <a:pt x="1930" y="260"/>
                    <a:pt x="1848" y="554"/>
                    <a:pt x="1622" y="717"/>
                  </a:cubicBezTo>
                  <a:lnTo>
                    <a:pt x="578" y="1473"/>
                  </a:lnTo>
                  <a:cubicBezTo>
                    <a:pt x="472" y="1548"/>
                    <a:pt x="348" y="1586"/>
                    <a:pt x="223" y="1586"/>
                  </a:cubicBezTo>
                  <a:cubicBezTo>
                    <a:pt x="148" y="1586"/>
                    <a:pt x="72" y="1572"/>
                    <a:pt x="0" y="1545"/>
                  </a:cubicBezTo>
                  <a:lnTo>
                    <a:pt x="0" y="1545"/>
                  </a:lnTo>
                  <a:cubicBezTo>
                    <a:pt x="19" y="1593"/>
                    <a:pt x="44" y="1636"/>
                    <a:pt x="77" y="1680"/>
                  </a:cubicBezTo>
                  <a:cubicBezTo>
                    <a:pt x="195" y="1838"/>
                    <a:pt x="377" y="1922"/>
                    <a:pt x="561" y="1922"/>
                  </a:cubicBezTo>
                  <a:cubicBezTo>
                    <a:pt x="685" y="1922"/>
                    <a:pt x="811" y="1884"/>
                    <a:pt x="919" y="1805"/>
                  </a:cubicBezTo>
                  <a:lnTo>
                    <a:pt x="1959" y="1054"/>
                  </a:lnTo>
                  <a:cubicBezTo>
                    <a:pt x="2233" y="852"/>
                    <a:pt x="2291" y="462"/>
                    <a:pt x="2079" y="193"/>
                  </a:cubicBezTo>
                  <a:cubicBezTo>
                    <a:pt x="2016" y="106"/>
                    <a:pt x="1925" y="39"/>
                    <a:pt x="1829"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8" name="Google Shape;1798;p46"/>
            <p:cNvSpPr/>
            <p:nvPr/>
          </p:nvSpPr>
          <p:spPr>
            <a:xfrm>
              <a:off x="6834039" y="2608768"/>
              <a:ext cx="173704" cy="143254"/>
            </a:xfrm>
            <a:custGeom>
              <a:rect b="b" l="l" r="r" t="t"/>
              <a:pathLst>
                <a:path extrusionOk="0" h="1747" w="2118">
                  <a:moveTo>
                    <a:pt x="1429" y="0"/>
                  </a:moveTo>
                  <a:cubicBezTo>
                    <a:pt x="1305" y="0"/>
                    <a:pt x="1181" y="38"/>
                    <a:pt x="1074" y="116"/>
                  </a:cubicBezTo>
                  <a:lnTo>
                    <a:pt x="333" y="650"/>
                  </a:lnTo>
                  <a:cubicBezTo>
                    <a:pt x="63" y="847"/>
                    <a:pt x="1" y="1227"/>
                    <a:pt x="198" y="1497"/>
                  </a:cubicBezTo>
                  <a:cubicBezTo>
                    <a:pt x="317" y="1660"/>
                    <a:pt x="501" y="1747"/>
                    <a:pt x="689" y="1747"/>
                  </a:cubicBezTo>
                  <a:cubicBezTo>
                    <a:pt x="812" y="1747"/>
                    <a:pt x="936" y="1710"/>
                    <a:pt x="1045" y="1632"/>
                  </a:cubicBezTo>
                  <a:lnTo>
                    <a:pt x="1786" y="1097"/>
                  </a:lnTo>
                  <a:cubicBezTo>
                    <a:pt x="2060" y="895"/>
                    <a:pt x="2118" y="506"/>
                    <a:pt x="1911" y="236"/>
                  </a:cubicBezTo>
                  <a:cubicBezTo>
                    <a:pt x="1791" y="82"/>
                    <a:pt x="1611" y="0"/>
                    <a:pt x="1429" y="0"/>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9" name="Google Shape;1799;p46"/>
            <p:cNvSpPr/>
            <p:nvPr/>
          </p:nvSpPr>
          <p:spPr>
            <a:xfrm>
              <a:off x="6843552" y="2611556"/>
              <a:ext cx="164191" cy="140712"/>
            </a:xfrm>
            <a:custGeom>
              <a:rect b="b" l="l" r="r" t="t"/>
              <a:pathLst>
                <a:path extrusionOk="0" h="1716" w="2002">
                  <a:moveTo>
                    <a:pt x="1516" y="0"/>
                  </a:moveTo>
                  <a:cubicBezTo>
                    <a:pt x="1602" y="255"/>
                    <a:pt x="1516" y="534"/>
                    <a:pt x="1299" y="693"/>
                  </a:cubicBezTo>
                  <a:lnTo>
                    <a:pt x="558" y="1227"/>
                  </a:lnTo>
                  <a:cubicBezTo>
                    <a:pt x="451" y="1306"/>
                    <a:pt x="324" y="1346"/>
                    <a:pt x="197" y="1346"/>
                  </a:cubicBezTo>
                  <a:cubicBezTo>
                    <a:pt x="131" y="1346"/>
                    <a:pt x="64" y="1335"/>
                    <a:pt x="0" y="1314"/>
                  </a:cubicBezTo>
                  <a:lnTo>
                    <a:pt x="0" y="1314"/>
                  </a:lnTo>
                  <a:cubicBezTo>
                    <a:pt x="19" y="1367"/>
                    <a:pt x="43" y="1420"/>
                    <a:pt x="77" y="1468"/>
                  </a:cubicBezTo>
                  <a:cubicBezTo>
                    <a:pt x="196" y="1630"/>
                    <a:pt x="382" y="1716"/>
                    <a:pt x="569" y="1716"/>
                  </a:cubicBezTo>
                  <a:cubicBezTo>
                    <a:pt x="693" y="1716"/>
                    <a:pt x="817" y="1679"/>
                    <a:pt x="924" y="1602"/>
                  </a:cubicBezTo>
                  <a:lnTo>
                    <a:pt x="1665" y="1063"/>
                  </a:lnTo>
                  <a:cubicBezTo>
                    <a:pt x="1944" y="866"/>
                    <a:pt x="2002" y="476"/>
                    <a:pt x="1795" y="202"/>
                  </a:cubicBezTo>
                  <a:cubicBezTo>
                    <a:pt x="1723" y="111"/>
                    <a:pt x="1626" y="39"/>
                    <a:pt x="1516"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0" name="Google Shape;1800;p46"/>
            <p:cNvSpPr/>
            <p:nvPr/>
          </p:nvSpPr>
          <p:spPr>
            <a:xfrm>
              <a:off x="6919251" y="2687652"/>
              <a:ext cx="149264" cy="125542"/>
            </a:xfrm>
            <a:custGeom>
              <a:rect b="b" l="l" r="r" t="t"/>
              <a:pathLst>
                <a:path extrusionOk="0" h="1531" w="1820">
                  <a:moveTo>
                    <a:pt x="1131" y="1"/>
                  </a:moveTo>
                  <a:cubicBezTo>
                    <a:pt x="1007" y="1"/>
                    <a:pt x="883" y="38"/>
                    <a:pt x="776" y="116"/>
                  </a:cubicBezTo>
                  <a:lnTo>
                    <a:pt x="333" y="434"/>
                  </a:lnTo>
                  <a:cubicBezTo>
                    <a:pt x="64" y="631"/>
                    <a:pt x="1" y="1011"/>
                    <a:pt x="198" y="1281"/>
                  </a:cubicBezTo>
                  <a:cubicBezTo>
                    <a:pt x="315" y="1444"/>
                    <a:pt x="499" y="1531"/>
                    <a:pt x="688" y="1531"/>
                  </a:cubicBezTo>
                  <a:cubicBezTo>
                    <a:pt x="812" y="1531"/>
                    <a:pt x="937" y="1493"/>
                    <a:pt x="1045" y="1415"/>
                  </a:cubicBezTo>
                  <a:lnTo>
                    <a:pt x="1483" y="1098"/>
                  </a:lnTo>
                  <a:cubicBezTo>
                    <a:pt x="1762" y="896"/>
                    <a:pt x="1820" y="506"/>
                    <a:pt x="1608" y="237"/>
                  </a:cubicBezTo>
                  <a:cubicBezTo>
                    <a:pt x="1491" y="82"/>
                    <a:pt x="1312" y="1"/>
                    <a:pt x="1131" y="1"/>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1" name="Google Shape;1801;p46"/>
            <p:cNvSpPr/>
            <p:nvPr/>
          </p:nvSpPr>
          <p:spPr>
            <a:xfrm>
              <a:off x="6929174" y="2690850"/>
              <a:ext cx="139341" cy="122508"/>
            </a:xfrm>
            <a:custGeom>
              <a:rect b="b" l="l" r="r" t="t"/>
              <a:pathLst>
                <a:path extrusionOk="0" h="1494" w="1699">
                  <a:moveTo>
                    <a:pt x="1227" y="0"/>
                  </a:moveTo>
                  <a:lnTo>
                    <a:pt x="1227" y="0"/>
                  </a:lnTo>
                  <a:cubicBezTo>
                    <a:pt x="1328" y="260"/>
                    <a:pt x="1242" y="549"/>
                    <a:pt x="1020" y="712"/>
                  </a:cubicBezTo>
                  <a:lnTo>
                    <a:pt x="578" y="1030"/>
                  </a:lnTo>
                  <a:cubicBezTo>
                    <a:pt x="470" y="1107"/>
                    <a:pt x="344" y="1146"/>
                    <a:pt x="216" y="1146"/>
                  </a:cubicBezTo>
                  <a:cubicBezTo>
                    <a:pt x="143" y="1146"/>
                    <a:pt x="70" y="1133"/>
                    <a:pt x="0" y="1107"/>
                  </a:cubicBezTo>
                  <a:lnTo>
                    <a:pt x="0" y="1107"/>
                  </a:lnTo>
                  <a:cubicBezTo>
                    <a:pt x="96" y="1352"/>
                    <a:pt x="328" y="1494"/>
                    <a:pt x="567" y="1494"/>
                  </a:cubicBezTo>
                  <a:cubicBezTo>
                    <a:pt x="690" y="1494"/>
                    <a:pt x="815" y="1456"/>
                    <a:pt x="924" y="1376"/>
                  </a:cubicBezTo>
                  <a:lnTo>
                    <a:pt x="1367" y="1059"/>
                  </a:lnTo>
                  <a:cubicBezTo>
                    <a:pt x="1641" y="857"/>
                    <a:pt x="1699" y="467"/>
                    <a:pt x="1492" y="198"/>
                  </a:cubicBezTo>
                  <a:cubicBezTo>
                    <a:pt x="1420" y="111"/>
                    <a:pt x="1333" y="39"/>
                    <a:pt x="1227"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2" name="Google Shape;1802;p46"/>
            <p:cNvSpPr/>
            <p:nvPr/>
          </p:nvSpPr>
          <p:spPr>
            <a:xfrm>
              <a:off x="6935489" y="2193272"/>
              <a:ext cx="215531" cy="331527"/>
            </a:xfrm>
            <a:custGeom>
              <a:rect b="b" l="l" r="r" t="t"/>
              <a:pathLst>
                <a:path extrusionOk="0" h="4043" w="2628">
                  <a:moveTo>
                    <a:pt x="404" y="1"/>
                  </a:moveTo>
                  <a:lnTo>
                    <a:pt x="0" y="1617"/>
                  </a:lnTo>
                  <a:lnTo>
                    <a:pt x="0" y="3234"/>
                  </a:lnTo>
                  <a:cubicBezTo>
                    <a:pt x="0" y="3682"/>
                    <a:pt x="361" y="4042"/>
                    <a:pt x="809" y="4042"/>
                  </a:cubicBezTo>
                  <a:cubicBezTo>
                    <a:pt x="1256" y="4042"/>
                    <a:pt x="1617" y="3682"/>
                    <a:pt x="1617" y="3234"/>
                  </a:cubicBezTo>
                  <a:lnTo>
                    <a:pt x="1617" y="1617"/>
                  </a:lnTo>
                  <a:lnTo>
                    <a:pt x="2627"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3" name="Google Shape;1803;p46"/>
            <p:cNvSpPr/>
            <p:nvPr/>
          </p:nvSpPr>
          <p:spPr>
            <a:xfrm>
              <a:off x="6935489" y="2193272"/>
              <a:ext cx="91199" cy="331527"/>
            </a:xfrm>
            <a:custGeom>
              <a:rect b="b" l="l" r="r" t="t"/>
              <a:pathLst>
                <a:path extrusionOk="0" h="4043" w="1112">
                  <a:moveTo>
                    <a:pt x="404" y="1"/>
                  </a:moveTo>
                  <a:lnTo>
                    <a:pt x="0" y="1617"/>
                  </a:lnTo>
                  <a:lnTo>
                    <a:pt x="0" y="3234"/>
                  </a:lnTo>
                  <a:cubicBezTo>
                    <a:pt x="0" y="3682"/>
                    <a:pt x="366" y="4042"/>
                    <a:pt x="809" y="4042"/>
                  </a:cubicBezTo>
                  <a:cubicBezTo>
                    <a:pt x="914" y="4042"/>
                    <a:pt x="1016" y="4023"/>
                    <a:pt x="1112" y="3985"/>
                  </a:cubicBezTo>
                  <a:cubicBezTo>
                    <a:pt x="809" y="3860"/>
                    <a:pt x="607" y="3561"/>
                    <a:pt x="607" y="3234"/>
                  </a:cubicBezTo>
                  <a:lnTo>
                    <a:pt x="607" y="1617"/>
                  </a:lnTo>
                  <a:lnTo>
                    <a:pt x="1011" y="1"/>
                  </a:ln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4" name="Google Shape;1804;p46"/>
            <p:cNvSpPr/>
            <p:nvPr/>
          </p:nvSpPr>
          <p:spPr>
            <a:xfrm>
              <a:off x="6498768" y="1975151"/>
              <a:ext cx="1072489" cy="853459"/>
            </a:xfrm>
            <a:custGeom>
              <a:rect b="b" l="l" r="r" t="t"/>
              <a:pathLst>
                <a:path extrusionOk="0" h="10408" w="13077">
                  <a:moveTo>
                    <a:pt x="7924" y="2853"/>
                  </a:moveTo>
                  <a:lnTo>
                    <a:pt x="8958" y="3195"/>
                  </a:lnTo>
                  <a:cubicBezTo>
                    <a:pt x="8976" y="3201"/>
                    <a:pt x="8994" y="3203"/>
                    <a:pt x="9013" y="3203"/>
                  </a:cubicBezTo>
                  <a:cubicBezTo>
                    <a:pt x="9055" y="3203"/>
                    <a:pt x="9098" y="3189"/>
                    <a:pt x="9131" y="3166"/>
                  </a:cubicBezTo>
                  <a:lnTo>
                    <a:pt x="9459" y="2916"/>
                  </a:lnTo>
                  <a:lnTo>
                    <a:pt x="11725" y="5894"/>
                  </a:lnTo>
                  <a:lnTo>
                    <a:pt x="11374" y="6140"/>
                  </a:lnTo>
                  <a:cubicBezTo>
                    <a:pt x="11345" y="6125"/>
                    <a:pt x="11321" y="6111"/>
                    <a:pt x="11297" y="6096"/>
                  </a:cubicBezTo>
                  <a:lnTo>
                    <a:pt x="7370" y="3955"/>
                  </a:lnTo>
                  <a:lnTo>
                    <a:pt x="7515" y="3719"/>
                  </a:lnTo>
                  <a:cubicBezTo>
                    <a:pt x="7602" y="3572"/>
                    <a:pt x="7476" y="3433"/>
                    <a:pt x="7346" y="3433"/>
                  </a:cubicBezTo>
                  <a:cubicBezTo>
                    <a:pt x="7290" y="3433"/>
                    <a:pt x="7233" y="3459"/>
                    <a:pt x="7192" y="3522"/>
                  </a:cubicBezTo>
                  <a:lnTo>
                    <a:pt x="6783" y="4176"/>
                  </a:lnTo>
                  <a:cubicBezTo>
                    <a:pt x="6764" y="4205"/>
                    <a:pt x="6754" y="4239"/>
                    <a:pt x="6754" y="4277"/>
                  </a:cubicBezTo>
                  <a:lnTo>
                    <a:pt x="6754" y="5894"/>
                  </a:lnTo>
                  <a:cubicBezTo>
                    <a:pt x="6754" y="6236"/>
                    <a:pt x="6475" y="6510"/>
                    <a:pt x="6134" y="6510"/>
                  </a:cubicBezTo>
                  <a:cubicBezTo>
                    <a:pt x="5792" y="6510"/>
                    <a:pt x="5518" y="6236"/>
                    <a:pt x="5518" y="5894"/>
                  </a:cubicBezTo>
                  <a:lnTo>
                    <a:pt x="5518" y="4301"/>
                  </a:lnTo>
                  <a:lnTo>
                    <a:pt x="5879" y="2853"/>
                  </a:lnTo>
                  <a:close/>
                  <a:moveTo>
                    <a:pt x="3396" y="2208"/>
                  </a:moveTo>
                  <a:lnTo>
                    <a:pt x="3694" y="2382"/>
                  </a:lnTo>
                  <a:lnTo>
                    <a:pt x="1206" y="6693"/>
                  </a:lnTo>
                  <a:lnTo>
                    <a:pt x="908" y="6515"/>
                  </a:lnTo>
                  <a:lnTo>
                    <a:pt x="3396" y="2208"/>
                  </a:lnTo>
                  <a:close/>
                  <a:moveTo>
                    <a:pt x="4041" y="5990"/>
                  </a:moveTo>
                  <a:cubicBezTo>
                    <a:pt x="4170" y="5990"/>
                    <a:pt x="4296" y="6051"/>
                    <a:pt x="4377" y="6164"/>
                  </a:cubicBezTo>
                  <a:cubicBezTo>
                    <a:pt x="4512" y="6351"/>
                    <a:pt x="4474" y="6611"/>
                    <a:pt x="4286" y="6746"/>
                  </a:cubicBezTo>
                  <a:lnTo>
                    <a:pt x="2943" y="7713"/>
                  </a:lnTo>
                  <a:cubicBezTo>
                    <a:pt x="2870" y="7767"/>
                    <a:pt x="2784" y="7793"/>
                    <a:pt x="2698" y="7793"/>
                  </a:cubicBezTo>
                  <a:cubicBezTo>
                    <a:pt x="2570" y="7793"/>
                    <a:pt x="2442" y="7734"/>
                    <a:pt x="2361" y="7622"/>
                  </a:cubicBezTo>
                  <a:cubicBezTo>
                    <a:pt x="2227" y="7434"/>
                    <a:pt x="2270" y="7174"/>
                    <a:pt x="2457" y="7039"/>
                  </a:cubicBezTo>
                  <a:lnTo>
                    <a:pt x="3795" y="6072"/>
                  </a:lnTo>
                  <a:cubicBezTo>
                    <a:pt x="3870" y="6017"/>
                    <a:pt x="3956" y="5990"/>
                    <a:pt x="4041" y="5990"/>
                  </a:cubicBezTo>
                  <a:close/>
                  <a:moveTo>
                    <a:pt x="4778" y="6954"/>
                  </a:moveTo>
                  <a:cubicBezTo>
                    <a:pt x="4904" y="6954"/>
                    <a:pt x="5028" y="7012"/>
                    <a:pt x="5109" y="7116"/>
                  </a:cubicBezTo>
                  <a:cubicBezTo>
                    <a:pt x="5248" y="7304"/>
                    <a:pt x="5210" y="7569"/>
                    <a:pt x="5022" y="7708"/>
                  </a:cubicBezTo>
                  <a:lnTo>
                    <a:pt x="3983" y="8464"/>
                  </a:lnTo>
                  <a:cubicBezTo>
                    <a:pt x="3910" y="8515"/>
                    <a:pt x="3826" y="8540"/>
                    <a:pt x="3743" y="8540"/>
                  </a:cubicBezTo>
                  <a:cubicBezTo>
                    <a:pt x="3616" y="8540"/>
                    <a:pt x="3490" y="8482"/>
                    <a:pt x="3405" y="8372"/>
                  </a:cubicBezTo>
                  <a:cubicBezTo>
                    <a:pt x="3271" y="8180"/>
                    <a:pt x="3314" y="7915"/>
                    <a:pt x="3506" y="7776"/>
                  </a:cubicBezTo>
                  <a:lnTo>
                    <a:pt x="4507" y="7054"/>
                  </a:lnTo>
                  <a:cubicBezTo>
                    <a:pt x="4541" y="7030"/>
                    <a:pt x="4579" y="7006"/>
                    <a:pt x="4618" y="6986"/>
                  </a:cubicBezTo>
                  <a:cubicBezTo>
                    <a:pt x="4670" y="6965"/>
                    <a:pt x="4724" y="6954"/>
                    <a:pt x="4778" y="6954"/>
                  </a:cubicBezTo>
                  <a:close/>
                  <a:moveTo>
                    <a:pt x="5517" y="7914"/>
                  </a:moveTo>
                  <a:cubicBezTo>
                    <a:pt x="5642" y="7914"/>
                    <a:pt x="5765" y="7970"/>
                    <a:pt x="5845" y="8079"/>
                  </a:cubicBezTo>
                  <a:cubicBezTo>
                    <a:pt x="5989" y="8266"/>
                    <a:pt x="5951" y="8531"/>
                    <a:pt x="5758" y="8670"/>
                  </a:cubicBezTo>
                  <a:lnTo>
                    <a:pt x="5017" y="9205"/>
                  </a:lnTo>
                  <a:cubicBezTo>
                    <a:pt x="4947" y="9259"/>
                    <a:pt x="4860" y="9286"/>
                    <a:pt x="4771" y="9286"/>
                  </a:cubicBezTo>
                  <a:cubicBezTo>
                    <a:pt x="4750" y="9286"/>
                    <a:pt x="4730" y="9284"/>
                    <a:pt x="4709" y="9282"/>
                  </a:cubicBezTo>
                  <a:cubicBezTo>
                    <a:pt x="4344" y="9224"/>
                    <a:pt x="4228" y="8747"/>
                    <a:pt x="4531" y="8531"/>
                  </a:cubicBezTo>
                  <a:lnTo>
                    <a:pt x="5243" y="8016"/>
                  </a:lnTo>
                  <a:lnTo>
                    <a:pt x="5272" y="7992"/>
                  </a:lnTo>
                  <a:cubicBezTo>
                    <a:pt x="5346" y="7940"/>
                    <a:pt x="5432" y="7914"/>
                    <a:pt x="5517" y="7914"/>
                  </a:cubicBezTo>
                  <a:close/>
                  <a:moveTo>
                    <a:pt x="3646" y="3224"/>
                  </a:moveTo>
                  <a:lnTo>
                    <a:pt x="3997" y="3426"/>
                  </a:lnTo>
                  <a:cubicBezTo>
                    <a:pt x="4022" y="3444"/>
                    <a:pt x="4052" y="3453"/>
                    <a:pt x="4082" y="3453"/>
                  </a:cubicBezTo>
                  <a:cubicBezTo>
                    <a:pt x="4092" y="3453"/>
                    <a:pt x="4103" y="3452"/>
                    <a:pt x="4113" y="3450"/>
                  </a:cubicBezTo>
                  <a:lnTo>
                    <a:pt x="5008" y="3349"/>
                  </a:lnTo>
                  <a:lnTo>
                    <a:pt x="5330" y="3483"/>
                  </a:lnTo>
                  <a:lnTo>
                    <a:pt x="5142" y="4229"/>
                  </a:lnTo>
                  <a:cubicBezTo>
                    <a:pt x="5138" y="4244"/>
                    <a:pt x="5138" y="4258"/>
                    <a:pt x="5138" y="4273"/>
                  </a:cubicBezTo>
                  <a:lnTo>
                    <a:pt x="5138" y="5889"/>
                  </a:lnTo>
                  <a:cubicBezTo>
                    <a:pt x="5138" y="6443"/>
                    <a:pt x="5585" y="6890"/>
                    <a:pt x="6138" y="6890"/>
                  </a:cubicBezTo>
                  <a:cubicBezTo>
                    <a:pt x="6687" y="6890"/>
                    <a:pt x="7134" y="6443"/>
                    <a:pt x="7134" y="5889"/>
                  </a:cubicBezTo>
                  <a:lnTo>
                    <a:pt x="7134" y="4325"/>
                  </a:lnTo>
                  <a:lnTo>
                    <a:pt x="7168" y="4273"/>
                  </a:lnTo>
                  <a:lnTo>
                    <a:pt x="11114" y="6428"/>
                  </a:lnTo>
                  <a:cubicBezTo>
                    <a:pt x="11316" y="6539"/>
                    <a:pt x="11388" y="6789"/>
                    <a:pt x="11282" y="6996"/>
                  </a:cubicBezTo>
                  <a:lnTo>
                    <a:pt x="11282" y="6991"/>
                  </a:lnTo>
                  <a:cubicBezTo>
                    <a:pt x="11206" y="7131"/>
                    <a:pt x="11061" y="7208"/>
                    <a:pt x="10912" y="7208"/>
                  </a:cubicBezTo>
                  <a:cubicBezTo>
                    <a:pt x="10845" y="7208"/>
                    <a:pt x="10777" y="7192"/>
                    <a:pt x="10714" y="7160"/>
                  </a:cubicBezTo>
                  <a:lnTo>
                    <a:pt x="8525" y="5966"/>
                  </a:lnTo>
                  <a:cubicBezTo>
                    <a:pt x="8495" y="5951"/>
                    <a:pt x="8465" y="5945"/>
                    <a:pt x="8437" y="5945"/>
                  </a:cubicBezTo>
                  <a:cubicBezTo>
                    <a:pt x="8269" y="5945"/>
                    <a:pt x="8169" y="6191"/>
                    <a:pt x="8347" y="6298"/>
                  </a:cubicBezTo>
                  <a:lnTo>
                    <a:pt x="10180" y="7299"/>
                  </a:lnTo>
                  <a:cubicBezTo>
                    <a:pt x="10387" y="7405"/>
                    <a:pt x="10464" y="7660"/>
                    <a:pt x="10354" y="7867"/>
                  </a:cubicBezTo>
                  <a:cubicBezTo>
                    <a:pt x="10278" y="8005"/>
                    <a:pt x="10133" y="8084"/>
                    <a:pt x="9984" y="8084"/>
                  </a:cubicBezTo>
                  <a:cubicBezTo>
                    <a:pt x="9915" y="8084"/>
                    <a:pt x="9845" y="8067"/>
                    <a:pt x="9781" y="8031"/>
                  </a:cubicBezTo>
                  <a:lnTo>
                    <a:pt x="7919" y="7015"/>
                  </a:lnTo>
                  <a:cubicBezTo>
                    <a:pt x="7888" y="7000"/>
                    <a:pt x="7859" y="6994"/>
                    <a:pt x="7831" y="6994"/>
                  </a:cubicBezTo>
                  <a:cubicBezTo>
                    <a:pt x="7662" y="6994"/>
                    <a:pt x="7562" y="7240"/>
                    <a:pt x="7736" y="7347"/>
                  </a:cubicBezTo>
                  <a:lnTo>
                    <a:pt x="9242" y="8170"/>
                  </a:lnTo>
                  <a:cubicBezTo>
                    <a:pt x="9449" y="8281"/>
                    <a:pt x="9521" y="8536"/>
                    <a:pt x="9410" y="8738"/>
                  </a:cubicBezTo>
                  <a:cubicBezTo>
                    <a:pt x="9335" y="8876"/>
                    <a:pt x="9194" y="8953"/>
                    <a:pt x="9047" y="8953"/>
                  </a:cubicBezTo>
                  <a:cubicBezTo>
                    <a:pt x="8978" y="8953"/>
                    <a:pt x="8908" y="8937"/>
                    <a:pt x="8843" y="8901"/>
                  </a:cubicBezTo>
                  <a:lnTo>
                    <a:pt x="7269" y="8040"/>
                  </a:lnTo>
                  <a:cubicBezTo>
                    <a:pt x="7240" y="8026"/>
                    <a:pt x="7211" y="8020"/>
                    <a:pt x="7184" y="8020"/>
                  </a:cubicBezTo>
                  <a:cubicBezTo>
                    <a:pt x="7014" y="8020"/>
                    <a:pt x="6913" y="8265"/>
                    <a:pt x="7091" y="8377"/>
                  </a:cubicBezTo>
                  <a:lnTo>
                    <a:pt x="8313" y="9041"/>
                  </a:lnTo>
                  <a:cubicBezTo>
                    <a:pt x="8515" y="9152"/>
                    <a:pt x="8592" y="9407"/>
                    <a:pt x="8482" y="9609"/>
                  </a:cubicBezTo>
                  <a:cubicBezTo>
                    <a:pt x="8407" y="9749"/>
                    <a:pt x="8265" y="9827"/>
                    <a:pt x="8119" y="9827"/>
                  </a:cubicBezTo>
                  <a:cubicBezTo>
                    <a:pt x="8050" y="9827"/>
                    <a:pt x="7979" y="9810"/>
                    <a:pt x="7914" y="9772"/>
                  </a:cubicBezTo>
                  <a:lnTo>
                    <a:pt x="7053" y="9306"/>
                  </a:lnTo>
                  <a:cubicBezTo>
                    <a:pt x="7062" y="8877"/>
                    <a:pt x="6725" y="8521"/>
                    <a:pt x="6297" y="8497"/>
                  </a:cubicBezTo>
                  <a:cubicBezTo>
                    <a:pt x="6302" y="8483"/>
                    <a:pt x="6307" y="8464"/>
                    <a:pt x="6307" y="8449"/>
                  </a:cubicBezTo>
                  <a:cubicBezTo>
                    <a:pt x="6374" y="7982"/>
                    <a:pt x="6028" y="7559"/>
                    <a:pt x="5561" y="7535"/>
                  </a:cubicBezTo>
                  <a:cubicBezTo>
                    <a:pt x="5561" y="7520"/>
                    <a:pt x="5566" y="7501"/>
                    <a:pt x="5571" y="7487"/>
                  </a:cubicBezTo>
                  <a:cubicBezTo>
                    <a:pt x="5638" y="7020"/>
                    <a:pt x="5292" y="6597"/>
                    <a:pt x="4820" y="6573"/>
                  </a:cubicBezTo>
                  <a:cubicBezTo>
                    <a:pt x="4825" y="6558"/>
                    <a:pt x="4825" y="6539"/>
                    <a:pt x="4830" y="6524"/>
                  </a:cubicBezTo>
                  <a:cubicBezTo>
                    <a:pt x="4863" y="6308"/>
                    <a:pt x="4806" y="6091"/>
                    <a:pt x="4676" y="5923"/>
                  </a:cubicBezTo>
                  <a:cubicBezTo>
                    <a:pt x="4518" y="5716"/>
                    <a:pt x="4281" y="5607"/>
                    <a:pt x="4041" y="5607"/>
                  </a:cubicBezTo>
                  <a:cubicBezTo>
                    <a:pt x="3879" y="5607"/>
                    <a:pt x="3715" y="5657"/>
                    <a:pt x="3574" y="5759"/>
                  </a:cubicBezTo>
                  <a:lnTo>
                    <a:pt x="2251" y="6717"/>
                  </a:lnTo>
                  <a:lnTo>
                    <a:pt x="1774" y="6462"/>
                  </a:lnTo>
                  <a:lnTo>
                    <a:pt x="3646" y="3224"/>
                  </a:lnTo>
                  <a:close/>
                  <a:moveTo>
                    <a:pt x="6259" y="8876"/>
                  </a:moveTo>
                  <a:cubicBezTo>
                    <a:pt x="6384" y="8876"/>
                    <a:pt x="6506" y="8931"/>
                    <a:pt x="6586" y="9036"/>
                  </a:cubicBezTo>
                  <a:cubicBezTo>
                    <a:pt x="6658" y="9128"/>
                    <a:pt x="6687" y="9243"/>
                    <a:pt x="6668" y="9354"/>
                  </a:cubicBezTo>
                  <a:cubicBezTo>
                    <a:pt x="6653" y="9464"/>
                    <a:pt x="6591" y="9565"/>
                    <a:pt x="6499" y="9633"/>
                  </a:cubicBezTo>
                  <a:lnTo>
                    <a:pt x="6061" y="9950"/>
                  </a:lnTo>
                  <a:cubicBezTo>
                    <a:pt x="5986" y="10007"/>
                    <a:pt x="5898" y="10034"/>
                    <a:pt x="5810" y="10034"/>
                  </a:cubicBezTo>
                  <a:cubicBezTo>
                    <a:pt x="5681" y="10034"/>
                    <a:pt x="5553" y="9974"/>
                    <a:pt x="5470" y="9859"/>
                  </a:cubicBezTo>
                  <a:cubicBezTo>
                    <a:pt x="5335" y="9671"/>
                    <a:pt x="5378" y="9407"/>
                    <a:pt x="5571" y="9277"/>
                  </a:cubicBezTo>
                  <a:lnTo>
                    <a:pt x="5984" y="8974"/>
                  </a:lnTo>
                  <a:lnTo>
                    <a:pt x="6013" y="8954"/>
                  </a:lnTo>
                  <a:cubicBezTo>
                    <a:pt x="6088" y="8902"/>
                    <a:pt x="6174" y="8876"/>
                    <a:pt x="6259" y="8876"/>
                  </a:cubicBezTo>
                  <a:close/>
                  <a:moveTo>
                    <a:pt x="272" y="0"/>
                  </a:moveTo>
                  <a:cubicBezTo>
                    <a:pt x="104" y="0"/>
                    <a:pt x="0" y="240"/>
                    <a:pt x="177" y="351"/>
                  </a:cubicBezTo>
                  <a:lnTo>
                    <a:pt x="3059" y="2016"/>
                  </a:lnTo>
                  <a:lnTo>
                    <a:pt x="571" y="6327"/>
                  </a:lnTo>
                  <a:lnTo>
                    <a:pt x="364" y="6207"/>
                  </a:lnTo>
                  <a:cubicBezTo>
                    <a:pt x="332" y="6189"/>
                    <a:pt x="300" y="6182"/>
                    <a:pt x="270" y="6182"/>
                  </a:cubicBezTo>
                  <a:cubicBezTo>
                    <a:pt x="103" y="6182"/>
                    <a:pt x="1" y="6424"/>
                    <a:pt x="177" y="6534"/>
                  </a:cubicBezTo>
                  <a:lnTo>
                    <a:pt x="1178" y="7111"/>
                  </a:lnTo>
                  <a:cubicBezTo>
                    <a:pt x="1206" y="7129"/>
                    <a:pt x="1237" y="7137"/>
                    <a:pt x="1268" y="7137"/>
                  </a:cubicBezTo>
                  <a:cubicBezTo>
                    <a:pt x="1333" y="7137"/>
                    <a:pt x="1397" y="7102"/>
                    <a:pt x="1433" y="7044"/>
                  </a:cubicBezTo>
                  <a:lnTo>
                    <a:pt x="1582" y="6794"/>
                  </a:lnTo>
                  <a:lnTo>
                    <a:pt x="1986" y="7010"/>
                  </a:lnTo>
                  <a:cubicBezTo>
                    <a:pt x="1705" y="7560"/>
                    <a:pt x="2127" y="8173"/>
                    <a:pt x="2686" y="8173"/>
                  </a:cubicBezTo>
                  <a:cubicBezTo>
                    <a:pt x="2768" y="8173"/>
                    <a:pt x="2853" y="8160"/>
                    <a:pt x="2939" y="8132"/>
                  </a:cubicBezTo>
                  <a:cubicBezTo>
                    <a:pt x="2939" y="8300"/>
                    <a:pt x="2996" y="8464"/>
                    <a:pt x="3097" y="8598"/>
                  </a:cubicBezTo>
                  <a:cubicBezTo>
                    <a:pt x="3250" y="8801"/>
                    <a:pt x="3487" y="8914"/>
                    <a:pt x="3732" y="8914"/>
                  </a:cubicBezTo>
                  <a:cubicBezTo>
                    <a:pt x="3813" y="8914"/>
                    <a:pt x="3894" y="8902"/>
                    <a:pt x="3973" y="8877"/>
                  </a:cubicBezTo>
                  <a:cubicBezTo>
                    <a:pt x="3978" y="9262"/>
                    <a:pt x="4262" y="9590"/>
                    <a:pt x="4642" y="9652"/>
                  </a:cubicBezTo>
                  <a:cubicBezTo>
                    <a:pt x="4685" y="9657"/>
                    <a:pt x="4729" y="9662"/>
                    <a:pt x="4772" y="9662"/>
                  </a:cubicBezTo>
                  <a:cubicBezTo>
                    <a:pt x="4854" y="9662"/>
                    <a:pt x="4936" y="9647"/>
                    <a:pt x="5012" y="9623"/>
                  </a:cubicBezTo>
                  <a:cubicBezTo>
                    <a:pt x="5017" y="10008"/>
                    <a:pt x="5301" y="10335"/>
                    <a:pt x="5681" y="10398"/>
                  </a:cubicBezTo>
                  <a:cubicBezTo>
                    <a:pt x="5725" y="10403"/>
                    <a:pt x="5768" y="10408"/>
                    <a:pt x="5806" y="10408"/>
                  </a:cubicBezTo>
                  <a:cubicBezTo>
                    <a:pt x="5975" y="10408"/>
                    <a:pt x="6138" y="10355"/>
                    <a:pt x="6273" y="10258"/>
                  </a:cubicBezTo>
                  <a:lnTo>
                    <a:pt x="6716" y="9936"/>
                  </a:lnTo>
                  <a:cubicBezTo>
                    <a:pt x="6812" y="9869"/>
                    <a:pt x="6889" y="9782"/>
                    <a:pt x="6942" y="9681"/>
                  </a:cubicBezTo>
                  <a:lnTo>
                    <a:pt x="7722" y="10100"/>
                  </a:lnTo>
                  <a:cubicBezTo>
                    <a:pt x="7847" y="10168"/>
                    <a:pt x="7978" y="10199"/>
                    <a:pt x="8105" y="10199"/>
                  </a:cubicBezTo>
                  <a:cubicBezTo>
                    <a:pt x="8552" y="10199"/>
                    <a:pt x="8952" y="9814"/>
                    <a:pt x="8896" y="9315"/>
                  </a:cubicBezTo>
                  <a:lnTo>
                    <a:pt x="8896" y="9315"/>
                  </a:lnTo>
                  <a:cubicBezTo>
                    <a:pt x="8945" y="9324"/>
                    <a:pt x="8993" y="9329"/>
                    <a:pt x="9041" y="9329"/>
                  </a:cubicBezTo>
                  <a:cubicBezTo>
                    <a:pt x="9503" y="9329"/>
                    <a:pt x="9881" y="8924"/>
                    <a:pt x="9829" y="8444"/>
                  </a:cubicBezTo>
                  <a:lnTo>
                    <a:pt x="9829" y="8444"/>
                  </a:lnTo>
                  <a:cubicBezTo>
                    <a:pt x="9878" y="8453"/>
                    <a:pt x="9927" y="8458"/>
                    <a:pt x="9975" y="8458"/>
                  </a:cubicBezTo>
                  <a:cubicBezTo>
                    <a:pt x="10437" y="8458"/>
                    <a:pt x="10819" y="8053"/>
                    <a:pt x="10763" y="7573"/>
                  </a:cubicBezTo>
                  <a:lnTo>
                    <a:pt x="10763" y="7573"/>
                  </a:lnTo>
                  <a:cubicBezTo>
                    <a:pt x="10811" y="7583"/>
                    <a:pt x="10859" y="7583"/>
                    <a:pt x="10907" y="7588"/>
                  </a:cubicBezTo>
                  <a:cubicBezTo>
                    <a:pt x="10984" y="7588"/>
                    <a:pt x="11061" y="7573"/>
                    <a:pt x="11133" y="7554"/>
                  </a:cubicBezTo>
                  <a:cubicBezTo>
                    <a:pt x="11556" y="7429"/>
                    <a:pt x="11797" y="6986"/>
                    <a:pt x="11672" y="6563"/>
                  </a:cubicBezTo>
                  <a:cubicBezTo>
                    <a:pt x="11662" y="6515"/>
                    <a:pt x="11643" y="6472"/>
                    <a:pt x="11619" y="6423"/>
                  </a:cubicBezTo>
                  <a:lnTo>
                    <a:pt x="11951" y="6188"/>
                  </a:lnTo>
                  <a:lnTo>
                    <a:pt x="12124" y="6419"/>
                  </a:lnTo>
                  <a:cubicBezTo>
                    <a:pt x="12164" y="6467"/>
                    <a:pt x="12222" y="6493"/>
                    <a:pt x="12279" y="6493"/>
                  </a:cubicBezTo>
                  <a:cubicBezTo>
                    <a:pt x="12320" y="6493"/>
                    <a:pt x="12360" y="6480"/>
                    <a:pt x="12394" y="6452"/>
                  </a:cubicBezTo>
                  <a:lnTo>
                    <a:pt x="12918" y="6038"/>
                  </a:lnTo>
                  <a:cubicBezTo>
                    <a:pt x="13076" y="5911"/>
                    <a:pt x="12957" y="5695"/>
                    <a:pt x="12801" y="5695"/>
                  </a:cubicBezTo>
                  <a:cubicBezTo>
                    <a:pt x="12763" y="5695"/>
                    <a:pt x="12722" y="5708"/>
                    <a:pt x="12682" y="5740"/>
                  </a:cubicBezTo>
                  <a:lnTo>
                    <a:pt x="12687" y="5745"/>
                  </a:lnTo>
                  <a:lnTo>
                    <a:pt x="12312" y="6038"/>
                  </a:lnTo>
                  <a:lnTo>
                    <a:pt x="9309" y="2098"/>
                  </a:lnTo>
                  <a:lnTo>
                    <a:pt x="11027" y="996"/>
                  </a:lnTo>
                  <a:cubicBezTo>
                    <a:pt x="11196" y="879"/>
                    <a:pt x="11086" y="644"/>
                    <a:pt x="10924" y="644"/>
                  </a:cubicBezTo>
                  <a:cubicBezTo>
                    <a:pt x="10892" y="644"/>
                    <a:pt x="10859" y="653"/>
                    <a:pt x="10825" y="673"/>
                  </a:cubicBezTo>
                  <a:lnTo>
                    <a:pt x="8934" y="1886"/>
                  </a:lnTo>
                  <a:cubicBezTo>
                    <a:pt x="8843" y="1949"/>
                    <a:pt x="8819" y="2074"/>
                    <a:pt x="8886" y="2160"/>
                  </a:cubicBezTo>
                  <a:lnTo>
                    <a:pt x="9228" y="2613"/>
                  </a:lnTo>
                  <a:lnTo>
                    <a:pt x="8987" y="2800"/>
                  </a:lnTo>
                  <a:lnTo>
                    <a:pt x="8015" y="2483"/>
                  </a:lnTo>
                  <a:cubicBezTo>
                    <a:pt x="7996" y="2473"/>
                    <a:pt x="7972" y="2473"/>
                    <a:pt x="7952" y="2473"/>
                  </a:cubicBezTo>
                  <a:lnTo>
                    <a:pt x="5729" y="2473"/>
                  </a:lnTo>
                  <a:cubicBezTo>
                    <a:pt x="5726" y="2473"/>
                    <a:pt x="5723" y="2473"/>
                    <a:pt x="5720" y="2473"/>
                  </a:cubicBezTo>
                  <a:cubicBezTo>
                    <a:pt x="5637" y="2473"/>
                    <a:pt x="5565" y="2534"/>
                    <a:pt x="5547" y="2613"/>
                  </a:cubicBezTo>
                  <a:lnTo>
                    <a:pt x="5421" y="3113"/>
                  </a:lnTo>
                  <a:lnTo>
                    <a:pt x="5104" y="2983"/>
                  </a:lnTo>
                  <a:cubicBezTo>
                    <a:pt x="5082" y="2972"/>
                    <a:pt x="5058" y="2967"/>
                    <a:pt x="5033" y="2967"/>
                  </a:cubicBezTo>
                  <a:cubicBezTo>
                    <a:pt x="5025" y="2967"/>
                    <a:pt x="5016" y="2967"/>
                    <a:pt x="5008" y="2969"/>
                  </a:cubicBezTo>
                  <a:lnTo>
                    <a:pt x="4132" y="3070"/>
                  </a:lnTo>
                  <a:lnTo>
                    <a:pt x="3829" y="2896"/>
                  </a:lnTo>
                  <a:lnTo>
                    <a:pt x="4113" y="2406"/>
                  </a:lnTo>
                  <a:cubicBezTo>
                    <a:pt x="4166" y="2314"/>
                    <a:pt x="4132" y="2199"/>
                    <a:pt x="4045" y="2146"/>
                  </a:cubicBezTo>
                  <a:lnTo>
                    <a:pt x="364" y="24"/>
                  </a:lnTo>
                  <a:cubicBezTo>
                    <a:pt x="332" y="7"/>
                    <a:pt x="301" y="0"/>
                    <a:pt x="27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5" name="Google Shape;1805;p46"/>
            <p:cNvSpPr/>
            <p:nvPr/>
          </p:nvSpPr>
          <p:spPr>
            <a:xfrm>
              <a:off x="7440200" y="1929231"/>
              <a:ext cx="130811" cy="87002"/>
            </a:xfrm>
            <a:custGeom>
              <a:rect b="b" l="l" r="r" t="t"/>
              <a:pathLst>
                <a:path extrusionOk="0" h="1061" w="1595">
                  <a:moveTo>
                    <a:pt x="1324" y="1"/>
                  </a:moveTo>
                  <a:cubicBezTo>
                    <a:pt x="1292" y="1"/>
                    <a:pt x="1258" y="10"/>
                    <a:pt x="1223" y="30"/>
                  </a:cubicBezTo>
                  <a:lnTo>
                    <a:pt x="159" y="714"/>
                  </a:lnTo>
                  <a:cubicBezTo>
                    <a:pt x="0" y="815"/>
                    <a:pt x="73" y="1060"/>
                    <a:pt x="265" y="1060"/>
                  </a:cubicBezTo>
                  <a:cubicBezTo>
                    <a:pt x="299" y="1060"/>
                    <a:pt x="337" y="1051"/>
                    <a:pt x="366" y="1031"/>
                  </a:cubicBezTo>
                  <a:lnTo>
                    <a:pt x="1430" y="348"/>
                  </a:lnTo>
                  <a:cubicBezTo>
                    <a:pt x="1594" y="232"/>
                    <a:pt x="1487" y="1"/>
                    <a:pt x="132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9" name="Shape 1809"/>
        <p:cNvGrpSpPr/>
        <p:nvPr/>
      </p:nvGrpSpPr>
      <p:grpSpPr>
        <a:xfrm>
          <a:off x="0" y="0"/>
          <a:ext cx="0" cy="0"/>
          <a:chOff x="0" y="0"/>
          <a:chExt cx="0" cy="0"/>
        </a:xfrm>
      </p:grpSpPr>
      <p:sp>
        <p:nvSpPr>
          <p:cNvPr id="1810" name="Google Shape;1810;p47"/>
          <p:cNvSpPr txBox="1"/>
          <p:nvPr>
            <p:ph idx="1" type="subTitle"/>
          </p:nvPr>
        </p:nvSpPr>
        <p:spPr>
          <a:xfrm>
            <a:off x="544225" y="256100"/>
            <a:ext cx="7470000" cy="44928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800">
                <a:solidFill>
                  <a:schemeClr val="accent5"/>
                </a:solidFill>
                <a:latin typeface="Arial"/>
                <a:ea typeface="Arial"/>
                <a:cs typeface="Arial"/>
                <a:sym typeface="Arial"/>
              </a:rPr>
              <a:t>Growth and Success as an Entrepreneur</a:t>
            </a:r>
            <a:r>
              <a:rPr lang="en" sz="1800">
                <a:solidFill>
                  <a:schemeClr val="accent5"/>
                </a:solidFill>
                <a:latin typeface="Arial"/>
                <a:ea typeface="Arial"/>
                <a:cs typeface="Arial"/>
                <a:sym typeface="Arial"/>
              </a:rPr>
              <a:t> </a:t>
            </a:r>
            <a:endParaRPr sz="1800">
              <a:solidFill>
                <a:schemeClr val="accent5"/>
              </a:solidFill>
              <a:latin typeface="Arial"/>
              <a:ea typeface="Arial"/>
              <a:cs typeface="Arial"/>
              <a:sym typeface="Arial"/>
            </a:endParaRPr>
          </a:p>
          <a:p>
            <a:pPr indent="457200" lvl="0" marL="0" rtl="0" algn="just">
              <a:lnSpc>
                <a:spcPct val="115000"/>
              </a:lnSpc>
              <a:spcBef>
                <a:spcPts val="1200"/>
              </a:spcBef>
              <a:spcAft>
                <a:spcPts val="0"/>
              </a:spcAft>
              <a:buClr>
                <a:schemeClr val="accent5"/>
              </a:buClr>
              <a:buSzPts val="1100"/>
              <a:buFont typeface="Arial"/>
              <a:buNone/>
            </a:pPr>
            <a:r>
              <a:rPr lang="en" sz="1800">
                <a:solidFill>
                  <a:schemeClr val="accent5"/>
                </a:solidFill>
                <a:latin typeface="Arial"/>
                <a:ea typeface="Arial"/>
                <a:cs typeface="Arial"/>
                <a:sym typeface="Arial"/>
              </a:rPr>
              <a:t>This character of </a:t>
            </a:r>
            <a:r>
              <a:rPr b="1" lang="en" sz="1800">
                <a:solidFill>
                  <a:schemeClr val="accent5"/>
                </a:solidFill>
                <a:latin typeface="Arial"/>
                <a:ea typeface="Arial"/>
                <a:cs typeface="Arial"/>
                <a:sym typeface="Arial"/>
              </a:rPr>
              <a:t>personal investment</a:t>
            </a:r>
            <a:r>
              <a:rPr lang="en" sz="1800">
                <a:solidFill>
                  <a:schemeClr val="accent5"/>
                </a:solidFill>
                <a:latin typeface="Arial"/>
                <a:ea typeface="Arial"/>
                <a:cs typeface="Arial"/>
                <a:sym typeface="Arial"/>
              </a:rPr>
              <a:t> reflects the scholar level (Singh and DeNoble, 2003) where personality could predict the time students spent preparing for future business endeavors. Another popular measure is the </a:t>
            </a:r>
            <a:r>
              <a:rPr b="1" lang="en" sz="1800">
                <a:solidFill>
                  <a:schemeClr val="accent5"/>
                </a:solidFill>
                <a:latin typeface="Arial"/>
                <a:ea typeface="Arial"/>
                <a:cs typeface="Arial"/>
                <a:sym typeface="Arial"/>
              </a:rPr>
              <a:t>long-term survival of the business</a:t>
            </a:r>
            <a:r>
              <a:rPr lang="en" sz="1800">
                <a:solidFill>
                  <a:schemeClr val="accent5"/>
                </a:solidFill>
                <a:latin typeface="Arial"/>
                <a:ea typeface="Arial"/>
                <a:cs typeface="Arial"/>
                <a:sym typeface="Arial"/>
              </a:rPr>
              <a:t>, as readily measured by techniques as simple as business registers, web presence, or telephone directories. </a:t>
            </a:r>
            <a:endParaRPr sz="1200">
              <a:solidFill>
                <a:schemeClr val="accent5"/>
              </a:solidFill>
              <a:latin typeface="Arial"/>
              <a:ea typeface="Arial"/>
              <a:cs typeface="Arial"/>
              <a:sym typeface="Arial"/>
            </a:endParaRPr>
          </a:p>
        </p:txBody>
      </p:sp>
      <p:grpSp>
        <p:nvGrpSpPr>
          <p:cNvPr id="1811" name="Google Shape;1811;p47"/>
          <p:cNvGrpSpPr/>
          <p:nvPr/>
        </p:nvGrpSpPr>
        <p:grpSpPr>
          <a:xfrm>
            <a:off x="8212658" y="4132433"/>
            <a:ext cx="931339" cy="781018"/>
            <a:chOff x="6498768" y="1929231"/>
            <a:chExt cx="1072477" cy="899376"/>
          </a:xfrm>
        </p:grpSpPr>
        <p:sp>
          <p:nvSpPr>
            <p:cNvPr id="1812" name="Google Shape;1812;p47"/>
            <p:cNvSpPr/>
            <p:nvPr/>
          </p:nvSpPr>
          <p:spPr>
            <a:xfrm>
              <a:off x="6999788" y="2142022"/>
              <a:ext cx="545875" cy="496838"/>
            </a:xfrm>
            <a:custGeom>
              <a:rect b="b" l="l" r="r" t="t"/>
              <a:pathLst>
                <a:path extrusionOk="0" h="6059" w="6656">
                  <a:moveTo>
                    <a:pt x="4192" y="0"/>
                  </a:moveTo>
                  <a:lnTo>
                    <a:pt x="2912" y="977"/>
                  </a:lnTo>
                  <a:lnTo>
                    <a:pt x="1843" y="626"/>
                  </a:lnTo>
                  <a:lnTo>
                    <a:pt x="1" y="2127"/>
                  </a:lnTo>
                  <a:lnTo>
                    <a:pt x="2844" y="6058"/>
                  </a:lnTo>
                  <a:lnTo>
                    <a:pt x="6655" y="3349"/>
                  </a:lnTo>
                  <a:lnTo>
                    <a:pt x="4192" y="0"/>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3" name="Google Shape;1813;p47"/>
            <p:cNvSpPr/>
            <p:nvPr/>
          </p:nvSpPr>
          <p:spPr>
            <a:xfrm>
              <a:off x="7239759" y="1944729"/>
              <a:ext cx="309023" cy="547678"/>
            </a:xfrm>
            <a:custGeom>
              <a:rect b="b" l="l" r="r" t="t"/>
              <a:pathLst>
                <a:path extrusionOk="0" h="6679" w="3768">
                  <a:moveTo>
                    <a:pt x="3768" y="0"/>
                  </a:moveTo>
                  <a:lnTo>
                    <a:pt x="0" y="2421"/>
                  </a:lnTo>
                  <a:lnTo>
                    <a:pt x="3248" y="6679"/>
                  </a:lnTo>
                  <a:lnTo>
                    <a:pt x="3768" y="6265"/>
                  </a:lnTo>
                  <a:lnTo>
                    <a:pt x="3768"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4" name="Google Shape;1814;p47"/>
            <p:cNvSpPr/>
            <p:nvPr/>
          </p:nvSpPr>
          <p:spPr>
            <a:xfrm>
              <a:off x="7447663" y="2349565"/>
              <a:ext cx="101121" cy="142844"/>
            </a:xfrm>
            <a:custGeom>
              <a:rect b="b" l="l" r="r" t="t"/>
              <a:pathLst>
                <a:path extrusionOk="0" h="1742" w="1233">
                  <a:moveTo>
                    <a:pt x="1233" y="0"/>
                  </a:moveTo>
                  <a:lnTo>
                    <a:pt x="1" y="813"/>
                  </a:lnTo>
                  <a:lnTo>
                    <a:pt x="713" y="1742"/>
                  </a:lnTo>
                  <a:lnTo>
                    <a:pt x="1233" y="1328"/>
                  </a:lnTo>
                  <a:lnTo>
                    <a:pt x="123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5" name="Google Shape;1815;p47"/>
            <p:cNvSpPr/>
            <p:nvPr/>
          </p:nvSpPr>
          <p:spPr>
            <a:xfrm>
              <a:off x="7035300" y="2306105"/>
              <a:ext cx="415229" cy="276012"/>
            </a:xfrm>
            <a:custGeom>
              <a:rect b="b" l="l" r="r" t="t"/>
              <a:pathLst>
                <a:path extrusionOk="0" h="3366" w="5063">
                  <a:moveTo>
                    <a:pt x="583" y="1"/>
                  </a:moveTo>
                  <a:lnTo>
                    <a:pt x="1" y="1069"/>
                  </a:lnTo>
                  <a:lnTo>
                    <a:pt x="4081" y="3292"/>
                  </a:lnTo>
                  <a:cubicBezTo>
                    <a:pt x="4173" y="3342"/>
                    <a:pt x="4273" y="3366"/>
                    <a:pt x="4372" y="3366"/>
                  </a:cubicBezTo>
                  <a:cubicBezTo>
                    <a:pt x="4587" y="3366"/>
                    <a:pt x="4795" y="3253"/>
                    <a:pt x="4904" y="3051"/>
                  </a:cubicBezTo>
                  <a:cubicBezTo>
                    <a:pt x="5063" y="2758"/>
                    <a:pt x="4957" y="2387"/>
                    <a:pt x="4663" y="2229"/>
                  </a:cubicBezTo>
                  <a:lnTo>
                    <a:pt x="583"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6" name="Google Shape;1816;p47"/>
            <p:cNvSpPr/>
            <p:nvPr/>
          </p:nvSpPr>
          <p:spPr>
            <a:xfrm>
              <a:off x="7197522" y="2445013"/>
              <a:ext cx="243577" cy="136858"/>
            </a:xfrm>
            <a:custGeom>
              <a:rect b="b" l="l" r="r" t="t"/>
              <a:pathLst>
                <a:path extrusionOk="0" h="1669" w="2970">
                  <a:moveTo>
                    <a:pt x="265" y="1"/>
                  </a:moveTo>
                  <a:lnTo>
                    <a:pt x="0" y="453"/>
                  </a:lnTo>
                  <a:lnTo>
                    <a:pt x="2103" y="1593"/>
                  </a:lnTo>
                  <a:cubicBezTo>
                    <a:pt x="2196" y="1645"/>
                    <a:pt x="2296" y="1669"/>
                    <a:pt x="2394" y="1669"/>
                  </a:cubicBezTo>
                  <a:cubicBezTo>
                    <a:pt x="2644" y="1669"/>
                    <a:pt x="2883" y="1511"/>
                    <a:pt x="2969" y="1252"/>
                  </a:cubicBezTo>
                  <a:lnTo>
                    <a:pt x="2969" y="1252"/>
                  </a:lnTo>
                  <a:cubicBezTo>
                    <a:pt x="2906" y="1273"/>
                    <a:pt x="2840" y="1283"/>
                    <a:pt x="2775" y="1283"/>
                  </a:cubicBezTo>
                  <a:cubicBezTo>
                    <a:pt x="2676" y="1283"/>
                    <a:pt x="2578" y="1259"/>
                    <a:pt x="2488" y="1213"/>
                  </a:cubicBezTo>
                  <a:lnTo>
                    <a:pt x="265"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7" name="Google Shape;1817;p47"/>
            <p:cNvSpPr/>
            <p:nvPr/>
          </p:nvSpPr>
          <p:spPr>
            <a:xfrm>
              <a:off x="6958781" y="2377527"/>
              <a:ext cx="415229" cy="275930"/>
            </a:xfrm>
            <a:custGeom>
              <a:rect b="b" l="l" r="r" t="t"/>
              <a:pathLst>
                <a:path extrusionOk="0" h="3365" w="5063">
                  <a:moveTo>
                    <a:pt x="582" y="1"/>
                  </a:moveTo>
                  <a:lnTo>
                    <a:pt x="0" y="1064"/>
                  </a:lnTo>
                  <a:lnTo>
                    <a:pt x="4081" y="3292"/>
                  </a:lnTo>
                  <a:cubicBezTo>
                    <a:pt x="4172" y="3341"/>
                    <a:pt x="4269" y="3365"/>
                    <a:pt x="4366" y="3365"/>
                  </a:cubicBezTo>
                  <a:cubicBezTo>
                    <a:pt x="4581" y="3365"/>
                    <a:pt x="4790" y="3249"/>
                    <a:pt x="4903" y="3047"/>
                  </a:cubicBezTo>
                  <a:cubicBezTo>
                    <a:pt x="5062" y="2753"/>
                    <a:pt x="4956" y="2387"/>
                    <a:pt x="4663" y="2229"/>
                  </a:cubicBezTo>
                  <a:lnTo>
                    <a:pt x="582"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8" name="Google Shape;1818;p47"/>
            <p:cNvSpPr/>
            <p:nvPr/>
          </p:nvSpPr>
          <p:spPr>
            <a:xfrm>
              <a:off x="7147740" y="2534557"/>
              <a:ext cx="216759" cy="118982"/>
            </a:xfrm>
            <a:custGeom>
              <a:rect b="b" l="l" r="r" t="t"/>
              <a:pathLst>
                <a:path extrusionOk="0" h="1451" w="2643">
                  <a:moveTo>
                    <a:pt x="237" y="1"/>
                  </a:moveTo>
                  <a:lnTo>
                    <a:pt x="1" y="410"/>
                  </a:lnTo>
                  <a:lnTo>
                    <a:pt x="1777" y="1377"/>
                  </a:lnTo>
                  <a:cubicBezTo>
                    <a:pt x="1870" y="1427"/>
                    <a:pt x="1969" y="1450"/>
                    <a:pt x="2066" y="1450"/>
                  </a:cubicBezTo>
                  <a:cubicBezTo>
                    <a:pt x="2316" y="1450"/>
                    <a:pt x="2553" y="1296"/>
                    <a:pt x="2643" y="1040"/>
                  </a:cubicBezTo>
                  <a:lnTo>
                    <a:pt x="2643" y="1040"/>
                  </a:lnTo>
                  <a:cubicBezTo>
                    <a:pt x="2562" y="1076"/>
                    <a:pt x="2476" y="1094"/>
                    <a:pt x="2389" y="1094"/>
                  </a:cubicBezTo>
                  <a:cubicBezTo>
                    <a:pt x="2289" y="1094"/>
                    <a:pt x="2189" y="1070"/>
                    <a:pt x="2099" y="1021"/>
                  </a:cubicBezTo>
                  <a:lnTo>
                    <a:pt x="237"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9" name="Google Shape;1819;p47"/>
            <p:cNvSpPr/>
            <p:nvPr/>
          </p:nvSpPr>
          <p:spPr>
            <a:xfrm>
              <a:off x="6882181" y="2448949"/>
              <a:ext cx="415229" cy="275930"/>
            </a:xfrm>
            <a:custGeom>
              <a:rect b="b" l="l" r="r" t="t"/>
              <a:pathLst>
                <a:path extrusionOk="0" h="3365" w="5063">
                  <a:moveTo>
                    <a:pt x="578" y="1"/>
                  </a:moveTo>
                  <a:lnTo>
                    <a:pt x="1" y="1064"/>
                  </a:lnTo>
                  <a:lnTo>
                    <a:pt x="4081" y="3292"/>
                  </a:lnTo>
                  <a:cubicBezTo>
                    <a:pt x="4172" y="3341"/>
                    <a:pt x="4270" y="3364"/>
                    <a:pt x="4367" y="3364"/>
                  </a:cubicBezTo>
                  <a:cubicBezTo>
                    <a:pt x="4581" y="3364"/>
                    <a:pt x="4789" y="3249"/>
                    <a:pt x="4899" y="3046"/>
                  </a:cubicBezTo>
                  <a:cubicBezTo>
                    <a:pt x="5063" y="2753"/>
                    <a:pt x="4952" y="2387"/>
                    <a:pt x="4658" y="2228"/>
                  </a:cubicBezTo>
                  <a:lnTo>
                    <a:pt x="578"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0" name="Google Shape;1820;p47"/>
            <p:cNvSpPr/>
            <p:nvPr/>
          </p:nvSpPr>
          <p:spPr>
            <a:xfrm>
              <a:off x="7097630" y="2621806"/>
              <a:ext cx="189121" cy="103156"/>
            </a:xfrm>
            <a:custGeom>
              <a:rect b="b" l="l" r="r" t="t"/>
              <a:pathLst>
                <a:path extrusionOk="0" h="1258" w="2306">
                  <a:moveTo>
                    <a:pt x="232" y="0"/>
                  </a:moveTo>
                  <a:lnTo>
                    <a:pt x="1" y="390"/>
                  </a:lnTo>
                  <a:lnTo>
                    <a:pt x="1454" y="1184"/>
                  </a:lnTo>
                  <a:cubicBezTo>
                    <a:pt x="1546" y="1234"/>
                    <a:pt x="1645" y="1257"/>
                    <a:pt x="1742" y="1257"/>
                  </a:cubicBezTo>
                  <a:cubicBezTo>
                    <a:pt x="1980" y="1257"/>
                    <a:pt x="2210" y="1115"/>
                    <a:pt x="2306" y="876"/>
                  </a:cubicBezTo>
                  <a:lnTo>
                    <a:pt x="2306" y="876"/>
                  </a:lnTo>
                  <a:cubicBezTo>
                    <a:pt x="2232" y="905"/>
                    <a:pt x="2154" y="920"/>
                    <a:pt x="2076" y="920"/>
                  </a:cubicBezTo>
                  <a:cubicBezTo>
                    <a:pt x="1975" y="920"/>
                    <a:pt x="1875" y="896"/>
                    <a:pt x="1786" y="847"/>
                  </a:cubicBezTo>
                  <a:lnTo>
                    <a:pt x="232" y="0"/>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1" name="Google Shape;1821;p47"/>
            <p:cNvSpPr/>
            <p:nvPr/>
          </p:nvSpPr>
          <p:spPr>
            <a:xfrm>
              <a:off x="6805252" y="2520371"/>
              <a:ext cx="415229" cy="275930"/>
            </a:xfrm>
            <a:custGeom>
              <a:rect b="b" l="l" r="r" t="t"/>
              <a:pathLst>
                <a:path extrusionOk="0" h="3365" w="5063">
                  <a:moveTo>
                    <a:pt x="583" y="1"/>
                  </a:moveTo>
                  <a:lnTo>
                    <a:pt x="0" y="1064"/>
                  </a:lnTo>
                  <a:lnTo>
                    <a:pt x="4081" y="3292"/>
                  </a:lnTo>
                  <a:cubicBezTo>
                    <a:pt x="4172" y="3341"/>
                    <a:pt x="4271" y="3364"/>
                    <a:pt x="4368" y="3364"/>
                  </a:cubicBezTo>
                  <a:cubicBezTo>
                    <a:pt x="4584" y="3364"/>
                    <a:pt x="4794" y="3250"/>
                    <a:pt x="4904" y="3051"/>
                  </a:cubicBezTo>
                  <a:cubicBezTo>
                    <a:pt x="5062" y="2758"/>
                    <a:pt x="4956" y="2387"/>
                    <a:pt x="4663" y="2228"/>
                  </a:cubicBezTo>
                  <a:lnTo>
                    <a:pt x="583"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2" name="Google Shape;1822;p47"/>
            <p:cNvSpPr/>
            <p:nvPr/>
          </p:nvSpPr>
          <p:spPr>
            <a:xfrm>
              <a:off x="7047930" y="2704626"/>
              <a:ext cx="162713" cy="91758"/>
            </a:xfrm>
            <a:custGeom>
              <a:rect b="b" l="l" r="r" t="t"/>
              <a:pathLst>
                <a:path extrusionOk="0" h="1119" w="1984">
                  <a:moveTo>
                    <a:pt x="246" y="1"/>
                  </a:moveTo>
                  <a:lnTo>
                    <a:pt x="1" y="434"/>
                  </a:lnTo>
                  <a:lnTo>
                    <a:pt x="1122" y="1045"/>
                  </a:lnTo>
                  <a:cubicBezTo>
                    <a:pt x="1214" y="1095"/>
                    <a:pt x="1314" y="1118"/>
                    <a:pt x="1412" y="1118"/>
                  </a:cubicBezTo>
                  <a:cubicBezTo>
                    <a:pt x="1627" y="1118"/>
                    <a:pt x="1836" y="1005"/>
                    <a:pt x="1945" y="804"/>
                  </a:cubicBezTo>
                  <a:cubicBezTo>
                    <a:pt x="1959" y="775"/>
                    <a:pt x="1973" y="746"/>
                    <a:pt x="1983" y="718"/>
                  </a:cubicBezTo>
                  <a:lnTo>
                    <a:pt x="1983" y="718"/>
                  </a:lnTo>
                  <a:cubicBezTo>
                    <a:pt x="1917" y="741"/>
                    <a:pt x="1848" y="753"/>
                    <a:pt x="1779" y="753"/>
                  </a:cubicBezTo>
                  <a:cubicBezTo>
                    <a:pt x="1679" y="753"/>
                    <a:pt x="1579" y="728"/>
                    <a:pt x="1487" y="679"/>
                  </a:cubicBezTo>
                  <a:lnTo>
                    <a:pt x="246"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3" name="Google Shape;1823;p47"/>
            <p:cNvSpPr/>
            <p:nvPr/>
          </p:nvSpPr>
          <p:spPr>
            <a:xfrm>
              <a:off x="6554619" y="2176708"/>
              <a:ext cx="528489" cy="478716"/>
            </a:xfrm>
            <a:custGeom>
              <a:rect b="b" l="l" r="r" t="t"/>
              <a:pathLst>
                <a:path extrusionOk="0" h="5838" w="6444">
                  <a:moveTo>
                    <a:pt x="2017" y="1"/>
                  </a:moveTo>
                  <a:lnTo>
                    <a:pt x="1" y="3638"/>
                  </a:lnTo>
                  <a:lnTo>
                    <a:pt x="4125" y="5837"/>
                  </a:lnTo>
                  <a:lnTo>
                    <a:pt x="6444" y="1579"/>
                  </a:lnTo>
                  <a:lnTo>
                    <a:pt x="4351" y="698"/>
                  </a:lnTo>
                  <a:lnTo>
                    <a:pt x="3412" y="809"/>
                  </a:lnTo>
                  <a:lnTo>
                    <a:pt x="2017"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4" name="Google Shape;1824;p47"/>
            <p:cNvSpPr/>
            <p:nvPr/>
          </p:nvSpPr>
          <p:spPr>
            <a:xfrm>
              <a:off x="6531737" y="2123080"/>
              <a:ext cx="291308" cy="421808"/>
            </a:xfrm>
            <a:custGeom>
              <a:rect b="b" l="l" r="r" t="t"/>
              <a:pathLst>
                <a:path extrusionOk="0" h="5144" w="3552">
                  <a:moveTo>
                    <a:pt x="2676" y="0"/>
                  </a:moveTo>
                  <a:lnTo>
                    <a:pt x="1" y="4639"/>
                  </a:lnTo>
                  <a:lnTo>
                    <a:pt x="872" y="5144"/>
                  </a:lnTo>
                  <a:lnTo>
                    <a:pt x="3552" y="505"/>
                  </a:lnTo>
                  <a:lnTo>
                    <a:pt x="2676" y="0"/>
                  </a:lnTo>
                  <a:close/>
                </a:path>
              </a:pathLst>
            </a:custGeom>
            <a:solidFill>
              <a:srgbClr val="FEFEF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5" name="Google Shape;1825;p47"/>
            <p:cNvSpPr/>
            <p:nvPr/>
          </p:nvSpPr>
          <p:spPr>
            <a:xfrm>
              <a:off x="6521486" y="1990485"/>
              <a:ext cx="249892" cy="524882"/>
            </a:xfrm>
            <a:custGeom>
              <a:rect b="b" l="l" r="r" t="t"/>
              <a:pathLst>
                <a:path extrusionOk="0" h="6401" w="3047">
                  <a:moveTo>
                    <a:pt x="1" y="0"/>
                  </a:moveTo>
                  <a:lnTo>
                    <a:pt x="1" y="6183"/>
                  </a:lnTo>
                  <a:lnTo>
                    <a:pt x="366" y="6400"/>
                  </a:lnTo>
                  <a:lnTo>
                    <a:pt x="3047" y="1762"/>
                  </a:lnTo>
                  <a:lnTo>
                    <a:pt x="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6" name="Google Shape;1826;p47"/>
            <p:cNvSpPr/>
            <p:nvPr/>
          </p:nvSpPr>
          <p:spPr>
            <a:xfrm>
              <a:off x="6531737" y="2411885"/>
              <a:ext cx="125233" cy="133414"/>
            </a:xfrm>
            <a:custGeom>
              <a:rect b="b" l="l" r="r" t="t"/>
              <a:pathLst>
                <a:path extrusionOk="0" h="1627" w="1527">
                  <a:moveTo>
                    <a:pt x="646" y="0"/>
                  </a:moveTo>
                  <a:lnTo>
                    <a:pt x="1" y="1121"/>
                  </a:lnTo>
                  <a:lnTo>
                    <a:pt x="872" y="1627"/>
                  </a:lnTo>
                  <a:lnTo>
                    <a:pt x="1526" y="496"/>
                  </a:lnTo>
                  <a:lnTo>
                    <a:pt x="646" y="0"/>
                  </a:lnTo>
                  <a:close/>
                </a:path>
              </a:pathLst>
            </a:custGeom>
            <a:solidFill>
              <a:srgbClr val="FDF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7" name="Google Shape;1827;p47"/>
            <p:cNvSpPr/>
            <p:nvPr/>
          </p:nvSpPr>
          <p:spPr>
            <a:xfrm>
              <a:off x="6521486" y="2375969"/>
              <a:ext cx="83407" cy="139400"/>
            </a:xfrm>
            <a:custGeom>
              <a:rect b="b" l="l" r="r" t="t"/>
              <a:pathLst>
                <a:path extrusionOk="0" h="1700" w="1017">
                  <a:moveTo>
                    <a:pt x="1" y="0"/>
                  </a:moveTo>
                  <a:lnTo>
                    <a:pt x="1" y="1482"/>
                  </a:lnTo>
                  <a:lnTo>
                    <a:pt x="366" y="1699"/>
                  </a:lnTo>
                  <a:lnTo>
                    <a:pt x="1016" y="578"/>
                  </a:lnTo>
                  <a:lnTo>
                    <a:pt x="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8" name="Google Shape;1828;p47"/>
            <p:cNvSpPr/>
            <p:nvPr/>
          </p:nvSpPr>
          <p:spPr>
            <a:xfrm>
              <a:off x="6663943" y="2450917"/>
              <a:ext cx="222664" cy="179088"/>
            </a:xfrm>
            <a:custGeom>
              <a:rect b="b" l="l" r="r" t="t"/>
              <a:pathLst>
                <a:path extrusionOk="0" h="2184" w="2715">
                  <a:moveTo>
                    <a:pt x="2026" y="1"/>
                  </a:moveTo>
                  <a:cubicBezTo>
                    <a:pt x="1902" y="1"/>
                    <a:pt x="1778" y="38"/>
                    <a:pt x="1670" y="116"/>
                  </a:cubicBezTo>
                  <a:lnTo>
                    <a:pt x="333" y="1088"/>
                  </a:lnTo>
                  <a:cubicBezTo>
                    <a:pt x="59" y="1281"/>
                    <a:pt x="1" y="1661"/>
                    <a:pt x="193" y="1935"/>
                  </a:cubicBezTo>
                  <a:cubicBezTo>
                    <a:pt x="312" y="2098"/>
                    <a:pt x="498" y="2183"/>
                    <a:pt x="685" y="2183"/>
                  </a:cubicBezTo>
                  <a:cubicBezTo>
                    <a:pt x="809" y="2183"/>
                    <a:pt x="933" y="2146"/>
                    <a:pt x="1040" y="2070"/>
                  </a:cubicBezTo>
                  <a:lnTo>
                    <a:pt x="2383" y="1098"/>
                  </a:lnTo>
                  <a:cubicBezTo>
                    <a:pt x="2657" y="900"/>
                    <a:pt x="2715" y="511"/>
                    <a:pt x="2508" y="241"/>
                  </a:cubicBezTo>
                  <a:lnTo>
                    <a:pt x="2508" y="236"/>
                  </a:lnTo>
                  <a:cubicBezTo>
                    <a:pt x="2387" y="82"/>
                    <a:pt x="2208" y="1"/>
                    <a:pt x="2026" y="1"/>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9" name="Google Shape;1829;p47"/>
            <p:cNvSpPr/>
            <p:nvPr/>
          </p:nvSpPr>
          <p:spPr>
            <a:xfrm>
              <a:off x="6673867" y="2454525"/>
              <a:ext cx="212740" cy="175234"/>
            </a:xfrm>
            <a:custGeom>
              <a:rect b="b" l="l" r="r" t="t"/>
              <a:pathLst>
                <a:path extrusionOk="0" h="2137" w="2594">
                  <a:moveTo>
                    <a:pt x="2132" y="0"/>
                  </a:moveTo>
                  <a:cubicBezTo>
                    <a:pt x="2233" y="260"/>
                    <a:pt x="2146" y="553"/>
                    <a:pt x="1925" y="717"/>
                  </a:cubicBezTo>
                  <a:lnTo>
                    <a:pt x="582" y="1684"/>
                  </a:lnTo>
                  <a:cubicBezTo>
                    <a:pt x="478" y="1762"/>
                    <a:pt x="355" y="1800"/>
                    <a:pt x="230" y="1800"/>
                  </a:cubicBezTo>
                  <a:cubicBezTo>
                    <a:pt x="153" y="1800"/>
                    <a:pt x="75" y="1786"/>
                    <a:pt x="0" y="1756"/>
                  </a:cubicBezTo>
                  <a:lnTo>
                    <a:pt x="0" y="1756"/>
                  </a:lnTo>
                  <a:cubicBezTo>
                    <a:pt x="99" y="1998"/>
                    <a:pt x="329" y="2136"/>
                    <a:pt x="566" y="2136"/>
                  </a:cubicBezTo>
                  <a:cubicBezTo>
                    <a:pt x="688" y="2136"/>
                    <a:pt x="811" y="2099"/>
                    <a:pt x="919" y="2021"/>
                  </a:cubicBezTo>
                  <a:lnTo>
                    <a:pt x="2262" y="1054"/>
                  </a:lnTo>
                  <a:cubicBezTo>
                    <a:pt x="2536" y="852"/>
                    <a:pt x="2594" y="462"/>
                    <a:pt x="2387" y="192"/>
                  </a:cubicBezTo>
                  <a:cubicBezTo>
                    <a:pt x="2319" y="106"/>
                    <a:pt x="2233" y="38"/>
                    <a:pt x="2132"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0" name="Google Shape;1830;p47"/>
            <p:cNvSpPr/>
            <p:nvPr/>
          </p:nvSpPr>
          <p:spPr>
            <a:xfrm>
              <a:off x="6749237" y="2529637"/>
              <a:ext cx="198142" cy="161458"/>
            </a:xfrm>
            <a:custGeom>
              <a:rect b="b" l="l" r="r" t="t"/>
              <a:pathLst>
                <a:path extrusionOk="0" h="1969" w="2416">
                  <a:moveTo>
                    <a:pt x="1726" y="1"/>
                  </a:moveTo>
                  <a:cubicBezTo>
                    <a:pt x="1602" y="1"/>
                    <a:pt x="1478" y="39"/>
                    <a:pt x="1371" y="119"/>
                  </a:cubicBezTo>
                  <a:lnTo>
                    <a:pt x="342" y="864"/>
                  </a:lnTo>
                  <a:cubicBezTo>
                    <a:pt x="63" y="1062"/>
                    <a:pt x="0" y="1451"/>
                    <a:pt x="202" y="1726"/>
                  </a:cubicBezTo>
                  <a:cubicBezTo>
                    <a:pt x="320" y="1884"/>
                    <a:pt x="502" y="1968"/>
                    <a:pt x="686" y="1968"/>
                  </a:cubicBezTo>
                  <a:cubicBezTo>
                    <a:pt x="810" y="1968"/>
                    <a:pt x="936" y="1930"/>
                    <a:pt x="1044" y="1851"/>
                  </a:cubicBezTo>
                  <a:lnTo>
                    <a:pt x="2084" y="1100"/>
                  </a:lnTo>
                  <a:cubicBezTo>
                    <a:pt x="2358" y="898"/>
                    <a:pt x="2416" y="508"/>
                    <a:pt x="2209" y="239"/>
                  </a:cubicBezTo>
                  <a:cubicBezTo>
                    <a:pt x="2088" y="84"/>
                    <a:pt x="1908" y="1"/>
                    <a:pt x="1726" y="1"/>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1" name="Google Shape;1831;p47"/>
            <p:cNvSpPr/>
            <p:nvPr/>
          </p:nvSpPr>
          <p:spPr>
            <a:xfrm>
              <a:off x="6759489" y="2533409"/>
              <a:ext cx="187891" cy="157686"/>
            </a:xfrm>
            <a:custGeom>
              <a:rect b="b" l="l" r="r" t="t"/>
              <a:pathLst>
                <a:path extrusionOk="0" h="1923" w="2291">
                  <a:moveTo>
                    <a:pt x="1829" y="0"/>
                  </a:moveTo>
                  <a:cubicBezTo>
                    <a:pt x="1930" y="260"/>
                    <a:pt x="1848" y="554"/>
                    <a:pt x="1622" y="717"/>
                  </a:cubicBezTo>
                  <a:lnTo>
                    <a:pt x="578" y="1473"/>
                  </a:lnTo>
                  <a:cubicBezTo>
                    <a:pt x="472" y="1548"/>
                    <a:pt x="348" y="1586"/>
                    <a:pt x="223" y="1586"/>
                  </a:cubicBezTo>
                  <a:cubicBezTo>
                    <a:pt x="148" y="1586"/>
                    <a:pt x="72" y="1572"/>
                    <a:pt x="0" y="1545"/>
                  </a:cubicBezTo>
                  <a:lnTo>
                    <a:pt x="0" y="1545"/>
                  </a:lnTo>
                  <a:cubicBezTo>
                    <a:pt x="19" y="1593"/>
                    <a:pt x="44" y="1636"/>
                    <a:pt x="77" y="1680"/>
                  </a:cubicBezTo>
                  <a:cubicBezTo>
                    <a:pt x="195" y="1838"/>
                    <a:pt x="377" y="1922"/>
                    <a:pt x="561" y="1922"/>
                  </a:cubicBezTo>
                  <a:cubicBezTo>
                    <a:pt x="685" y="1922"/>
                    <a:pt x="811" y="1884"/>
                    <a:pt x="919" y="1805"/>
                  </a:cubicBezTo>
                  <a:lnTo>
                    <a:pt x="1959" y="1054"/>
                  </a:lnTo>
                  <a:cubicBezTo>
                    <a:pt x="2233" y="852"/>
                    <a:pt x="2291" y="462"/>
                    <a:pt x="2079" y="193"/>
                  </a:cubicBezTo>
                  <a:cubicBezTo>
                    <a:pt x="2016" y="106"/>
                    <a:pt x="1925" y="39"/>
                    <a:pt x="1829"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2" name="Google Shape;1832;p47"/>
            <p:cNvSpPr/>
            <p:nvPr/>
          </p:nvSpPr>
          <p:spPr>
            <a:xfrm>
              <a:off x="6834039" y="2608768"/>
              <a:ext cx="173702" cy="143254"/>
            </a:xfrm>
            <a:custGeom>
              <a:rect b="b" l="l" r="r" t="t"/>
              <a:pathLst>
                <a:path extrusionOk="0" h="1747" w="2118">
                  <a:moveTo>
                    <a:pt x="1429" y="0"/>
                  </a:moveTo>
                  <a:cubicBezTo>
                    <a:pt x="1305" y="0"/>
                    <a:pt x="1181" y="38"/>
                    <a:pt x="1074" y="116"/>
                  </a:cubicBezTo>
                  <a:lnTo>
                    <a:pt x="333" y="650"/>
                  </a:lnTo>
                  <a:cubicBezTo>
                    <a:pt x="63" y="847"/>
                    <a:pt x="1" y="1227"/>
                    <a:pt x="198" y="1497"/>
                  </a:cubicBezTo>
                  <a:cubicBezTo>
                    <a:pt x="317" y="1660"/>
                    <a:pt x="501" y="1747"/>
                    <a:pt x="689" y="1747"/>
                  </a:cubicBezTo>
                  <a:cubicBezTo>
                    <a:pt x="812" y="1747"/>
                    <a:pt x="936" y="1710"/>
                    <a:pt x="1045" y="1632"/>
                  </a:cubicBezTo>
                  <a:lnTo>
                    <a:pt x="1786" y="1097"/>
                  </a:lnTo>
                  <a:cubicBezTo>
                    <a:pt x="2060" y="895"/>
                    <a:pt x="2118" y="506"/>
                    <a:pt x="1911" y="236"/>
                  </a:cubicBezTo>
                  <a:cubicBezTo>
                    <a:pt x="1791" y="82"/>
                    <a:pt x="1611" y="0"/>
                    <a:pt x="1429" y="0"/>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3" name="Google Shape;1833;p47"/>
            <p:cNvSpPr/>
            <p:nvPr/>
          </p:nvSpPr>
          <p:spPr>
            <a:xfrm>
              <a:off x="6843552" y="2611556"/>
              <a:ext cx="164189" cy="140712"/>
            </a:xfrm>
            <a:custGeom>
              <a:rect b="b" l="l" r="r" t="t"/>
              <a:pathLst>
                <a:path extrusionOk="0" h="1716" w="2002">
                  <a:moveTo>
                    <a:pt x="1516" y="0"/>
                  </a:moveTo>
                  <a:cubicBezTo>
                    <a:pt x="1602" y="255"/>
                    <a:pt x="1516" y="534"/>
                    <a:pt x="1299" y="693"/>
                  </a:cubicBezTo>
                  <a:lnTo>
                    <a:pt x="558" y="1227"/>
                  </a:lnTo>
                  <a:cubicBezTo>
                    <a:pt x="451" y="1306"/>
                    <a:pt x="324" y="1346"/>
                    <a:pt x="197" y="1346"/>
                  </a:cubicBezTo>
                  <a:cubicBezTo>
                    <a:pt x="131" y="1346"/>
                    <a:pt x="64" y="1335"/>
                    <a:pt x="0" y="1314"/>
                  </a:cubicBezTo>
                  <a:lnTo>
                    <a:pt x="0" y="1314"/>
                  </a:lnTo>
                  <a:cubicBezTo>
                    <a:pt x="19" y="1367"/>
                    <a:pt x="43" y="1420"/>
                    <a:pt x="77" y="1468"/>
                  </a:cubicBezTo>
                  <a:cubicBezTo>
                    <a:pt x="196" y="1630"/>
                    <a:pt x="382" y="1716"/>
                    <a:pt x="569" y="1716"/>
                  </a:cubicBezTo>
                  <a:cubicBezTo>
                    <a:pt x="693" y="1716"/>
                    <a:pt x="817" y="1679"/>
                    <a:pt x="924" y="1602"/>
                  </a:cubicBezTo>
                  <a:lnTo>
                    <a:pt x="1665" y="1063"/>
                  </a:lnTo>
                  <a:cubicBezTo>
                    <a:pt x="1944" y="866"/>
                    <a:pt x="2002" y="476"/>
                    <a:pt x="1795" y="202"/>
                  </a:cubicBezTo>
                  <a:cubicBezTo>
                    <a:pt x="1723" y="111"/>
                    <a:pt x="1626" y="39"/>
                    <a:pt x="1516"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4" name="Google Shape;1834;p47"/>
            <p:cNvSpPr/>
            <p:nvPr/>
          </p:nvSpPr>
          <p:spPr>
            <a:xfrm>
              <a:off x="6919251" y="2687652"/>
              <a:ext cx="149263" cy="125542"/>
            </a:xfrm>
            <a:custGeom>
              <a:rect b="b" l="l" r="r" t="t"/>
              <a:pathLst>
                <a:path extrusionOk="0" h="1531" w="1820">
                  <a:moveTo>
                    <a:pt x="1131" y="1"/>
                  </a:moveTo>
                  <a:cubicBezTo>
                    <a:pt x="1007" y="1"/>
                    <a:pt x="883" y="38"/>
                    <a:pt x="776" y="116"/>
                  </a:cubicBezTo>
                  <a:lnTo>
                    <a:pt x="333" y="434"/>
                  </a:lnTo>
                  <a:cubicBezTo>
                    <a:pt x="64" y="631"/>
                    <a:pt x="1" y="1011"/>
                    <a:pt x="198" y="1281"/>
                  </a:cubicBezTo>
                  <a:cubicBezTo>
                    <a:pt x="315" y="1444"/>
                    <a:pt x="499" y="1531"/>
                    <a:pt x="688" y="1531"/>
                  </a:cubicBezTo>
                  <a:cubicBezTo>
                    <a:pt x="812" y="1531"/>
                    <a:pt x="937" y="1493"/>
                    <a:pt x="1045" y="1415"/>
                  </a:cubicBezTo>
                  <a:lnTo>
                    <a:pt x="1483" y="1098"/>
                  </a:lnTo>
                  <a:cubicBezTo>
                    <a:pt x="1762" y="896"/>
                    <a:pt x="1820" y="506"/>
                    <a:pt x="1608" y="237"/>
                  </a:cubicBezTo>
                  <a:cubicBezTo>
                    <a:pt x="1491" y="82"/>
                    <a:pt x="1312" y="1"/>
                    <a:pt x="1131" y="1"/>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5" name="Google Shape;1835;p47"/>
            <p:cNvSpPr/>
            <p:nvPr/>
          </p:nvSpPr>
          <p:spPr>
            <a:xfrm>
              <a:off x="6929174" y="2690850"/>
              <a:ext cx="139339" cy="122508"/>
            </a:xfrm>
            <a:custGeom>
              <a:rect b="b" l="l" r="r" t="t"/>
              <a:pathLst>
                <a:path extrusionOk="0" h="1494" w="1699">
                  <a:moveTo>
                    <a:pt x="1227" y="0"/>
                  </a:moveTo>
                  <a:lnTo>
                    <a:pt x="1227" y="0"/>
                  </a:lnTo>
                  <a:cubicBezTo>
                    <a:pt x="1328" y="260"/>
                    <a:pt x="1242" y="549"/>
                    <a:pt x="1020" y="712"/>
                  </a:cubicBezTo>
                  <a:lnTo>
                    <a:pt x="578" y="1030"/>
                  </a:lnTo>
                  <a:cubicBezTo>
                    <a:pt x="470" y="1107"/>
                    <a:pt x="344" y="1146"/>
                    <a:pt x="216" y="1146"/>
                  </a:cubicBezTo>
                  <a:cubicBezTo>
                    <a:pt x="143" y="1146"/>
                    <a:pt x="70" y="1133"/>
                    <a:pt x="0" y="1107"/>
                  </a:cubicBezTo>
                  <a:lnTo>
                    <a:pt x="0" y="1107"/>
                  </a:lnTo>
                  <a:cubicBezTo>
                    <a:pt x="96" y="1352"/>
                    <a:pt x="328" y="1494"/>
                    <a:pt x="567" y="1494"/>
                  </a:cubicBezTo>
                  <a:cubicBezTo>
                    <a:pt x="690" y="1494"/>
                    <a:pt x="815" y="1456"/>
                    <a:pt x="924" y="1376"/>
                  </a:cubicBezTo>
                  <a:lnTo>
                    <a:pt x="1367" y="1059"/>
                  </a:lnTo>
                  <a:cubicBezTo>
                    <a:pt x="1641" y="857"/>
                    <a:pt x="1699" y="467"/>
                    <a:pt x="1492" y="198"/>
                  </a:cubicBezTo>
                  <a:cubicBezTo>
                    <a:pt x="1420" y="111"/>
                    <a:pt x="1333" y="39"/>
                    <a:pt x="1227"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6" name="Google Shape;1836;p47"/>
            <p:cNvSpPr/>
            <p:nvPr/>
          </p:nvSpPr>
          <p:spPr>
            <a:xfrm>
              <a:off x="6935489" y="2193272"/>
              <a:ext cx="215529" cy="331526"/>
            </a:xfrm>
            <a:custGeom>
              <a:rect b="b" l="l" r="r" t="t"/>
              <a:pathLst>
                <a:path extrusionOk="0" h="4043" w="2628">
                  <a:moveTo>
                    <a:pt x="404" y="1"/>
                  </a:moveTo>
                  <a:lnTo>
                    <a:pt x="0" y="1617"/>
                  </a:lnTo>
                  <a:lnTo>
                    <a:pt x="0" y="3234"/>
                  </a:lnTo>
                  <a:cubicBezTo>
                    <a:pt x="0" y="3682"/>
                    <a:pt x="361" y="4042"/>
                    <a:pt x="809" y="4042"/>
                  </a:cubicBezTo>
                  <a:cubicBezTo>
                    <a:pt x="1256" y="4042"/>
                    <a:pt x="1617" y="3682"/>
                    <a:pt x="1617" y="3234"/>
                  </a:cubicBezTo>
                  <a:lnTo>
                    <a:pt x="1617" y="1617"/>
                  </a:lnTo>
                  <a:lnTo>
                    <a:pt x="2627"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7" name="Google Shape;1837;p47"/>
            <p:cNvSpPr/>
            <p:nvPr/>
          </p:nvSpPr>
          <p:spPr>
            <a:xfrm>
              <a:off x="6935489" y="2193272"/>
              <a:ext cx="91198" cy="331526"/>
            </a:xfrm>
            <a:custGeom>
              <a:rect b="b" l="l" r="r" t="t"/>
              <a:pathLst>
                <a:path extrusionOk="0" h="4043" w="1112">
                  <a:moveTo>
                    <a:pt x="404" y="1"/>
                  </a:moveTo>
                  <a:lnTo>
                    <a:pt x="0" y="1617"/>
                  </a:lnTo>
                  <a:lnTo>
                    <a:pt x="0" y="3234"/>
                  </a:lnTo>
                  <a:cubicBezTo>
                    <a:pt x="0" y="3682"/>
                    <a:pt x="366" y="4042"/>
                    <a:pt x="809" y="4042"/>
                  </a:cubicBezTo>
                  <a:cubicBezTo>
                    <a:pt x="914" y="4042"/>
                    <a:pt x="1016" y="4023"/>
                    <a:pt x="1112" y="3985"/>
                  </a:cubicBezTo>
                  <a:cubicBezTo>
                    <a:pt x="809" y="3860"/>
                    <a:pt x="607" y="3561"/>
                    <a:pt x="607" y="3234"/>
                  </a:cubicBezTo>
                  <a:lnTo>
                    <a:pt x="607" y="1617"/>
                  </a:lnTo>
                  <a:lnTo>
                    <a:pt x="1011" y="1"/>
                  </a:ln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8" name="Google Shape;1838;p47"/>
            <p:cNvSpPr/>
            <p:nvPr/>
          </p:nvSpPr>
          <p:spPr>
            <a:xfrm>
              <a:off x="6498768" y="1975151"/>
              <a:ext cx="1072477" cy="853456"/>
            </a:xfrm>
            <a:custGeom>
              <a:rect b="b" l="l" r="r" t="t"/>
              <a:pathLst>
                <a:path extrusionOk="0" h="10408" w="13077">
                  <a:moveTo>
                    <a:pt x="7924" y="2853"/>
                  </a:moveTo>
                  <a:lnTo>
                    <a:pt x="8958" y="3195"/>
                  </a:lnTo>
                  <a:cubicBezTo>
                    <a:pt x="8976" y="3201"/>
                    <a:pt x="8994" y="3203"/>
                    <a:pt x="9013" y="3203"/>
                  </a:cubicBezTo>
                  <a:cubicBezTo>
                    <a:pt x="9055" y="3203"/>
                    <a:pt x="9098" y="3189"/>
                    <a:pt x="9131" y="3166"/>
                  </a:cubicBezTo>
                  <a:lnTo>
                    <a:pt x="9459" y="2916"/>
                  </a:lnTo>
                  <a:lnTo>
                    <a:pt x="11725" y="5894"/>
                  </a:lnTo>
                  <a:lnTo>
                    <a:pt x="11374" y="6140"/>
                  </a:lnTo>
                  <a:cubicBezTo>
                    <a:pt x="11345" y="6125"/>
                    <a:pt x="11321" y="6111"/>
                    <a:pt x="11297" y="6096"/>
                  </a:cubicBezTo>
                  <a:lnTo>
                    <a:pt x="7370" y="3955"/>
                  </a:lnTo>
                  <a:lnTo>
                    <a:pt x="7515" y="3719"/>
                  </a:lnTo>
                  <a:cubicBezTo>
                    <a:pt x="7602" y="3572"/>
                    <a:pt x="7476" y="3433"/>
                    <a:pt x="7346" y="3433"/>
                  </a:cubicBezTo>
                  <a:cubicBezTo>
                    <a:pt x="7290" y="3433"/>
                    <a:pt x="7233" y="3459"/>
                    <a:pt x="7192" y="3522"/>
                  </a:cubicBezTo>
                  <a:lnTo>
                    <a:pt x="6783" y="4176"/>
                  </a:lnTo>
                  <a:cubicBezTo>
                    <a:pt x="6764" y="4205"/>
                    <a:pt x="6754" y="4239"/>
                    <a:pt x="6754" y="4277"/>
                  </a:cubicBezTo>
                  <a:lnTo>
                    <a:pt x="6754" y="5894"/>
                  </a:lnTo>
                  <a:cubicBezTo>
                    <a:pt x="6754" y="6236"/>
                    <a:pt x="6475" y="6510"/>
                    <a:pt x="6134" y="6510"/>
                  </a:cubicBezTo>
                  <a:cubicBezTo>
                    <a:pt x="5792" y="6510"/>
                    <a:pt x="5518" y="6236"/>
                    <a:pt x="5518" y="5894"/>
                  </a:cubicBezTo>
                  <a:lnTo>
                    <a:pt x="5518" y="4301"/>
                  </a:lnTo>
                  <a:lnTo>
                    <a:pt x="5879" y="2853"/>
                  </a:lnTo>
                  <a:close/>
                  <a:moveTo>
                    <a:pt x="3396" y="2208"/>
                  </a:moveTo>
                  <a:lnTo>
                    <a:pt x="3694" y="2382"/>
                  </a:lnTo>
                  <a:lnTo>
                    <a:pt x="1206" y="6693"/>
                  </a:lnTo>
                  <a:lnTo>
                    <a:pt x="908" y="6515"/>
                  </a:lnTo>
                  <a:lnTo>
                    <a:pt x="3396" y="2208"/>
                  </a:lnTo>
                  <a:close/>
                  <a:moveTo>
                    <a:pt x="4041" y="5990"/>
                  </a:moveTo>
                  <a:cubicBezTo>
                    <a:pt x="4170" y="5990"/>
                    <a:pt x="4296" y="6051"/>
                    <a:pt x="4377" y="6164"/>
                  </a:cubicBezTo>
                  <a:cubicBezTo>
                    <a:pt x="4512" y="6351"/>
                    <a:pt x="4474" y="6611"/>
                    <a:pt x="4286" y="6746"/>
                  </a:cubicBezTo>
                  <a:lnTo>
                    <a:pt x="2943" y="7713"/>
                  </a:lnTo>
                  <a:cubicBezTo>
                    <a:pt x="2870" y="7767"/>
                    <a:pt x="2784" y="7793"/>
                    <a:pt x="2698" y="7793"/>
                  </a:cubicBezTo>
                  <a:cubicBezTo>
                    <a:pt x="2570" y="7793"/>
                    <a:pt x="2442" y="7734"/>
                    <a:pt x="2361" y="7622"/>
                  </a:cubicBezTo>
                  <a:cubicBezTo>
                    <a:pt x="2227" y="7434"/>
                    <a:pt x="2270" y="7174"/>
                    <a:pt x="2457" y="7039"/>
                  </a:cubicBezTo>
                  <a:lnTo>
                    <a:pt x="3795" y="6072"/>
                  </a:lnTo>
                  <a:cubicBezTo>
                    <a:pt x="3870" y="6017"/>
                    <a:pt x="3956" y="5990"/>
                    <a:pt x="4041" y="5990"/>
                  </a:cubicBezTo>
                  <a:close/>
                  <a:moveTo>
                    <a:pt x="4778" y="6954"/>
                  </a:moveTo>
                  <a:cubicBezTo>
                    <a:pt x="4904" y="6954"/>
                    <a:pt x="5028" y="7012"/>
                    <a:pt x="5109" y="7116"/>
                  </a:cubicBezTo>
                  <a:cubicBezTo>
                    <a:pt x="5248" y="7304"/>
                    <a:pt x="5210" y="7569"/>
                    <a:pt x="5022" y="7708"/>
                  </a:cubicBezTo>
                  <a:lnTo>
                    <a:pt x="3983" y="8464"/>
                  </a:lnTo>
                  <a:cubicBezTo>
                    <a:pt x="3910" y="8515"/>
                    <a:pt x="3826" y="8540"/>
                    <a:pt x="3743" y="8540"/>
                  </a:cubicBezTo>
                  <a:cubicBezTo>
                    <a:pt x="3616" y="8540"/>
                    <a:pt x="3490" y="8482"/>
                    <a:pt x="3405" y="8372"/>
                  </a:cubicBezTo>
                  <a:cubicBezTo>
                    <a:pt x="3271" y="8180"/>
                    <a:pt x="3314" y="7915"/>
                    <a:pt x="3506" y="7776"/>
                  </a:cubicBezTo>
                  <a:lnTo>
                    <a:pt x="4507" y="7054"/>
                  </a:lnTo>
                  <a:cubicBezTo>
                    <a:pt x="4541" y="7030"/>
                    <a:pt x="4579" y="7006"/>
                    <a:pt x="4618" y="6986"/>
                  </a:cubicBezTo>
                  <a:cubicBezTo>
                    <a:pt x="4670" y="6965"/>
                    <a:pt x="4724" y="6954"/>
                    <a:pt x="4778" y="6954"/>
                  </a:cubicBezTo>
                  <a:close/>
                  <a:moveTo>
                    <a:pt x="5517" y="7914"/>
                  </a:moveTo>
                  <a:cubicBezTo>
                    <a:pt x="5642" y="7914"/>
                    <a:pt x="5765" y="7970"/>
                    <a:pt x="5845" y="8079"/>
                  </a:cubicBezTo>
                  <a:cubicBezTo>
                    <a:pt x="5989" y="8266"/>
                    <a:pt x="5951" y="8531"/>
                    <a:pt x="5758" y="8670"/>
                  </a:cubicBezTo>
                  <a:lnTo>
                    <a:pt x="5017" y="9205"/>
                  </a:lnTo>
                  <a:cubicBezTo>
                    <a:pt x="4947" y="9259"/>
                    <a:pt x="4860" y="9286"/>
                    <a:pt x="4771" y="9286"/>
                  </a:cubicBezTo>
                  <a:cubicBezTo>
                    <a:pt x="4750" y="9286"/>
                    <a:pt x="4730" y="9284"/>
                    <a:pt x="4709" y="9282"/>
                  </a:cubicBezTo>
                  <a:cubicBezTo>
                    <a:pt x="4344" y="9224"/>
                    <a:pt x="4228" y="8747"/>
                    <a:pt x="4531" y="8531"/>
                  </a:cubicBezTo>
                  <a:lnTo>
                    <a:pt x="5243" y="8016"/>
                  </a:lnTo>
                  <a:lnTo>
                    <a:pt x="5272" y="7992"/>
                  </a:lnTo>
                  <a:cubicBezTo>
                    <a:pt x="5346" y="7940"/>
                    <a:pt x="5432" y="7914"/>
                    <a:pt x="5517" y="7914"/>
                  </a:cubicBezTo>
                  <a:close/>
                  <a:moveTo>
                    <a:pt x="3646" y="3224"/>
                  </a:moveTo>
                  <a:lnTo>
                    <a:pt x="3997" y="3426"/>
                  </a:lnTo>
                  <a:cubicBezTo>
                    <a:pt x="4022" y="3444"/>
                    <a:pt x="4052" y="3453"/>
                    <a:pt x="4082" y="3453"/>
                  </a:cubicBezTo>
                  <a:cubicBezTo>
                    <a:pt x="4092" y="3453"/>
                    <a:pt x="4103" y="3452"/>
                    <a:pt x="4113" y="3450"/>
                  </a:cubicBezTo>
                  <a:lnTo>
                    <a:pt x="5008" y="3349"/>
                  </a:lnTo>
                  <a:lnTo>
                    <a:pt x="5330" y="3483"/>
                  </a:lnTo>
                  <a:lnTo>
                    <a:pt x="5142" y="4229"/>
                  </a:lnTo>
                  <a:cubicBezTo>
                    <a:pt x="5138" y="4244"/>
                    <a:pt x="5138" y="4258"/>
                    <a:pt x="5138" y="4273"/>
                  </a:cubicBezTo>
                  <a:lnTo>
                    <a:pt x="5138" y="5889"/>
                  </a:lnTo>
                  <a:cubicBezTo>
                    <a:pt x="5138" y="6443"/>
                    <a:pt x="5585" y="6890"/>
                    <a:pt x="6138" y="6890"/>
                  </a:cubicBezTo>
                  <a:cubicBezTo>
                    <a:pt x="6687" y="6890"/>
                    <a:pt x="7134" y="6443"/>
                    <a:pt x="7134" y="5889"/>
                  </a:cubicBezTo>
                  <a:lnTo>
                    <a:pt x="7134" y="4325"/>
                  </a:lnTo>
                  <a:lnTo>
                    <a:pt x="7168" y="4273"/>
                  </a:lnTo>
                  <a:lnTo>
                    <a:pt x="11114" y="6428"/>
                  </a:lnTo>
                  <a:cubicBezTo>
                    <a:pt x="11316" y="6539"/>
                    <a:pt x="11388" y="6789"/>
                    <a:pt x="11282" y="6996"/>
                  </a:cubicBezTo>
                  <a:lnTo>
                    <a:pt x="11282" y="6991"/>
                  </a:lnTo>
                  <a:cubicBezTo>
                    <a:pt x="11206" y="7131"/>
                    <a:pt x="11061" y="7208"/>
                    <a:pt x="10912" y="7208"/>
                  </a:cubicBezTo>
                  <a:cubicBezTo>
                    <a:pt x="10845" y="7208"/>
                    <a:pt x="10777" y="7192"/>
                    <a:pt x="10714" y="7160"/>
                  </a:cubicBezTo>
                  <a:lnTo>
                    <a:pt x="8525" y="5966"/>
                  </a:lnTo>
                  <a:cubicBezTo>
                    <a:pt x="8495" y="5951"/>
                    <a:pt x="8465" y="5945"/>
                    <a:pt x="8437" y="5945"/>
                  </a:cubicBezTo>
                  <a:cubicBezTo>
                    <a:pt x="8269" y="5945"/>
                    <a:pt x="8169" y="6191"/>
                    <a:pt x="8347" y="6298"/>
                  </a:cubicBezTo>
                  <a:lnTo>
                    <a:pt x="10180" y="7299"/>
                  </a:lnTo>
                  <a:cubicBezTo>
                    <a:pt x="10387" y="7405"/>
                    <a:pt x="10464" y="7660"/>
                    <a:pt x="10354" y="7867"/>
                  </a:cubicBezTo>
                  <a:cubicBezTo>
                    <a:pt x="10278" y="8005"/>
                    <a:pt x="10133" y="8084"/>
                    <a:pt x="9984" y="8084"/>
                  </a:cubicBezTo>
                  <a:cubicBezTo>
                    <a:pt x="9915" y="8084"/>
                    <a:pt x="9845" y="8067"/>
                    <a:pt x="9781" y="8031"/>
                  </a:cubicBezTo>
                  <a:lnTo>
                    <a:pt x="7919" y="7015"/>
                  </a:lnTo>
                  <a:cubicBezTo>
                    <a:pt x="7888" y="7000"/>
                    <a:pt x="7859" y="6994"/>
                    <a:pt x="7831" y="6994"/>
                  </a:cubicBezTo>
                  <a:cubicBezTo>
                    <a:pt x="7662" y="6994"/>
                    <a:pt x="7562" y="7240"/>
                    <a:pt x="7736" y="7347"/>
                  </a:cubicBezTo>
                  <a:lnTo>
                    <a:pt x="9242" y="8170"/>
                  </a:lnTo>
                  <a:cubicBezTo>
                    <a:pt x="9449" y="8281"/>
                    <a:pt x="9521" y="8536"/>
                    <a:pt x="9410" y="8738"/>
                  </a:cubicBezTo>
                  <a:cubicBezTo>
                    <a:pt x="9335" y="8876"/>
                    <a:pt x="9194" y="8953"/>
                    <a:pt x="9047" y="8953"/>
                  </a:cubicBezTo>
                  <a:cubicBezTo>
                    <a:pt x="8978" y="8953"/>
                    <a:pt x="8908" y="8937"/>
                    <a:pt x="8843" y="8901"/>
                  </a:cubicBezTo>
                  <a:lnTo>
                    <a:pt x="7269" y="8040"/>
                  </a:lnTo>
                  <a:cubicBezTo>
                    <a:pt x="7240" y="8026"/>
                    <a:pt x="7211" y="8020"/>
                    <a:pt x="7184" y="8020"/>
                  </a:cubicBezTo>
                  <a:cubicBezTo>
                    <a:pt x="7014" y="8020"/>
                    <a:pt x="6913" y="8265"/>
                    <a:pt x="7091" y="8377"/>
                  </a:cubicBezTo>
                  <a:lnTo>
                    <a:pt x="8313" y="9041"/>
                  </a:lnTo>
                  <a:cubicBezTo>
                    <a:pt x="8515" y="9152"/>
                    <a:pt x="8592" y="9407"/>
                    <a:pt x="8482" y="9609"/>
                  </a:cubicBezTo>
                  <a:cubicBezTo>
                    <a:pt x="8407" y="9749"/>
                    <a:pt x="8265" y="9827"/>
                    <a:pt x="8119" y="9827"/>
                  </a:cubicBezTo>
                  <a:cubicBezTo>
                    <a:pt x="8050" y="9827"/>
                    <a:pt x="7979" y="9810"/>
                    <a:pt x="7914" y="9772"/>
                  </a:cubicBezTo>
                  <a:lnTo>
                    <a:pt x="7053" y="9306"/>
                  </a:lnTo>
                  <a:cubicBezTo>
                    <a:pt x="7062" y="8877"/>
                    <a:pt x="6725" y="8521"/>
                    <a:pt x="6297" y="8497"/>
                  </a:cubicBezTo>
                  <a:cubicBezTo>
                    <a:pt x="6302" y="8483"/>
                    <a:pt x="6307" y="8464"/>
                    <a:pt x="6307" y="8449"/>
                  </a:cubicBezTo>
                  <a:cubicBezTo>
                    <a:pt x="6374" y="7982"/>
                    <a:pt x="6028" y="7559"/>
                    <a:pt x="5561" y="7535"/>
                  </a:cubicBezTo>
                  <a:cubicBezTo>
                    <a:pt x="5561" y="7520"/>
                    <a:pt x="5566" y="7501"/>
                    <a:pt x="5571" y="7487"/>
                  </a:cubicBezTo>
                  <a:cubicBezTo>
                    <a:pt x="5638" y="7020"/>
                    <a:pt x="5292" y="6597"/>
                    <a:pt x="4820" y="6573"/>
                  </a:cubicBezTo>
                  <a:cubicBezTo>
                    <a:pt x="4825" y="6558"/>
                    <a:pt x="4825" y="6539"/>
                    <a:pt x="4830" y="6524"/>
                  </a:cubicBezTo>
                  <a:cubicBezTo>
                    <a:pt x="4863" y="6308"/>
                    <a:pt x="4806" y="6091"/>
                    <a:pt x="4676" y="5923"/>
                  </a:cubicBezTo>
                  <a:cubicBezTo>
                    <a:pt x="4518" y="5716"/>
                    <a:pt x="4281" y="5607"/>
                    <a:pt x="4041" y="5607"/>
                  </a:cubicBezTo>
                  <a:cubicBezTo>
                    <a:pt x="3879" y="5607"/>
                    <a:pt x="3715" y="5657"/>
                    <a:pt x="3574" y="5759"/>
                  </a:cubicBezTo>
                  <a:lnTo>
                    <a:pt x="2251" y="6717"/>
                  </a:lnTo>
                  <a:lnTo>
                    <a:pt x="1774" y="6462"/>
                  </a:lnTo>
                  <a:lnTo>
                    <a:pt x="3646" y="3224"/>
                  </a:lnTo>
                  <a:close/>
                  <a:moveTo>
                    <a:pt x="6259" y="8876"/>
                  </a:moveTo>
                  <a:cubicBezTo>
                    <a:pt x="6384" y="8876"/>
                    <a:pt x="6506" y="8931"/>
                    <a:pt x="6586" y="9036"/>
                  </a:cubicBezTo>
                  <a:cubicBezTo>
                    <a:pt x="6658" y="9128"/>
                    <a:pt x="6687" y="9243"/>
                    <a:pt x="6668" y="9354"/>
                  </a:cubicBezTo>
                  <a:cubicBezTo>
                    <a:pt x="6653" y="9464"/>
                    <a:pt x="6591" y="9565"/>
                    <a:pt x="6499" y="9633"/>
                  </a:cubicBezTo>
                  <a:lnTo>
                    <a:pt x="6061" y="9950"/>
                  </a:lnTo>
                  <a:cubicBezTo>
                    <a:pt x="5986" y="10007"/>
                    <a:pt x="5898" y="10034"/>
                    <a:pt x="5810" y="10034"/>
                  </a:cubicBezTo>
                  <a:cubicBezTo>
                    <a:pt x="5681" y="10034"/>
                    <a:pt x="5553" y="9974"/>
                    <a:pt x="5470" y="9859"/>
                  </a:cubicBezTo>
                  <a:cubicBezTo>
                    <a:pt x="5335" y="9671"/>
                    <a:pt x="5378" y="9407"/>
                    <a:pt x="5571" y="9277"/>
                  </a:cubicBezTo>
                  <a:lnTo>
                    <a:pt x="5984" y="8974"/>
                  </a:lnTo>
                  <a:lnTo>
                    <a:pt x="6013" y="8954"/>
                  </a:lnTo>
                  <a:cubicBezTo>
                    <a:pt x="6088" y="8902"/>
                    <a:pt x="6174" y="8876"/>
                    <a:pt x="6259" y="8876"/>
                  </a:cubicBezTo>
                  <a:close/>
                  <a:moveTo>
                    <a:pt x="272" y="0"/>
                  </a:moveTo>
                  <a:cubicBezTo>
                    <a:pt x="104" y="0"/>
                    <a:pt x="0" y="240"/>
                    <a:pt x="177" y="351"/>
                  </a:cubicBezTo>
                  <a:lnTo>
                    <a:pt x="3059" y="2016"/>
                  </a:lnTo>
                  <a:lnTo>
                    <a:pt x="571" y="6327"/>
                  </a:lnTo>
                  <a:lnTo>
                    <a:pt x="364" y="6207"/>
                  </a:lnTo>
                  <a:cubicBezTo>
                    <a:pt x="332" y="6189"/>
                    <a:pt x="300" y="6182"/>
                    <a:pt x="270" y="6182"/>
                  </a:cubicBezTo>
                  <a:cubicBezTo>
                    <a:pt x="103" y="6182"/>
                    <a:pt x="1" y="6424"/>
                    <a:pt x="177" y="6534"/>
                  </a:cubicBezTo>
                  <a:lnTo>
                    <a:pt x="1178" y="7111"/>
                  </a:lnTo>
                  <a:cubicBezTo>
                    <a:pt x="1206" y="7129"/>
                    <a:pt x="1237" y="7137"/>
                    <a:pt x="1268" y="7137"/>
                  </a:cubicBezTo>
                  <a:cubicBezTo>
                    <a:pt x="1333" y="7137"/>
                    <a:pt x="1397" y="7102"/>
                    <a:pt x="1433" y="7044"/>
                  </a:cubicBezTo>
                  <a:lnTo>
                    <a:pt x="1582" y="6794"/>
                  </a:lnTo>
                  <a:lnTo>
                    <a:pt x="1986" y="7010"/>
                  </a:lnTo>
                  <a:cubicBezTo>
                    <a:pt x="1705" y="7560"/>
                    <a:pt x="2127" y="8173"/>
                    <a:pt x="2686" y="8173"/>
                  </a:cubicBezTo>
                  <a:cubicBezTo>
                    <a:pt x="2768" y="8173"/>
                    <a:pt x="2853" y="8160"/>
                    <a:pt x="2939" y="8132"/>
                  </a:cubicBezTo>
                  <a:cubicBezTo>
                    <a:pt x="2939" y="8300"/>
                    <a:pt x="2996" y="8464"/>
                    <a:pt x="3097" y="8598"/>
                  </a:cubicBezTo>
                  <a:cubicBezTo>
                    <a:pt x="3250" y="8801"/>
                    <a:pt x="3487" y="8914"/>
                    <a:pt x="3732" y="8914"/>
                  </a:cubicBezTo>
                  <a:cubicBezTo>
                    <a:pt x="3813" y="8914"/>
                    <a:pt x="3894" y="8902"/>
                    <a:pt x="3973" y="8877"/>
                  </a:cubicBezTo>
                  <a:cubicBezTo>
                    <a:pt x="3978" y="9262"/>
                    <a:pt x="4262" y="9590"/>
                    <a:pt x="4642" y="9652"/>
                  </a:cubicBezTo>
                  <a:cubicBezTo>
                    <a:pt x="4685" y="9657"/>
                    <a:pt x="4729" y="9662"/>
                    <a:pt x="4772" y="9662"/>
                  </a:cubicBezTo>
                  <a:cubicBezTo>
                    <a:pt x="4854" y="9662"/>
                    <a:pt x="4936" y="9647"/>
                    <a:pt x="5012" y="9623"/>
                  </a:cubicBezTo>
                  <a:cubicBezTo>
                    <a:pt x="5017" y="10008"/>
                    <a:pt x="5301" y="10335"/>
                    <a:pt x="5681" y="10398"/>
                  </a:cubicBezTo>
                  <a:cubicBezTo>
                    <a:pt x="5725" y="10403"/>
                    <a:pt x="5768" y="10408"/>
                    <a:pt x="5806" y="10408"/>
                  </a:cubicBezTo>
                  <a:cubicBezTo>
                    <a:pt x="5975" y="10408"/>
                    <a:pt x="6138" y="10355"/>
                    <a:pt x="6273" y="10258"/>
                  </a:cubicBezTo>
                  <a:lnTo>
                    <a:pt x="6716" y="9936"/>
                  </a:lnTo>
                  <a:cubicBezTo>
                    <a:pt x="6812" y="9869"/>
                    <a:pt x="6889" y="9782"/>
                    <a:pt x="6942" y="9681"/>
                  </a:cubicBezTo>
                  <a:lnTo>
                    <a:pt x="7722" y="10100"/>
                  </a:lnTo>
                  <a:cubicBezTo>
                    <a:pt x="7847" y="10168"/>
                    <a:pt x="7978" y="10199"/>
                    <a:pt x="8105" y="10199"/>
                  </a:cubicBezTo>
                  <a:cubicBezTo>
                    <a:pt x="8552" y="10199"/>
                    <a:pt x="8952" y="9814"/>
                    <a:pt x="8896" y="9315"/>
                  </a:cubicBezTo>
                  <a:lnTo>
                    <a:pt x="8896" y="9315"/>
                  </a:lnTo>
                  <a:cubicBezTo>
                    <a:pt x="8945" y="9324"/>
                    <a:pt x="8993" y="9329"/>
                    <a:pt x="9041" y="9329"/>
                  </a:cubicBezTo>
                  <a:cubicBezTo>
                    <a:pt x="9503" y="9329"/>
                    <a:pt x="9881" y="8924"/>
                    <a:pt x="9829" y="8444"/>
                  </a:cubicBezTo>
                  <a:lnTo>
                    <a:pt x="9829" y="8444"/>
                  </a:lnTo>
                  <a:cubicBezTo>
                    <a:pt x="9878" y="8453"/>
                    <a:pt x="9927" y="8458"/>
                    <a:pt x="9975" y="8458"/>
                  </a:cubicBezTo>
                  <a:cubicBezTo>
                    <a:pt x="10437" y="8458"/>
                    <a:pt x="10819" y="8053"/>
                    <a:pt x="10763" y="7573"/>
                  </a:cubicBezTo>
                  <a:lnTo>
                    <a:pt x="10763" y="7573"/>
                  </a:lnTo>
                  <a:cubicBezTo>
                    <a:pt x="10811" y="7583"/>
                    <a:pt x="10859" y="7583"/>
                    <a:pt x="10907" y="7588"/>
                  </a:cubicBezTo>
                  <a:cubicBezTo>
                    <a:pt x="10984" y="7588"/>
                    <a:pt x="11061" y="7573"/>
                    <a:pt x="11133" y="7554"/>
                  </a:cubicBezTo>
                  <a:cubicBezTo>
                    <a:pt x="11556" y="7429"/>
                    <a:pt x="11797" y="6986"/>
                    <a:pt x="11672" y="6563"/>
                  </a:cubicBezTo>
                  <a:cubicBezTo>
                    <a:pt x="11662" y="6515"/>
                    <a:pt x="11643" y="6472"/>
                    <a:pt x="11619" y="6423"/>
                  </a:cubicBezTo>
                  <a:lnTo>
                    <a:pt x="11951" y="6188"/>
                  </a:lnTo>
                  <a:lnTo>
                    <a:pt x="12124" y="6419"/>
                  </a:lnTo>
                  <a:cubicBezTo>
                    <a:pt x="12164" y="6467"/>
                    <a:pt x="12222" y="6493"/>
                    <a:pt x="12279" y="6493"/>
                  </a:cubicBezTo>
                  <a:cubicBezTo>
                    <a:pt x="12320" y="6493"/>
                    <a:pt x="12360" y="6480"/>
                    <a:pt x="12394" y="6452"/>
                  </a:cubicBezTo>
                  <a:lnTo>
                    <a:pt x="12918" y="6038"/>
                  </a:lnTo>
                  <a:cubicBezTo>
                    <a:pt x="13076" y="5911"/>
                    <a:pt x="12957" y="5695"/>
                    <a:pt x="12801" y="5695"/>
                  </a:cubicBezTo>
                  <a:cubicBezTo>
                    <a:pt x="12763" y="5695"/>
                    <a:pt x="12722" y="5708"/>
                    <a:pt x="12682" y="5740"/>
                  </a:cubicBezTo>
                  <a:lnTo>
                    <a:pt x="12687" y="5745"/>
                  </a:lnTo>
                  <a:lnTo>
                    <a:pt x="12312" y="6038"/>
                  </a:lnTo>
                  <a:lnTo>
                    <a:pt x="9309" y="2098"/>
                  </a:lnTo>
                  <a:lnTo>
                    <a:pt x="11027" y="996"/>
                  </a:lnTo>
                  <a:cubicBezTo>
                    <a:pt x="11196" y="879"/>
                    <a:pt x="11086" y="644"/>
                    <a:pt x="10924" y="644"/>
                  </a:cubicBezTo>
                  <a:cubicBezTo>
                    <a:pt x="10892" y="644"/>
                    <a:pt x="10859" y="653"/>
                    <a:pt x="10825" y="673"/>
                  </a:cubicBezTo>
                  <a:lnTo>
                    <a:pt x="8934" y="1886"/>
                  </a:lnTo>
                  <a:cubicBezTo>
                    <a:pt x="8843" y="1949"/>
                    <a:pt x="8819" y="2074"/>
                    <a:pt x="8886" y="2160"/>
                  </a:cubicBezTo>
                  <a:lnTo>
                    <a:pt x="9228" y="2613"/>
                  </a:lnTo>
                  <a:lnTo>
                    <a:pt x="8987" y="2800"/>
                  </a:lnTo>
                  <a:lnTo>
                    <a:pt x="8015" y="2483"/>
                  </a:lnTo>
                  <a:cubicBezTo>
                    <a:pt x="7996" y="2473"/>
                    <a:pt x="7972" y="2473"/>
                    <a:pt x="7952" y="2473"/>
                  </a:cubicBezTo>
                  <a:lnTo>
                    <a:pt x="5729" y="2473"/>
                  </a:lnTo>
                  <a:cubicBezTo>
                    <a:pt x="5726" y="2473"/>
                    <a:pt x="5723" y="2473"/>
                    <a:pt x="5720" y="2473"/>
                  </a:cubicBezTo>
                  <a:cubicBezTo>
                    <a:pt x="5637" y="2473"/>
                    <a:pt x="5565" y="2534"/>
                    <a:pt x="5547" y="2613"/>
                  </a:cubicBezTo>
                  <a:lnTo>
                    <a:pt x="5421" y="3113"/>
                  </a:lnTo>
                  <a:lnTo>
                    <a:pt x="5104" y="2983"/>
                  </a:lnTo>
                  <a:cubicBezTo>
                    <a:pt x="5082" y="2972"/>
                    <a:pt x="5058" y="2967"/>
                    <a:pt x="5033" y="2967"/>
                  </a:cubicBezTo>
                  <a:cubicBezTo>
                    <a:pt x="5025" y="2967"/>
                    <a:pt x="5016" y="2967"/>
                    <a:pt x="5008" y="2969"/>
                  </a:cubicBezTo>
                  <a:lnTo>
                    <a:pt x="4132" y="3070"/>
                  </a:lnTo>
                  <a:lnTo>
                    <a:pt x="3829" y="2896"/>
                  </a:lnTo>
                  <a:lnTo>
                    <a:pt x="4113" y="2406"/>
                  </a:lnTo>
                  <a:cubicBezTo>
                    <a:pt x="4166" y="2314"/>
                    <a:pt x="4132" y="2199"/>
                    <a:pt x="4045" y="2146"/>
                  </a:cubicBezTo>
                  <a:lnTo>
                    <a:pt x="364" y="24"/>
                  </a:lnTo>
                  <a:cubicBezTo>
                    <a:pt x="332" y="7"/>
                    <a:pt x="301" y="0"/>
                    <a:pt x="27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9" name="Google Shape;1839;p47"/>
            <p:cNvSpPr/>
            <p:nvPr/>
          </p:nvSpPr>
          <p:spPr>
            <a:xfrm>
              <a:off x="7440200" y="1929231"/>
              <a:ext cx="130810" cy="87002"/>
            </a:xfrm>
            <a:custGeom>
              <a:rect b="b" l="l" r="r" t="t"/>
              <a:pathLst>
                <a:path extrusionOk="0" h="1061" w="1595">
                  <a:moveTo>
                    <a:pt x="1324" y="1"/>
                  </a:moveTo>
                  <a:cubicBezTo>
                    <a:pt x="1292" y="1"/>
                    <a:pt x="1258" y="10"/>
                    <a:pt x="1223" y="30"/>
                  </a:cubicBezTo>
                  <a:lnTo>
                    <a:pt x="159" y="714"/>
                  </a:lnTo>
                  <a:cubicBezTo>
                    <a:pt x="0" y="815"/>
                    <a:pt x="73" y="1060"/>
                    <a:pt x="265" y="1060"/>
                  </a:cubicBezTo>
                  <a:cubicBezTo>
                    <a:pt x="299" y="1060"/>
                    <a:pt x="337" y="1051"/>
                    <a:pt x="366" y="1031"/>
                  </a:cubicBezTo>
                  <a:lnTo>
                    <a:pt x="1430" y="348"/>
                  </a:lnTo>
                  <a:cubicBezTo>
                    <a:pt x="1594" y="232"/>
                    <a:pt x="1487" y="1"/>
                    <a:pt x="132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3" name="Shape 1843"/>
        <p:cNvGrpSpPr/>
        <p:nvPr/>
      </p:nvGrpSpPr>
      <p:grpSpPr>
        <a:xfrm>
          <a:off x="0" y="0"/>
          <a:ext cx="0" cy="0"/>
          <a:chOff x="0" y="0"/>
          <a:chExt cx="0" cy="0"/>
        </a:xfrm>
      </p:grpSpPr>
      <p:sp>
        <p:nvSpPr>
          <p:cNvPr id="1844" name="Google Shape;1844;p48"/>
          <p:cNvSpPr txBox="1"/>
          <p:nvPr>
            <p:ph idx="1" type="subTitle"/>
          </p:nvPr>
        </p:nvSpPr>
        <p:spPr>
          <a:xfrm>
            <a:off x="544225" y="256100"/>
            <a:ext cx="7470000" cy="44928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800">
                <a:solidFill>
                  <a:schemeClr val="accent5"/>
                </a:solidFill>
                <a:latin typeface="Arial"/>
                <a:ea typeface="Arial"/>
                <a:cs typeface="Arial"/>
                <a:sym typeface="Arial"/>
              </a:rPr>
              <a:t>Growth and Success as an Entrepreneur</a:t>
            </a:r>
            <a:r>
              <a:rPr lang="en" sz="1800">
                <a:solidFill>
                  <a:schemeClr val="accent5"/>
                </a:solidFill>
                <a:latin typeface="Arial"/>
                <a:ea typeface="Arial"/>
                <a:cs typeface="Arial"/>
                <a:sym typeface="Arial"/>
              </a:rPr>
              <a:t> </a:t>
            </a:r>
            <a:endParaRPr sz="1800">
              <a:solidFill>
                <a:schemeClr val="accent5"/>
              </a:solidFill>
              <a:latin typeface="Arial"/>
              <a:ea typeface="Arial"/>
              <a:cs typeface="Arial"/>
              <a:sym typeface="Arial"/>
            </a:endParaRPr>
          </a:p>
          <a:p>
            <a:pPr indent="457200" lvl="0" marL="0" rtl="0" algn="just">
              <a:lnSpc>
                <a:spcPct val="115000"/>
              </a:lnSpc>
              <a:spcBef>
                <a:spcPts val="1200"/>
              </a:spcBef>
              <a:spcAft>
                <a:spcPts val="0"/>
              </a:spcAft>
              <a:buClr>
                <a:schemeClr val="accent5"/>
              </a:buClr>
              <a:buSzPts val="1100"/>
              <a:buFont typeface="Arial"/>
              <a:buNone/>
            </a:pPr>
            <a:r>
              <a:rPr lang="en" sz="1800">
                <a:solidFill>
                  <a:schemeClr val="accent5"/>
                </a:solidFill>
                <a:latin typeface="Arial"/>
                <a:ea typeface="Arial"/>
                <a:cs typeface="Arial"/>
                <a:sym typeface="Arial"/>
              </a:rPr>
              <a:t>Ciavarella et al. (2004) find that high conscientiousness positively relates to long-term venture survival (eight years at years or more), compared to a negative relationship for the entrepreneur's openness to experience and no relationship for the other Big-5 personality traits. </a:t>
            </a:r>
            <a:endParaRPr sz="1800">
              <a:solidFill>
                <a:schemeClr val="accent5"/>
              </a:solidFill>
              <a:latin typeface="Arial"/>
              <a:ea typeface="Arial"/>
              <a:cs typeface="Arial"/>
              <a:sym typeface="Arial"/>
            </a:endParaRPr>
          </a:p>
          <a:p>
            <a:pPr indent="0" lvl="0" marL="0" rtl="0" algn="l">
              <a:spcBef>
                <a:spcPts val="0"/>
              </a:spcBef>
              <a:spcAft>
                <a:spcPts val="0"/>
              </a:spcAft>
              <a:buNone/>
            </a:pPr>
            <a:r>
              <a:t/>
            </a:r>
            <a:endParaRPr sz="1200">
              <a:solidFill>
                <a:schemeClr val="accent5"/>
              </a:solidFill>
              <a:latin typeface="Arial"/>
              <a:ea typeface="Arial"/>
              <a:cs typeface="Arial"/>
              <a:sym typeface="Arial"/>
            </a:endParaRPr>
          </a:p>
        </p:txBody>
      </p:sp>
      <p:grpSp>
        <p:nvGrpSpPr>
          <p:cNvPr id="1845" name="Google Shape;1845;p48"/>
          <p:cNvGrpSpPr/>
          <p:nvPr/>
        </p:nvGrpSpPr>
        <p:grpSpPr>
          <a:xfrm>
            <a:off x="8212658" y="4132433"/>
            <a:ext cx="931339" cy="781018"/>
            <a:chOff x="6498768" y="1929231"/>
            <a:chExt cx="1072477" cy="899376"/>
          </a:xfrm>
        </p:grpSpPr>
        <p:sp>
          <p:nvSpPr>
            <p:cNvPr id="1846" name="Google Shape;1846;p48"/>
            <p:cNvSpPr/>
            <p:nvPr/>
          </p:nvSpPr>
          <p:spPr>
            <a:xfrm>
              <a:off x="6999788" y="2142022"/>
              <a:ext cx="545875" cy="496838"/>
            </a:xfrm>
            <a:custGeom>
              <a:rect b="b" l="l" r="r" t="t"/>
              <a:pathLst>
                <a:path extrusionOk="0" h="6059" w="6656">
                  <a:moveTo>
                    <a:pt x="4192" y="0"/>
                  </a:moveTo>
                  <a:lnTo>
                    <a:pt x="2912" y="977"/>
                  </a:lnTo>
                  <a:lnTo>
                    <a:pt x="1843" y="626"/>
                  </a:lnTo>
                  <a:lnTo>
                    <a:pt x="1" y="2127"/>
                  </a:lnTo>
                  <a:lnTo>
                    <a:pt x="2844" y="6058"/>
                  </a:lnTo>
                  <a:lnTo>
                    <a:pt x="6655" y="3349"/>
                  </a:lnTo>
                  <a:lnTo>
                    <a:pt x="4192" y="0"/>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7" name="Google Shape;1847;p48"/>
            <p:cNvSpPr/>
            <p:nvPr/>
          </p:nvSpPr>
          <p:spPr>
            <a:xfrm>
              <a:off x="7239759" y="1944729"/>
              <a:ext cx="309023" cy="547678"/>
            </a:xfrm>
            <a:custGeom>
              <a:rect b="b" l="l" r="r" t="t"/>
              <a:pathLst>
                <a:path extrusionOk="0" h="6679" w="3768">
                  <a:moveTo>
                    <a:pt x="3768" y="0"/>
                  </a:moveTo>
                  <a:lnTo>
                    <a:pt x="0" y="2421"/>
                  </a:lnTo>
                  <a:lnTo>
                    <a:pt x="3248" y="6679"/>
                  </a:lnTo>
                  <a:lnTo>
                    <a:pt x="3768" y="6265"/>
                  </a:lnTo>
                  <a:lnTo>
                    <a:pt x="3768"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8" name="Google Shape;1848;p48"/>
            <p:cNvSpPr/>
            <p:nvPr/>
          </p:nvSpPr>
          <p:spPr>
            <a:xfrm>
              <a:off x="7447663" y="2349565"/>
              <a:ext cx="101121" cy="142844"/>
            </a:xfrm>
            <a:custGeom>
              <a:rect b="b" l="l" r="r" t="t"/>
              <a:pathLst>
                <a:path extrusionOk="0" h="1742" w="1233">
                  <a:moveTo>
                    <a:pt x="1233" y="0"/>
                  </a:moveTo>
                  <a:lnTo>
                    <a:pt x="1" y="813"/>
                  </a:lnTo>
                  <a:lnTo>
                    <a:pt x="713" y="1742"/>
                  </a:lnTo>
                  <a:lnTo>
                    <a:pt x="1233" y="1328"/>
                  </a:lnTo>
                  <a:lnTo>
                    <a:pt x="123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9" name="Google Shape;1849;p48"/>
            <p:cNvSpPr/>
            <p:nvPr/>
          </p:nvSpPr>
          <p:spPr>
            <a:xfrm>
              <a:off x="7035300" y="2306105"/>
              <a:ext cx="415229" cy="276012"/>
            </a:xfrm>
            <a:custGeom>
              <a:rect b="b" l="l" r="r" t="t"/>
              <a:pathLst>
                <a:path extrusionOk="0" h="3366" w="5063">
                  <a:moveTo>
                    <a:pt x="583" y="1"/>
                  </a:moveTo>
                  <a:lnTo>
                    <a:pt x="1" y="1069"/>
                  </a:lnTo>
                  <a:lnTo>
                    <a:pt x="4081" y="3292"/>
                  </a:lnTo>
                  <a:cubicBezTo>
                    <a:pt x="4173" y="3342"/>
                    <a:pt x="4273" y="3366"/>
                    <a:pt x="4372" y="3366"/>
                  </a:cubicBezTo>
                  <a:cubicBezTo>
                    <a:pt x="4587" y="3366"/>
                    <a:pt x="4795" y="3253"/>
                    <a:pt x="4904" y="3051"/>
                  </a:cubicBezTo>
                  <a:cubicBezTo>
                    <a:pt x="5063" y="2758"/>
                    <a:pt x="4957" y="2387"/>
                    <a:pt x="4663" y="2229"/>
                  </a:cubicBezTo>
                  <a:lnTo>
                    <a:pt x="583"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0" name="Google Shape;1850;p48"/>
            <p:cNvSpPr/>
            <p:nvPr/>
          </p:nvSpPr>
          <p:spPr>
            <a:xfrm>
              <a:off x="7197522" y="2445013"/>
              <a:ext cx="243577" cy="136858"/>
            </a:xfrm>
            <a:custGeom>
              <a:rect b="b" l="l" r="r" t="t"/>
              <a:pathLst>
                <a:path extrusionOk="0" h="1669" w="2970">
                  <a:moveTo>
                    <a:pt x="265" y="1"/>
                  </a:moveTo>
                  <a:lnTo>
                    <a:pt x="0" y="453"/>
                  </a:lnTo>
                  <a:lnTo>
                    <a:pt x="2103" y="1593"/>
                  </a:lnTo>
                  <a:cubicBezTo>
                    <a:pt x="2196" y="1645"/>
                    <a:pt x="2296" y="1669"/>
                    <a:pt x="2394" y="1669"/>
                  </a:cubicBezTo>
                  <a:cubicBezTo>
                    <a:pt x="2644" y="1669"/>
                    <a:pt x="2883" y="1511"/>
                    <a:pt x="2969" y="1252"/>
                  </a:cubicBezTo>
                  <a:lnTo>
                    <a:pt x="2969" y="1252"/>
                  </a:lnTo>
                  <a:cubicBezTo>
                    <a:pt x="2906" y="1273"/>
                    <a:pt x="2840" y="1283"/>
                    <a:pt x="2775" y="1283"/>
                  </a:cubicBezTo>
                  <a:cubicBezTo>
                    <a:pt x="2676" y="1283"/>
                    <a:pt x="2578" y="1259"/>
                    <a:pt x="2488" y="1213"/>
                  </a:cubicBezTo>
                  <a:lnTo>
                    <a:pt x="265"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1" name="Google Shape;1851;p48"/>
            <p:cNvSpPr/>
            <p:nvPr/>
          </p:nvSpPr>
          <p:spPr>
            <a:xfrm>
              <a:off x="6958781" y="2377527"/>
              <a:ext cx="415229" cy="275930"/>
            </a:xfrm>
            <a:custGeom>
              <a:rect b="b" l="l" r="r" t="t"/>
              <a:pathLst>
                <a:path extrusionOk="0" h="3365" w="5063">
                  <a:moveTo>
                    <a:pt x="582" y="1"/>
                  </a:moveTo>
                  <a:lnTo>
                    <a:pt x="0" y="1064"/>
                  </a:lnTo>
                  <a:lnTo>
                    <a:pt x="4081" y="3292"/>
                  </a:lnTo>
                  <a:cubicBezTo>
                    <a:pt x="4172" y="3341"/>
                    <a:pt x="4269" y="3365"/>
                    <a:pt x="4366" y="3365"/>
                  </a:cubicBezTo>
                  <a:cubicBezTo>
                    <a:pt x="4581" y="3365"/>
                    <a:pt x="4790" y="3249"/>
                    <a:pt x="4903" y="3047"/>
                  </a:cubicBezTo>
                  <a:cubicBezTo>
                    <a:pt x="5062" y="2753"/>
                    <a:pt x="4956" y="2387"/>
                    <a:pt x="4663" y="2229"/>
                  </a:cubicBezTo>
                  <a:lnTo>
                    <a:pt x="582"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2" name="Google Shape;1852;p48"/>
            <p:cNvSpPr/>
            <p:nvPr/>
          </p:nvSpPr>
          <p:spPr>
            <a:xfrm>
              <a:off x="7147740" y="2534557"/>
              <a:ext cx="216759" cy="118982"/>
            </a:xfrm>
            <a:custGeom>
              <a:rect b="b" l="l" r="r" t="t"/>
              <a:pathLst>
                <a:path extrusionOk="0" h="1451" w="2643">
                  <a:moveTo>
                    <a:pt x="237" y="1"/>
                  </a:moveTo>
                  <a:lnTo>
                    <a:pt x="1" y="410"/>
                  </a:lnTo>
                  <a:lnTo>
                    <a:pt x="1777" y="1377"/>
                  </a:lnTo>
                  <a:cubicBezTo>
                    <a:pt x="1870" y="1427"/>
                    <a:pt x="1969" y="1450"/>
                    <a:pt x="2066" y="1450"/>
                  </a:cubicBezTo>
                  <a:cubicBezTo>
                    <a:pt x="2316" y="1450"/>
                    <a:pt x="2553" y="1296"/>
                    <a:pt x="2643" y="1040"/>
                  </a:cubicBezTo>
                  <a:lnTo>
                    <a:pt x="2643" y="1040"/>
                  </a:lnTo>
                  <a:cubicBezTo>
                    <a:pt x="2562" y="1076"/>
                    <a:pt x="2476" y="1094"/>
                    <a:pt x="2389" y="1094"/>
                  </a:cubicBezTo>
                  <a:cubicBezTo>
                    <a:pt x="2289" y="1094"/>
                    <a:pt x="2189" y="1070"/>
                    <a:pt x="2099" y="1021"/>
                  </a:cubicBezTo>
                  <a:lnTo>
                    <a:pt x="237"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3" name="Google Shape;1853;p48"/>
            <p:cNvSpPr/>
            <p:nvPr/>
          </p:nvSpPr>
          <p:spPr>
            <a:xfrm>
              <a:off x="6882181" y="2448949"/>
              <a:ext cx="415229" cy="275930"/>
            </a:xfrm>
            <a:custGeom>
              <a:rect b="b" l="l" r="r" t="t"/>
              <a:pathLst>
                <a:path extrusionOk="0" h="3365" w="5063">
                  <a:moveTo>
                    <a:pt x="578" y="1"/>
                  </a:moveTo>
                  <a:lnTo>
                    <a:pt x="1" y="1064"/>
                  </a:lnTo>
                  <a:lnTo>
                    <a:pt x="4081" y="3292"/>
                  </a:lnTo>
                  <a:cubicBezTo>
                    <a:pt x="4172" y="3341"/>
                    <a:pt x="4270" y="3364"/>
                    <a:pt x="4367" y="3364"/>
                  </a:cubicBezTo>
                  <a:cubicBezTo>
                    <a:pt x="4581" y="3364"/>
                    <a:pt x="4789" y="3249"/>
                    <a:pt x="4899" y="3046"/>
                  </a:cubicBezTo>
                  <a:cubicBezTo>
                    <a:pt x="5063" y="2753"/>
                    <a:pt x="4952" y="2387"/>
                    <a:pt x="4658" y="2228"/>
                  </a:cubicBezTo>
                  <a:lnTo>
                    <a:pt x="578"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4" name="Google Shape;1854;p48"/>
            <p:cNvSpPr/>
            <p:nvPr/>
          </p:nvSpPr>
          <p:spPr>
            <a:xfrm>
              <a:off x="7097630" y="2621806"/>
              <a:ext cx="189121" cy="103156"/>
            </a:xfrm>
            <a:custGeom>
              <a:rect b="b" l="l" r="r" t="t"/>
              <a:pathLst>
                <a:path extrusionOk="0" h="1258" w="2306">
                  <a:moveTo>
                    <a:pt x="232" y="0"/>
                  </a:moveTo>
                  <a:lnTo>
                    <a:pt x="1" y="390"/>
                  </a:lnTo>
                  <a:lnTo>
                    <a:pt x="1454" y="1184"/>
                  </a:lnTo>
                  <a:cubicBezTo>
                    <a:pt x="1546" y="1234"/>
                    <a:pt x="1645" y="1257"/>
                    <a:pt x="1742" y="1257"/>
                  </a:cubicBezTo>
                  <a:cubicBezTo>
                    <a:pt x="1980" y="1257"/>
                    <a:pt x="2210" y="1115"/>
                    <a:pt x="2306" y="876"/>
                  </a:cubicBezTo>
                  <a:lnTo>
                    <a:pt x="2306" y="876"/>
                  </a:lnTo>
                  <a:cubicBezTo>
                    <a:pt x="2232" y="905"/>
                    <a:pt x="2154" y="920"/>
                    <a:pt x="2076" y="920"/>
                  </a:cubicBezTo>
                  <a:cubicBezTo>
                    <a:pt x="1975" y="920"/>
                    <a:pt x="1875" y="896"/>
                    <a:pt x="1786" y="847"/>
                  </a:cubicBezTo>
                  <a:lnTo>
                    <a:pt x="232" y="0"/>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5" name="Google Shape;1855;p48"/>
            <p:cNvSpPr/>
            <p:nvPr/>
          </p:nvSpPr>
          <p:spPr>
            <a:xfrm>
              <a:off x="6805252" y="2520371"/>
              <a:ext cx="415229" cy="275930"/>
            </a:xfrm>
            <a:custGeom>
              <a:rect b="b" l="l" r="r" t="t"/>
              <a:pathLst>
                <a:path extrusionOk="0" h="3365" w="5063">
                  <a:moveTo>
                    <a:pt x="583" y="1"/>
                  </a:moveTo>
                  <a:lnTo>
                    <a:pt x="0" y="1064"/>
                  </a:lnTo>
                  <a:lnTo>
                    <a:pt x="4081" y="3292"/>
                  </a:lnTo>
                  <a:cubicBezTo>
                    <a:pt x="4172" y="3341"/>
                    <a:pt x="4271" y="3364"/>
                    <a:pt x="4368" y="3364"/>
                  </a:cubicBezTo>
                  <a:cubicBezTo>
                    <a:pt x="4584" y="3364"/>
                    <a:pt x="4794" y="3250"/>
                    <a:pt x="4904" y="3051"/>
                  </a:cubicBezTo>
                  <a:cubicBezTo>
                    <a:pt x="5062" y="2758"/>
                    <a:pt x="4956" y="2387"/>
                    <a:pt x="4663" y="2228"/>
                  </a:cubicBezTo>
                  <a:lnTo>
                    <a:pt x="583"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6" name="Google Shape;1856;p48"/>
            <p:cNvSpPr/>
            <p:nvPr/>
          </p:nvSpPr>
          <p:spPr>
            <a:xfrm>
              <a:off x="7047930" y="2704626"/>
              <a:ext cx="162713" cy="91758"/>
            </a:xfrm>
            <a:custGeom>
              <a:rect b="b" l="l" r="r" t="t"/>
              <a:pathLst>
                <a:path extrusionOk="0" h="1119" w="1984">
                  <a:moveTo>
                    <a:pt x="246" y="1"/>
                  </a:moveTo>
                  <a:lnTo>
                    <a:pt x="1" y="434"/>
                  </a:lnTo>
                  <a:lnTo>
                    <a:pt x="1122" y="1045"/>
                  </a:lnTo>
                  <a:cubicBezTo>
                    <a:pt x="1214" y="1095"/>
                    <a:pt x="1314" y="1118"/>
                    <a:pt x="1412" y="1118"/>
                  </a:cubicBezTo>
                  <a:cubicBezTo>
                    <a:pt x="1627" y="1118"/>
                    <a:pt x="1836" y="1005"/>
                    <a:pt x="1945" y="804"/>
                  </a:cubicBezTo>
                  <a:cubicBezTo>
                    <a:pt x="1959" y="775"/>
                    <a:pt x="1973" y="746"/>
                    <a:pt x="1983" y="718"/>
                  </a:cubicBezTo>
                  <a:lnTo>
                    <a:pt x="1983" y="718"/>
                  </a:lnTo>
                  <a:cubicBezTo>
                    <a:pt x="1917" y="741"/>
                    <a:pt x="1848" y="753"/>
                    <a:pt x="1779" y="753"/>
                  </a:cubicBezTo>
                  <a:cubicBezTo>
                    <a:pt x="1679" y="753"/>
                    <a:pt x="1579" y="728"/>
                    <a:pt x="1487" y="679"/>
                  </a:cubicBezTo>
                  <a:lnTo>
                    <a:pt x="246"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7" name="Google Shape;1857;p48"/>
            <p:cNvSpPr/>
            <p:nvPr/>
          </p:nvSpPr>
          <p:spPr>
            <a:xfrm>
              <a:off x="6554619" y="2176708"/>
              <a:ext cx="528489" cy="478716"/>
            </a:xfrm>
            <a:custGeom>
              <a:rect b="b" l="l" r="r" t="t"/>
              <a:pathLst>
                <a:path extrusionOk="0" h="5838" w="6444">
                  <a:moveTo>
                    <a:pt x="2017" y="1"/>
                  </a:moveTo>
                  <a:lnTo>
                    <a:pt x="1" y="3638"/>
                  </a:lnTo>
                  <a:lnTo>
                    <a:pt x="4125" y="5837"/>
                  </a:lnTo>
                  <a:lnTo>
                    <a:pt x="6444" y="1579"/>
                  </a:lnTo>
                  <a:lnTo>
                    <a:pt x="4351" y="698"/>
                  </a:lnTo>
                  <a:lnTo>
                    <a:pt x="3412" y="809"/>
                  </a:lnTo>
                  <a:lnTo>
                    <a:pt x="2017"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8" name="Google Shape;1858;p48"/>
            <p:cNvSpPr/>
            <p:nvPr/>
          </p:nvSpPr>
          <p:spPr>
            <a:xfrm>
              <a:off x="6531737" y="2123080"/>
              <a:ext cx="291308" cy="421808"/>
            </a:xfrm>
            <a:custGeom>
              <a:rect b="b" l="l" r="r" t="t"/>
              <a:pathLst>
                <a:path extrusionOk="0" h="5144" w="3552">
                  <a:moveTo>
                    <a:pt x="2676" y="0"/>
                  </a:moveTo>
                  <a:lnTo>
                    <a:pt x="1" y="4639"/>
                  </a:lnTo>
                  <a:lnTo>
                    <a:pt x="872" y="5144"/>
                  </a:lnTo>
                  <a:lnTo>
                    <a:pt x="3552" y="505"/>
                  </a:lnTo>
                  <a:lnTo>
                    <a:pt x="2676" y="0"/>
                  </a:lnTo>
                  <a:close/>
                </a:path>
              </a:pathLst>
            </a:custGeom>
            <a:solidFill>
              <a:srgbClr val="FEFEF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9" name="Google Shape;1859;p48"/>
            <p:cNvSpPr/>
            <p:nvPr/>
          </p:nvSpPr>
          <p:spPr>
            <a:xfrm>
              <a:off x="6521486" y="1990485"/>
              <a:ext cx="249892" cy="524882"/>
            </a:xfrm>
            <a:custGeom>
              <a:rect b="b" l="l" r="r" t="t"/>
              <a:pathLst>
                <a:path extrusionOk="0" h="6401" w="3047">
                  <a:moveTo>
                    <a:pt x="1" y="0"/>
                  </a:moveTo>
                  <a:lnTo>
                    <a:pt x="1" y="6183"/>
                  </a:lnTo>
                  <a:lnTo>
                    <a:pt x="366" y="6400"/>
                  </a:lnTo>
                  <a:lnTo>
                    <a:pt x="3047" y="1762"/>
                  </a:lnTo>
                  <a:lnTo>
                    <a:pt x="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0" name="Google Shape;1860;p48"/>
            <p:cNvSpPr/>
            <p:nvPr/>
          </p:nvSpPr>
          <p:spPr>
            <a:xfrm>
              <a:off x="6531737" y="2411885"/>
              <a:ext cx="125233" cy="133414"/>
            </a:xfrm>
            <a:custGeom>
              <a:rect b="b" l="l" r="r" t="t"/>
              <a:pathLst>
                <a:path extrusionOk="0" h="1627" w="1527">
                  <a:moveTo>
                    <a:pt x="646" y="0"/>
                  </a:moveTo>
                  <a:lnTo>
                    <a:pt x="1" y="1121"/>
                  </a:lnTo>
                  <a:lnTo>
                    <a:pt x="872" y="1627"/>
                  </a:lnTo>
                  <a:lnTo>
                    <a:pt x="1526" y="496"/>
                  </a:lnTo>
                  <a:lnTo>
                    <a:pt x="646" y="0"/>
                  </a:lnTo>
                  <a:close/>
                </a:path>
              </a:pathLst>
            </a:custGeom>
            <a:solidFill>
              <a:srgbClr val="FDF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1" name="Google Shape;1861;p48"/>
            <p:cNvSpPr/>
            <p:nvPr/>
          </p:nvSpPr>
          <p:spPr>
            <a:xfrm>
              <a:off x="6521486" y="2375969"/>
              <a:ext cx="83407" cy="139400"/>
            </a:xfrm>
            <a:custGeom>
              <a:rect b="b" l="l" r="r" t="t"/>
              <a:pathLst>
                <a:path extrusionOk="0" h="1700" w="1017">
                  <a:moveTo>
                    <a:pt x="1" y="0"/>
                  </a:moveTo>
                  <a:lnTo>
                    <a:pt x="1" y="1482"/>
                  </a:lnTo>
                  <a:lnTo>
                    <a:pt x="366" y="1699"/>
                  </a:lnTo>
                  <a:lnTo>
                    <a:pt x="1016" y="578"/>
                  </a:lnTo>
                  <a:lnTo>
                    <a:pt x="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2" name="Google Shape;1862;p48"/>
            <p:cNvSpPr/>
            <p:nvPr/>
          </p:nvSpPr>
          <p:spPr>
            <a:xfrm>
              <a:off x="6663943" y="2450917"/>
              <a:ext cx="222664" cy="179088"/>
            </a:xfrm>
            <a:custGeom>
              <a:rect b="b" l="l" r="r" t="t"/>
              <a:pathLst>
                <a:path extrusionOk="0" h="2184" w="2715">
                  <a:moveTo>
                    <a:pt x="2026" y="1"/>
                  </a:moveTo>
                  <a:cubicBezTo>
                    <a:pt x="1902" y="1"/>
                    <a:pt x="1778" y="38"/>
                    <a:pt x="1670" y="116"/>
                  </a:cubicBezTo>
                  <a:lnTo>
                    <a:pt x="333" y="1088"/>
                  </a:lnTo>
                  <a:cubicBezTo>
                    <a:pt x="59" y="1281"/>
                    <a:pt x="1" y="1661"/>
                    <a:pt x="193" y="1935"/>
                  </a:cubicBezTo>
                  <a:cubicBezTo>
                    <a:pt x="312" y="2098"/>
                    <a:pt x="498" y="2183"/>
                    <a:pt x="685" y="2183"/>
                  </a:cubicBezTo>
                  <a:cubicBezTo>
                    <a:pt x="809" y="2183"/>
                    <a:pt x="933" y="2146"/>
                    <a:pt x="1040" y="2070"/>
                  </a:cubicBezTo>
                  <a:lnTo>
                    <a:pt x="2383" y="1098"/>
                  </a:lnTo>
                  <a:cubicBezTo>
                    <a:pt x="2657" y="900"/>
                    <a:pt x="2715" y="511"/>
                    <a:pt x="2508" y="241"/>
                  </a:cubicBezTo>
                  <a:lnTo>
                    <a:pt x="2508" y="236"/>
                  </a:lnTo>
                  <a:cubicBezTo>
                    <a:pt x="2387" y="82"/>
                    <a:pt x="2208" y="1"/>
                    <a:pt x="2026" y="1"/>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3" name="Google Shape;1863;p48"/>
            <p:cNvSpPr/>
            <p:nvPr/>
          </p:nvSpPr>
          <p:spPr>
            <a:xfrm>
              <a:off x="6673867" y="2454525"/>
              <a:ext cx="212740" cy="175234"/>
            </a:xfrm>
            <a:custGeom>
              <a:rect b="b" l="l" r="r" t="t"/>
              <a:pathLst>
                <a:path extrusionOk="0" h="2137" w="2594">
                  <a:moveTo>
                    <a:pt x="2132" y="0"/>
                  </a:moveTo>
                  <a:cubicBezTo>
                    <a:pt x="2233" y="260"/>
                    <a:pt x="2146" y="553"/>
                    <a:pt x="1925" y="717"/>
                  </a:cubicBezTo>
                  <a:lnTo>
                    <a:pt x="582" y="1684"/>
                  </a:lnTo>
                  <a:cubicBezTo>
                    <a:pt x="478" y="1762"/>
                    <a:pt x="355" y="1800"/>
                    <a:pt x="230" y="1800"/>
                  </a:cubicBezTo>
                  <a:cubicBezTo>
                    <a:pt x="153" y="1800"/>
                    <a:pt x="75" y="1786"/>
                    <a:pt x="0" y="1756"/>
                  </a:cubicBezTo>
                  <a:lnTo>
                    <a:pt x="0" y="1756"/>
                  </a:lnTo>
                  <a:cubicBezTo>
                    <a:pt x="99" y="1998"/>
                    <a:pt x="329" y="2136"/>
                    <a:pt x="566" y="2136"/>
                  </a:cubicBezTo>
                  <a:cubicBezTo>
                    <a:pt x="688" y="2136"/>
                    <a:pt x="811" y="2099"/>
                    <a:pt x="919" y="2021"/>
                  </a:cubicBezTo>
                  <a:lnTo>
                    <a:pt x="2262" y="1054"/>
                  </a:lnTo>
                  <a:cubicBezTo>
                    <a:pt x="2536" y="852"/>
                    <a:pt x="2594" y="462"/>
                    <a:pt x="2387" y="192"/>
                  </a:cubicBezTo>
                  <a:cubicBezTo>
                    <a:pt x="2319" y="106"/>
                    <a:pt x="2233" y="38"/>
                    <a:pt x="2132"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4" name="Google Shape;1864;p48"/>
            <p:cNvSpPr/>
            <p:nvPr/>
          </p:nvSpPr>
          <p:spPr>
            <a:xfrm>
              <a:off x="6749237" y="2529637"/>
              <a:ext cx="198142" cy="161458"/>
            </a:xfrm>
            <a:custGeom>
              <a:rect b="b" l="l" r="r" t="t"/>
              <a:pathLst>
                <a:path extrusionOk="0" h="1969" w="2416">
                  <a:moveTo>
                    <a:pt x="1726" y="1"/>
                  </a:moveTo>
                  <a:cubicBezTo>
                    <a:pt x="1602" y="1"/>
                    <a:pt x="1478" y="39"/>
                    <a:pt x="1371" y="119"/>
                  </a:cubicBezTo>
                  <a:lnTo>
                    <a:pt x="342" y="864"/>
                  </a:lnTo>
                  <a:cubicBezTo>
                    <a:pt x="63" y="1062"/>
                    <a:pt x="0" y="1451"/>
                    <a:pt x="202" y="1726"/>
                  </a:cubicBezTo>
                  <a:cubicBezTo>
                    <a:pt x="320" y="1884"/>
                    <a:pt x="502" y="1968"/>
                    <a:pt x="686" y="1968"/>
                  </a:cubicBezTo>
                  <a:cubicBezTo>
                    <a:pt x="810" y="1968"/>
                    <a:pt x="936" y="1930"/>
                    <a:pt x="1044" y="1851"/>
                  </a:cubicBezTo>
                  <a:lnTo>
                    <a:pt x="2084" y="1100"/>
                  </a:lnTo>
                  <a:cubicBezTo>
                    <a:pt x="2358" y="898"/>
                    <a:pt x="2416" y="508"/>
                    <a:pt x="2209" y="239"/>
                  </a:cubicBezTo>
                  <a:cubicBezTo>
                    <a:pt x="2088" y="84"/>
                    <a:pt x="1908" y="1"/>
                    <a:pt x="1726" y="1"/>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5" name="Google Shape;1865;p48"/>
            <p:cNvSpPr/>
            <p:nvPr/>
          </p:nvSpPr>
          <p:spPr>
            <a:xfrm>
              <a:off x="6759489" y="2533409"/>
              <a:ext cx="187891" cy="157686"/>
            </a:xfrm>
            <a:custGeom>
              <a:rect b="b" l="l" r="r" t="t"/>
              <a:pathLst>
                <a:path extrusionOk="0" h="1923" w="2291">
                  <a:moveTo>
                    <a:pt x="1829" y="0"/>
                  </a:moveTo>
                  <a:cubicBezTo>
                    <a:pt x="1930" y="260"/>
                    <a:pt x="1848" y="554"/>
                    <a:pt x="1622" y="717"/>
                  </a:cubicBezTo>
                  <a:lnTo>
                    <a:pt x="578" y="1473"/>
                  </a:lnTo>
                  <a:cubicBezTo>
                    <a:pt x="472" y="1548"/>
                    <a:pt x="348" y="1586"/>
                    <a:pt x="223" y="1586"/>
                  </a:cubicBezTo>
                  <a:cubicBezTo>
                    <a:pt x="148" y="1586"/>
                    <a:pt x="72" y="1572"/>
                    <a:pt x="0" y="1545"/>
                  </a:cubicBezTo>
                  <a:lnTo>
                    <a:pt x="0" y="1545"/>
                  </a:lnTo>
                  <a:cubicBezTo>
                    <a:pt x="19" y="1593"/>
                    <a:pt x="44" y="1636"/>
                    <a:pt x="77" y="1680"/>
                  </a:cubicBezTo>
                  <a:cubicBezTo>
                    <a:pt x="195" y="1838"/>
                    <a:pt x="377" y="1922"/>
                    <a:pt x="561" y="1922"/>
                  </a:cubicBezTo>
                  <a:cubicBezTo>
                    <a:pt x="685" y="1922"/>
                    <a:pt x="811" y="1884"/>
                    <a:pt x="919" y="1805"/>
                  </a:cubicBezTo>
                  <a:lnTo>
                    <a:pt x="1959" y="1054"/>
                  </a:lnTo>
                  <a:cubicBezTo>
                    <a:pt x="2233" y="852"/>
                    <a:pt x="2291" y="462"/>
                    <a:pt x="2079" y="193"/>
                  </a:cubicBezTo>
                  <a:cubicBezTo>
                    <a:pt x="2016" y="106"/>
                    <a:pt x="1925" y="39"/>
                    <a:pt x="1829"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6" name="Google Shape;1866;p48"/>
            <p:cNvSpPr/>
            <p:nvPr/>
          </p:nvSpPr>
          <p:spPr>
            <a:xfrm>
              <a:off x="6834039" y="2608768"/>
              <a:ext cx="173702" cy="143254"/>
            </a:xfrm>
            <a:custGeom>
              <a:rect b="b" l="l" r="r" t="t"/>
              <a:pathLst>
                <a:path extrusionOk="0" h="1747" w="2118">
                  <a:moveTo>
                    <a:pt x="1429" y="0"/>
                  </a:moveTo>
                  <a:cubicBezTo>
                    <a:pt x="1305" y="0"/>
                    <a:pt x="1181" y="38"/>
                    <a:pt x="1074" y="116"/>
                  </a:cubicBezTo>
                  <a:lnTo>
                    <a:pt x="333" y="650"/>
                  </a:lnTo>
                  <a:cubicBezTo>
                    <a:pt x="63" y="847"/>
                    <a:pt x="1" y="1227"/>
                    <a:pt x="198" y="1497"/>
                  </a:cubicBezTo>
                  <a:cubicBezTo>
                    <a:pt x="317" y="1660"/>
                    <a:pt x="501" y="1747"/>
                    <a:pt x="689" y="1747"/>
                  </a:cubicBezTo>
                  <a:cubicBezTo>
                    <a:pt x="812" y="1747"/>
                    <a:pt x="936" y="1710"/>
                    <a:pt x="1045" y="1632"/>
                  </a:cubicBezTo>
                  <a:lnTo>
                    <a:pt x="1786" y="1097"/>
                  </a:lnTo>
                  <a:cubicBezTo>
                    <a:pt x="2060" y="895"/>
                    <a:pt x="2118" y="506"/>
                    <a:pt x="1911" y="236"/>
                  </a:cubicBezTo>
                  <a:cubicBezTo>
                    <a:pt x="1791" y="82"/>
                    <a:pt x="1611" y="0"/>
                    <a:pt x="1429" y="0"/>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7" name="Google Shape;1867;p48"/>
            <p:cNvSpPr/>
            <p:nvPr/>
          </p:nvSpPr>
          <p:spPr>
            <a:xfrm>
              <a:off x="6843552" y="2611556"/>
              <a:ext cx="164189" cy="140712"/>
            </a:xfrm>
            <a:custGeom>
              <a:rect b="b" l="l" r="r" t="t"/>
              <a:pathLst>
                <a:path extrusionOk="0" h="1716" w="2002">
                  <a:moveTo>
                    <a:pt x="1516" y="0"/>
                  </a:moveTo>
                  <a:cubicBezTo>
                    <a:pt x="1602" y="255"/>
                    <a:pt x="1516" y="534"/>
                    <a:pt x="1299" y="693"/>
                  </a:cubicBezTo>
                  <a:lnTo>
                    <a:pt x="558" y="1227"/>
                  </a:lnTo>
                  <a:cubicBezTo>
                    <a:pt x="451" y="1306"/>
                    <a:pt x="324" y="1346"/>
                    <a:pt x="197" y="1346"/>
                  </a:cubicBezTo>
                  <a:cubicBezTo>
                    <a:pt x="131" y="1346"/>
                    <a:pt x="64" y="1335"/>
                    <a:pt x="0" y="1314"/>
                  </a:cubicBezTo>
                  <a:lnTo>
                    <a:pt x="0" y="1314"/>
                  </a:lnTo>
                  <a:cubicBezTo>
                    <a:pt x="19" y="1367"/>
                    <a:pt x="43" y="1420"/>
                    <a:pt x="77" y="1468"/>
                  </a:cubicBezTo>
                  <a:cubicBezTo>
                    <a:pt x="196" y="1630"/>
                    <a:pt x="382" y="1716"/>
                    <a:pt x="569" y="1716"/>
                  </a:cubicBezTo>
                  <a:cubicBezTo>
                    <a:pt x="693" y="1716"/>
                    <a:pt x="817" y="1679"/>
                    <a:pt x="924" y="1602"/>
                  </a:cubicBezTo>
                  <a:lnTo>
                    <a:pt x="1665" y="1063"/>
                  </a:lnTo>
                  <a:cubicBezTo>
                    <a:pt x="1944" y="866"/>
                    <a:pt x="2002" y="476"/>
                    <a:pt x="1795" y="202"/>
                  </a:cubicBezTo>
                  <a:cubicBezTo>
                    <a:pt x="1723" y="111"/>
                    <a:pt x="1626" y="39"/>
                    <a:pt x="1516"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8" name="Google Shape;1868;p48"/>
            <p:cNvSpPr/>
            <p:nvPr/>
          </p:nvSpPr>
          <p:spPr>
            <a:xfrm>
              <a:off x="6919251" y="2687652"/>
              <a:ext cx="149263" cy="125542"/>
            </a:xfrm>
            <a:custGeom>
              <a:rect b="b" l="l" r="r" t="t"/>
              <a:pathLst>
                <a:path extrusionOk="0" h="1531" w="1820">
                  <a:moveTo>
                    <a:pt x="1131" y="1"/>
                  </a:moveTo>
                  <a:cubicBezTo>
                    <a:pt x="1007" y="1"/>
                    <a:pt x="883" y="38"/>
                    <a:pt x="776" y="116"/>
                  </a:cubicBezTo>
                  <a:lnTo>
                    <a:pt x="333" y="434"/>
                  </a:lnTo>
                  <a:cubicBezTo>
                    <a:pt x="64" y="631"/>
                    <a:pt x="1" y="1011"/>
                    <a:pt x="198" y="1281"/>
                  </a:cubicBezTo>
                  <a:cubicBezTo>
                    <a:pt x="315" y="1444"/>
                    <a:pt x="499" y="1531"/>
                    <a:pt x="688" y="1531"/>
                  </a:cubicBezTo>
                  <a:cubicBezTo>
                    <a:pt x="812" y="1531"/>
                    <a:pt x="937" y="1493"/>
                    <a:pt x="1045" y="1415"/>
                  </a:cubicBezTo>
                  <a:lnTo>
                    <a:pt x="1483" y="1098"/>
                  </a:lnTo>
                  <a:cubicBezTo>
                    <a:pt x="1762" y="896"/>
                    <a:pt x="1820" y="506"/>
                    <a:pt x="1608" y="237"/>
                  </a:cubicBezTo>
                  <a:cubicBezTo>
                    <a:pt x="1491" y="82"/>
                    <a:pt x="1312" y="1"/>
                    <a:pt x="1131" y="1"/>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9" name="Google Shape;1869;p48"/>
            <p:cNvSpPr/>
            <p:nvPr/>
          </p:nvSpPr>
          <p:spPr>
            <a:xfrm>
              <a:off x="6929174" y="2690850"/>
              <a:ext cx="139339" cy="122508"/>
            </a:xfrm>
            <a:custGeom>
              <a:rect b="b" l="l" r="r" t="t"/>
              <a:pathLst>
                <a:path extrusionOk="0" h="1494" w="1699">
                  <a:moveTo>
                    <a:pt x="1227" y="0"/>
                  </a:moveTo>
                  <a:lnTo>
                    <a:pt x="1227" y="0"/>
                  </a:lnTo>
                  <a:cubicBezTo>
                    <a:pt x="1328" y="260"/>
                    <a:pt x="1242" y="549"/>
                    <a:pt x="1020" y="712"/>
                  </a:cubicBezTo>
                  <a:lnTo>
                    <a:pt x="578" y="1030"/>
                  </a:lnTo>
                  <a:cubicBezTo>
                    <a:pt x="470" y="1107"/>
                    <a:pt x="344" y="1146"/>
                    <a:pt x="216" y="1146"/>
                  </a:cubicBezTo>
                  <a:cubicBezTo>
                    <a:pt x="143" y="1146"/>
                    <a:pt x="70" y="1133"/>
                    <a:pt x="0" y="1107"/>
                  </a:cubicBezTo>
                  <a:lnTo>
                    <a:pt x="0" y="1107"/>
                  </a:lnTo>
                  <a:cubicBezTo>
                    <a:pt x="96" y="1352"/>
                    <a:pt x="328" y="1494"/>
                    <a:pt x="567" y="1494"/>
                  </a:cubicBezTo>
                  <a:cubicBezTo>
                    <a:pt x="690" y="1494"/>
                    <a:pt x="815" y="1456"/>
                    <a:pt x="924" y="1376"/>
                  </a:cubicBezTo>
                  <a:lnTo>
                    <a:pt x="1367" y="1059"/>
                  </a:lnTo>
                  <a:cubicBezTo>
                    <a:pt x="1641" y="857"/>
                    <a:pt x="1699" y="467"/>
                    <a:pt x="1492" y="198"/>
                  </a:cubicBezTo>
                  <a:cubicBezTo>
                    <a:pt x="1420" y="111"/>
                    <a:pt x="1333" y="39"/>
                    <a:pt x="1227"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0" name="Google Shape;1870;p48"/>
            <p:cNvSpPr/>
            <p:nvPr/>
          </p:nvSpPr>
          <p:spPr>
            <a:xfrm>
              <a:off x="6935489" y="2193272"/>
              <a:ext cx="215529" cy="331526"/>
            </a:xfrm>
            <a:custGeom>
              <a:rect b="b" l="l" r="r" t="t"/>
              <a:pathLst>
                <a:path extrusionOk="0" h="4043" w="2628">
                  <a:moveTo>
                    <a:pt x="404" y="1"/>
                  </a:moveTo>
                  <a:lnTo>
                    <a:pt x="0" y="1617"/>
                  </a:lnTo>
                  <a:lnTo>
                    <a:pt x="0" y="3234"/>
                  </a:lnTo>
                  <a:cubicBezTo>
                    <a:pt x="0" y="3682"/>
                    <a:pt x="361" y="4042"/>
                    <a:pt x="809" y="4042"/>
                  </a:cubicBezTo>
                  <a:cubicBezTo>
                    <a:pt x="1256" y="4042"/>
                    <a:pt x="1617" y="3682"/>
                    <a:pt x="1617" y="3234"/>
                  </a:cubicBezTo>
                  <a:lnTo>
                    <a:pt x="1617" y="1617"/>
                  </a:lnTo>
                  <a:lnTo>
                    <a:pt x="2627"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1" name="Google Shape;1871;p48"/>
            <p:cNvSpPr/>
            <p:nvPr/>
          </p:nvSpPr>
          <p:spPr>
            <a:xfrm>
              <a:off x="6935489" y="2193272"/>
              <a:ext cx="91198" cy="331526"/>
            </a:xfrm>
            <a:custGeom>
              <a:rect b="b" l="l" r="r" t="t"/>
              <a:pathLst>
                <a:path extrusionOk="0" h="4043" w="1112">
                  <a:moveTo>
                    <a:pt x="404" y="1"/>
                  </a:moveTo>
                  <a:lnTo>
                    <a:pt x="0" y="1617"/>
                  </a:lnTo>
                  <a:lnTo>
                    <a:pt x="0" y="3234"/>
                  </a:lnTo>
                  <a:cubicBezTo>
                    <a:pt x="0" y="3682"/>
                    <a:pt x="366" y="4042"/>
                    <a:pt x="809" y="4042"/>
                  </a:cubicBezTo>
                  <a:cubicBezTo>
                    <a:pt x="914" y="4042"/>
                    <a:pt x="1016" y="4023"/>
                    <a:pt x="1112" y="3985"/>
                  </a:cubicBezTo>
                  <a:cubicBezTo>
                    <a:pt x="809" y="3860"/>
                    <a:pt x="607" y="3561"/>
                    <a:pt x="607" y="3234"/>
                  </a:cubicBezTo>
                  <a:lnTo>
                    <a:pt x="607" y="1617"/>
                  </a:lnTo>
                  <a:lnTo>
                    <a:pt x="1011" y="1"/>
                  </a:ln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2" name="Google Shape;1872;p48"/>
            <p:cNvSpPr/>
            <p:nvPr/>
          </p:nvSpPr>
          <p:spPr>
            <a:xfrm>
              <a:off x="6498768" y="1975151"/>
              <a:ext cx="1072477" cy="853456"/>
            </a:xfrm>
            <a:custGeom>
              <a:rect b="b" l="l" r="r" t="t"/>
              <a:pathLst>
                <a:path extrusionOk="0" h="10408" w="13077">
                  <a:moveTo>
                    <a:pt x="7924" y="2853"/>
                  </a:moveTo>
                  <a:lnTo>
                    <a:pt x="8958" y="3195"/>
                  </a:lnTo>
                  <a:cubicBezTo>
                    <a:pt x="8976" y="3201"/>
                    <a:pt x="8994" y="3203"/>
                    <a:pt x="9013" y="3203"/>
                  </a:cubicBezTo>
                  <a:cubicBezTo>
                    <a:pt x="9055" y="3203"/>
                    <a:pt x="9098" y="3189"/>
                    <a:pt x="9131" y="3166"/>
                  </a:cubicBezTo>
                  <a:lnTo>
                    <a:pt x="9459" y="2916"/>
                  </a:lnTo>
                  <a:lnTo>
                    <a:pt x="11725" y="5894"/>
                  </a:lnTo>
                  <a:lnTo>
                    <a:pt x="11374" y="6140"/>
                  </a:lnTo>
                  <a:cubicBezTo>
                    <a:pt x="11345" y="6125"/>
                    <a:pt x="11321" y="6111"/>
                    <a:pt x="11297" y="6096"/>
                  </a:cubicBezTo>
                  <a:lnTo>
                    <a:pt x="7370" y="3955"/>
                  </a:lnTo>
                  <a:lnTo>
                    <a:pt x="7515" y="3719"/>
                  </a:lnTo>
                  <a:cubicBezTo>
                    <a:pt x="7602" y="3572"/>
                    <a:pt x="7476" y="3433"/>
                    <a:pt x="7346" y="3433"/>
                  </a:cubicBezTo>
                  <a:cubicBezTo>
                    <a:pt x="7290" y="3433"/>
                    <a:pt x="7233" y="3459"/>
                    <a:pt x="7192" y="3522"/>
                  </a:cubicBezTo>
                  <a:lnTo>
                    <a:pt x="6783" y="4176"/>
                  </a:lnTo>
                  <a:cubicBezTo>
                    <a:pt x="6764" y="4205"/>
                    <a:pt x="6754" y="4239"/>
                    <a:pt x="6754" y="4277"/>
                  </a:cubicBezTo>
                  <a:lnTo>
                    <a:pt x="6754" y="5894"/>
                  </a:lnTo>
                  <a:cubicBezTo>
                    <a:pt x="6754" y="6236"/>
                    <a:pt x="6475" y="6510"/>
                    <a:pt x="6134" y="6510"/>
                  </a:cubicBezTo>
                  <a:cubicBezTo>
                    <a:pt x="5792" y="6510"/>
                    <a:pt x="5518" y="6236"/>
                    <a:pt x="5518" y="5894"/>
                  </a:cubicBezTo>
                  <a:lnTo>
                    <a:pt x="5518" y="4301"/>
                  </a:lnTo>
                  <a:lnTo>
                    <a:pt x="5879" y="2853"/>
                  </a:lnTo>
                  <a:close/>
                  <a:moveTo>
                    <a:pt x="3396" y="2208"/>
                  </a:moveTo>
                  <a:lnTo>
                    <a:pt x="3694" y="2382"/>
                  </a:lnTo>
                  <a:lnTo>
                    <a:pt x="1206" y="6693"/>
                  </a:lnTo>
                  <a:lnTo>
                    <a:pt x="908" y="6515"/>
                  </a:lnTo>
                  <a:lnTo>
                    <a:pt x="3396" y="2208"/>
                  </a:lnTo>
                  <a:close/>
                  <a:moveTo>
                    <a:pt x="4041" y="5990"/>
                  </a:moveTo>
                  <a:cubicBezTo>
                    <a:pt x="4170" y="5990"/>
                    <a:pt x="4296" y="6051"/>
                    <a:pt x="4377" y="6164"/>
                  </a:cubicBezTo>
                  <a:cubicBezTo>
                    <a:pt x="4512" y="6351"/>
                    <a:pt x="4474" y="6611"/>
                    <a:pt x="4286" y="6746"/>
                  </a:cubicBezTo>
                  <a:lnTo>
                    <a:pt x="2943" y="7713"/>
                  </a:lnTo>
                  <a:cubicBezTo>
                    <a:pt x="2870" y="7767"/>
                    <a:pt x="2784" y="7793"/>
                    <a:pt x="2698" y="7793"/>
                  </a:cubicBezTo>
                  <a:cubicBezTo>
                    <a:pt x="2570" y="7793"/>
                    <a:pt x="2442" y="7734"/>
                    <a:pt x="2361" y="7622"/>
                  </a:cubicBezTo>
                  <a:cubicBezTo>
                    <a:pt x="2227" y="7434"/>
                    <a:pt x="2270" y="7174"/>
                    <a:pt x="2457" y="7039"/>
                  </a:cubicBezTo>
                  <a:lnTo>
                    <a:pt x="3795" y="6072"/>
                  </a:lnTo>
                  <a:cubicBezTo>
                    <a:pt x="3870" y="6017"/>
                    <a:pt x="3956" y="5990"/>
                    <a:pt x="4041" y="5990"/>
                  </a:cubicBezTo>
                  <a:close/>
                  <a:moveTo>
                    <a:pt x="4778" y="6954"/>
                  </a:moveTo>
                  <a:cubicBezTo>
                    <a:pt x="4904" y="6954"/>
                    <a:pt x="5028" y="7012"/>
                    <a:pt x="5109" y="7116"/>
                  </a:cubicBezTo>
                  <a:cubicBezTo>
                    <a:pt x="5248" y="7304"/>
                    <a:pt x="5210" y="7569"/>
                    <a:pt x="5022" y="7708"/>
                  </a:cubicBezTo>
                  <a:lnTo>
                    <a:pt x="3983" y="8464"/>
                  </a:lnTo>
                  <a:cubicBezTo>
                    <a:pt x="3910" y="8515"/>
                    <a:pt x="3826" y="8540"/>
                    <a:pt x="3743" y="8540"/>
                  </a:cubicBezTo>
                  <a:cubicBezTo>
                    <a:pt x="3616" y="8540"/>
                    <a:pt x="3490" y="8482"/>
                    <a:pt x="3405" y="8372"/>
                  </a:cubicBezTo>
                  <a:cubicBezTo>
                    <a:pt x="3271" y="8180"/>
                    <a:pt x="3314" y="7915"/>
                    <a:pt x="3506" y="7776"/>
                  </a:cubicBezTo>
                  <a:lnTo>
                    <a:pt x="4507" y="7054"/>
                  </a:lnTo>
                  <a:cubicBezTo>
                    <a:pt x="4541" y="7030"/>
                    <a:pt x="4579" y="7006"/>
                    <a:pt x="4618" y="6986"/>
                  </a:cubicBezTo>
                  <a:cubicBezTo>
                    <a:pt x="4670" y="6965"/>
                    <a:pt x="4724" y="6954"/>
                    <a:pt x="4778" y="6954"/>
                  </a:cubicBezTo>
                  <a:close/>
                  <a:moveTo>
                    <a:pt x="5517" y="7914"/>
                  </a:moveTo>
                  <a:cubicBezTo>
                    <a:pt x="5642" y="7914"/>
                    <a:pt x="5765" y="7970"/>
                    <a:pt x="5845" y="8079"/>
                  </a:cubicBezTo>
                  <a:cubicBezTo>
                    <a:pt x="5989" y="8266"/>
                    <a:pt x="5951" y="8531"/>
                    <a:pt x="5758" y="8670"/>
                  </a:cubicBezTo>
                  <a:lnTo>
                    <a:pt x="5017" y="9205"/>
                  </a:lnTo>
                  <a:cubicBezTo>
                    <a:pt x="4947" y="9259"/>
                    <a:pt x="4860" y="9286"/>
                    <a:pt x="4771" y="9286"/>
                  </a:cubicBezTo>
                  <a:cubicBezTo>
                    <a:pt x="4750" y="9286"/>
                    <a:pt x="4730" y="9284"/>
                    <a:pt x="4709" y="9282"/>
                  </a:cubicBezTo>
                  <a:cubicBezTo>
                    <a:pt x="4344" y="9224"/>
                    <a:pt x="4228" y="8747"/>
                    <a:pt x="4531" y="8531"/>
                  </a:cubicBezTo>
                  <a:lnTo>
                    <a:pt x="5243" y="8016"/>
                  </a:lnTo>
                  <a:lnTo>
                    <a:pt x="5272" y="7992"/>
                  </a:lnTo>
                  <a:cubicBezTo>
                    <a:pt x="5346" y="7940"/>
                    <a:pt x="5432" y="7914"/>
                    <a:pt x="5517" y="7914"/>
                  </a:cubicBezTo>
                  <a:close/>
                  <a:moveTo>
                    <a:pt x="3646" y="3224"/>
                  </a:moveTo>
                  <a:lnTo>
                    <a:pt x="3997" y="3426"/>
                  </a:lnTo>
                  <a:cubicBezTo>
                    <a:pt x="4022" y="3444"/>
                    <a:pt x="4052" y="3453"/>
                    <a:pt x="4082" y="3453"/>
                  </a:cubicBezTo>
                  <a:cubicBezTo>
                    <a:pt x="4092" y="3453"/>
                    <a:pt x="4103" y="3452"/>
                    <a:pt x="4113" y="3450"/>
                  </a:cubicBezTo>
                  <a:lnTo>
                    <a:pt x="5008" y="3349"/>
                  </a:lnTo>
                  <a:lnTo>
                    <a:pt x="5330" y="3483"/>
                  </a:lnTo>
                  <a:lnTo>
                    <a:pt x="5142" y="4229"/>
                  </a:lnTo>
                  <a:cubicBezTo>
                    <a:pt x="5138" y="4244"/>
                    <a:pt x="5138" y="4258"/>
                    <a:pt x="5138" y="4273"/>
                  </a:cubicBezTo>
                  <a:lnTo>
                    <a:pt x="5138" y="5889"/>
                  </a:lnTo>
                  <a:cubicBezTo>
                    <a:pt x="5138" y="6443"/>
                    <a:pt x="5585" y="6890"/>
                    <a:pt x="6138" y="6890"/>
                  </a:cubicBezTo>
                  <a:cubicBezTo>
                    <a:pt x="6687" y="6890"/>
                    <a:pt x="7134" y="6443"/>
                    <a:pt x="7134" y="5889"/>
                  </a:cubicBezTo>
                  <a:lnTo>
                    <a:pt x="7134" y="4325"/>
                  </a:lnTo>
                  <a:lnTo>
                    <a:pt x="7168" y="4273"/>
                  </a:lnTo>
                  <a:lnTo>
                    <a:pt x="11114" y="6428"/>
                  </a:lnTo>
                  <a:cubicBezTo>
                    <a:pt x="11316" y="6539"/>
                    <a:pt x="11388" y="6789"/>
                    <a:pt x="11282" y="6996"/>
                  </a:cubicBezTo>
                  <a:lnTo>
                    <a:pt x="11282" y="6991"/>
                  </a:lnTo>
                  <a:cubicBezTo>
                    <a:pt x="11206" y="7131"/>
                    <a:pt x="11061" y="7208"/>
                    <a:pt x="10912" y="7208"/>
                  </a:cubicBezTo>
                  <a:cubicBezTo>
                    <a:pt x="10845" y="7208"/>
                    <a:pt x="10777" y="7192"/>
                    <a:pt x="10714" y="7160"/>
                  </a:cubicBezTo>
                  <a:lnTo>
                    <a:pt x="8525" y="5966"/>
                  </a:lnTo>
                  <a:cubicBezTo>
                    <a:pt x="8495" y="5951"/>
                    <a:pt x="8465" y="5945"/>
                    <a:pt x="8437" y="5945"/>
                  </a:cubicBezTo>
                  <a:cubicBezTo>
                    <a:pt x="8269" y="5945"/>
                    <a:pt x="8169" y="6191"/>
                    <a:pt x="8347" y="6298"/>
                  </a:cubicBezTo>
                  <a:lnTo>
                    <a:pt x="10180" y="7299"/>
                  </a:lnTo>
                  <a:cubicBezTo>
                    <a:pt x="10387" y="7405"/>
                    <a:pt x="10464" y="7660"/>
                    <a:pt x="10354" y="7867"/>
                  </a:cubicBezTo>
                  <a:cubicBezTo>
                    <a:pt x="10278" y="8005"/>
                    <a:pt x="10133" y="8084"/>
                    <a:pt x="9984" y="8084"/>
                  </a:cubicBezTo>
                  <a:cubicBezTo>
                    <a:pt x="9915" y="8084"/>
                    <a:pt x="9845" y="8067"/>
                    <a:pt x="9781" y="8031"/>
                  </a:cubicBezTo>
                  <a:lnTo>
                    <a:pt x="7919" y="7015"/>
                  </a:lnTo>
                  <a:cubicBezTo>
                    <a:pt x="7888" y="7000"/>
                    <a:pt x="7859" y="6994"/>
                    <a:pt x="7831" y="6994"/>
                  </a:cubicBezTo>
                  <a:cubicBezTo>
                    <a:pt x="7662" y="6994"/>
                    <a:pt x="7562" y="7240"/>
                    <a:pt x="7736" y="7347"/>
                  </a:cubicBezTo>
                  <a:lnTo>
                    <a:pt x="9242" y="8170"/>
                  </a:lnTo>
                  <a:cubicBezTo>
                    <a:pt x="9449" y="8281"/>
                    <a:pt x="9521" y="8536"/>
                    <a:pt x="9410" y="8738"/>
                  </a:cubicBezTo>
                  <a:cubicBezTo>
                    <a:pt x="9335" y="8876"/>
                    <a:pt x="9194" y="8953"/>
                    <a:pt x="9047" y="8953"/>
                  </a:cubicBezTo>
                  <a:cubicBezTo>
                    <a:pt x="8978" y="8953"/>
                    <a:pt x="8908" y="8937"/>
                    <a:pt x="8843" y="8901"/>
                  </a:cubicBezTo>
                  <a:lnTo>
                    <a:pt x="7269" y="8040"/>
                  </a:lnTo>
                  <a:cubicBezTo>
                    <a:pt x="7240" y="8026"/>
                    <a:pt x="7211" y="8020"/>
                    <a:pt x="7184" y="8020"/>
                  </a:cubicBezTo>
                  <a:cubicBezTo>
                    <a:pt x="7014" y="8020"/>
                    <a:pt x="6913" y="8265"/>
                    <a:pt x="7091" y="8377"/>
                  </a:cubicBezTo>
                  <a:lnTo>
                    <a:pt x="8313" y="9041"/>
                  </a:lnTo>
                  <a:cubicBezTo>
                    <a:pt x="8515" y="9152"/>
                    <a:pt x="8592" y="9407"/>
                    <a:pt x="8482" y="9609"/>
                  </a:cubicBezTo>
                  <a:cubicBezTo>
                    <a:pt x="8407" y="9749"/>
                    <a:pt x="8265" y="9827"/>
                    <a:pt x="8119" y="9827"/>
                  </a:cubicBezTo>
                  <a:cubicBezTo>
                    <a:pt x="8050" y="9827"/>
                    <a:pt x="7979" y="9810"/>
                    <a:pt x="7914" y="9772"/>
                  </a:cubicBezTo>
                  <a:lnTo>
                    <a:pt x="7053" y="9306"/>
                  </a:lnTo>
                  <a:cubicBezTo>
                    <a:pt x="7062" y="8877"/>
                    <a:pt x="6725" y="8521"/>
                    <a:pt x="6297" y="8497"/>
                  </a:cubicBezTo>
                  <a:cubicBezTo>
                    <a:pt x="6302" y="8483"/>
                    <a:pt x="6307" y="8464"/>
                    <a:pt x="6307" y="8449"/>
                  </a:cubicBezTo>
                  <a:cubicBezTo>
                    <a:pt x="6374" y="7982"/>
                    <a:pt x="6028" y="7559"/>
                    <a:pt x="5561" y="7535"/>
                  </a:cubicBezTo>
                  <a:cubicBezTo>
                    <a:pt x="5561" y="7520"/>
                    <a:pt x="5566" y="7501"/>
                    <a:pt x="5571" y="7487"/>
                  </a:cubicBezTo>
                  <a:cubicBezTo>
                    <a:pt x="5638" y="7020"/>
                    <a:pt x="5292" y="6597"/>
                    <a:pt x="4820" y="6573"/>
                  </a:cubicBezTo>
                  <a:cubicBezTo>
                    <a:pt x="4825" y="6558"/>
                    <a:pt x="4825" y="6539"/>
                    <a:pt x="4830" y="6524"/>
                  </a:cubicBezTo>
                  <a:cubicBezTo>
                    <a:pt x="4863" y="6308"/>
                    <a:pt x="4806" y="6091"/>
                    <a:pt x="4676" y="5923"/>
                  </a:cubicBezTo>
                  <a:cubicBezTo>
                    <a:pt x="4518" y="5716"/>
                    <a:pt x="4281" y="5607"/>
                    <a:pt x="4041" y="5607"/>
                  </a:cubicBezTo>
                  <a:cubicBezTo>
                    <a:pt x="3879" y="5607"/>
                    <a:pt x="3715" y="5657"/>
                    <a:pt x="3574" y="5759"/>
                  </a:cubicBezTo>
                  <a:lnTo>
                    <a:pt x="2251" y="6717"/>
                  </a:lnTo>
                  <a:lnTo>
                    <a:pt x="1774" y="6462"/>
                  </a:lnTo>
                  <a:lnTo>
                    <a:pt x="3646" y="3224"/>
                  </a:lnTo>
                  <a:close/>
                  <a:moveTo>
                    <a:pt x="6259" y="8876"/>
                  </a:moveTo>
                  <a:cubicBezTo>
                    <a:pt x="6384" y="8876"/>
                    <a:pt x="6506" y="8931"/>
                    <a:pt x="6586" y="9036"/>
                  </a:cubicBezTo>
                  <a:cubicBezTo>
                    <a:pt x="6658" y="9128"/>
                    <a:pt x="6687" y="9243"/>
                    <a:pt x="6668" y="9354"/>
                  </a:cubicBezTo>
                  <a:cubicBezTo>
                    <a:pt x="6653" y="9464"/>
                    <a:pt x="6591" y="9565"/>
                    <a:pt x="6499" y="9633"/>
                  </a:cubicBezTo>
                  <a:lnTo>
                    <a:pt x="6061" y="9950"/>
                  </a:lnTo>
                  <a:cubicBezTo>
                    <a:pt x="5986" y="10007"/>
                    <a:pt x="5898" y="10034"/>
                    <a:pt x="5810" y="10034"/>
                  </a:cubicBezTo>
                  <a:cubicBezTo>
                    <a:pt x="5681" y="10034"/>
                    <a:pt x="5553" y="9974"/>
                    <a:pt x="5470" y="9859"/>
                  </a:cubicBezTo>
                  <a:cubicBezTo>
                    <a:pt x="5335" y="9671"/>
                    <a:pt x="5378" y="9407"/>
                    <a:pt x="5571" y="9277"/>
                  </a:cubicBezTo>
                  <a:lnTo>
                    <a:pt x="5984" y="8974"/>
                  </a:lnTo>
                  <a:lnTo>
                    <a:pt x="6013" y="8954"/>
                  </a:lnTo>
                  <a:cubicBezTo>
                    <a:pt x="6088" y="8902"/>
                    <a:pt x="6174" y="8876"/>
                    <a:pt x="6259" y="8876"/>
                  </a:cubicBezTo>
                  <a:close/>
                  <a:moveTo>
                    <a:pt x="272" y="0"/>
                  </a:moveTo>
                  <a:cubicBezTo>
                    <a:pt x="104" y="0"/>
                    <a:pt x="0" y="240"/>
                    <a:pt x="177" y="351"/>
                  </a:cubicBezTo>
                  <a:lnTo>
                    <a:pt x="3059" y="2016"/>
                  </a:lnTo>
                  <a:lnTo>
                    <a:pt x="571" y="6327"/>
                  </a:lnTo>
                  <a:lnTo>
                    <a:pt x="364" y="6207"/>
                  </a:lnTo>
                  <a:cubicBezTo>
                    <a:pt x="332" y="6189"/>
                    <a:pt x="300" y="6182"/>
                    <a:pt x="270" y="6182"/>
                  </a:cubicBezTo>
                  <a:cubicBezTo>
                    <a:pt x="103" y="6182"/>
                    <a:pt x="1" y="6424"/>
                    <a:pt x="177" y="6534"/>
                  </a:cubicBezTo>
                  <a:lnTo>
                    <a:pt x="1178" y="7111"/>
                  </a:lnTo>
                  <a:cubicBezTo>
                    <a:pt x="1206" y="7129"/>
                    <a:pt x="1237" y="7137"/>
                    <a:pt x="1268" y="7137"/>
                  </a:cubicBezTo>
                  <a:cubicBezTo>
                    <a:pt x="1333" y="7137"/>
                    <a:pt x="1397" y="7102"/>
                    <a:pt x="1433" y="7044"/>
                  </a:cubicBezTo>
                  <a:lnTo>
                    <a:pt x="1582" y="6794"/>
                  </a:lnTo>
                  <a:lnTo>
                    <a:pt x="1986" y="7010"/>
                  </a:lnTo>
                  <a:cubicBezTo>
                    <a:pt x="1705" y="7560"/>
                    <a:pt x="2127" y="8173"/>
                    <a:pt x="2686" y="8173"/>
                  </a:cubicBezTo>
                  <a:cubicBezTo>
                    <a:pt x="2768" y="8173"/>
                    <a:pt x="2853" y="8160"/>
                    <a:pt x="2939" y="8132"/>
                  </a:cubicBezTo>
                  <a:cubicBezTo>
                    <a:pt x="2939" y="8300"/>
                    <a:pt x="2996" y="8464"/>
                    <a:pt x="3097" y="8598"/>
                  </a:cubicBezTo>
                  <a:cubicBezTo>
                    <a:pt x="3250" y="8801"/>
                    <a:pt x="3487" y="8914"/>
                    <a:pt x="3732" y="8914"/>
                  </a:cubicBezTo>
                  <a:cubicBezTo>
                    <a:pt x="3813" y="8914"/>
                    <a:pt x="3894" y="8902"/>
                    <a:pt x="3973" y="8877"/>
                  </a:cubicBezTo>
                  <a:cubicBezTo>
                    <a:pt x="3978" y="9262"/>
                    <a:pt x="4262" y="9590"/>
                    <a:pt x="4642" y="9652"/>
                  </a:cubicBezTo>
                  <a:cubicBezTo>
                    <a:pt x="4685" y="9657"/>
                    <a:pt x="4729" y="9662"/>
                    <a:pt x="4772" y="9662"/>
                  </a:cubicBezTo>
                  <a:cubicBezTo>
                    <a:pt x="4854" y="9662"/>
                    <a:pt x="4936" y="9647"/>
                    <a:pt x="5012" y="9623"/>
                  </a:cubicBezTo>
                  <a:cubicBezTo>
                    <a:pt x="5017" y="10008"/>
                    <a:pt x="5301" y="10335"/>
                    <a:pt x="5681" y="10398"/>
                  </a:cubicBezTo>
                  <a:cubicBezTo>
                    <a:pt x="5725" y="10403"/>
                    <a:pt x="5768" y="10408"/>
                    <a:pt x="5806" y="10408"/>
                  </a:cubicBezTo>
                  <a:cubicBezTo>
                    <a:pt x="5975" y="10408"/>
                    <a:pt x="6138" y="10355"/>
                    <a:pt x="6273" y="10258"/>
                  </a:cubicBezTo>
                  <a:lnTo>
                    <a:pt x="6716" y="9936"/>
                  </a:lnTo>
                  <a:cubicBezTo>
                    <a:pt x="6812" y="9869"/>
                    <a:pt x="6889" y="9782"/>
                    <a:pt x="6942" y="9681"/>
                  </a:cubicBezTo>
                  <a:lnTo>
                    <a:pt x="7722" y="10100"/>
                  </a:lnTo>
                  <a:cubicBezTo>
                    <a:pt x="7847" y="10168"/>
                    <a:pt x="7978" y="10199"/>
                    <a:pt x="8105" y="10199"/>
                  </a:cubicBezTo>
                  <a:cubicBezTo>
                    <a:pt x="8552" y="10199"/>
                    <a:pt x="8952" y="9814"/>
                    <a:pt x="8896" y="9315"/>
                  </a:cubicBezTo>
                  <a:lnTo>
                    <a:pt x="8896" y="9315"/>
                  </a:lnTo>
                  <a:cubicBezTo>
                    <a:pt x="8945" y="9324"/>
                    <a:pt x="8993" y="9329"/>
                    <a:pt x="9041" y="9329"/>
                  </a:cubicBezTo>
                  <a:cubicBezTo>
                    <a:pt x="9503" y="9329"/>
                    <a:pt x="9881" y="8924"/>
                    <a:pt x="9829" y="8444"/>
                  </a:cubicBezTo>
                  <a:lnTo>
                    <a:pt x="9829" y="8444"/>
                  </a:lnTo>
                  <a:cubicBezTo>
                    <a:pt x="9878" y="8453"/>
                    <a:pt x="9927" y="8458"/>
                    <a:pt x="9975" y="8458"/>
                  </a:cubicBezTo>
                  <a:cubicBezTo>
                    <a:pt x="10437" y="8458"/>
                    <a:pt x="10819" y="8053"/>
                    <a:pt x="10763" y="7573"/>
                  </a:cubicBezTo>
                  <a:lnTo>
                    <a:pt x="10763" y="7573"/>
                  </a:lnTo>
                  <a:cubicBezTo>
                    <a:pt x="10811" y="7583"/>
                    <a:pt x="10859" y="7583"/>
                    <a:pt x="10907" y="7588"/>
                  </a:cubicBezTo>
                  <a:cubicBezTo>
                    <a:pt x="10984" y="7588"/>
                    <a:pt x="11061" y="7573"/>
                    <a:pt x="11133" y="7554"/>
                  </a:cubicBezTo>
                  <a:cubicBezTo>
                    <a:pt x="11556" y="7429"/>
                    <a:pt x="11797" y="6986"/>
                    <a:pt x="11672" y="6563"/>
                  </a:cubicBezTo>
                  <a:cubicBezTo>
                    <a:pt x="11662" y="6515"/>
                    <a:pt x="11643" y="6472"/>
                    <a:pt x="11619" y="6423"/>
                  </a:cubicBezTo>
                  <a:lnTo>
                    <a:pt x="11951" y="6188"/>
                  </a:lnTo>
                  <a:lnTo>
                    <a:pt x="12124" y="6419"/>
                  </a:lnTo>
                  <a:cubicBezTo>
                    <a:pt x="12164" y="6467"/>
                    <a:pt x="12222" y="6493"/>
                    <a:pt x="12279" y="6493"/>
                  </a:cubicBezTo>
                  <a:cubicBezTo>
                    <a:pt x="12320" y="6493"/>
                    <a:pt x="12360" y="6480"/>
                    <a:pt x="12394" y="6452"/>
                  </a:cubicBezTo>
                  <a:lnTo>
                    <a:pt x="12918" y="6038"/>
                  </a:lnTo>
                  <a:cubicBezTo>
                    <a:pt x="13076" y="5911"/>
                    <a:pt x="12957" y="5695"/>
                    <a:pt x="12801" y="5695"/>
                  </a:cubicBezTo>
                  <a:cubicBezTo>
                    <a:pt x="12763" y="5695"/>
                    <a:pt x="12722" y="5708"/>
                    <a:pt x="12682" y="5740"/>
                  </a:cubicBezTo>
                  <a:lnTo>
                    <a:pt x="12687" y="5745"/>
                  </a:lnTo>
                  <a:lnTo>
                    <a:pt x="12312" y="6038"/>
                  </a:lnTo>
                  <a:lnTo>
                    <a:pt x="9309" y="2098"/>
                  </a:lnTo>
                  <a:lnTo>
                    <a:pt x="11027" y="996"/>
                  </a:lnTo>
                  <a:cubicBezTo>
                    <a:pt x="11196" y="879"/>
                    <a:pt x="11086" y="644"/>
                    <a:pt x="10924" y="644"/>
                  </a:cubicBezTo>
                  <a:cubicBezTo>
                    <a:pt x="10892" y="644"/>
                    <a:pt x="10859" y="653"/>
                    <a:pt x="10825" y="673"/>
                  </a:cubicBezTo>
                  <a:lnTo>
                    <a:pt x="8934" y="1886"/>
                  </a:lnTo>
                  <a:cubicBezTo>
                    <a:pt x="8843" y="1949"/>
                    <a:pt x="8819" y="2074"/>
                    <a:pt x="8886" y="2160"/>
                  </a:cubicBezTo>
                  <a:lnTo>
                    <a:pt x="9228" y="2613"/>
                  </a:lnTo>
                  <a:lnTo>
                    <a:pt x="8987" y="2800"/>
                  </a:lnTo>
                  <a:lnTo>
                    <a:pt x="8015" y="2483"/>
                  </a:lnTo>
                  <a:cubicBezTo>
                    <a:pt x="7996" y="2473"/>
                    <a:pt x="7972" y="2473"/>
                    <a:pt x="7952" y="2473"/>
                  </a:cubicBezTo>
                  <a:lnTo>
                    <a:pt x="5729" y="2473"/>
                  </a:lnTo>
                  <a:cubicBezTo>
                    <a:pt x="5726" y="2473"/>
                    <a:pt x="5723" y="2473"/>
                    <a:pt x="5720" y="2473"/>
                  </a:cubicBezTo>
                  <a:cubicBezTo>
                    <a:pt x="5637" y="2473"/>
                    <a:pt x="5565" y="2534"/>
                    <a:pt x="5547" y="2613"/>
                  </a:cubicBezTo>
                  <a:lnTo>
                    <a:pt x="5421" y="3113"/>
                  </a:lnTo>
                  <a:lnTo>
                    <a:pt x="5104" y="2983"/>
                  </a:lnTo>
                  <a:cubicBezTo>
                    <a:pt x="5082" y="2972"/>
                    <a:pt x="5058" y="2967"/>
                    <a:pt x="5033" y="2967"/>
                  </a:cubicBezTo>
                  <a:cubicBezTo>
                    <a:pt x="5025" y="2967"/>
                    <a:pt x="5016" y="2967"/>
                    <a:pt x="5008" y="2969"/>
                  </a:cubicBezTo>
                  <a:lnTo>
                    <a:pt x="4132" y="3070"/>
                  </a:lnTo>
                  <a:lnTo>
                    <a:pt x="3829" y="2896"/>
                  </a:lnTo>
                  <a:lnTo>
                    <a:pt x="4113" y="2406"/>
                  </a:lnTo>
                  <a:cubicBezTo>
                    <a:pt x="4166" y="2314"/>
                    <a:pt x="4132" y="2199"/>
                    <a:pt x="4045" y="2146"/>
                  </a:cubicBezTo>
                  <a:lnTo>
                    <a:pt x="364" y="24"/>
                  </a:lnTo>
                  <a:cubicBezTo>
                    <a:pt x="332" y="7"/>
                    <a:pt x="301" y="0"/>
                    <a:pt x="27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3" name="Google Shape;1873;p48"/>
            <p:cNvSpPr/>
            <p:nvPr/>
          </p:nvSpPr>
          <p:spPr>
            <a:xfrm>
              <a:off x="7440200" y="1929231"/>
              <a:ext cx="130810" cy="87002"/>
            </a:xfrm>
            <a:custGeom>
              <a:rect b="b" l="l" r="r" t="t"/>
              <a:pathLst>
                <a:path extrusionOk="0" h="1061" w="1595">
                  <a:moveTo>
                    <a:pt x="1324" y="1"/>
                  </a:moveTo>
                  <a:cubicBezTo>
                    <a:pt x="1292" y="1"/>
                    <a:pt x="1258" y="10"/>
                    <a:pt x="1223" y="30"/>
                  </a:cubicBezTo>
                  <a:lnTo>
                    <a:pt x="159" y="714"/>
                  </a:lnTo>
                  <a:cubicBezTo>
                    <a:pt x="0" y="815"/>
                    <a:pt x="73" y="1060"/>
                    <a:pt x="265" y="1060"/>
                  </a:cubicBezTo>
                  <a:cubicBezTo>
                    <a:pt x="299" y="1060"/>
                    <a:pt x="337" y="1051"/>
                    <a:pt x="366" y="1031"/>
                  </a:cubicBezTo>
                  <a:lnTo>
                    <a:pt x="1430" y="348"/>
                  </a:lnTo>
                  <a:cubicBezTo>
                    <a:pt x="1594" y="232"/>
                    <a:pt x="1487" y="1"/>
                    <a:pt x="132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7" name="Shape 1877"/>
        <p:cNvGrpSpPr/>
        <p:nvPr/>
      </p:nvGrpSpPr>
      <p:grpSpPr>
        <a:xfrm>
          <a:off x="0" y="0"/>
          <a:ext cx="0" cy="0"/>
          <a:chOff x="0" y="0"/>
          <a:chExt cx="0" cy="0"/>
        </a:xfrm>
      </p:grpSpPr>
      <p:sp>
        <p:nvSpPr>
          <p:cNvPr id="1878" name="Google Shape;1878;p49"/>
          <p:cNvSpPr txBox="1"/>
          <p:nvPr>
            <p:ph idx="1" type="subTitle"/>
          </p:nvPr>
        </p:nvSpPr>
        <p:spPr>
          <a:xfrm>
            <a:off x="544225" y="256100"/>
            <a:ext cx="7470000" cy="44928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800">
                <a:solidFill>
                  <a:schemeClr val="accent5"/>
                </a:solidFill>
                <a:latin typeface="Arial"/>
                <a:ea typeface="Arial"/>
                <a:cs typeface="Arial"/>
                <a:sym typeface="Arial"/>
              </a:rPr>
              <a:t>Growth and Success as an Entrepreneur</a:t>
            </a:r>
            <a:endParaRPr b="1" sz="1800">
              <a:solidFill>
                <a:schemeClr val="accent5"/>
              </a:solidFill>
              <a:latin typeface="Arial"/>
              <a:ea typeface="Arial"/>
              <a:cs typeface="Arial"/>
              <a:sym typeface="Arial"/>
            </a:endParaRPr>
          </a:p>
          <a:p>
            <a:pPr indent="0" lvl="0" marL="0" rtl="0" algn="ctr">
              <a:lnSpc>
                <a:spcPct val="115000"/>
              </a:lnSpc>
              <a:spcBef>
                <a:spcPts val="1200"/>
              </a:spcBef>
              <a:spcAft>
                <a:spcPts val="0"/>
              </a:spcAft>
              <a:buNone/>
            </a:pPr>
            <a:r>
              <a:rPr lang="en" sz="1800">
                <a:solidFill>
                  <a:schemeClr val="accent5"/>
                </a:solidFill>
                <a:latin typeface="Arial"/>
                <a:ea typeface="Arial"/>
                <a:cs typeface="Arial"/>
                <a:sym typeface="Arial"/>
              </a:rPr>
              <a:t> </a:t>
            </a:r>
            <a:endParaRPr sz="1800">
              <a:solidFill>
                <a:schemeClr val="accent5"/>
              </a:solidFill>
              <a:latin typeface="Arial"/>
              <a:ea typeface="Arial"/>
              <a:cs typeface="Arial"/>
              <a:sym typeface="Arial"/>
            </a:endParaRPr>
          </a:p>
          <a:p>
            <a:pPr indent="457200" lvl="0" marL="0" rtl="0" algn="l">
              <a:spcBef>
                <a:spcPts val="0"/>
              </a:spcBef>
              <a:spcAft>
                <a:spcPts val="0"/>
              </a:spcAft>
              <a:buNone/>
            </a:pPr>
            <a:r>
              <a:rPr lang="en" sz="1800">
                <a:solidFill>
                  <a:schemeClr val="accent5"/>
                </a:solidFill>
                <a:latin typeface="Arial"/>
                <a:ea typeface="Arial"/>
                <a:cs typeface="Arial"/>
                <a:sym typeface="Arial"/>
              </a:rPr>
              <a:t>They find that internal LOC positively relates to firm performance, but lesser support exists for ESE and achievement motivations. In addition, the researchers summarize the relationship between personality traits and company performance using meta-analyses. </a:t>
            </a:r>
            <a:endParaRPr sz="1800">
              <a:solidFill>
                <a:schemeClr val="accent5"/>
              </a:solidFill>
              <a:latin typeface="Arial"/>
              <a:ea typeface="Arial"/>
              <a:cs typeface="Arial"/>
              <a:sym typeface="Arial"/>
            </a:endParaRPr>
          </a:p>
        </p:txBody>
      </p:sp>
      <p:grpSp>
        <p:nvGrpSpPr>
          <p:cNvPr id="1879" name="Google Shape;1879;p49"/>
          <p:cNvGrpSpPr/>
          <p:nvPr/>
        </p:nvGrpSpPr>
        <p:grpSpPr>
          <a:xfrm>
            <a:off x="8212658" y="4132433"/>
            <a:ext cx="931339" cy="781018"/>
            <a:chOff x="6498768" y="1929231"/>
            <a:chExt cx="1072477" cy="899376"/>
          </a:xfrm>
        </p:grpSpPr>
        <p:sp>
          <p:nvSpPr>
            <p:cNvPr id="1880" name="Google Shape;1880;p49"/>
            <p:cNvSpPr/>
            <p:nvPr/>
          </p:nvSpPr>
          <p:spPr>
            <a:xfrm>
              <a:off x="6999788" y="2142022"/>
              <a:ext cx="545875" cy="496838"/>
            </a:xfrm>
            <a:custGeom>
              <a:rect b="b" l="l" r="r" t="t"/>
              <a:pathLst>
                <a:path extrusionOk="0" h="6059" w="6656">
                  <a:moveTo>
                    <a:pt x="4192" y="0"/>
                  </a:moveTo>
                  <a:lnTo>
                    <a:pt x="2912" y="977"/>
                  </a:lnTo>
                  <a:lnTo>
                    <a:pt x="1843" y="626"/>
                  </a:lnTo>
                  <a:lnTo>
                    <a:pt x="1" y="2127"/>
                  </a:lnTo>
                  <a:lnTo>
                    <a:pt x="2844" y="6058"/>
                  </a:lnTo>
                  <a:lnTo>
                    <a:pt x="6655" y="3349"/>
                  </a:lnTo>
                  <a:lnTo>
                    <a:pt x="4192" y="0"/>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1" name="Google Shape;1881;p49"/>
            <p:cNvSpPr/>
            <p:nvPr/>
          </p:nvSpPr>
          <p:spPr>
            <a:xfrm>
              <a:off x="7239759" y="1944729"/>
              <a:ext cx="309023" cy="547678"/>
            </a:xfrm>
            <a:custGeom>
              <a:rect b="b" l="l" r="r" t="t"/>
              <a:pathLst>
                <a:path extrusionOk="0" h="6679" w="3768">
                  <a:moveTo>
                    <a:pt x="3768" y="0"/>
                  </a:moveTo>
                  <a:lnTo>
                    <a:pt x="0" y="2421"/>
                  </a:lnTo>
                  <a:lnTo>
                    <a:pt x="3248" y="6679"/>
                  </a:lnTo>
                  <a:lnTo>
                    <a:pt x="3768" y="6265"/>
                  </a:lnTo>
                  <a:lnTo>
                    <a:pt x="3768"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2" name="Google Shape;1882;p49"/>
            <p:cNvSpPr/>
            <p:nvPr/>
          </p:nvSpPr>
          <p:spPr>
            <a:xfrm>
              <a:off x="7447663" y="2349565"/>
              <a:ext cx="101121" cy="142844"/>
            </a:xfrm>
            <a:custGeom>
              <a:rect b="b" l="l" r="r" t="t"/>
              <a:pathLst>
                <a:path extrusionOk="0" h="1742" w="1233">
                  <a:moveTo>
                    <a:pt x="1233" y="0"/>
                  </a:moveTo>
                  <a:lnTo>
                    <a:pt x="1" y="813"/>
                  </a:lnTo>
                  <a:lnTo>
                    <a:pt x="713" y="1742"/>
                  </a:lnTo>
                  <a:lnTo>
                    <a:pt x="1233" y="1328"/>
                  </a:lnTo>
                  <a:lnTo>
                    <a:pt x="123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3" name="Google Shape;1883;p49"/>
            <p:cNvSpPr/>
            <p:nvPr/>
          </p:nvSpPr>
          <p:spPr>
            <a:xfrm>
              <a:off x="7035300" y="2306105"/>
              <a:ext cx="415229" cy="276012"/>
            </a:xfrm>
            <a:custGeom>
              <a:rect b="b" l="l" r="r" t="t"/>
              <a:pathLst>
                <a:path extrusionOk="0" h="3366" w="5063">
                  <a:moveTo>
                    <a:pt x="583" y="1"/>
                  </a:moveTo>
                  <a:lnTo>
                    <a:pt x="1" y="1069"/>
                  </a:lnTo>
                  <a:lnTo>
                    <a:pt x="4081" y="3292"/>
                  </a:lnTo>
                  <a:cubicBezTo>
                    <a:pt x="4173" y="3342"/>
                    <a:pt x="4273" y="3366"/>
                    <a:pt x="4372" y="3366"/>
                  </a:cubicBezTo>
                  <a:cubicBezTo>
                    <a:pt x="4587" y="3366"/>
                    <a:pt x="4795" y="3253"/>
                    <a:pt x="4904" y="3051"/>
                  </a:cubicBezTo>
                  <a:cubicBezTo>
                    <a:pt x="5063" y="2758"/>
                    <a:pt x="4957" y="2387"/>
                    <a:pt x="4663" y="2229"/>
                  </a:cubicBezTo>
                  <a:lnTo>
                    <a:pt x="583"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4" name="Google Shape;1884;p49"/>
            <p:cNvSpPr/>
            <p:nvPr/>
          </p:nvSpPr>
          <p:spPr>
            <a:xfrm>
              <a:off x="7197522" y="2445013"/>
              <a:ext cx="243577" cy="136858"/>
            </a:xfrm>
            <a:custGeom>
              <a:rect b="b" l="l" r="r" t="t"/>
              <a:pathLst>
                <a:path extrusionOk="0" h="1669" w="2970">
                  <a:moveTo>
                    <a:pt x="265" y="1"/>
                  </a:moveTo>
                  <a:lnTo>
                    <a:pt x="0" y="453"/>
                  </a:lnTo>
                  <a:lnTo>
                    <a:pt x="2103" y="1593"/>
                  </a:lnTo>
                  <a:cubicBezTo>
                    <a:pt x="2196" y="1645"/>
                    <a:pt x="2296" y="1669"/>
                    <a:pt x="2394" y="1669"/>
                  </a:cubicBezTo>
                  <a:cubicBezTo>
                    <a:pt x="2644" y="1669"/>
                    <a:pt x="2883" y="1511"/>
                    <a:pt x="2969" y="1252"/>
                  </a:cubicBezTo>
                  <a:lnTo>
                    <a:pt x="2969" y="1252"/>
                  </a:lnTo>
                  <a:cubicBezTo>
                    <a:pt x="2906" y="1273"/>
                    <a:pt x="2840" y="1283"/>
                    <a:pt x="2775" y="1283"/>
                  </a:cubicBezTo>
                  <a:cubicBezTo>
                    <a:pt x="2676" y="1283"/>
                    <a:pt x="2578" y="1259"/>
                    <a:pt x="2488" y="1213"/>
                  </a:cubicBezTo>
                  <a:lnTo>
                    <a:pt x="265"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5" name="Google Shape;1885;p49"/>
            <p:cNvSpPr/>
            <p:nvPr/>
          </p:nvSpPr>
          <p:spPr>
            <a:xfrm>
              <a:off x="6958781" y="2377527"/>
              <a:ext cx="415229" cy="275930"/>
            </a:xfrm>
            <a:custGeom>
              <a:rect b="b" l="l" r="r" t="t"/>
              <a:pathLst>
                <a:path extrusionOk="0" h="3365" w="5063">
                  <a:moveTo>
                    <a:pt x="582" y="1"/>
                  </a:moveTo>
                  <a:lnTo>
                    <a:pt x="0" y="1064"/>
                  </a:lnTo>
                  <a:lnTo>
                    <a:pt x="4081" y="3292"/>
                  </a:lnTo>
                  <a:cubicBezTo>
                    <a:pt x="4172" y="3341"/>
                    <a:pt x="4269" y="3365"/>
                    <a:pt x="4366" y="3365"/>
                  </a:cubicBezTo>
                  <a:cubicBezTo>
                    <a:pt x="4581" y="3365"/>
                    <a:pt x="4790" y="3249"/>
                    <a:pt x="4903" y="3047"/>
                  </a:cubicBezTo>
                  <a:cubicBezTo>
                    <a:pt x="5062" y="2753"/>
                    <a:pt x="4956" y="2387"/>
                    <a:pt x="4663" y="2229"/>
                  </a:cubicBezTo>
                  <a:lnTo>
                    <a:pt x="582"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6" name="Google Shape;1886;p49"/>
            <p:cNvSpPr/>
            <p:nvPr/>
          </p:nvSpPr>
          <p:spPr>
            <a:xfrm>
              <a:off x="7147740" y="2534557"/>
              <a:ext cx="216759" cy="118982"/>
            </a:xfrm>
            <a:custGeom>
              <a:rect b="b" l="l" r="r" t="t"/>
              <a:pathLst>
                <a:path extrusionOk="0" h="1451" w="2643">
                  <a:moveTo>
                    <a:pt x="237" y="1"/>
                  </a:moveTo>
                  <a:lnTo>
                    <a:pt x="1" y="410"/>
                  </a:lnTo>
                  <a:lnTo>
                    <a:pt x="1777" y="1377"/>
                  </a:lnTo>
                  <a:cubicBezTo>
                    <a:pt x="1870" y="1427"/>
                    <a:pt x="1969" y="1450"/>
                    <a:pt x="2066" y="1450"/>
                  </a:cubicBezTo>
                  <a:cubicBezTo>
                    <a:pt x="2316" y="1450"/>
                    <a:pt x="2553" y="1296"/>
                    <a:pt x="2643" y="1040"/>
                  </a:cubicBezTo>
                  <a:lnTo>
                    <a:pt x="2643" y="1040"/>
                  </a:lnTo>
                  <a:cubicBezTo>
                    <a:pt x="2562" y="1076"/>
                    <a:pt x="2476" y="1094"/>
                    <a:pt x="2389" y="1094"/>
                  </a:cubicBezTo>
                  <a:cubicBezTo>
                    <a:pt x="2289" y="1094"/>
                    <a:pt x="2189" y="1070"/>
                    <a:pt x="2099" y="1021"/>
                  </a:cubicBezTo>
                  <a:lnTo>
                    <a:pt x="237"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7" name="Google Shape;1887;p49"/>
            <p:cNvSpPr/>
            <p:nvPr/>
          </p:nvSpPr>
          <p:spPr>
            <a:xfrm>
              <a:off x="6882181" y="2448949"/>
              <a:ext cx="415229" cy="275930"/>
            </a:xfrm>
            <a:custGeom>
              <a:rect b="b" l="l" r="r" t="t"/>
              <a:pathLst>
                <a:path extrusionOk="0" h="3365" w="5063">
                  <a:moveTo>
                    <a:pt x="578" y="1"/>
                  </a:moveTo>
                  <a:lnTo>
                    <a:pt x="1" y="1064"/>
                  </a:lnTo>
                  <a:lnTo>
                    <a:pt x="4081" y="3292"/>
                  </a:lnTo>
                  <a:cubicBezTo>
                    <a:pt x="4172" y="3341"/>
                    <a:pt x="4270" y="3364"/>
                    <a:pt x="4367" y="3364"/>
                  </a:cubicBezTo>
                  <a:cubicBezTo>
                    <a:pt x="4581" y="3364"/>
                    <a:pt x="4789" y="3249"/>
                    <a:pt x="4899" y="3046"/>
                  </a:cubicBezTo>
                  <a:cubicBezTo>
                    <a:pt x="5063" y="2753"/>
                    <a:pt x="4952" y="2387"/>
                    <a:pt x="4658" y="2228"/>
                  </a:cubicBezTo>
                  <a:lnTo>
                    <a:pt x="578"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8" name="Google Shape;1888;p49"/>
            <p:cNvSpPr/>
            <p:nvPr/>
          </p:nvSpPr>
          <p:spPr>
            <a:xfrm>
              <a:off x="7097630" y="2621806"/>
              <a:ext cx="189121" cy="103156"/>
            </a:xfrm>
            <a:custGeom>
              <a:rect b="b" l="l" r="r" t="t"/>
              <a:pathLst>
                <a:path extrusionOk="0" h="1258" w="2306">
                  <a:moveTo>
                    <a:pt x="232" y="0"/>
                  </a:moveTo>
                  <a:lnTo>
                    <a:pt x="1" y="390"/>
                  </a:lnTo>
                  <a:lnTo>
                    <a:pt x="1454" y="1184"/>
                  </a:lnTo>
                  <a:cubicBezTo>
                    <a:pt x="1546" y="1234"/>
                    <a:pt x="1645" y="1257"/>
                    <a:pt x="1742" y="1257"/>
                  </a:cubicBezTo>
                  <a:cubicBezTo>
                    <a:pt x="1980" y="1257"/>
                    <a:pt x="2210" y="1115"/>
                    <a:pt x="2306" y="876"/>
                  </a:cubicBezTo>
                  <a:lnTo>
                    <a:pt x="2306" y="876"/>
                  </a:lnTo>
                  <a:cubicBezTo>
                    <a:pt x="2232" y="905"/>
                    <a:pt x="2154" y="920"/>
                    <a:pt x="2076" y="920"/>
                  </a:cubicBezTo>
                  <a:cubicBezTo>
                    <a:pt x="1975" y="920"/>
                    <a:pt x="1875" y="896"/>
                    <a:pt x="1786" y="847"/>
                  </a:cubicBezTo>
                  <a:lnTo>
                    <a:pt x="232" y="0"/>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9" name="Google Shape;1889;p49"/>
            <p:cNvSpPr/>
            <p:nvPr/>
          </p:nvSpPr>
          <p:spPr>
            <a:xfrm>
              <a:off x="6805252" y="2520371"/>
              <a:ext cx="415229" cy="275930"/>
            </a:xfrm>
            <a:custGeom>
              <a:rect b="b" l="l" r="r" t="t"/>
              <a:pathLst>
                <a:path extrusionOk="0" h="3365" w="5063">
                  <a:moveTo>
                    <a:pt x="583" y="1"/>
                  </a:moveTo>
                  <a:lnTo>
                    <a:pt x="0" y="1064"/>
                  </a:lnTo>
                  <a:lnTo>
                    <a:pt x="4081" y="3292"/>
                  </a:lnTo>
                  <a:cubicBezTo>
                    <a:pt x="4172" y="3341"/>
                    <a:pt x="4271" y="3364"/>
                    <a:pt x="4368" y="3364"/>
                  </a:cubicBezTo>
                  <a:cubicBezTo>
                    <a:pt x="4584" y="3364"/>
                    <a:pt x="4794" y="3250"/>
                    <a:pt x="4904" y="3051"/>
                  </a:cubicBezTo>
                  <a:cubicBezTo>
                    <a:pt x="5062" y="2758"/>
                    <a:pt x="4956" y="2387"/>
                    <a:pt x="4663" y="2228"/>
                  </a:cubicBezTo>
                  <a:lnTo>
                    <a:pt x="583"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0" name="Google Shape;1890;p49"/>
            <p:cNvSpPr/>
            <p:nvPr/>
          </p:nvSpPr>
          <p:spPr>
            <a:xfrm>
              <a:off x="7047930" y="2704626"/>
              <a:ext cx="162713" cy="91758"/>
            </a:xfrm>
            <a:custGeom>
              <a:rect b="b" l="l" r="r" t="t"/>
              <a:pathLst>
                <a:path extrusionOk="0" h="1119" w="1984">
                  <a:moveTo>
                    <a:pt x="246" y="1"/>
                  </a:moveTo>
                  <a:lnTo>
                    <a:pt x="1" y="434"/>
                  </a:lnTo>
                  <a:lnTo>
                    <a:pt x="1122" y="1045"/>
                  </a:lnTo>
                  <a:cubicBezTo>
                    <a:pt x="1214" y="1095"/>
                    <a:pt x="1314" y="1118"/>
                    <a:pt x="1412" y="1118"/>
                  </a:cubicBezTo>
                  <a:cubicBezTo>
                    <a:pt x="1627" y="1118"/>
                    <a:pt x="1836" y="1005"/>
                    <a:pt x="1945" y="804"/>
                  </a:cubicBezTo>
                  <a:cubicBezTo>
                    <a:pt x="1959" y="775"/>
                    <a:pt x="1973" y="746"/>
                    <a:pt x="1983" y="718"/>
                  </a:cubicBezTo>
                  <a:lnTo>
                    <a:pt x="1983" y="718"/>
                  </a:lnTo>
                  <a:cubicBezTo>
                    <a:pt x="1917" y="741"/>
                    <a:pt x="1848" y="753"/>
                    <a:pt x="1779" y="753"/>
                  </a:cubicBezTo>
                  <a:cubicBezTo>
                    <a:pt x="1679" y="753"/>
                    <a:pt x="1579" y="728"/>
                    <a:pt x="1487" y="679"/>
                  </a:cubicBezTo>
                  <a:lnTo>
                    <a:pt x="246"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1" name="Google Shape;1891;p49"/>
            <p:cNvSpPr/>
            <p:nvPr/>
          </p:nvSpPr>
          <p:spPr>
            <a:xfrm>
              <a:off x="6554619" y="2176708"/>
              <a:ext cx="528489" cy="478716"/>
            </a:xfrm>
            <a:custGeom>
              <a:rect b="b" l="l" r="r" t="t"/>
              <a:pathLst>
                <a:path extrusionOk="0" h="5838" w="6444">
                  <a:moveTo>
                    <a:pt x="2017" y="1"/>
                  </a:moveTo>
                  <a:lnTo>
                    <a:pt x="1" y="3638"/>
                  </a:lnTo>
                  <a:lnTo>
                    <a:pt x="4125" y="5837"/>
                  </a:lnTo>
                  <a:lnTo>
                    <a:pt x="6444" y="1579"/>
                  </a:lnTo>
                  <a:lnTo>
                    <a:pt x="4351" y="698"/>
                  </a:lnTo>
                  <a:lnTo>
                    <a:pt x="3412" y="809"/>
                  </a:lnTo>
                  <a:lnTo>
                    <a:pt x="2017"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2" name="Google Shape;1892;p49"/>
            <p:cNvSpPr/>
            <p:nvPr/>
          </p:nvSpPr>
          <p:spPr>
            <a:xfrm>
              <a:off x="6531737" y="2123080"/>
              <a:ext cx="291308" cy="421808"/>
            </a:xfrm>
            <a:custGeom>
              <a:rect b="b" l="l" r="r" t="t"/>
              <a:pathLst>
                <a:path extrusionOk="0" h="5144" w="3552">
                  <a:moveTo>
                    <a:pt x="2676" y="0"/>
                  </a:moveTo>
                  <a:lnTo>
                    <a:pt x="1" y="4639"/>
                  </a:lnTo>
                  <a:lnTo>
                    <a:pt x="872" y="5144"/>
                  </a:lnTo>
                  <a:lnTo>
                    <a:pt x="3552" y="505"/>
                  </a:lnTo>
                  <a:lnTo>
                    <a:pt x="2676" y="0"/>
                  </a:lnTo>
                  <a:close/>
                </a:path>
              </a:pathLst>
            </a:custGeom>
            <a:solidFill>
              <a:srgbClr val="FEFEF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3" name="Google Shape;1893;p49"/>
            <p:cNvSpPr/>
            <p:nvPr/>
          </p:nvSpPr>
          <p:spPr>
            <a:xfrm>
              <a:off x="6521486" y="1990485"/>
              <a:ext cx="249892" cy="524882"/>
            </a:xfrm>
            <a:custGeom>
              <a:rect b="b" l="l" r="r" t="t"/>
              <a:pathLst>
                <a:path extrusionOk="0" h="6401" w="3047">
                  <a:moveTo>
                    <a:pt x="1" y="0"/>
                  </a:moveTo>
                  <a:lnTo>
                    <a:pt x="1" y="6183"/>
                  </a:lnTo>
                  <a:lnTo>
                    <a:pt x="366" y="6400"/>
                  </a:lnTo>
                  <a:lnTo>
                    <a:pt x="3047" y="1762"/>
                  </a:lnTo>
                  <a:lnTo>
                    <a:pt x="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4" name="Google Shape;1894;p49"/>
            <p:cNvSpPr/>
            <p:nvPr/>
          </p:nvSpPr>
          <p:spPr>
            <a:xfrm>
              <a:off x="6531737" y="2411885"/>
              <a:ext cx="125233" cy="133414"/>
            </a:xfrm>
            <a:custGeom>
              <a:rect b="b" l="l" r="r" t="t"/>
              <a:pathLst>
                <a:path extrusionOk="0" h="1627" w="1527">
                  <a:moveTo>
                    <a:pt x="646" y="0"/>
                  </a:moveTo>
                  <a:lnTo>
                    <a:pt x="1" y="1121"/>
                  </a:lnTo>
                  <a:lnTo>
                    <a:pt x="872" y="1627"/>
                  </a:lnTo>
                  <a:lnTo>
                    <a:pt x="1526" y="496"/>
                  </a:lnTo>
                  <a:lnTo>
                    <a:pt x="646" y="0"/>
                  </a:lnTo>
                  <a:close/>
                </a:path>
              </a:pathLst>
            </a:custGeom>
            <a:solidFill>
              <a:srgbClr val="FDF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5" name="Google Shape;1895;p49"/>
            <p:cNvSpPr/>
            <p:nvPr/>
          </p:nvSpPr>
          <p:spPr>
            <a:xfrm>
              <a:off x="6521486" y="2375969"/>
              <a:ext cx="83407" cy="139400"/>
            </a:xfrm>
            <a:custGeom>
              <a:rect b="b" l="l" r="r" t="t"/>
              <a:pathLst>
                <a:path extrusionOk="0" h="1700" w="1017">
                  <a:moveTo>
                    <a:pt x="1" y="0"/>
                  </a:moveTo>
                  <a:lnTo>
                    <a:pt x="1" y="1482"/>
                  </a:lnTo>
                  <a:lnTo>
                    <a:pt x="366" y="1699"/>
                  </a:lnTo>
                  <a:lnTo>
                    <a:pt x="1016" y="578"/>
                  </a:lnTo>
                  <a:lnTo>
                    <a:pt x="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6" name="Google Shape;1896;p49"/>
            <p:cNvSpPr/>
            <p:nvPr/>
          </p:nvSpPr>
          <p:spPr>
            <a:xfrm>
              <a:off x="6663943" y="2450917"/>
              <a:ext cx="222664" cy="179088"/>
            </a:xfrm>
            <a:custGeom>
              <a:rect b="b" l="l" r="r" t="t"/>
              <a:pathLst>
                <a:path extrusionOk="0" h="2184" w="2715">
                  <a:moveTo>
                    <a:pt x="2026" y="1"/>
                  </a:moveTo>
                  <a:cubicBezTo>
                    <a:pt x="1902" y="1"/>
                    <a:pt x="1778" y="38"/>
                    <a:pt x="1670" y="116"/>
                  </a:cubicBezTo>
                  <a:lnTo>
                    <a:pt x="333" y="1088"/>
                  </a:lnTo>
                  <a:cubicBezTo>
                    <a:pt x="59" y="1281"/>
                    <a:pt x="1" y="1661"/>
                    <a:pt x="193" y="1935"/>
                  </a:cubicBezTo>
                  <a:cubicBezTo>
                    <a:pt x="312" y="2098"/>
                    <a:pt x="498" y="2183"/>
                    <a:pt x="685" y="2183"/>
                  </a:cubicBezTo>
                  <a:cubicBezTo>
                    <a:pt x="809" y="2183"/>
                    <a:pt x="933" y="2146"/>
                    <a:pt x="1040" y="2070"/>
                  </a:cubicBezTo>
                  <a:lnTo>
                    <a:pt x="2383" y="1098"/>
                  </a:lnTo>
                  <a:cubicBezTo>
                    <a:pt x="2657" y="900"/>
                    <a:pt x="2715" y="511"/>
                    <a:pt x="2508" y="241"/>
                  </a:cubicBezTo>
                  <a:lnTo>
                    <a:pt x="2508" y="236"/>
                  </a:lnTo>
                  <a:cubicBezTo>
                    <a:pt x="2387" y="82"/>
                    <a:pt x="2208" y="1"/>
                    <a:pt x="2026" y="1"/>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7" name="Google Shape;1897;p49"/>
            <p:cNvSpPr/>
            <p:nvPr/>
          </p:nvSpPr>
          <p:spPr>
            <a:xfrm>
              <a:off x="6673867" y="2454525"/>
              <a:ext cx="212740" cy="175234"/>
            </a:xfrm>
            <a:custGeom>
              <a:rect b="b" l="l" r="r" t="t"/>
              <a:pathLst>
                <a:path extrusionOk="0" h="2137" w="2594">
                  <a:moveTo>
                    <a:pt x="2132" y="0"/>
                  </a:moveTo>
                  <a:cubicBezTo>
                    <a:pt x="2233" y="260"/>
                    <a:pt x="2146" y="553"/>
                    <a:pt x="1925" y="717"/>
                  </a:cubicBezTo>
                  <a:lnTo>
                    <a:pt x="582" y="1684"/>
                  </a:lnTo>
                  <a:cubicBezTo>
                    <a:pt x="478" y="1762"/>
                    <a:pt x="355" y="1800"/>
                    <a:pt x="230" y="1800"/>
                  </a:cubicBezTo>
                  <a:cubicBezTo>
                    <a:pt x="153" y="1800"/>
                    <a:pt x="75" y="1786"/>
                    <a:pt x="0" y="1756"/>
                  </a:cubicBezTo>
                  <a:lnTo>
                    <a:pt x="0" y="1756"/>
                  </a:lnTo>
                  <a:cubicBezTo>
                    <a:pt x="99" y="1998"/>
                    <a:pt x="329" y="2136"/>
                    <a:pt x="566" y="2136"/>
                  </a:cubicBezTo>
                  <a:cubicBezTo>
                    <a:pt x="688" y="2136"/>
                    <a:pt x="811" y="2099"/>
                    <a:pt x="919" y="2021"/>
                  </a:cubicBezTo>
                  <a:lnTo>
                    <a:pt x="2262" y="1054"/>
                  </a:lnTo>
                  <a:cubicBezTo>
                    <a:pt x="2536" y="852"/>
                    <a:pt x="2594" y="462"/>
                    <a:pt x="2387" y="192"/>
                  </a:cubicBezTo>
                  <a:cubicBezTo>
                    <a:pt x="2319" y="106"/>
                    <a:pt x="2233" y="38"/>
                    <a:pt x="2132"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8" name="Google Shape;1898;p49"/>
            <p:cNvSpPr/>
            <p:nvPr/>
          </p:nvSpPr>
          <p:spPr>
            <a:xfrm>
              <a:off x="6749237" y="2529637"/>
              <a:ext cx="198142" cy="161458"/>
            </a:xfrm>
            <a:custGeom>
              <a:rect b="b" l="l" r="r" t="t"/>
              <a:pathLst>
                <a:path extrusionOk="0" h="1969" w="2416">
                  <a:moveTo>
                    <a:pt x="1726" y="1"/>
                  </a:moveTo>
                  <a:cubicBezTo>
                    <a:pt x="1602" y="1"/>
                    <a:pt x="1478" y="39"/>
                    <a:pt x="1371" y="119"/>
                  </a:cubicBezTo>
                  <a:lnTo>
                    <a:pt x="342" y="864"/>
                  </a:lnTo>
                  <a:cubicBezTo>
                    <a:pt x="63" y="1062"/>
                    <a:pt x="0" y="1451"/>
                    <a:pt x="202" y="1726"/>
                  </a:cubicBezTo>
                  <a:cubicBezTo>
                    <a:pt x="320" y="1884"/>
                    <a:pt x="502" y="1968"/>
                    <a:pt x="686" y="1968"/>
                  </a:cubicBezTo>
                  <a:cubicBezTo>
                    <a:pt x="810" y="1968"/>
                    <a:pt x="936" y="1930"/>
                    <a:pt x="1044" y="1851"/>
                  </a:cubicBezTo>
                  <a:lnTo>
                    <a:pt x="2084" y="1100"/>
                  </a:lnTo>
                  <a:cubicBezTo>
                    <a:pt x="2358" y="898"/>
                    <a:pt x="2416" y="508"/>
                    <a:pt x="2209" y="239"/>
                  </a:cubicBezTo>
                  <a:cubicBezTo>
                    <a:pt x="2088" y="84"/>
                    <a:pt x="1908" y="1"/>
                    <a:pt x="1726" y="1"/>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9" name="Google Shape;1899;p49"/>
            <p:cNvSpPr/>
            <p:nvPr/>
          </p:nvSpPr>
          <p:spPr>
            <a:xfrm>
              <a:off x="6759489" y="2533409"/>
              <a:ext cx="187891" cy="157686"/>
            </a:xfrm>
            <a:custGeom>
              <a:rect b="b" l="l" r="r" t="t"/>
              <a:pathLst>
                <a:path extrusionOk="0" h="1923" w="2291">
                  <a:moveTo>
                    <a:pt x="1829" y="0"/>
                  </a:moveTo>
                  <a:cubicBezTo>
                    <a:pt x="1930" y="260"/>
                    <a:pt x="1848" y="554"/>
                    <a:pt x="1622" y="717"/>
                  </a:cubicBezTo>
                  <a:lnTo>
                    <a:pt x="578" y="1473"/>
                  </a:lnTo>
                  <a:cubicBezTo>
                    <a:pt x="472" y="1548"/>
                    <a:pt x="348" y="1586"/>
                    <a:pt x="223" y="1586"/>
                  </a:cubicBezTo>
                  <a:cubicBezTo>
                    <a:pt x="148" y="1586"/>
                    <a:pt x="72" y="1572"/>
                    <a:pt x="0" y="1545"/>
                  </a:cubicBezTo>
                  <a:lnTo>
                    <a:pt x="0" y="1545"/>
                  </a:lnTo>
                  <a:cubicBezTo>
                    <a:pt x="19" y="1593"/>
                    <a:pt x="44" y="1636"/>
                    <a:pt x="77" y="1680"/>
                  </a:cubicBezTo>
                  <a:cubicBezTo>
                    <a:pt x="195" y="1838"/>
                    <a:pt x="377" y="1922"/>
                    <a:pt x="561" y="1922"/>
                  </a:cubicBezTo>
                  <a:cubicBezTo>
                    <a:pt x="685" y="1922"/>
                    <a:pt x="811" y="1884"/>
                    <a:pt x="919" y="1805"/>
                  </a:cubicBezTo>
                  <a:lnTo>
                    <a:pt x="1959" y="1054"/>
                  </a:lnTo>
                  <a:cubicBezTo>
                    <a:pt x="2233" y="852"/>
                    <a:pt x="2291" y="462"/>
                    <a:pt x="2079" y="193"/>
                  </a:cubicBezTo>
                  <a:cubicBezTo>
                    <a:pt x="2016" y="106"/>
                    <a:pt x="1925" y="39"/>
                    <a:pt x="1829"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0" name="Google Shape;1900;p49"/>
            <p:cNvSpPr/>
            <p:nvPr/>
          </p:nvSpPr>
          <p:spPr>
            <a:xfrm>
              <a:off x="6834039" y="2608768"/>
              <a:ext cx="173702" cy="143254"/>
            </a:xfrm>
            <a:custGeom>
              <a:rect b="b" l="l" r="r" t="t"/>
              <a:pathLst>
                <a:path extrusionOk="0" h="1747" w="2118">
                  <a:moveTo>
                    <a:pt x="1429" y="0"/>
                  </a:moveTo>
                  <a:cubicBezTo>
                    <a:pt x="1305" y="0"/>
                    <a:pt x="1181" y="38"/>
                    <a:pt x="1074" y="116"/>
                  </a:cubicBezTo>
                  <a:lnTo>
                    <a:pt x="333" y="650"/>
                  </a:lnTo>
                  <a:cubicBezTo>
                    <a:pt x="63" y="847"/>
                    <a:pt x="1" y="1227"/>
                    <a:pt x="198" y="1497"/>
                  </a:cubicBezTo>
                  <a:cubicBezTo>
                    <a:pt x="317" y="1660"/>
                    <a:pt x="501" y="1747"/>
                    <a:pt x="689" y="1747"/>
                  </a:cubicBezTo>
                  <a:cubicBezTo>
                    <a:pt x="812" y="1747"/>
                    <a:pt x="936" y="1710"/>
                    <a:pt x="1045" y="1632"/>
                  </a:cubicBezTo>
                  <a:lnTo>
                    <a:pt x="1786" y="1097"/>
                  </a:lnTo>
                  <a:cubicBezTo>
                    <a:pt x="2060" y="895"/>
                    <a:pt x="2118" y="506"/>
                    <a:pt x="1911" y="236"/>
                  </a:cubicBezTo>
                  <a:cubicBezTo>
                    <a:pt x="1791" y="82"/>
                    <a:pt x="1611" y="0"/>
                    <a:pt x="1429" y="0"/>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1" name="Google Shape;1901;p49"/>
            <p:cNvSpPr/>
            <p:nvPr/>
          </p:nvSpPr>
          <p:spPr>
            <a:xfrm>
              <a:off x="6843552" y="2611556"/>
              <a:ext cx="164189" cy="140712"/>
            </a:xfrm>
            <a:custGeom>
              <a:rect b="b" l="l" r="r" t="t"/>
              <a:pathLst>
                <a:path extrusionOk="0" h="1716" w="2002">
                  <a:moveTo>
                    <a:pt x="1516" y="0"/>
                  </a:moveTo>
                  <a:cubicBezTo>
                    <a:pt x="1602" y="255"/>
                    <a:pt x="1516" y="534"/>
                    <a:pt x="1299" y="693"/>
                  </a:cubicBezTo>
                  <a:lnTo>
                    <a:pt x="558" y="1227"/>
                  </a:lnTo>
                  <a:cubicBezTo>
                    <a:pt x="451" y="1306"/>
                    <a:pt x="324" y="1346"/>
                    <a:pt x="197" y="1346"/>
                  </a:cubicBezTo>
                  <a:cubicBezTo>
                    <a:pt x="131" y="1346"/>
                    <a:pt x="64" y="1335"/>
                    <a:pt x="0" y="1314"/>
                  </a:cubicBezTo>
                  <a:lnTo>
                    <a:pt x="0" y="1314"/>
                  </a:lnTo>
                  <a:cubicBezTo>
                    <a:pt x="19" y="1367"/>
                    <a:pt x="43" y="1420"/>
                    <a:pt x="77" y="1468"/>
                  </a:cubicBezTo>
                  <a:cubicBezTo>
                    <a:pt x="196" y="1630"/>
                    <a:pt x="382" y="1716"/>
                    <a:pt x="569" y="1716"/>
                  </a:cubicBezTo>
                  <a:cubicBezTo>
                    <a:pt x="693" y="1716"/>
                    <a:pt x="817" y="1679"/>
                    <a:pt x="924" y="1602"/>
                  </a:cubicBezTo>
                  <a:lnTo>
                    <a:pt x="1665" y="1063"/>
                  </a:lnTo>
                  <a:cubicBezTo>
                    <a:pt x="1944" y="866"/>
                    <a:pt x="2002" y="476"/>
                    <a:pt x="1795" y="202"/>
                  </a:cubicBezTo>
                  <a:cubicBezTo>
                    <a:pt x="1723" y="111"/>
                    <a:pt x="1626" y="39"/>
                    <a:pt x="1516"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2" name="Google Shape;1902;p49"/>
            <p:cNvSpPr/>
            <p:nvPr/>
          </p:nvSpPr>
          <p:spPr>
            <a:xfrm>
              <a:off x="6919251" y="2687652"/>
              <a:ext cx="149263" cy="125542"/>
            </a:xfrm>
            <a:custGeom>
              <a:rect b="b" l="l" r="r" t="t"/>
              <a:pathLst>
                <a:path extrusionOk="0" h="1531" w="1820">
                  <a:moveTo>
                    <a:pt x="1131" y="1"/>
                  </a:moveTo>
                  <a:cubicBezTo>
                    <a:pt x="1007" y="1"/>
                    <a:pt x="883" y="38"/>
                    <a:pt x="776" y="116"/>
                  </a:cubicBezTo>
                  <a:lnTo>
                    <a:pt x="333" y="434"/>
                  </a:lnTo>
                  <a:cubicBezTo>
                    <a:pt x="64" y="631"/>
                    <a:pt x="1" y="1011"/>
                    <a:pt x="198" y="1281"/>
                  </a:cubicBezTo>
                  <a:cubicBezTo>
                    <a:pt x="315" y="1444"/>
                    <a:pt x="499" y="1531"/>
                    <a:pt x="688" y="1531"/>
                  </a:cubicBezTo>
                  <a:cubicBezTo>
                    <a:pt x="812" y="1531"/>
                    <a:pt x="937" y="1493"/>
                    <a:pt x="1045" y="1415"/>
                  </a:cubicBezTo>
                  <a:lnTo>
                    <a:pt x="1483" y="1098"/>
                  </a:lnTo>
                  <a:cubicBezTo>
                    <a:pt x="1762" y="896"/>
                    <a:pt x="1820" y="506"/>
                    <a:pt x="1608" y="237"/>
                  </a:cubicBezTo>
                  <a:cubicBezTo>
                    <a:pt x="1491" y="82"/>
                    <a:pt x="1312" y="1"/>
                    <a:pt x="1131" y="1"/>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3" name="Google Shape;1903;p49"/>
            <p:cNvSpPr/>
            <p:nvPr/>
          </p:nvSpPr>
          <p:spPr>
            <a:xfrm>
              <a:off x="6929174" y="2690850"/>
              <a:ext cx="139339" cy="122508"/>
            </a:xfrm>
            <a:custGeom>
              <a:rect b="b" l="l" r="r" t="t"/>
              <a:pathLst>
                <a:path extrusionOk="0" h="1494" w="1699">
                  <a:moveTo>
                    <a:pt x="1227" y="0"/>
                  </a:moveTo>
                  <a:lnTo>
                    <a:pt x="1227" y="0"/>
                  </a:lnTo>
                  <a:cubicBezTo>
                    <a:pt x="1328" y="260"/>
                    <a:pt x="1242" y="549"/>
                    <a:pt x="1020" y="712"/>
                  </a:cubicBezTo>
                  <a:lnTo>
                    <a:pt x="578" y="1030"/>
                  </a:lnTo>
                  <a:cubicBezTo>
                    <a:pt x="470" y="1107"/>
                    <a:pt x="344" y="1146"/>
                    <a:pt x="216" y="1146"/>
                  </a:cubicBezTo>
                  <a:cubicBezTo>
                    <a:pt x="143" y="1146"/>
                    <a:pt x="70" y="1133"/>
                    <a:pt x="0" y="1107"/>
                  </a:cubicBezTo>
                  <a:lnTo>
                    <a:pt x="0" y="1107"/>
                  </a:lnTo>
                  <a:cubicBezTo>
                    <a:pt x="96" y="1352"/>
                    <a:pt x="328" y="1494"/>
                    <a:pt x="567" y="1494"/>
                  </a:cubicBezTo>
                  <a:cubicBezTo>
                    <a:pt x="690" y="1494"/>
                    <a:pt x="815" y="1456"/>
                    <a:pt x="924" y="1376"/>
                  </a:cubicBezTo>
                  <a:lnTo>
                    <a:pt x="1367" y="1059"/>
                  </a:lnTo>
                  <a:cubicBezTo>
                    <a:pt x="1641" y="857"/>
                    <a:pt x="1699" y="467"/>
                    <a:pt x="1492" y="198"/>
                  </a:cubicBezTo>
                  <a:cubicBezTo>
                    <a:pt x="1420" y="111"/>
                    <a:pt x="1333" y="39"/>
                    <a:pt x="1227"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4" name="Google Shape;1904;p49"/>
            <p:cNvSpPr/>
            <p:nvPr/>
          </p:nvSpPr>
          <p:spPr>
            <a:xfrm>
              <a:off x="6935489" y="2193272"/>
              <a:ext cx="215529" cy="331526"/>
            </a:xfrm>
            <a:custGeom>
              <a:rect b="b" l="l" r="r" t="t"/>
              <a:pathLst>
                <a:path extrusionOk="0" h="4043" w="2628">
                  <a:moveTo>
                    <a:pt x="404" y="1"/>
                  </a:moveTo>
                  <a:lnTo>
                    <a:pt x="0" y="1617"/>
                  </a:lnTo>
                  <a:lnTo>
                    <a:pt x="0" y="3234"/>
                  </a:lnTo>
                  <a:cubicBezTo>
                    <a:pt x="0" y="3682"/>
                    <a:pt x="361" y="4042"/>
                    <a:pt x="809" y="4042"/>
                  </a:cubicBezTo>
                  <a:cubicBezTo>
                    <a:pt x="1256" y="4042"/>
                    <a:pt x="1617" y="3682"/>
                    <a:pt x="1617" y="3234"/>
                  </a:cubicBezTo>
                  <a:lnTo>
                    <a:pt x="1617" y="1617"/>
                  </a:lnTo>
                  <a:lnTo>
                    <a:pt x="2627"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5" name="Google Shape;1905;p49"/>
            <p:cNvSpPr/>
            <p:nvPr/>
          </p:nvSpPr>
          <p:spPr>
            <a:xfrm>
              <a:off x="6935489" y="2193272"/>
              <a:ext cx="91198" cy="331526"/>
            </a:xfrm>
            <a:custGeom>
              <a:rect b="b" l="l" r="r" t="t"/>
              <a:pathLst>
                <a:path extrusionOk="0" h="4043" w="1112">
                  <a:moveTo>
                    <a:pt x="404" y="1"/>
                  </a:moveTo>
                  <a:lnTo>
                    <a:pt x="0" y="1617"/>
                  </a:lnTo>
                  <a:lnTo>
                    <a:pt x="0" y="3234"/>
                  </a:lnTo>
                  <a:cubicBezTo>
                    <a:pt x="0" y="3682"/>
                    <a:pt x="366" y="4042"/>
                    <a:pt x="809" y="4042"/>
                  </a:cubicBezTo>
                  <a:cubicBezTo>
                    <a:pt x="914" y="4042"/>
                    <a:pt x="1016" y="4023"/>
                    <a:pt x="1112" y="3985"/>
                  </a:cubicBezTo>
                  <a:cubicBezTo>
                    <a:pt x="809" y="3860"/>
                    <a:pt x="607" y="3561"/>
                    <a:pt x="607" y="3234"/>
                  </a:cubicBezTo>
                  <a:lnTo>
                    <a:pt x="607" y="1617"/>
                  </a:lnTo>
                  <a:lnTo>
                    <a:pt x="1011" y="1"/>
                  </a:ln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6" name="Google Shape;1906;p49"/>
            <p:cNvSpPr/>
            <p:nvPr/>
          </p:nvSpPr>
          <p:spPr>
            <a:xfrm>
              <a:off x="6498768" y="1975151"/>
              <a:ext cx="1072477" cy="853456"/>
            </a:xfrm>
            <a:custGeom>
              <a:rect b="b" l="l" r="r" t="t"/>
              <a:pathLst>
                <a:path extrusionOk="0" h="10408" w="13077">
                  <a:moveTo>
                    <a:pt x="7924" y="2853"/>
                  </a:moveTo>
                  <a:lnTo>
                    <a:pt x="8958" y="3195"/>
                  </a:lnTo>
                  <a:cubicBezTo>
                    <a:pt x="8976" y="3201"/>
                    <a:pt x="8994" y="3203"/>
                    <a:pt x="9013" y="3203"/>
                  </a:cubicBezTo>
                  <a:cubicBezTo>
                    <a:pt x="9055" y="3203"/>
                    <a:pt x="9098" y="3189"/>
                    <a:pt x="9131" y="3166"/>
                  </a:cubicBezTo>
                  <a:lnTo>
                    <a:pt x="9459" y="2916"/>
                  </a:lnTo>
                  <a:lnTo>
                    <a:pt x="11725" y="5894"/>
                  </a:lnTo>
                  <a:lnTo>
                    <a:pt x="11374" y="6140"/>
                  </a:lnTo>
                  <a:cubicBezTo>
                    <a:pt x="11345" y="6125"/>
                    <a:pt x="11321" y="6111"/>
                    <a:pt x="11297" y="6096"/>
                  </a:cubicBezTo>
                  <a:lnTo>
                    <a:pt x="7370" y="3955"/>
                  </a:lnTo>
                  <a:lnTo>
                    <a:pt x="7515" y="3719"/>
                  </a:lnTo>
                  <a:cubicBezTo>
                    <a:pt x="7602" y="3572"/>
                    <a:pt x="7476" y="3433"/>
                    <a:pt x="7346" y="3433"/>
                  </a:cubicBezTo>
                  <a:cubicBezTo>
                    <a:pt x="7290" y="3433"/>
                    <a:pt x="7233" y="3459"/>
                    <a:pt x="7192" y="3522"/>
                  </a:cubicBezTo>
                  <a:lnTo>
                    <a:pt x="6783" y="4176"/>
                  </a:lnTo>
                  <a:cubicBezTo>
                    <a:pt x="6764" y="4205"/>
                    <a:pt x="6754" y="4239"/>
                    <a:pt x="6754" y="4277"/>
                  </a:cubicBezTo>
                  <a:lnTo>
                    <a:pt x="6754" y="5894"/>
                  </a:lnTo>
                  <a:cubicBezTo>
                    <a:pt x="6754" y="6236"/>
                    <a:pt x="6475" y="6510"/>
                    <a:pt x="6134" y="6510"/>
                  </a:cubicBezTo>
                  <a:cubicBezTo>
                    <a:pt x="5792" y="6510"/>
                    <a:pt x="5518" y="6236"/>
                    <a:pt x="5518" y="5894"/>
                  </a:cubicBezTo>
                  <a:lnTo>
                    <a:pt x="5518" y="4301"/>
                  </a:lnTo>
                  <a:lnTo>
                    <a:pt x="5879" y="2853"/>
                  </a:lnTo>
                  <a:close/>
                  <a:moveTo>
                    <a:pt x="3396" y="2208"/>
                  </a:moveTo>
                  <a:lnTo>
                    <a:pt x="3694" y="2382"/>
                  </a:lnTo>
                  <a:lnTo>
                    <a:pt x="1206" y="6693"/>
                  </a:lnTo>
                  <a:lnTo>
                    <a:pt x="908" y="6515"/>
                  </a:lnTo>
                  <a:lnTo>
                    <a:pt x="3396" y="2208"/>
                  </a:lnTo>
                  <a:close/>
                  <a:moveTo>
                    <a:pt x="4041" y="5990"/>
                  </a:moveTo>
                  <a:cubicBezTo>
                    <a:pt x="4170" y="5990"/>
                    <a:pt x="4296" y="6051"/>
                    <a:pt x="4377" y="6164"/>
                  </a:cubicBezTo>
                  <a:cubicBezTo>
                    <a:pt x="4512" y="6351"/>
                    <a:pt x="4474" y="6611"/>
                    <a:pt x="4286" y="6746"/>
                  </a:cubicBezTo>
                  <a:lnTo>
                    <a:pt x="2943" y="7713"/>
                  </a:lnTo>
                  <a:cubicBezTo>
                    <a:pt x="2870" y="7767"/>
                    <a:pt x="2784" y="7793"/>
                    <a:pt x="2698" y="7793"/>
                  </a:cubicBezTo>
                  <a:cubicBezTo>
                    <a:pt x="2570" y="7793"/>
                    <a:pt x="2442" y="7734"/>
                    <a:pt x="2361" y="7622"/>
                  </a:cubicBezTo>
                  <a:cubicBezTo>
                    <a:pt x="2227" y="7434"/>
                    <a:pt x="2270" y="7174"/>
                    <a:pt x="2457" y="7039"/>
                  </a:cubicBezTo>
                  <a:lnTo>
                    <a:pt x="3795" y="6072"/>
                  </a:lnTo>
                  <a:cubicBezTo>
                    <a:pt x="3870" y="6017"/>
                    <a:pt x="3956" y="5990"/>
                    <a:pt x="4041" y="5990"/>
                  </a:cubicBezTo>
                  <a:close/>
                  <a:moveTo>
                    <a:pt x="4778" y="6954"/>
                  </a:moveTo>
                  <a:cubicBezTo>
                    <a:pt x="4904" y="6954"/>
                    <a:pt x="5028" y="7012"/>
                    <a:pt x="5109" y="7116"/>
                  </a:cubicBezTo>
                  <a:cubicBezTo>
                    <a:pt x="5248" y="7304"/>
                    <a:pt x="5210" y="7569"/>
                    <a:pt x="5022" y="7708"/>
                  </a:cubicBezTo>
                  <a:lnTo>
                    <a:pt x="3983" y="8464"/>
                  </a:lnTo>
                  <a:cubicBezTo>
                    <a:pt x="3910" y="8515"/>
                    <a:pt x="3826" y="8540"/>
                    <a:pt x="3743" y="8540"/>
                  </a:cubicBezTo>
                  <a:cubicBezTo>
                    <a:pt x="3616" y="8540"/>
                    <a:pt x="3490" y="8482"/>
                    <a:pt x="3405" y="8372"/>
                  </a:cubicBezTo>
                  <a:cubicBezTo>
                    <a:pt x="3271" y="8180"/>
                    <a:pt x="3314" y="7915"/>
                    <a:pt x="3506" y="7776"/>
                  </a:cubicBezTo>
                  <a:lnTo>
                    <a:pt x="4507" y="7054"/>
                  </a:lnTo>
                  <a:cubicBezTo>
                    <a:pt x="4541" y="7030"/>
                    <a:pt x="4579" y="7006"/>
                    <a:pt x="4618" y="6986"/>
                  </a:cubicBezTo>
                  <a:cubicBezTo>
                    <a:pt x="4670" y="6965"/>
                    <a:pt x="4724" y="6954"/>
                    <a:pt x="4778" y="6954"/>
                  </a:cubicBezTo>
                  <a:close/>
                  <a:moveTo>
                    <a:pt x="5517" y="7914"/>
                  </a:moveTo>
                  <a:cubicBezTo>
                    <a:pt x="5642" y="7914"/>
                    <a:pt x="5765" y="7970"/>
                    <a:pt x="5845" y="8079"/>
                  </a:cubicBezTo>
                  <a:cubicBezTo>
                    <a:pt x="5989" y="8266"/>
                    <a:pt x="5951" y="8531"/>
                    <a:pt x="5758" y="8670"/>
                  </a:cubicBezTo>
                  <a:lnTo>
                    <a:pt x="5017" y="9205"/>
                  </a:lnTo>
                  <a:cubicBezTo>
                    <a:pt x="4947" y="9259"/>
                    <a:pt x="4860" y="9286"/>
                    <a:pt x="4771" y="9286"/>
                  </a:cubicBezTo>
                  <a:cubicBezTo>
                    <a:pt x="4750" y="9286"/>
                    <a:pt x="4730" y="9284"/>
                    <a:pt x="4709" y="9282"/>
                  </a:cubicBezTo>
                  <a:cubicBezTo>
                    <a:pt x="4344" y="9224"/>
                    <a:pt x="4228" y="8747"/>
                    <a:pt x="4531" y="8531"/>
                  </a:cubicBezTo>
                  <a:lnTo>
                    <a:pt x="5243" y="8016"/>
                  </a:lnTo>
                  <a:lnTo>
                    <a:pt x="5272" y="7992"/>
                  </a:lnTo>
                  <a:cubicBezTo>
                    <a:pt x="5346" y="7940"/>
                    <a:pt x="5432" y="7914"/>
                    <a:pt x="5517" y="7914"/>
                  </a:cubicBezTo>
                  <a:close/>
                  <a:moveTo>
                    <a:pt x="3646" y="3224"/>
                  </a:moveTo>
                  <a:lnTo>
                    <a:pt x="3997" y="3426"/>
                  </a:lnTo>
                  <a:cubicBezTo>
                    <a:pt x="4022" y="3444"/>
                    <a:pt x="4052" y="3453"/>
                    <a:pt x="4082" y="3453"/>
                  </a:cubicBezTo>
                  <a:cubicBezTo>
                    <a:pt x="4092" y="3453"/>
                    <a:pt x="4103" y="3452"/>
                    <a:pt x="4113" y="3450"/>
                  </a:cubicBezTo>
                  <a:lnTo>
                    <a:pt x="5008" y="3349"/>
                  </a:lnTo>
                  <a:lnTo>
                    <a:pt x="5330" y="3483"/>
                  </a:lnTo>
                  <a:lnTo>
                    <a:pt x="5142" y="4229"/>
                  </a:lnTo>
                  <a:cubicBezTo>
                    <a:pt x="5138" y="4244"/>
                    <a:pt x="5138" y="4258"/>
                    <a:pt x="5138" y="4273"/>
                  </a:cubicBezTo>
                  <a:lnTo>
                    <a:pt x="5138" y="5889"/>
                  </a:lnTo>
                  <a:cubicBezTo>
                    <a:pt x="5138" y="6443"/>
                    <a:pt x="5585" y="6890"/>
                    <a:pt x="6138" y="6890"/>
                  </a:cubicBezTo>
                  <a:cubicBezTo>
                    <a:pt x="6687" y="6890"/>
                    <a:pt x="7134" y="6443"/>
                    <a:pt x="7134" y="5889"/>
                  </a:cubicBezTo>
                  <a:lnTo>
                    <a:pt x="7134" y="4325"/>
                  </a:lnTo>
                  <a:lnTo>
                    <a:pt x="7168" y="4273"/>
                  </a:lnTo>
                  <a:lnTo>
                    <a:pt x="11114" y="6428"/>
                  </a:lnTo>
                  <a:cubicBezTo>
                    <a:pt x="11316" y="6539"/>
                    <a:pt x="11388" y="6789"/>
                    <a:pt x="11282" y="6996"/>
                  </a:cubicBezTo>
                  <a:lnTo>
                    <a:pt x="11282" y="6991"/>
                  </a:lnTo>
                  <a:cubicBezTo>
                    <a:pt x="11206" y="7131"/>
                    <a:pt x="11061" y="7208"/>
                    <a:pt x="10912" y="7208"/>
                  </a:cubicBezTo>
                  <a:cubicBezTo>
                    <a:pt x="10845" y="7208"/>
                    <a:pt x="10777" y="7192"/>
                    <a:pt x="10714" y="7160"/>
                  </a:cubicBezTo>
                  <a:lnTo>
                    <a:pt x="8525" y="5966"/>
                  </a:lnTo>
                  <a:cubicBezTo>
                    <a:pt x="8495" y="5951"/>
                    <a:pt x="8465" y="5945"/>
                    <a:pt x="8437" y="5945"/>
                  </a:cubicBezTo>
                  <a:cubicBezTo>
                    <a:pt x="8269" y="5945"/>
                    <a:pt x="8169" y="6191"/>
                    <a:pt x="8347" y="6298"/>
                  </a:cubicBezTo>
                  <a:lnTo>
                    <a:pt x="10180" y="7299"/>
                  </a:lnTo>
                  <a:cubicBezTo>
                    <a:pt x="10387" y="7405"/>
                    <a:pt x="10464" y="7660"/>
                    <a:pt x="10354" y="7867"/>
                  </a:cubicBezTo>
                  <a:cubicBezTo>
                    <a:pt x="10278" y="8005"/>
                    <a:pt x="10133" y="8084"/>
                    <a:pt x="9984" y="8084"/>
                  </a:cubicBezTo>
                  <a:cubicBezTo>
                    <a:pt x="9915" y="8084"/>
                    <a:pt x="9845" y="8067"/>
                    <a:pt x="9781" y="8031"/>
                  </a:cubicBezTo>
                  <a:lnTo>
                    <a:pt x="7919" y="7015"/>
                  </a:lnTo>
                  <a:cubicBezTo>
                    <a:pt x="7888" y="7000"/>
                    <a:pt x="7859" y="6994"/>
                    <a:pt x="7831" y="6994"/>
                  </a:cubicBezTo>
                  <a:cubicBezTo>
                    <a:pt x="7662" y="6994"/>
                    <a:pt x="7562" y="7240"/>
                    <a:pt x="7736" y="7347"/>
                  </a:cubicBezTo>
                  <a:lnTo>
                    <a:pt x="9242" y="8170"/>
                  </a:lnTo>
                  <a:cubicBezTo>
                    <a:pt x="9449" y="8281"/>
                    <a:pt x="9521" y="8536"/>
                    <a:pt x="9410" y="8738"/>
                  </a:cubicBezTo>
                  <a:cubicBezTo>
                    <a:pt x="9335" y="8876"/>
                    <a:pt x="9194" y="8953"/>
                    <a:pt x="9047" y="8953"/>
                  </a:cubicBezTo>
                  <a:cubicBezTo>
                    <a:pt x="8978" y="8953"/>
                    <a:pt x="8908" y="8937"/>
                    <a:pt x="8843" y="8901"/>
                  </a:cubicBezTo>
                  <a:lnTo>
                    <a:pt x="7269" y="8040"/>
                  </a:lnTo>
                  <a:cubicBezTo>
                    <a:pt x="7240" y="8026"/>
                    <a:pt x="7211" y="8020"/>
                    <a:pt x="7184" y="8020"/>
                  </a:cubicBezTo>
                  <a:cubicBezTo>
                    <a:pt x="7014" y="8020"/>
                    <a:pt x="6913" y="8265"/>
                    <a:pt x="7091" y="8377"/>
                  </a:cubicBezTo>
                  <a:lnTo>
                    <a:pt x="8313" y="9041"/>
                  </a:lnTo>
                  <a:cubicBezTo>
                    <a:pt x="8515" y="9152"/>
                    <a:pt x="8592" y="9407"/>
                    <a:pt x="8482" y="9609"/>
                  </a:cubicBezTo>
                  <a:cubicBezTo>
                    <a:pt x="8407" y="9749"/>
                    <a:pt x="8265" y="9827"/>
                    <a:pt x="8119" y="9827"/>
                  </a:cubicBezTo>
                  <a:cubicBezTo>
                    <a:pt x="8050" y="9827"/>
                    <a:pt x="7979" y="9810"/>
                    <a:pt x="7914" y="9772"/>
                  </a:cubicBezTo>
                  <a:lnTo>
                    <a:pt x="7053" y="9306"/>
                  </a:lnTo>
                  <a:cubicBezTo>
                    <a:pt x="7062" y="8877"/>
                    <a:pt x="6725" y="8521"/>
                    <a:pt x="6297" y="8497"/>
                  </a:cubicBezTo>
                  <a:cubicBezTo>
                    <a:pt x="6302" y="8483"/>
                    <a:pt x="6307" y="8464"/>
                    <a:pt x="6307" y="8449"/>
                  </a:cubicBezTo>
                  <a:cubicBezTo>
                    <a:pt x="6374" y="7982"/>
                    <a:pt x="6028" y="7559"/>
                    <a:pt x="5561" y="7535"/>
                  </a:cubicBezTo>
                  <a:cubicBezTo>
                    <a:pt x="5561" y="7520"/>
                    <a:pt x="5566" y="7501"/>
                    <a:pt x="5571" y="7487"/>
                  </a:cubicBezTo>
                  <a:cubicBezTo>
                    <a:pt x="5638" y="7020"/>
                    <a:pt x="5292" y="6597"/>
                    <a:pt x="4820" y="6573"/>
                  </a:cubicBezTo>
                  <a:cubicBezTo>
                    <a:pt x="4825" y="6558"/>
                    <a:pt x="4825" y="6539"/>
                    <a:pt x="4830" y="6524"/>
                  </a:cubicBezTo>
                  <a:cubicBezTo>
                    <a:pt x="4863" y="6308"/>
                    <a:pt x="4806" y="6091"/>
                    <a:pt x="4676" y="5923"/>
                  </a:cubicBezTo>
                  <a:cubicBezTo>
                    <a:pt x="4518" y="5716"/>
                    <a:pt x="4281" y="5607"/>
                    <a:pt x="4041" y="5607"/>
                  </a:cubicBezTo>
                  <a:cubicBezTo>
                    <a:pt x="3879" y="5607"/>
                    <a:pt x="3715" y="5657"/>
                    <a:pt x="3574" y="5759"/>
                  </a:cubicBezTo>
                  <a:lnTo>
                    <a:pt x="2251" y="6717"/>
                  </a:lnTo>
                  <a:lnTo>
                    <a:pt x="1774" y="6462"/>
                  </a:lnTo>
                  <a:lnTo>
                    <a:pt x="3646" y="3224"/>
                  </a:lnTo>
                  <a:close/>
                  <a:moveTo>
                    <a:pt x="6259" y="8876"/>
                  </a:moveTo>
                  <a:cubicBezTo>
                    <a:pt x="6384" y="8876"/>
                    <a:pt x="6506" y="8931"/>
                    <a:pt x="6586" y="9036"/>
                  </a:cubicBezTo>
                  <a:cubicBezTo>
                    <a:pt x="6658" y="9128"/>
                    <a:pt x="6687" y="9243"/>
                    <a:pt x="6668" y="9354"/>
                  </a:cubicBezTo>
                  <a:cubicBezTo>
                    <a:pt x="6653" y="9464"/>
                    <a:pt x="6591" y="9565"/>
                    <a:pt x="6499" y="9633"/>
                  </a:cubicBezTo>
                  <a:lnTo>
                    <a:pt x="6061" y="9950"/>
                  </a:lnTo>
                  <a:cubicBezTo>
                    <a:pt x="5986" y="10007"/>
                    <a:pt x="5898" y="10034"/>
                    <a:pt x="5810" y="10034"/>
                  </a:cubicBezTo>
                  <a:cubicBezTo>
                    <a:pt x="5681" y="10034"/>
                    <a:pt x="5553" y="9974"/>
                    <a:pt x="5470" y="9859"/>
                  </a:cubicBezTo>
                  <a:cubicBezTo>
                    <a:pt x="5335" y="9671"/>
                    <a:pt x="5378" y="9407"/>
                    <a:pt x="5571" y="9277"/>
                  </a:cubicBezTo>
                  <a:lnTo>
                    <a:pt x="5984" y="8974"/>
                  </a:lnTo>
                  <a:lnTo>
                    <a:pt x="6013" y="8954"/>
                  </a:lnTo>
                  <a:cubicBezTo>
                    <a:pt x="6088" y="8902"/>
                    <a:pt x="6174" y="8876"/>
                    <a:pt x="6259" y="8876"/>
                  </a:cubicBezTo>
                  <a:close/>
                  <a:moveTo>
                    <a:pt x="272" y="0"/>
                  </a:moveTo>
                  <a:cubicBezTo>
                    <a:pt x="104" y="0"/>
                    <a:pt x="0" y="240"/>
                    <a:pt x="177" y="351"/>
                  </a:cubicBezTo>
                  <a:lnTo>
                    <a:pt x="3059" y="2016"/>
                  </a:lnTo>
                  <a:lnTo>
                    <a:pt x="571" y="6327"/>
                  </a:lnTo>
                  <a:lnTo>
                    <a:pt x="364" y="6207"/>
                  </a:lnTo>
                  <a:cubicBezTo>
                    <a:pt x="332" y="6189"/>
                    <a:pt x="300" y="6182"/>
                    <a:pt x="270" y="6182"/>
                  </a:cubicBezTo>
                  <a:cubicBezTo>
                    <a:pt x="103" y="6182"/>
                    <a:pt x="1" y="6424"/>
                    <a:pt x="177" y="6534"/>
                  </a:cubicBezTo>
                  <a:lnTo>
                    <a:pt x="1178" y="7111"/>
                  </a:lnTo>
                  <a:cubicBezTo>
                    <a:pt x="1206" y="7129"/>
                    <a:pt x="1237" y="7137"/>
                    <a:pt x="1268" y="7137"/>
                  </a:cubicBezTo>
                  <a:cubicBezTo>
                    <a:pt x="1333" y="7137"/>
                    <a:pt x="1397" y="7102"/>
                    <a:pt x="1433" y="7044"/>
                  </a:cubicBezTo>
                  <a:lnTo>
                    <a:pt x="1582" y="6794"/>
                  </a:lnTo>
                  <a:lnTo>
                    <a:pt x="1986" y="7010"/>
                  </a:lnTo>
                  <a:cubicBezTo>
                    <a:pt x="1705" y="7560"/>
                    <a:pt x="2127" y="8173"/>
                    <a:pt x="2686" y="8173"/>
                  </a:cubicBezTo>
                  <a:cubicBezTo>
                    <a:pt x="2768" y="8173"/>
                    <a:pt x="2853" y="8160"/>
                    <a:pt x="2939" y="8132"/>
                  </a:cubicBezTo>
                  <a:cubicBezTo>
                    <a:pt x="2939" y="8300"/>
                    <a:pt x="2996" y="8464"/>
                    <a:pt x="3097" y="8598"/>
                  </a:cubicBezTo>
                  <a:cubicBezTo>
                    <a:pt x="3250" y="8801"/>
                    <a:pt x="3487" y="8914"/>
                    <a:pt x="3732" y="8914"/>
                  </a:cubicBezTo>
                  <a:cubicBezTo>
                    <a:pt x="3813" y="8914"/>
                    <a:pt x="3894" y="8902"/>
                    <a:pt x="3973" y="8877"/>
                  </a:cubicBezTo>
                  <a:cubicBezTo>
                    <a:pt x="3978" y="9262"/>
                    <a:pt x="4262" y="9590"/>
                    <a:pt x="4642" y="9652"/>
                  </a:cubicBezTo>
                  <a:cubicBezTo>
                    <a:pt x="4685" y="9657"/>
                    <a:pt x="4729" y="9662"/>
                    <a:pt x="4772" y="9662"/>
                  </a:cubicBezTo>
                  <a:cubicBezTo>
                    <a:pt x="4854" y="9662"/>
                    <a:pt x="4936" y="9647"/>
                    <a:pt x="5012" y="9623"/>
                  </a:cubicBezTo>
                  <a:cubicBezTo>
                    <a:pt x="5017" y="10008"/>
                    <a:pt x="5301" y="10335"/>
                    <a:pt x="5681" y="10398"/>
                  </a:cubicBezTo>
                  <a:cubicBezTo>
                    <a:pt x="5725" y="10403"/>
                    <a:pt x="5768" y="10408"/>
                    <a:pt x="5806" y="10408"/>
                  </a:cubicBezTo>
                  <a:cubicBezTo>
                    <a:pt x="5975" y="10408"/>
                    <a:pt x="6138" y="10355"/>
                    <a:pt x="6273" y="10258"/>
                  </a:cubicBezTo>
                  <a:lnTo>
                    <a:pt x="6716" y="9936"/>
                  </a:lnTo>
                  <a:cubicBezTo>
                    <a:pt x="6812" y="9869"/>
                    <a:pt x="6889" y="9782"/>
                    <a:pt x="6942" y="9681"/>
                  </a:cubicBezTo>
                  <a:lnTo>
                    <a:pt x="7722" y="10100"/>
                  </a:lnTo>
                  <a:cubicBezTo>
                    <a:pt x="7847" y="10168"/>
                    <a:pt x="7978" y="10199"/>
                    <a:pt x="8105" y="10199"/>
                  </a:cubicBezTo>
                  <a:cubicBezTo>
                    <a:pt x="8552" y="10199"/>
                    <a:pt x="8952" y="9814"/>
                    <a:pt x="8896" y="9315"/>
                  </a:cubicBezTo>
                  <a:lnTo>
                    <a:pt x="8896" y="9315"/>
                  </a:lnTo>
                  <a:cubicBezTo>
                    <a:pt x="8945" y="9324"/>
                    <a:pt x="8993" y="9329"/>
                    <a:pt x="9041" y="9329"/>
                  </a:cubicBezTo>
                  <a:cubicBezTo>
                    <a:pt x="9503" y="9329"/>
                    <a:pt x="9881" y="8924"/>
                    <a:pt x="9829" y="8444"/>
                  </a:cubicBezTo>
                  <a:lnTo>
                    <a:pt x="9829" y="8444"/>
                  </a:lnTo>
                  <a:cubicBezTo>
                    <a:pt x="9878" y="8453"/>
                    <a:pt x="9927" y="8458"/>
                    <a:pt x="9975" y="8458"/>
                  </a:cubicBezTo>
                  <a:cubicBezTo>
                    <a:pt x="10437" y="8458"/>
                    <a:pt x="10819" y="8053"/>
                    <a:pt x="10763" y="7573"/>
                  </a:cubicBezTo>
                  <a:lnTo>
                    <a:pt x="10763" y="7573"/>
                  </a:lnTo>
                  <a:cubicBezTo>
                    <a:pt x="10811" y="7583"/>
                    <a:pt x="10859" y="7583"/>
                    <a:pt x="10907" y="7588"/>
                  </a:cubicBezTo>
                  <a:cubicBezTo>
                    <a:pt x="10984" y="7588"/>
                    <a:pt x="11061" y="7573"/>
                    <a:pt x="11133" y="7554"/>
                  </a:cubicBezTo>
                  <a:cubicBezTo>
                    <a:pt x="11556" y="7429"/>
                    <a:pt x="11797" y="6986"/>
                    <a:pt x="11672" y="6563"/>
                  </a:cubicBezTo>
                  <a:cubicBezTo>
                    <a:pt x="11662" y="6515"/>
                    <a:pt x="11643" y="6472"/>
                    <a:pt x="11619" y="6423"/>
                  </a:cubicBezTo>
                  <a:lnTo>
                    <a:pt x="11951" y="6188"/>
                  </a:lnTo>
                  <a:lnTo>
                    <a:pt x="12124" y="6419"/>
                  </a:lnTo>
                  <a:cubicBezTo>
                    <a:pt x="12164" y="6467"/>
                    <a:pt x="12222" y="6493"/>
                    <a:pt x="12279" y="6493"/>
                  </a:cubicBezTo>
                  <a:cubicBezTo>
                    <a:pt x="12320" y="6493"/>
                    <a:pt x="12360" y="6480"/>
                    <a:pt x="12394" y="6452"/>
                  </a:cubicBezTo>
                  <a:lnTo>
                    <a:pt x="12918" y="6038"/>
                  </a:lnTo>
                  <a:cubicBezTo>
                    <a:pt x="13076" y="5911"/>
                    <a:pt x="12957" y="5695"/>
                    <a:pt x="12801" y="5695"/>
                  </a:cubicBezTo>
                  <a:cubicBezTo>
                    <a:pt x="12763" y="5695"/>
                    <a:pt x="12722" y="5708"/>
                    <a:pt x="12682" y="5740"/>
                  </a:cubicBezTo>
                  <a:lnTo>
                    <a:pt x="12687" y="5745"/>
                  </a:lnTo>
                  <a:lnTo>
                    <a:pt x="12312" y="6038"/>
                  </a:lnTo>
                  <a:lnTo>
                    <a:pt x="9309" y="2098"/>
                  </a:lnTo>
                  <a:lnTo>
                    <a:pt x="11027" y="996"/>
                  </a:lnTo>
                  <a:cubicBezTo>
                    <a:pt x="11196" y="879"/>
                    <a:pt x="11086" y="644"/>
                    <a:pt x="10924" y="644"/>
                  </a:cubicBezTo>
                  <a:cubicBezTo>
                    <a:pt x="10892" y="644"/>
                    <a:pt x="10859" y="653"/>
                    <a:pt x="10825" y="673"/>
                  </a:cubicBezTo>
                  <a:lnTo>
                    <a:pt x="8934" y="1886"/>
                  </a:lnTo>
                  <a:cubicBezTo>
                    <a:pt x="8843" y="1949"/>
                    <a:pt x="8819" y="2074"/>
                    <a:pt x="8886" y="2160"/>
                  </a:cubicBezTo>
                  <a:lnTo>
                    <a:pt x="9228" y="2613"/>
                  </a:lnTo>
                  <a:lnTo>
                    <a:pt x="8987" y="2800"/>
                  </a:lnTo>
                  <a:lnTo>
                    <a:pt x="8015" y="2483"/>
                  </a:lnTo>
                  <a:cubicBezTo>
                    <a:pt x="7996" y="2473"/>
                    <a:pt x="7972" y="2473"/>
                    <a:pt x="7952" y="2473"/>
                  </a:cubicBezTo>
                  <a:lnTo>
                    <a:pt x="5729" y="2473"/>
                  </a:lnTo>
                  <a:cubicBezTo>
                    <a:pt x="5726" y="2473"/>
                    <a:pt x="5723" y="2473"/>
                    <a:pt x="5720" y="2473"/>
                  </a:cubicBezTo>
                  <a:cubicBezTo>
                    <a:pt x="5637" y="2473"/>
                    <a:pt x="5565" y="2534"/>
                    <a:pt x="5547" y="2613"/>
                  </a:cubicBezTo>
                  <a:lnTo>
                    <a:pt x="5421" y="3113"/>
                  </a:lnTo>
                  <a:lnTo>
                    <a:pt x="5104" y="2983"/>
                  </a:lnTo>
                  <a:cubicBezTo>
                    <a:pt x="5082" y="2972"/>
                    <a:pt x="5058" y="2967"/>
                    <a:pt x="5033" y="2967"/>
                  </a:cubicBezTo>
                  <a:cubicBezTo>
                    <a:pt x="5025" y="2967"/>
                    <a:pt x="5016" y="2967"/>
                    <a:pt x="5008" y="2969"/>
                  </a:cubicBezTo>
                  <a:lnTo>
                    <a:pt x="4132" y="3070"/>
                  </a:lnTo>
                  <a:lnTo>
                    <a:pt x="3829" y="2896"/>
                  </a:lnTo>
                  <a:lnTo>
                    <a:pt x="4113" y="2406"/>
                  </a:lnTo>
                  <a:cubicBezTo>
                    <a:pt x="4166" y="2314"/>
                    <a:pt x="4132" y="2199"/>
                    <a:pt x="4045" y="2146"/>
                  </a:cubicBezTo>
                  <a:lnTo>
                    <a:pt x="364" y="24"/>
                  </a:lnTo>
                  <a:cubicBezTo>
                    <a:pt x="332" y="7"/>
                    <a:pt x="301" y="0"/>
                    <a:pt x="27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7" name="Google Shape;1907;p49"/>
            <p:cNvSpPr/>
            <p:nvPr/>
          </p:nvSpPr>
          <p:spPr>
            <a:xfrm>
              <a:off x="7440200" y="1929231"/>
              <a:ext cx="130810" cy="87002"/>
            </a:xfrm>
            <a:custGeom>
              <a:rect b="b" l="l" r="r" t="t"/>
              <a:pathLst>
                <a:path extrusionOk="0" h="1061" w="1595">
                  <a:moveTo>
                    <a:pt x="1324" y="1"/>
                  </a:moveTo>
                  <a:cubicBezTo>
                    <a:pt x="1292" y="1"/>
                    <a:pt x="1258" y="10"/>
                    <a:pt x="1223" y="30"/>
                  </a:cubicBezTo>
                  <a:lnTo>
                    <a:pt x="159" y="714"/>
                  </a:lnTo>
                  <a:cubicBezTo>
                    <a:pt x="0" y="815"/>
                    <a:pt x="73" y="1060"/>
                    <a:pt x="265" y="1060"/>
                  </a:cubicBezTo>
                  <a:cubicBezTo>
                    <a:pt x="299" y="1060"/>
                    <a:pt x="337" y="1051"/>
                    <a:pt x="366" y="1031"/>
                  </a:cubicBezTo>
                  <a:lnTo>
                    <a:pt x="1430" y="348"/>
                  </a:lnTo>
                  <a:cubicBezTo>
                    <a:pt x="1594" y="232"/>
                    <a:pt x="1487" y="1"/>
                    <a:pt x="132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1" name="Shape 1911"/>
        <p:cNvGrpSpPr/>
        <p:nvPr/>
      </p:nvGrpSpPr>
      <p:grpSpPr>
        <a:xfrm>
          <a:off x="0" y="0"/>
          <a:ext cx="0" cy="0"/>
          <a:chOff x="0" y="0"/>
          <a:chExt cx="0" cy="0"/>
        </a:xfrm>
      </p:grpSpPr>
      <p:sp>
        <p:nvSpPr>
          <p:cNvPr id="1912" name="Google Shape;1912;p50"/>
          <p:cNvSpPr txBox="1"/>
          <p:nvPr>
            <p:ph idx="1" type="subTitle"/>
          </p:nvPr>
        </p:nvSpPr>
        <p:spPr>
          <a:xfrm>
            <a:off x="544225" y="256100"/>
            <a:ext cx="7470000" cy="44928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800">
                <a:solidFill>
                  <a:schemeClr val="accent5"/>
                </a:solidFill>
                <a:latin typeface="Arial"/>
                <a:ea typeface="Arial"/>
                <a:cs typeface="Arial"/>
                <a:sym typeface="Arial"/>
              </a:rPr>
              <a:t>Growth and Success as an Entrepreneur</a:t>
            </a:r>
            <a:endParaRPr b="1" sz="1800">
              <a:solidFill>
                <a:schemeClr val="accent5"/>
              </a:solidFill>
              <a:latin typeface="Arial"/>
              <a:ea typeface="Arial"/>
              <a:cs typeface="Arial"/>
              <a:sym typeface="Arial"/>
            </a:endParaRPr>
          </a:p>
          <a:p>
            <a:pPr indent="0" lvl="0" marL="0" rtl="0" algn="ctr">
              <a:lnSpc>
                <a:spcPct val="115000"/>
              </a:lnSpc>
              <a:spcBef>
                <a:spcPts val="1200"/>
              </a:spcBef>
              <a:spcAft>
                <a:spcPts val="0"/>
              </a:spcAft>
              <a:buNone/>
            </a:pPr>
            <a:r>
              <a:rPr lang="en" sz="1800">
                <a:solidFill>
                  <a:schemeClr val="accent5"/>
                </a:solidFill>
                <a:latin typeface="Arial"/>
                <a:ea typeface="Arial"/>
                <a:cs typeface="Arial"/>
                <a:sym typeface="Arial"/>
              </a:rPr>
              <a:t> </a:t>
            </a:r>
            <a:endParaRPr sz="1800">
              <a:solidFill>
                <a:schemeClr val="accent5"/>
              </a:solidFill>
              <a:latin typeface="Arial"/>
              <a:ea typeface="Arial"/>
              <a:cs typeface="Arial"/>
              <a:sym typeface="Arial"/>
            </a:endParaRPr>
          </a:p>
          <a:p>
            <a:pPr indent="457200" lvl="0" marL="0" rtl="0" algn="l">
              <a:spcBef>
                <a:spcPts val="0"/>
              </a:spcBef>
              <a:spcAft>
                <a:spcPts val="0"/>
              </a:spcAft>
              <a:buNone/>
            </a:pPr>
            <a:r>
              <a:rPr lang="en" sz="1800">
                <a:solidFill>
                  <a:schemeClr val="accent5"/>
                </a:solidFill>
                <a:latin typeface="Arial"/>
                <a:ea typeface="Arial"/>
                <a:cs typeface="Arial"/>
                <a:sym typeface="Arial"/>
              </a:rPr>
              <a:t>For example, Rauch and Frese (2007a) identify the traits most significantly correlated with business success to include the need for achievement (.30), innovativeness (.27), "proactive personality" (.27), generalized self-efficacy (.25), stress tolerance (.20), need for autonomy (.16), locus of control (.13), and risk-taking (.10).</a:t>
            </a:r>
            <a:endParaRPr sz="1800">
              <a:solidFill>
                <a:schemeClr val="accent5"/>
              </a:solidFill>
              <a:latin typeface="Arial"/>
              <a:ea typeface="Arial"/>
              <a:cs typeface="Arial"/>
              <a:sym typeface="Arial"/>
            </a:endParaRPr>
          </a:p>
        </p:txBody>
      </p:sp>
      <p:grpSp>
        <p:nvGrpSpPr>
          <p:cNvPr id="1913" name="Google Shape;1913;p50"/>
          <p:cNvGrpSpPr/>
          <p:nvPr/>
        </p:nvGrpSpPr>
        <p:grpSpPr>
          <a:xfrm>
            <a:off x="8212658" y="4132433"/>
            <a:ext cx="931339" cy="781018"/>
            <a:chOff x="6498768" y="1929231"/>
            <a:chExt cx="1072477" cy="899376"/>
          </a:xfrm>
        </p:grpSpPr>
        <p:sp>
          <p:nvSpPr>
            <p:cNvPr id="1914" name="Google Shape;1914;p50"/>
            <p:cNvSpPr/>
            <p:nvPr/>
          </p:nvSpPr>
          <p:spPr>
            <a:xfrm>
              <a:off x="6999788" y="2142022"/>
              <a:ext cx="545875" cy="496838"/>
            </a:xfrm>
            <a:custGeom>
              <a:rect b="b" l="l" r="r" t="t"/>
              <a:pathLst>
                <a:path extrusionOk="0" h="6059" w="6656">
                  <a:moveTo>
                    <a:pt x="4192" y="0"/>
                  </a:moveTo>
                  <a:lnTo>
                    <a:pt x="2912" y="977"/>
                  </a:lnTo>
                  <a:lnTo>
                    <a:pt x="1843" y="626"/>
                  </a:lnTo>
                  <a:lnTo>
                    <a:pt x="1" y="2127"/>
                  </a:lnTo>
                  <a:lnTo>
                    <a:pt x="2844" y="6058"/>
                  </a:lnTo>
                  <a:lnTo>
                    <a:pt x="6655" y="3349"/>
                  </a:lnTo>
                  <a:lnTo>
                    <a:pt x="4192" y="0"/>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5" name="Google Shape;1915;p50"/>
            <p:cNvSpPr/>
            <p:nvPr/>
          </p:nvSpPr>
          <p:spPr>
            <a:xfrm>
              <a:off x="7239759" y="1944729"/>
              <a:ext cx="309023" cy="547678"/>
            </a:xfrm>
            <a:custGeom>
              <a:rect b="b" l="l" r="r" t="t"/>
              <a:pathLst>
                <a:path extrusionOk="0" h="6679" w="3768">
                  <a:moveTo>
                    <a:pt x="3768" y="0"/>
                  </a:moveTo>
                  <a:lnTo>
                    <a:pt x="0" y="2421"/>
                  </a:lnTo>
                  <a:lnTo>
                    <a:pt x="3248" y="6679"/>
                  </a:lnTo>
                  <a:lnTo>
                    <a:pt x="3768" y="6265"/>
                  </a:lnTo>
                  <a:lnTo>
                    <a:pt x="3768"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6" name="Google Shape;1916;p50"/>
            <p:cNvSpPr/>
            <p:nvPr/>
          </p:nvSpPr>
          <p:spPr>
            <a:xfrm>
              <a:off x="7447663" y="2349565"/>
              <a:ext cx="101121" cy="142844"/>
            </a:xfrm>
            <a:custGeom>
              <a:rect b="b" l="l" r="r" t="t"/>
              <a:pathLst>
                <a:path extrusionOk="0" h="1742" w="1233">
                  <a:moveTo>
                    <a:pt x="1233" y="0"/>
                  </a:moveTo>
                  <a:lnTo>
                    <a:pt x="1" y="813"/>
                  </a:lnTo>
                  <a:lnTo>
                    <a:pt x="713" y="1742"/>
                  </a:lnTo>
                  <a:lnTo>
                    <a:pt x="1233" y="1328"/>
                  </a:lnTo>
                  <a:lnTo>
                    <a:pt x="123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7" name="Google Shape;1917;p50"/>
            <p:cNvSpPr/>
            <p:nvPr/>
          </p:nvSpPr>
          <p:spPr>
            <a:xfrm>
              <a:off x="7035300" y="2306105"/>
              <a:ext cx="415229" cy="276012"/>
            </a:xfrm>
            <a:custGeom>
              <a:rect b="b" l="l" r="r" t="t"/>
              <a:pathLst>
                <a:path extrusionOk="0" h="3366" w="5063">
                  <a:moveTo>
                    <a:pt x="583" y="1"/>
                  </a:moveTo>
                  <a:lnTo>
                    <a:pt x="1" y="1069"/>
                  </a:lnTo>
                  <a:lnTo>
                    <a:pt x="4081" y="3292"/>
                  </a:lnTo>
                  <a:cubicBezTo>
                    <a:pt x="4173" y="3342"/>
                    <a:pt x="4273" y="3366"/>
                    <a:pt x="4372" y="3366"/>
                  </a:cubicBezTo>
                  <a:cubicBezTo>
                    <a:pt x="4587" y="3366"/>
                    <a:pt x="4795" y="3253"/>
                    <a:pt x="4904" y="3051"/>
                  </a:cubicBezTo>
                  <a:cubicBezTo>
                    <a:pt x="5063" y="2758"/>
                    <a:pt x="4957" y="2387"/>
                    <a:pt x="4663" y="2229"/>
                  </a:cubicBezTo>
                  <a:lnTo>
                    <a:pt x="583"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8" name="Google Shape;1918;p50"/>
            <p:cNvSpPr/>
            <p:nvPr/>
          </p:nvSpPr>
          <p:spPr>
            <a:xfrm>
              <a:off x="7197522" y="2445013"/>
              <a:ext cx="243577" cy="136858"/>
            </a:xfrm>
            <a:custGeom>
              <a:rect b="b" l="l" r="r" t="t"/>
              <a:pathLst>
                <a:path extrusionOk="0" h="1669" w="2970">
                  <a:moveTo>
                    <a:pt x="265" y="1"/>
                  </a:moveTo>
                  <a:lnTo>
                    <a:pt x="0" y="453"/>
                  </a:lnTo>
                  <a:lnTo>
                    <a:pt x="2103" y="1593"/>
                  </a:lnTo>
                  <a:cubicBezTo>
                    <a:pt x="2196" y="1645"/>
                    <a:pt x="2296" y="1669"/>
                    <a:pt x="2394" y="1669"/>
                  </a:cubicBezTo>
                  <a:cubicBezTo>
                    <a:pt x="2644" y="1669"/>
                    <a:pt x="2883" y="1511"/>
                    <a:pt x="2969" y="1252"/>
                  </a:cubicBezTo>
                  <a:lnTo>
                    <a:pt x="2969" y="1252"/>
                  </a:lnTo>
                  <a:cubicBezTo>
                    <a:pt x="2906" y="1273"/>
                    <a:pt x="2840" y="1283"/>
                    <a:pt x="2775" y="1283"/>
                  </a:cubicBezTo>
                  <a:cubicBezTo>
                    <a:pt x="2676" y="1283"/>
                    <a:pt x="2578" y="1259"/>
                    <a:pt x="2488" y="1213"/>
                  </a:cubicBezTo>
                  <a:lnTo>
                    <a:pt x="265"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9" name="Google Shape;1919;p50"/>
            <p:cNvSpPr/>
            <p:nvPr/>
          </p:nvSpPr>
          <p:spPr>
            <a:xfrm>
              <a:off x="6958781" y="2377527"/>
              <a:ext cx="415229" cy="275930"/>
            </a:xfrm>
            <a:custGeom>
              <a:rect b="b" l="l" r="r" t="t"/>
              <a:pathLst>
                <a:path extrusionOk="0" h="3365" w="5063">
                  <a:moveTo>
                    <a:pt x="582" y="1"/>
                  </a:moveTo>
                  <a:lnTo>
                    <a:pt x="0" y="1064"/>
                  </a:lnTo>
                  <a:lnTo>
                    <a:pt x="4081" y="3292"/>
                  </a:lnTo>
                  <a:cubicBezTo>
                    <a:pt x="4172" y="3341"/>
                    <a:pt x="4269" y="3365"/>
                    <a:pt x="4366" y="3365"/>
                  </a:cubicBezTo>
                  <a:cubicBezTo>
                    <a:pt x="4581" y="3365"/>
                    <a:pt x="4790" y="3249"/>
                    <a:pt x="4903" y="3047"/>
                  </a:cubicBezTo>
                  <a:cubicBezTo>
                    <a:pt x="5062" y="2753"/>
                    <a:pt x="4956" y="2387"/>
                    <a:pt x="4663" y="2229"/>
                  </a:cubicBezTo>
                  <a:lnTo>
                    <a:pt x="582"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0" name="Google Shape;1920;p50"/>
            <p:cNvSpPr/>
            <p:nvPr/>
          </p:nvSpPr>
          <p:spPr>
            <a:xfrm>
              <a:off x="7147740" y="2534557"/>
              <a:ext cx="216759" cy="118982"/>
            </a:xfrm>
            <a:custGeom>
              <a:rect b="b" l="l" r="r" t="t"/>
              <a:pathLst>
                <a:path extrusionOk="0" h="1451" w="2643">
                  <a:moveTo>
                    <a:pt x="237" y="1"/>
                  </a:moveTo>
                  <a:lnTo>
                    <a:pt x="1" y="410"/>
                  </a:lnTo>
                  <a:lnTo>
                    <a:pt x="1777" y="1377"/>
                  </a:lnTo>
                  <a:cubicBezTo>
                    <a:pt x="1870" y="1427"/>
                    <a:pt x="1969" y="1450"/>
                    <a:pt x="2066" y="1450"/>
                  </a:cubicBezTo>
                  <a:cubicBezTo>
                    <a:pt x="2316" y="1450"/>
                    <a:pt x="2553" y="1296"/>
                    <a:pt x="2643" y="1040"/>
                  </a:cubicBezTo>
                  <a:lnTo>
                    <a:pt x="2643" y="1040"/>
                  </a:lnTo>
                  <a:cubicBezTo>
                    <a:pt x="2562" y="1076"/>
                    <a:pt x="2476" y="1094"/>
                    <a:pt x="2389" y="1094"/>
                  </a:cubicBezTo>
                  <a:cubicBezTo>
                    <a:pt x="2289" y="1094"/>
                    <a:pt x="2189" y="1070"/>
                    <a:pt x="2099" y="1021"/>
                  </a:cubicBezTo>
                  <a:lnTo>
                    <a:pt x="237"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1" name="Google Shape;1921;p50"/>
            <p:cNvSpPr/>
            <p:nvPr/>
          </p:nvSpPr>
          <p:spPr>
            <a:xfrm>
              <a:off x="6882181" y="2448949"/>
              <a:ext cx="415229" cy="275930"/>
            </a:xfrm>
            <a:custGeom>
              <a:rect b="b" l="l" r="r" t="t"/>
              <a:pathLst>
                <a:path extrusionOk="0" h="3365" w="5063">
                  <a:moveTo>
                    <a:pt x="578" y="1"/>
                  </a:moveTo>
                  <a:lnTo>
                    <a:pt x="1" y="1064"/>
                  </a:lnTo>
                  <a:lnTo>
                    <a:pt x="4081" y="3292"/>
                  </a:lnTo>
                  <a:cubicBezTo>
                    <a:pt x="4172" y="3341"/>
                    <a:pt x="4270" y="3364"/>
                    <a:pt x="4367" y="3364"/>
                  </a:cubicBezTo>
                  <a:cubicBezTo>
                    <a:pt x="4581" y="3364"/>
                    <a:pt x="4789" y="3249"/>
                    <a:pt x="4899" y="3046"/>
                  </a:cubicBezTo>
                  <a:cubicBezTo>
                    <a:pt x="5063" y="2753"/>
                    <a:pt x="4952" y="2387"/>
                    <a:pt x="4658" y="2228"/>
                  </a:cubicBezTo>
                  <a:lnTo>
                    <a:pt x="578"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2" name="Google Shape;1922;p50"/>
            <p:cNvSpPr/>
            <p:nvPr/>
          </p:nvSpPr>
          <p:spPr>
            <a:xfrm>
              <a:off x="7097630" y="2621806"/>
              <a:ext cx="189121" cy="103156"/>
            </a:xfrm>
            <a:custGeom>
              <a:rect b="b" l="l" r="r" t="t"/>
              <a:pathLst>
                <a:path extrusionOk="0" h="1258" w="2306">
                  <a:moveTo>
                    <a:pt x="232" y="0"/>
                  </a:moveTo>
                  <a:lnTo>
                    <a:pt x="1" y="390"/>
                  </a:lnTo>
                  <a:lnTo>
                    <a:pt x="1454" y="1184"/>
                  </a:lnTo>
                  <a:cubicBezTo>
                    <a:pt x="1546" y="1234"/>
                    <a:pt x="1645" y="1257"/>
                    <a:pt x="1742" y="1257"/>
                  </a:cubicBezTo>
                  <a:cubicBezTo>
                    <a:pt x="1980" y="1257"/>
                    <a:pt x="2210" y="1115"/>
                    <a:pt x="2306" y="876"/>
                  </a:cubicBezTo>
                  <a:lnTo>
                    <a:pt x="2306" y="876"/>
                  </a:lnTo>
                  <a:cubicBezTo>
                    <a:pt x="2232" y="905"/>
                    <a:pt x="2154" y="920"/>
                    <a:pt x="2076" y="920"/>
                  </a:cubicBezTo>
                  <a:cubicBezTo>
                    <a:pt x="1975" y="920"/>
                    <a:pt x="1875" y="896"/>
                    <a:pt x="1786" y="847"/>
                  </a:cubicBezTo>
                  <a:lnTo>
                    <a:pt x="232" y="0"/>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3" name="Google Shape;1923;p50"/>
            <p:cNvSpPr/>
            <p:nvPr/>
          </p:nvSpPr>
          <p:spPr>
            <a:xfrm>
              <a:off x="6805252" y="2520371"/>
              <a:ext cx="415229" cy="275930"/>
            </a:xfrm>
            <a:custGeom>
              <a:rect b="b" l="l" r="r" t="t"/>
              <a:pathLst>
                <a:path extrusionOk="0" h="3365" w="5063">
                  <a:moveTo>
                    <a:pt x="583" y="1"/>
                  </a:moveTo>
                  <a:lnTo>
                    <a:pt x="0" y="1064"/>
                  </a:lnTo>
                  <a:lnTo>
                    <a:pt x="4081" y="3292"/>
                  </a:lnTo>
                  <a:cubicBezTo>
                    <a:pt x="4172" y="3341"/>
                    <a:pt x="4271" y="3364"/>
                    <a:pt x="4368" y="3364"/>
                  </a:cubicBezTo>
                  <a:cubicBezTo>
                    <a:pt x="4584" y="3364"/>
                    <a:pt x="4794" y="3250"/>
                    <a:pt x="4904" y="3051"/>
                  </a:cubicBezTo>
                  <a:cubicBezTo>
                    <a:pt x="5062" y="2758"/>
                    <a:pt x="4956" y="2387"/>
                    <a:pt x="4663" y="2228"/>
                  </a:cubicBezTo>
                  <a:lnTo>
                    <a:pt x="583"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4" name="Google Shape;1924;p50"/>
            <p:cNvSpPr/>
            <p:nvPr/>
          </p:nvSpPr>
          <p:spPr>
            <a:xfrm>
              <a:off x="7047930" y="2704626"/>
              <a:ext cx="162713" cy="91758"/>
            </a:xfrm>
            <a:custGeom>
              <a:rect b="b" l="l" r="r" t="t"/>
              <a:pathLst>
                <a:path extrusionOk="0" h="1119" w="1984">
                  <a:moveTo>
                    <a:pt x="246" y="1"/>
                  </a:moveTo>
                  <a:lnTo>
                    <a:pt x="1" y="434"/>
                  </a:lnTo>
                  <a:lnTo>
                    <a:pt x="1122" y="1045"/>
                  </a:lnTo>
                  <a:cubicBezTo>
                    <a:pt x="1214" y="1095"/>
                    <a:pt x="1314" y="1118"/>
                    <a:pt x="1412" y="1118"/>
                  </a:cubicBezTo>
                  <a:cubicBezTo>
                    <a:pt x="1627" y="1118"/>
                    <a:pt x="1836" y="1005"/>
                    <a:pt x="1945" y="804"/>
                  </a:cubicBezTo>
                  <a:cubicBezTo>
                    <a:pt x="1959" y="775"/>
                    <a:pt x="1973" y="746"/>
                    <a:pt x="1983" y="718"/>
                  </a:cubicBezTo>
                  <a:lnTo>
                    <a:pt x="1983" y="718"/>
                  </a:lnTo>
                  <a:cubicBezTo>
                    <a:pt x="1917" y="741"/>
                    <a:pt x="1848" y="753"/>
                    <a:pt x="1779" y="753"/>
                  </a:cubicBezTo>
                  <a:cubicBezTo>
                    <a:pt x="1679" y="753"/>
                    <a:pt x="1579" y="728"/>
                    <a:pt x="1487" y="679"/>
                  </a:cubicBezTo>
                  <a:lnTo>
                    <a:pt x="246"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5" name="Google Shape;1925;p50"/>
            <p:cNvSpPr/>
            <p:nvPr/>
          </p:nvSpPr>
          <p:spPr>
            <a:xfrm>
              <a:off x="6554619" y="2176708"/>
              <a:ext cx="528489" cy="478716"/>
            </a:xfrm>
            <a:custGeom>
              <a:rect b="b" l="l" r="r" t="t"/>
              <a:pathLst>
                <a:path extrusionOk="0" h="5838" w="6444">
                  <a:moveTo>
                    <a:pt x="2017" y="1"/>
                  </a:moveTo>
                  <a:lnTo>
                    <a:pt x="1" y="3638"/>
                  </a:lnTo>
                  <a:lnTo>
                    <a:pt x="4125" y="5837"/>
                  </a:lnTo>
                  <a:lnTo>
                    <a:pt x="6444" y="1579"/>
                  </a:lnTo>
                  <a:lnTo>
                    <a:pt x="4351" y="698"/>
                  </a:lnTo>
                  <a:lnTo>
                    <a:pt x="3412" y="809"/>
                  </a:lnTo>
                  <a:lnTo>
                    <a:pt x="2017"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6" name="Google Shape;1926;p50"/>
            <p:cNvSpPr/>
            <p:nvPr/>
          </p:nvSpPr>
          <p:spPr>
            <a:xfrm>
              <a:off x="6531737" y="2123080"/>
              <a:ext cx="291308" cy="421808"/>
            </a:xfrm>
            <a:custGeom>
              <a:rect b="b" l="l" r="r" t="t"/>
              <a:pathLst>
                <a:path extrusionOk="0" h="5144" w="3552">
                  <a:moveTo>
                    <a:pt x="2676" y="0"/>
                  </a:moveTo>
                  <a:lnTo>
                    <a:pt x="1" y="4639"/>
                  </a:lnTo>
                  <a:lnTo>
                    <a:pt x="872" y="5144"/>
                  </a:lnTo>
                  <a:lnTo>
                    <a:pt x="3552" y="505"/>
                  </a:lnTo>
                  <a:lnTo>
                    <a:pt x="2676" y="0"/>
                  </a:lnTo>
                  <a:close/>
                </a:path>
              </a:pathLst>
            </a:custGeom>
            <a:solidFill>
              <a:srgbClr val="FEFEF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7" name="Google Shape;1927;p50"/>
            <p:cNvSpPr/>
            <p:nvPr/>
          </p:nvSpPr>
          <p:spPr>
            <a:xfrm>
              <a:off x="6521486" y="1990485"/>
              <a:ext cx="249892" cy="524882"/>
            </a:xfrm>
            <a:custGeom>
              <a:rect b="b" l="l" r="r" t="t"/>
              <a:pathLst>
                <a:path extrusionOk="0" h="6401" w="3047">
                  <a:moveTo>
                    <a:pt x="1" y="0"/>
                  </a:moveTo>
                  <a:lnTo>
                    <a:pt x="1" y="6183"/>
                  </a:lnTo>
                  <a:lnTo>
                    <a:pt x="366" y="6400"/>
                  </a:lnTo>
                  <a:lnTo>
                    <a:pt x="3047" y="1762"/>
                  </a:lnTo>
                  <a:lnTo>
                    <a:pt x="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8" name="Google Shape;1928;p50"/>
            <p:cNvSpPr/>
            <p:nvPr/>
          </p:nvSpPr>
          <p:spPr>
            <a:xfrm>
              <a:off x="6531737" y="2411885"/>
              <a:ext cx="125233" cy="133414"/>
            </a:xfrm>
            <a:custGeom>
              <a:rect b="b" l="l" r="r" t="t"/>
              <a:pathLst>
                <a:path extrusionOk="0" h="1627" w="1527">
                  <a:moveTo>
                    <a:pt x="646" y="0"/>
                  </a:moveTo>
                  <a:lnTo>
                    <a:pt x="1" y="1121"/>
                  </a:lnTo>
                  <a:lnTo>
                    <a:pt x="872" y="1627"/>
                  </a:lnTo>
                  <a:lnTo>
                    <a:pt x="1526" y="496"/>
                  </a:lnTo>
                  <a:lnTo>
                    <a:pt x="646" y="0"/>
                  </a:lnTo>
                  <a:close/>
                </a:path>
              </a:pathLst>
            </a:custGeom>
            <a:solidFill>
              <a:srgbClr val="FDF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9" name="Google Shape;1929;p50"/>
            <p:cNvSpPr/>
            <p:nvPr/>
          </p:nvSpPr>
          <p:spPr>
            <a:xfrm>
              <a:off x="6521486" y="2375969"/>
              <a:ext cx="83407" cy="139400"/>
            </a:xfrm>
            <a:custGeom>
              <a:rect b="b" l="l" r="r" t="t"/>
              <a:pathLst>
                <a:path extrusionOk="0" h="1700" w="1017">
                  <a:moveTo>
                    <a:pt x="1" y="0"/>
                  </a:moveTo>
                  <a:lnTo>
                    <a:pt x="1" y="1482"/>
                  </a:lnTo>
                  <a:lnTo>
                    <a:pt x="366" y="1699"/>
                  </a:lnTo>
                  <a:lnTo>
                    <a:pt x="1016" y="578"/>
                  </a:lnTo>
                  <a:lnTo>
                    <a:pt x="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0" name="Google Shape;1930;p50"/>
            <p:cNvSpPr/>
            <p:nvPr/>
          </p:nvSpPr>
          <p:spPr>
            <a:xfrm>
              <a:off x="6663943" y="2450917"/>
              <a:ext cx="222664" cy="179088"/>
            </a:xfrm>
            <a:custGeom>
              <a:rect b="b" l="l" r="r" t="t"/>
              <a:pathLst>
                <a:path extrusionOk="0" h="2184" w="2715">
                  <a:moveTo>
                    <a:pt x="2026" y="1"/>
                  </a:moveTo>
                  <a:cubicBezTo>
                    <a:pt x="1902" y="1"/>
                    <a:pt x="1778" y="38"/>
                    <a:pt x="1670" y="116"/>
                  </a:cubicBezTo>
                  <a:lnTo>
                    <a:pt x="333" y="1088"/>
                  </a:lnTo>
                  <a:cubicBezTo>
                    <a:pt x="59" y="1281"/>
                    <a:pt x="1" y="1661"/>
                    <a:pt x="193" y="1935"/>
                  </a:cubicBezTo>
                  <a:cubicBezTo>
                    <a:pt x="312" y="2098"/>
                    <a:pt x="498" y="2183"/>
                    <a:pt x="685" y="2183"/>
                  </a:cubicBezTo>
                  <a:cubicBezTo>
                    <a:pt x="809" y="2183"/>
                    <a:pt x="933" y="2146"/>
                    <a:pt x="1040" y="2070"/>
                  </a:cubicBezTo>
                  <a:lnTo>
                    <a:pt x="2383" y="1098"/>
                  </a:lnTo>
                  <a:cubicBezTo>
                    <a:pt x="2657" y="900"/>
                    <a:pt x="2715" y="511"/>
                    <a:pt x="2508" y="241"/>
                  </a:cubicBezTo>
                  <a:lnTo>
                    <a:pt x="2508" y="236"/>
                  </a:lnTo>
                  <a:cubicBezTo>
                    <a:pt x="2387" y="82"/>
                    <a:pt x="2208" y="1"/>
                    <a:pt x="2026" y="1"/>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1" name="Google Shape;1931;p50"/>
            <p:cNvSpPr/>
            <p:nvPr/>
          </p:nvSpPr>
          <p:spPr>
            <a:xfrm>
              <a:off x="6673867" y="2454525"/>
              <a:ext cx="212740" cy="175234"/>
            </a:xfrm>
            <a:custGeom>
              <a:rect b="b" l="l" r="r" t="t"/>
              <a:pathLst>
                <a:path extrusionOk="0" h="2137" w="2594">
                  <a:moveTo>
                    <a:pt x="2132" y="0"/>
                  </a:moveTo>
                  <a:cubicBezTo>
                    <a:pt x="2233" y="260"/>
                    <a:pt x="2146" y="553"/>
                    <a:pt x="1925" y="717"/>
                  </a:cubicBezTo>
                  <a:lnTo>
                    <a:pt x="582" y="1684"/>
                  </a:lnTo>
                  <a:cubicBezTo>
                    <a:pt x="478" y="1762"/>
                    <a:pt x="355" y="1800"/>
                    <a:pt x="230" y="1800"/>
                  </a:cubicBezTo>
                  <a:cubicBezTo>
                    <a:pt x="153" y="1800"/>
                    <a:pt x="75" y="1786"/>
                    <a:pt x="0" y="1756"/>
                  </a:cubicBezTo>
                  <a:lnTo>
                    <a:pt x="0" y="1756"/>
                  </a:lnTo>
                  <a:cubicBezTo>
                    <a:pt x="99" y="1998"/>
                    <a:pt x="329" y="2136"/>
                    <a:pt x="566" y="2136"/>
                  </a:cubicBezTo>
                  <a:cubicBezTo>
                    <a:pt x="688" y="2136"/>
                    <a:pt x="811" y="2099"/>
                    <a:pt x="919" y="2021"/>
                  </a:cubicBezTo>
                  <a:lnTo>
                    <a:pt x="2262" y="1054"/>
                  </a:lnTo>
                  <a:cubicBezTo>
                    <a:pt x="2536" y="852"/>
                    <a:pt x="2594" y="462"/>
                    <a:pt x="2387" y="192"/>
                  </a:cubicBezTo>
                  <a:cubicBezTo>
                    <a:pt x="2319" y="106"/>
                    <a:pt x="2233" y="38"/>
                    <a:pt x="2132"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2" name="Google Shape;1932;p50"/>
            <p:cNvSpPr/>
            <p:nvPr/>
          </p:nvSpPr>
          <p:spPr>
            <a:xfrm>
              <a:off x="6749237" y="2529637"/>
              <a:ext cx="198142" cy="161458"/>
            </a:xfrm>
            <a:custGeom>
              <a:rect b="b" l="l" r="r" t="t"/>
              <a:pathLst>
                <a:path extrusionOk="0" h="1969" w="2416">
                  <a:moveTo>
                    <a:pt x="1726" y="1"/>
                  </a:moveTo>
                  <a:cubicBezTo>
                    <a:pt x="1602" y="1"/>
                    <a:pt x="1478" y="39"/>
                    <a:pt x="1371" y="119"/>
                  </a:cubicBezTo>
                  <a:lnTo>
                    <a:pt x="342" y="864"/>
                  </a:lnTo>
                  <a:cubicBezTo>
                    <a:pt x="63" y="1062"/>
                    <a:pt x="0" y="1451"/>
                    <a:pt x="202" y="1726"/>
                  </a:cubicBezTo>
                  <a:cubicBezTo>
                    <a:pt x="320" y="1884"/>
                    <a:pt x="502" y="1968"/>
                    <a:pt x="686" y="1968"/>
                  </a:cubicBezTo>
                  <a:cubicBezTo>
                    <a:pt x="810" y="1968"/>
                    <a:pt x="936" y="1930"/>
                    <a:pt x="1044" y="1851"/>
                  </a:cubicBezTo>
                  <a:lnTo>
                    <a:pt x="2084" y="1100"/>
                  </a:lnTo>
                  <a:cubicBezTo>
                    <a:pt x="2358" y="898"/>
                    <a:pt x="2416" y="508"/>
                    <a:pt x="2209" y="239"/>
                  </a:cubicBezTo>
                  <a:cubicBezTo>
                    <a:pt x="2088" y="84"/>
                    <a:pt x="1908" y="1"/>
                    <a:pt x="1726" y="1"/>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3" name="Google Shape;1933;p50"/>
            <p:cNvSpPr/>
            <p:nvPr/>
          </p:nvSpPr>
          <p:spPr>
            <a:xfrm>
              <a:off x="6759489" y="2533409"/>
              <a:ext cx="187891" cy="157686"/>
            </a:xfrm>
            <a:custGeom>
              <a:rect b="b" l="l" r="r" t="t"/>
              <a:pathLst>
                <a:path extrusionOk="0" h="1923" w="2291">
                  <a:moveTo>
                    <a:pt x="1829" y="0"/>
                  </a:moveTo>
                  <a:cubicBezTo>
                    <a:pt x="1930" y="260"/>
                    <a:pt x="1848" y="554"/>
                    <a:pt x="1622" y="717"/>
                  </a:cubicBezTo>
                  <a:lnTo>
                    <a:pt x="578" y="1473"/>
                  </a:lnTo>
                  <a:cubicBezTo>
                    <a:pt x="472" y="1548"/>
                    <a:pt x="348" y="1586"/>
                    <a:pt x="223" y="1586"/>
                  </a:cubicBezTo>
                  <a:cubicBezTo>
                    <a:pt x="148" y="1586"/>
                    <a:pt x="72" y="1572"/>
                    <a:pt x="0" y="1545"/>
                  </a:cubicBezTo>
                  <a:lnTo>
                    <a:pt x="0" y="1545"/>
                  </a:lnTo>
                  <a:cubicBezTo>
                    <a:pt x="19" y="1593"/>
                    <a:pt x="44" y="1636"/>
                    <a:pt x="77" y="1680"/>
                  </a:cubicBezTo>
                  <a:cubicBezTo>
                    <a:pt x="195" y="1838"/>
                    <a:pt x="377" y="1922"/>
                    <a:pt x="561" y="1922"/>
                  </a:cubicBezTo>
                  <a:cubicBezTo>
                    <a:pt x="685" y="1922"/>
                    <a:pt x="811" y="1884"/>
                    <a:pt x="919" y="1805"/>
                  </a:cubicBezTo>
                  <a:lnTo>
                    <a:pt x="1959" y="1054"/>
                  </a:lnTo>
                  <a:cubicBezTo>
                    <a:pt x="2233" y="852"/>
                    <a:pt x="2291" y="462"/>
                    <a:pt x="2079" y="193"/>
                  </a:cubicBezTo>
                  <a:cubicBezTo>
                    <a:pt x="2016" y="106"/>
                    <a:pt x="1925" y="39"/>
                    <a:pt x="1829"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4" name="Google Shape;1934;p50"/>
            <p:cNvSpPr/>
            <p:nvPr/>
          </p:nvSpPr>
          <p:spPr>
            <a:xfrm>
              <a:off x="6834039" y="2608768"/>
              <a:ext cx="173702" cy="143254"/>
            </a:xfrm>
            <a:custGeom>
              <a:rect b="b" l="l" r="r" t="t"/>
              <a:pathLst>
                <a:path extrusionOk="0" h="1747" w="2118">
                  <a:moveTo>
                    <a:pt x="1429" y="0"/>
                  </a:moveTo>
                  <a:cubicBezTo>
                    <a:pt x="1305" y="0"/>
                    <a:pt x="1181" y="38"/>
                    <a:pt x="1074" y="116"/>
                  </a:cubicBezTo>
                  <a:lnTo>
                    <a:pt x="333" y="650"/>
                  </a:lnTo>
                  <a:cubicBezTo>
                    <a:pt x="63" y="847"/>
                    <a:pt x="1" y="1227"/>
                    <a:pt x="198" y="1497"/>
                  </a:cubicBezTo>
                  <a:cubicBezTo>
                    <a:pt x="317" y="1660"/>
                    <a:pt x="501" y="1747"/>
                    <a:pt x="689" y="1747"/>
                  </a:cubicBezTo>
                  <a:cubicBezTo>
                    <a:pt x="812" y="1747"/>
                    <a:pt x="936" y="1710"/>
                    <a:pt x="1045" y="1632"/>
                  </a:cubicBezTo>
                  <a:lnTo>
                    <a:pt x="1786" y="1097"/>
                  </a:lnTo>
                  <a:cubicBezTo>
                    <a:pt x="2060" y="895"/>
                    <a:pt x="2118" y="506"/>
                    <a:pt x="1911" y="236"/>
                  </a:cubicBezTo>
                  <a:cubicBezTo>
                    <a:pt x="1791" y="82"/>
                    <a:pt x="1611" y="0"/>
                    <a:pt x="1429" y="0"/>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5" name="Google Shape;1935;p50"/>
            <p:cNvSpPr/>
            <p:nvPr/>
          </p:nvSpPr>
          <p:spPr>
            <a:xfrm>
              <a:off x="6843552" y="2611556"/>
              <a:ext cx="164189" cy="140712"/>
            </a:xfrm>
            <a:custGeom>
              <a:rect b="b" l="l" r="r" t="t"/>
              <a:pathLst>
                <a:path extrusionOk="0" h="1716" w="2002">
                  <a:moveTo>
                    <a:pt x="1516" y="0"/>
                  </a:moveTo>
                  <a:cubicBezTo>
                    <a:pt x="1602" y="255"/>
                    <a:pt x="1516" y="534"/>
                    <a:pt x="1299" y="693"/>
                  </a:cubicBezTo>
                  <a:lnTo>
                    <a:pt x="558" y="1227"/>
                  </a:lnTo>
                  <a:cubicBezTo>
                    <a:pt x="451" y="1306"/>
                    <a:pt x="324" y="1346"/>
                    <a:pt x="197" y="1346"/>
                  </a:cubicBezTo>
                  <a:cubicBezTo>
                    <a:pt x="131" y="1346"/>
                    <a:pt x="64" y="1335"/>
                    <a:pt x="0" y="1314"/>
                  </a:cubicBezTo>
                  <a:lnTo>
                    <a:pt x="0" y="1314"/>
                  </a:lnTo>
                  <a:cubicBezTo>
                    <a:pt x="19" y="1367"/>
                    <a:pt x="43" y="1420"/>
                    <a:pt x="77" y="1468"/>
                  </a:cubicBezTo>
                  <a:cubicBezTo>
                    <a:pt x="196" y="1630"/>
                    <a:pt x="382" y="1716"/>
                    <a:pt x="569" y="1716"/>
                  </a:cubicBezTo>
                  <a:cubicBezTo>
                    <a:pt x="693" y="1716"/>
                    <a:pt x="817" y="1679"/>
                    <a:pt x="924" y="1602"/>
                  </a:cubicBezTo>
                  <a:lnTo>
                    <a:pt x="1665" y="1063"/>
                  </a:lnTo>
                  <a:cubicBezTo>
                    <a:pt x="1944" y="866"/>
                    <a:pt x="2002" y="476"/>
                    <a:pt x="1795" y="202"/>
                  </a:cubicBezTo>
                  <a:cubicBezTo>
                    <a:pt x="1723" y="111"/>
                    <a:pt x="1626" y="39"/>
                    <a:pt x="1516"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6" name="Google Shape;1936;p50"/>
            <p:cNvSpPr/>
            <p:nvPr/>
          </p:nvSpPr>
          <p:spPr>
            <a:xfrm>
              <a:off x="6919251" y="2687652"/>
              <a:ext cx="149263" cy="125542"/>
            </a:xfrm>
            <a:custGeom>
              <a:rect b="b" l="l" r="r" t="t"/>
              <a:pathLst>
                <a:path extrusionOk="0" h="1531" w="1820">
                  <a:moveTo>
                    <a:pt x="1131" y="1"/>
                  </a:moveTo>
                  <a:cubicBezTo>
                    <a:pt x="1007" y="1"/>
                    <a:pt x="883" y="38"/>
                    <a:pt x="776" y="116"/>
                  </a:cubicBezTo>
                  <a:lnTo>
                    <a:pt x="333" y="434"/>
                  </a:lnTo>
                  <a:cubicBezTo>
                    <a:pt x="64" y="631"/>
                    <a:pt x="1" y="1011"/>
                    <a:pt x="198" y="1281"/>
                  </a:cubicBezTo>
                  <a:cubicBezTo>
                    <a:pt x="315" y="1444"/>
                    <a:pt x="499" y="1531"/>
                    <a:pt x="688" y="1531"/>
                  </a:cubicBezTo>
                  <a:cubicBezTo>
                    <a:pt x="812" y="1531"/>
                    <a:pt x="937" y="1493"/>
                    <a:pt x="1045" y="1415"/>
                  </a:cubicBezTo>
                  <a:lnTo>
                    <a:pt x="1483" y="1098"/>
                  </a:lnTo>
                  <a:cubicBezTo>
                    <a:pt x="1762" y="896"/>
                    <a:pt x="1820" y="506"/>
                    <a:pt x="1608" y="237"/>
                  </a:cubicBezTo>
                  <a:cubicBezTo>
                    <a:pt x="1491" y="82"/>
                    <a:pt x="1312" y="1"/>
                    <a:pt x="1131" y="1"/>
                  </a:cubicBez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7" name="Google Shape;1937;p50"/>
            <p:cNvSpPr/>
            <p:nvPr/>
          </p:nvSpPr>
          <p:spPr>
            <a:xfrm>
              <a:off x="6929174" y="2690850"/>
              <a:ext cx="139339" cy="122508"/>
            </a:xfrm>
            <a:custGeom>
              <a:rect b="b" l="l" r="r" t="t"/>
              <a:pathLst>
                <a:path extrusionOk="0" h="1494" w="1699">
                  <a:moveTo>
                    <a:pt x="1227" y="0"/>
                  </a:moveTo>
                  <a:lnTo>
                    <a:pt x="1227" y="0"/>
                  </a:lnTo>
                  <a:cubicBezTo>
                    <a:pt x="1328" y="260"/>
                    <a:pt x="1242" y="549"/>
                    <a:pt x="1020" y="712"/>
                  </a:cubicBezTo>
                  <a:lnTo>
                    <a:pt x="578" y="1030"/>
                  </a:lnTo>
                  <a:cubicBezTo>
                    <a:pt x="470" y="1107"/>
                    <a:pt x="344" y="1146"/>
                    <a:pt x="216" y="1146"/>
                  </a:cubicBezTo>
                  <a:cubicBezTo>
                    <a:pt x="143" y="1146"/>
                    <a:pt x="70" y="1133"/>
                    <a:pt x="0" y="1107"/>
                  </a:cubicBezTo>
                  <a:lnTo>
                    <a:pt x="0" y="1107"/>
                  </a:lnTo>
                  <a:cubicBezTo>
                    <a:pt x="96" y="1352"/>
                    <a:pt x="328" y="1494"/>
                    <a:pt x="567" y="1494"/>
                  </a:cubicBezTo>
                  <a:cubicBezTo>
                    <a:pt x="690" y="1494"/>
                    <a:pt x="815" y="1456"/>
                    <a:pt x="924" y="1376"/>
                  </a:cubicBezTo>
                  <a:lnTo>
                    <a:pt x="1367" y="1059"/>
                  </a:lnTo>
                  <a:cubicBezTo>
                    <a:pt x="1641" y="857"/>
                    <a:pt x="1699" y="467"/>
                    <a:pt x="1492" y="198"/>
                  </a:cubicBezTo>
                  <a:cubicBezTo>
                    <a:pt x="1420" y="111"/>
                    <a:pt x="1333" y="39"/>
                    <a:pt x="1227" y="0"/>
                  </a:cubicBez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8" name="Google Shape;1938;p50"/>
            <p:cNvSpPr/>
            <p:nvPr/>
          </p:nvSpPr>
          <p:spPr>
            <a:xfrm>
              <a:off x="6935489" y="2193272"/>
              <a:ext cx="215529" cy="331526"/>
            </a:xfrm>
            <a:custGeom>
              <a:rect b="b" l="l" r="r" t="t"/>
              <a:pathLst>
                <a:path extrusionOk="0" h="4043" w="2628">
                  <a:moveTo>
                    <a:pt x="404" y="1"/>
                  </a:moveTo>
                  <a:lnTo>
                    <a:pt x="0" y="1617"/>
                  </a:lnTo>
                  <a:lnTo>
                    <a:pt x="0" y="3234"/>
                  </a:lnTo>
                  <a:cubicBezTo>
                    <a:pt x="0" y="3682"/>
                    <a:pt x="361" y="4042"/>
                    <a:pt x="809" y="4042"/>
                  </a:cubicBezTo>
                  <a:cubicBezTo>
                    <a:pt x="1256" y="4042"/>
                    <a:pt x="1617" y="3682"/>
                    <a:pt x="1617" y="3234"/>
                  </a:cubicBezTo>
                  <a:lnTo>
                    <a:pt x="1617" y="1617"/>
                  </a:lnTo>
                  <a:lnTo>
                    <a:pt x="2627" y="1"/>
                  </a:lnTo>
                  <a:close/>
                </a:path>
              </a:pathLst>
            </a:custGeom>
            <a:solidFill>
              <a:srgbClr val="F1F4F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9" name="Google Shape;1939;p50"/>
            <p:cNvSpPr/>
            <p:nvPr/>
          </p:nvSpPr>
          <p:spPr>
            <a:xfrm>
              <a:off x="6935489" y="2193272"/>
              <a:ext cx="91198" cy="331526"/>
            </a:xfrm>
            <a:custGeom>
              <a:rect b="b" l="l" r="r" t="t"/>
              <a:pathLst>
                <a:path extrusionOk="0" h="4043" w="1112">
                  <a:moveTo>
                    <a:pt x="404" y="1"/>
                  </a:moveTo>
                  <a:lnTo>
                    <a:pt x="0" y="1617"/>
                  </a:lnTo>
                  <a:lnTo>
                    <a:pt x="0" y="3234"/>
                  </a:lnTo>
                  <a:cubicBezTo>
                    <a:pt x="0" y="3682"/>
                    <a:pt x="366" y="4042"/>
                    <a:pt x="809" y="4042"/>
                  </a:cubicBezTo>
                  <a:cubicBezTo>
                    <a:pt x="914" y="4042"/>
                    <a:pt x="1016" y="4023"/>
                    <a:pt x="1112" y="3985"/>
                  </a:cubicBezTo>
                  <a:cubicBezTo>
                    <a:pt x="809" y="3860"/>
                    <a:pt x="607" y="3561"/>
                    <a:pt x="607" y="3234"/>
                  </a:cubicBezTo>
                  <a:lnTo>
                    <a:pt x="607" y="1617"/>
                  </a:lnTo>
                  <a:lnTo>
                    <a:pt x="1011" y="1"/>
                  </a:lnTo>
                  <a:close/>
                </a:path>
              </a:pathLst>
            </a:custGeom>
            <a:solidFill>
              <a:srgbClr val="E9EE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0" name="Google Shape;1940;p50"/>
            <p:cNvSpPr/>
            <p:nvPr/>
          </p:nvSpPr>
          <p:spPr>
            <a:xfrm>
              <a:off x="6498768" y="1975151"/>
              <a:ext cx="1072477" cy="853456"/>
            </a:xfrm>
            <a:custGeom>
              <a:rect b="b" l="l" r="r" t="t"/>
              <a:pathLst>
                <a:path extrusionOk="0" h="10408" w="13077">
                  <a:moveTo>
                    <a:pt x="7924" y="2853"/>
                  </a:moveTo>
                  <a:lnTo>
                    <a:pt x="8958" y="3195"/>
                  </a:lnTo>
                  <a:cubicBezTo>
                    <a:pt x="8976" y="3201"/>
                    <a:pt x="8994" y="3203"/>
                    <a:pt x="9013" y="3203"/>
                  </a:cubicBezTo>
                  <a:cubicBezTo>
                    <a:pt x="9055" y="3203"/>
                    <a:pt x="9098" y="3189"/>
                    <a:pt x="9131" y="3166"/>
                  </a:cubicBezTo>
                  <a:lnTo>
                    <a:pt x="9459" y="2916"/>
                  </a:lnTo>
                  <a:lnTo>
                    <a:pt x="11725" y="5894"/>
                  </a:lnTo>
                  <a:lnTo>
                    <a:pt x="11374" y="6140"/>
                  </a:lnTo>
                  <a:cubicBezTo>
                    <a:pt x="11345" y="6125"/>
                    <a:pt x="11321" y="6111"/>
                    <a:pt x="11297" y="6096"/>
                  </a:cubicBezTo>
                  <a:lnTo>
                    <a:pt x="7370" y="3955"/>
                  </a:lnTo>
                  <a:lnTo>
                    <a:pt x="7515" y="3719"/>
                  </a:lnTo>
                  <a:cubicBezTo>
                    <a:pt x="7602" y="3572"/>
                    <a:pt x="7476" y="3433"/>
                    <a:pt x="7346" y="3433"/>
                  </a:cubicBezTo>
                  <a:cubicBezTo>
                    <a:pt x="7290" y="3433"/>
                    <a:pt x="7233" y="3459"/>
                    <a:pt x="7192" y="3522"/>
                  </a:cubicBezTo>
                  <a:lnTo>
                    <a:pt x="6783" y="4176"/>
                  </a:lnTo>
                  <a:cubicBezTo>
                    <a:pt x="6764" y="4205"/>
                    <a:pt x="6754" y="4239"/>
                    <a:pt x="6754" y="4277"/>
                  </a:cubicBezTo>
                  <a:lnTo>
                    <a:pt x="6754" y="5894"/>
                  </a:lnTo>
                  <a:cubicBezTo>
                    <a:pt x="6754" y="6236"/>
                    <a:pt x="6475" y="6510"/>
                    <a:pt x="6134" y="6510"/>
                  </a:cubicBezTo>
                  <a:cubicBezTo>
                    <a:pt x="5792" y="6510"/>
                    <a:pt x="5518" y="6236"/>
                    <a:pt x="5518" y="5894"/>
                  </a:cubicBezTo>
                  <a:lnTo>
                    <a:pt x="5518" y="4301"/>
                  </a:lnTo>
                  <a:lnTo>
                    <a:pt x="5879" y="2853"/>
                  </a:lnTo>
                  <a:close/>
                  <a:moveTo>
                    <a:pt x="3396" y="2208"/>
                  </a:moveTo>
                  <a:lnTo>
                    <a:pt x="3694" y="2382"/>
                  </a:lnTo>
                  <a:lnTo>
                    <a:pt x="1206" y="6693"/>
                  </a:lnTo>
                  <a:lnTo>
                    <a:pt x="908" y="6515"/>
                  </a:lnTo>
                  <a:lnTo>
                    <a:pt x="3396" y="2208"/>
                  </a:lnTo>
                  <a:close/>
                  <a:moveTo>
                    <a:pt x="4041" y="5990"/>
                  </a:moveTo>
                  <a:cubicBezTo>
                    <a:pt x="4170" y="5990"/>
                    <a:pt x="4296" y="6051"/>
                    <a:pt x="4377" y="6164"/>
                  </a:cubicBezTo>
                  <a:cubicBezTo>
                    <a:pt x="4512" y="6351"/>
                    <a:pt x="4474" y="6611"/>
                    <a:pt x="4286" y="6746"/>
                  </a:cubicBezTo>
                  <a:lnTo>
                    <a:pt x="2943" y="7713"/>
                  </a:lnTo>
                  <a:cubicBezTo>
                    <a:pt x="2870" y="7767"/>
                    <a:pt x="2784" y="7793"/>
                    <a:pt x="2698" y="7793"/>
                  </a:cubicBezTo>
                  <a:cubicBezTo>
                    <a:pt x="2570" y="7793"/>
                    <a:pt x="2442" y="7734"/>
                    <a:pt x="2361" y="7622"/>
                  </a:cubicBezTo>
                  <a:cubicBezTo>
                    <a:pt x="2227" y="7434"/>
                    <a:pt x="2270" y="7174"/>
                    <a:pt x="2457" y="7039"/>
                  </a:cubicBezTo>
                  <a:lnTo>
                    <a:pt x="3795" y="6072"/>
                  </a:lnTo>
                  <a:cubicBezTo>
                    <a:pt x="3870" y="6017"/>
                    <a:pt x="3956" y="5990"/>
                    <a:pt x="4041" y="5990"/>
                  </a:cubicBezTo>
                  <a:close/>
                  <a:moveTo>
                    <a:pt x="4778" y="6954"/>
                  </a:moveTo>
                  <a:cubicBezTo>
                    <a:pt x="4904" y="6954"/>
                    <a:pt x="5028" y="7012"/>
                    <a:pt x="5109" y="7116"/>
                  </a:cubicBezTo>
                  <a:cubicBezTo>
                    <a:pt x="5248" y="7304"/>
                    <a:pt x="5210" y="7569"/>
                    <a:pt x="5022" y="7708"/>
                  </a:cubicBezTo>
                  <a:lnTo>
                    <a:pt x="3983" y="8464"/>
                  </a:lnTo>
                  <a:cubicBezTo>
                    <a:pt x="3910" y="8515"/>
                    <a:pt x="3826" y="8540"/>
                    <a:pt x="3743" y="8540"/>
                  </a:cubicBezTo>
                  <a:cubicBezTo>
                    <a:pt x="3616" y="8540"/>
                    <a:pt x="3490" y="8482"/>
                    <a:pt x="3405" y="8372"/>
                  </a:cubicBezTo>
                  <a:cubicBezTo>
                    <a:pt x="3271" y="8180"/>
                    <a:pt x="3314" y="7915"/>
                    <a:pt x="3506" y="7776"/>
                  </a:cubicBezTo>
                  <a:lnTo>
                    <a:pt x="4507" y="7054"/>
                  </a:lnTo>
                  <a:cubicBezTo>
                    <a:pt x="4541" y="7030"/>
                    <a:pt x="4579" y="7006"/>
                    <a:pt x="4618" y="6986"/>
                  </a:cubicBezTo>
                  <a:cubicBezTo>
                    <a:pt x="4670" y="6965"/>
                    <a:pt x="4724" y="6954"/>
                    <a:pt x="4778" y="6954"/>
                  </a:cubicBezTo>
                  <a:close/>
                  <a:moveTo>
                    <a:pt x="5517" y="7914"/>
                  </a:moveTo>
                  <a:cubicBezTo>
                    <a:pt x="5642" y="7914"/>
                    <a:pt x="5765" y="7970"/>
                    <a:pt x="5845" y="8079"/>
                  </a:cubicBezTo>
                  <a:cubicBezTo>
                    <a:pt x="5989" y="8266"/>
                    <a:pt x="5951" y="8531"/>
                    <a:pt x="5758" y="8670"/>
                  </a:cubicBezTo>
                  <a:lnTo>
                    <a:pt x="5017" y="9205"/>
                  </a:lnTo>
                  <a:cubicBezTo>
                    <a:pt x="4947" y="9259"/>
                    <a:pt x="4860" y="9286"/>
                    <a:pt x="4771" y="9286"/>
                  </a:cubicBezTo>
                  <a:cubicBezTo>
                    <a:pt x="4750" y="9286"/>
                    <a:pt x="4730" y="9284"/>
                    <a:pt x="4709" y="9282"/>
                  </a:cubicBezTo>
                  <a:cubicBezTo>
                    <a:pt x="4344" y="9224"/>
                    <a:pt x="4228" y="8747"/>
                    <a:pt x="4531" y="8531"/>
                  </a:cubicBezTo>
                  <a:lnTo>
                    <a:pt x="5243" y="8016"/>
                  </a:lnTo>
                  <a:lnTo>
                    <a:pt x="5272" y="7992"/>
                  </a:lnTo>
                  <a:cubicBezTo>
                    <a:pt x="5346" y="7940"/>
                    <a:pt x="5432" y="7914"/>
                    <a:pt x="5517" y="7914"/>
                  </a:cubicBezTo>
                  <a:close/>
                  <a:moveTo>
                    <a:pt x="3646" y="3224"/>
                  </a:moveTo>
                  <a:lnTo>
                    <a:pt x="3997" y="3426"/>
                  </a:lnTo>
                  <a:cubicBezTo>
                    <a:pt x="4022" y="3444"/>
                    <a:pt x="4052" y="3453"/>
                    <a:pt x="4082" y="3453"/>
                  </a:cubicBezTo>
                  <a:cubicBezTo>
                    <a:pt x="4092" y="3453"/>
                    <a:pt x="4103" y="3452"/>
                    <a:pt x="4113" y="3450"/>
                  </a:cubicBezTo>
                  <a:lnTo>
                    <a:pt x="5008" y="3349"/>
                  </a:lnTo>
                  <a:lnTo>
                    <a:pt x="5330" y="3483"/>
                  </a:lnTo>
                  <a:lnTo>
                    <a:pt x="5142" y="4229"/>
                  </a:lnTo>
                  <a:cubicBezTo>
                    <a:pt x="5138" y="4244"/>
                    <a:pt x="5138" y="4258"/>
                    <a:pt x="5138" y="4273"/>
                  </a:cubicBezTo>
                  <a:lnTo>
                    <a:pt x="5138" y="5889"/>
                  </a:lnTo>
                  <a:cubicBezTo>
                    <a:pt x="5138" y="6443"/>
                    <a:pt x="5585" y="6890"/>
                    <a:pt x="6138" y="6890"/>
                  </a:cubicBezTo>
                  <a:cubicBezTo>
                    <a:pt x="6687" y="6890"/>
                    <a:pt x="7134" y="6443"/>
                    <a:pt x="7134" y="5889"/>
                  </a:cubicBezTo>
                  <a:lnTo>
                    <a:pt x="7134" y="4325"/>
                  </a:lnTo>
                  <a:lnTo>
                    <a:pt x="7168" y="4273"/>
                  </a:lnTo>
                  <a:lnTo>
                    <a:pt x="11114" y="6428"/>
                  </a:lnTo>
                  <a:cubicBezTo>
                    <a:pt x="11316" y="6539"/>
                    <a:pt x="11388" y="6789"/>
                    <a:pt x="11282" y="6996"/>
                  </a:cubicBezTo>
                  <a:lnTo>
                    <a:pt x="11282" y="6991"/>
                  </a:lnTo>
                  <a:cubicBezTo>
                    <a:pt x="11206" y="7131"/>
                    <a:pt x="11061" y="7208"/>
                    <a:pt x="10912" y="7208"/>
                  </a:cubicBezTo>
                  <a:cubicBezTo>
                    <a:pt x="10845" y="7208"/>
                    <a:pt x="10777" y="7192"/>
                    <a:pt x="10714" y="7160"/>
                  </a:cubicBezTo>
                  <a:lnTo>
                    <a:pt x="8525" y="5966"/>
                  </a:lnTo>
                  <a:cubicBezTo>
                    <a:pt x="8495" y="5951"/>
                    <a:pt x="8465" y="5945"/>
                    <a:pt x="8437" y="5945"/>
                  </a:cubicBezTo>
                  <a:cubicBezTo>
                    <a:pt x="8269" y="5945"/>
                    <a:pt x="8169" y="6191"/>
                    <a:pt x="8347" y="6298"/>
                  </a:cubicBezTo>
                  <a:lnTo>
                    <a:pt x="10180" y="7299"/>
                  </a:lnTo>
                  <a:cubicBezTo>
                    <a:pt x="10387" y="7405"/>
                    <a:pt x="10464" y="7660"/>
                    <a:pt x="10354" y="7867"/>
                  </a:cubicBezTo>
                  <a:cubicBezTo>
                    <a:pt x="10278" y="8005"/>
                    <a:pt x="10133" y="8084"/>
                    <a:pt x="9984" y="8084"/>
                  </a:cubicBezTo>
                  <a:cubicBezTo>
                    <a:pt x="9915" y="8084"/>
                    <a:pt x="9845" y="8067"/>
                    <a:pt x="9781" y="8031"/>
                  </a:cubicBezTo>
                  <a:lnTo>
                    <a:pt x="7919" y="7015"/>
                  </a:lnTo>
                  <a:cubicBezTo>
                    <a:pt x="7888" y="7000"/>
                    <a:pt x="7859" y="6994"/>
                    <a:pt x="7831" y="6994"/>
                  </a:cubicBezTo>
                  <a:cubicBezTo>
                    <a:pt x="7662" y="6994"/>
                    <a:pt x="7562" y="7240"/>
                    <a:pt x="7736" y="7347"/>
                  </a:cubicBezTo>
                  <a:lnTo>
                    <a:pt x="9242" y="8170"/>
                  </a:lnTo>
                  <a:cubicBezTo>
                    <a:pt x="9449" y="8281"/>
                    <a:pt x="9521" y="8536"/>
                    <a:pt x="9410" y="8738"/>
                  </a:cubicBezTo>
                  <a:cubicBezTo>
                    <a:pt x="9335" y="8876"/>
                    <a:pt x="9194" y="8953"/>
                    <a:pt x="9047" y="8953"/>
                  </a:cubicBezTo>
                  <a:cubicBezTo>
                    <a:pt x="8978" y="8953"/>
                    <a:pt x="8908" y="8937"/>
                    <a:pt x="8843" y="8901"/>
                  </a:cubicBezTo>
                  <a:lnTo>
                    <a:pt x="7269" y="8040"/>
                  </a:lnTo>
                  <a:cubicBezTo>
                    <a:pt x="7240" y="8026"/>
                    <a:pt x="7211" y="8020"/>
                    <a:pt x="7184" y="8020"/>
                  </a:cubicBezTo>
                  <a:cubicBezTo>
                    <a:pt x="7014" y="8020"/>
                    <a:pt x="6913" y="8265"/>
                    <a:pt x="7091" y="8377"/>
                  </a:cubicBezTo>
                  <a:lnTo>
                    <a:pt x="8313" y="9041"/>
                  </a:lnTo>
                  <a:cubicBezTo>
                    <a:pt x="8515" y="9152"/>
                    <a:pt x="8592" y="9407"/>
                    <a:pt x="8482" y="9609"/>
                  </a:cubicBezTo>
                  <a:cubicBezTo>
                    <a:pt x="8407" y="9749"/>
                    <a:pt x="8265" y="9827"/>
                    <a:pt x="8119" y="9827"/>
                  </a:cubicBezTo>
                  <a:cubicBezTo>
                    <a:pt x="8050" y="9827"/>
                    <a:pt x="7979" y="9810"/>
                    <a:pt x="7914" y="9772"/>
                  </a:cubicBezTo>
                  <a:lnTo>
                    <a:pt x="7053" y="9306"/>
                  </a:lnTo>
                  <a:cubicBezTo>
                    <a:pt x="7062" y="8877"/>
                    <a:pt x="6725" y="8521"/>
                    <a:pt x="6297" y="8497"/>
                  </a:cubicBezTo>
                  <a:cubicBezTo>
                    <a:pt x="6302" y="8483"/>
                    <a:pt x="6307" y="8464"/>
                    <a:pt x="6307" y="8449"/>
                  </a:cubicBezTo>
                  <a:cubicBezTo>
                    <a:pt x="6374" y="7982"/>
                    <a:pt x="6028" y="7559"/>
                    <a:pt x="5561" y="7535"/>
                  </a:cubicBezTo>
                  <a:cubicBezTo>
                    <a:pt x="5561" y="7520"/>
                    <a:pt x="5566" y="7501"/>
                    <a:pt x="5571" y="7487"/>
                  </a:cubicBezTo>
                  <a:cubicBezTo>
                    <a:pt x="5638" y="7020"/>
                    <a:pt x="5292" y="6597"/>
                    <a:pt x="4820" y="6573"/>
                  </a:cubicBezTo>
                  <a:cubicBezTo>
                    <a:pt x="4825" y="6558"/>
                    <a:pt x="4825" y="6539"/>
                    <a:pt x="4830" y="6524"/>
                  </a:cubicBezTo>
                  <a:cubicBezTo>
                    <a:pt x="4863" y="6308"/>
                    <a:pt x="4806" y="6091"/>
                    <a:pt x="4676" y="5923"/>
                  </a:cubicBezTo>
                  <a:cubicBezTo>
                    <a:pt x="4518" y="5716"/>
                    <a:pt x="4281" y="5607"/>
                    <a:pt x="4041" y="5607"/>
                  </a:cubicBezTo>
                  <a:cubicBezTo>
                    <a:pt x="3879" y="5607"/>
                    <a:pt x="3715" y="5657"/>
                    <a:pt x="3574" y="5759"/>
                  </a:cubicBezTo>
                  <a:lnTo>
                    <a:pt x="2251" y="6717"/>
                  </a:lnTo>
                  <a:lnTo>
                    <a:pt x="1774" y="6462"/>
                  </a:lnTo>
                  <a:lnTo>
                    <a:pt x="3646" y="3224"/>
                  </a:lnTo>
                  <a:close/>
                  <a:moveTo>
                    <a:pt x="6259" y="8876"/>
                  </a:moveTo>
                  <a:cubicBezTo>
                    <a:pt x="6384" y="8876"/>
                    <a:pt x="6506" y="8931"/>
                    <a:pt x="6586" y="9036"/>
                  </a:cubicBezTo>
                  <a:cubicBezTo>
                    <a:pt x="6658" y="9128"/>
                    <a:pt x="6687" y="9243"/>
                    <a:pt x="6668" y="9354"/>
                  </a:cubicBezTo>
                  <a:cubicBezTo>
                    <a:pt x="6653" y="9464"/>
                    <a:pt x="6591" y="9565"/>
                    <a:pt x="6499" y="9633"/>
                  </a:cubicBezTo>
                  <a:lnTo>
                    <a:pt x="6061" y="9950"/>
                  </a:lnTo>
                  <a:cubicBezTo>
                    <a:pt x="5986" y="10007"/>
                    <a:pt x="5898" y="10034"/>
                    <a:pt x="5810" y="10034"/>
                  </a:cubicBezTo>
                  <a:cubicBezTo>
                    <a:pt x="5681" y="10034"/>
                    <a:pt x="5553" y="9974"/>
                    <a:pt x="5470" y="9859"/>
                  </a:cubicBezTo>
                  <a:cubicBezTo>
                    <a:pt x="5335" y="9671"/>
                    <a:pt x="5378" y="9407"/>
                    <a:pt x="5571" y="9277"/>
                  </a:cubicBezTo>
                  <a:lnTo>
                    <a:pt x="5984" y="8974"/>
                  </a:lnTo>
                  <a:lnTo>
                    <a:pt x="6013" y="8954"/>
                  </a:lnTo>
                  <a:cubicBezTo>
                    <a:pt x="6088" y="8902"/>
                    <a:pt x="6174" y="8876"/>
                    <a:pt x="6259" y="8876"/>
                  </a:cubicBezTo>
                  <a:close/>
                  <a:moveTo>
                    <a:pt x="272" y="0"/>
                  </a:moveTo>
                  <a:cubicBezTo>
                    <a:pt x="104" y="0"/>
                    <a:pt x="0" y="240"/>
                    <a:pt x="177" y="351"/>
                  </a:cubicBezTo>
                  <a:lnTo>
                    <a:pt x="3059" y="2016"/>
                  </a:lnTo>
                  <a:lnTo>
                    <a:pt x="571" y="6327"/>
                  </a:lnTo>
                  <a:lnTo>
                    <a:pt x="364" y="6207"/>
                  </a:lnTo>
                  <a:cubicBezTo>
                    <a:pt x="332" y="6189"/>
                    <a:pt x="300" y="6182"/>
                    <a:pt x="270" y="6182"/>
                  </a:cubicBezTo>
                  <a:cubicBezTo>
                    <a:pt x="103" y="6182"/>
                    <a:pt x="1" y="6424"/>
                    <a:pt x="177" y="6534"/>
                  </a:cubicBezTo>
                  <a:lnTo>
                    <a:pt x="1178" y="7111"/>
                  </a:lnTo>
                  <a:cubicBezTo>
                    <a:pt x="1206" y="7129"/>
                    <a:pt x="1237" y="7137"/>
                    <a:pt x="1268" y="7137"/>
                  </a:cubicBezTo>
                  <a:cubicBezTo>
                    <a:pt x="1333" y="7137"/>
                    <a:pt x="1397" y="7102"/>
                    <a:pt x="1433" y="7044"/>
                  </a:cubicBezTo>
                  <a:lnTo>
                    <a:pt x="1582" y="6794"/>
                  </a:lnTo>
                  <a:lnTo>
                    <a:pt x="1986" y="7010"/>
                  </a:lnTo>
                  <a:cubicBezTo>
                    <a:pt x="1705" y="7560"/>
                    <a:pt x="2127" y="8173"/>
                    <a:pt x="2686" y="8173"/>
                  </a:cubicBezTo>
                  <a:cubicBezTo>
                    <a:pt x="2768" y="8173"/>
                    <a:pt x="2853" y="8160"/>
                    <a:pt x="2939" y="8132"/>
                  </a:cubicBezTo>
                  <a:cubicBezTo>
                    <a:pt x="2939" y="8300"/>
                    <a:pt x="2996" y="8464"/>
                    <a:pt x="3097" y="8598"/>
                  </a:cubicBezTo>
                  <a:cubicBezTo>
                    <a:pt x="3250" y="8801"/>
                    <a:pt x="3487" y="8914"/>
                    <a:pt x="3732" y="8914"/>
                  </a:cubicBezTo>
                  <a:cubicBezTo>
                    <a:pt x="3813" y="8914"/>
                    <a:pt x="3894" y="8902"/>
                    <a:pt x="3973" y="8877"/>
                  </a:cubicBezTo>
                  <a:cubicBezTo>
                    <a:pt x="3978" y="9262"/>
                    <a:pt x="4262" y="9590"/>
                    <a:pt x="4642" y="9652"/>
                  </a:cubicBezTo>
                  <a:cubicBezTo>
                    <a:pt x="4685" y="9657"/>
                    <a:pt x="4729" y="9662"/>
                    <a:pt x="4772" y="9662"/>
                  </a:cubicBezTo>
                  <a:cubicBezTo>
                    <a:pt x="4854" y="9662"/>
                    <a:pt x="4936" y="9647"/>
                    <a:pt x="5012" y="9623"/>
                  </a:cubicBezTo>
                  <a:cubicBezTo>
                    <a:pt x="5017" y="10008"/>
                    <a:pt x="5301" y="10335"/>
                    <a:pt x="5681" y="10398"/>
                  </a:cubicBezTo>
                  <a:cubicBezTo>
                    <a:pt x="5725" y="10403"/>
                    <a:pt x="5768" y="10408"/>
                    <a:pt x="5806" y="10408"/>
                  </a:cubicBezTo>
                  <a:cubicBezTo>
                    <a:pt x="5975" y="10408"/>
                    <a:pt x="6138" y="10355"/>
                    <a:pt x="6273" y="10258"/>
                  </a:cubicBezTo>
                  <a:lnTo>
                    <a:pt x="6716" y="9936"/>
                  </a:lnTo>
                  <a:cubicBezTo>
                    <a:pt x="6812" y="9869"/>
                    <a:pt x="6889" y="9782"/>
                    <a:pt x="6942" y="9681"/>
                  </a:cubicBezTo>
                  <a:lnTo>
                    <a:pt x="7722" y="10100"/>
                  </a:lnTo>
                  <a:cubicBezTo>
                    <a:pt x="7847" y="10168"/>
                    <a:pt x="7978" y="10199"/>
                    <a:pt x="8105" y="10199"/>
                  </a:cubicBezTo>
                  <a:cubicBezTo>
                    <a:pt x="8552" y="10199"/>
                    <a:pt x="8952" y="9814"/>
                    <a:pt x="8896" y="9315"/>
                  </a:cubicBezTo>
                  <a:lnTo>
                    <a:pt x="8896" y="9315"/>
                  </a:lnTo>
                  <a:cubicBezTo>
                    <a:pt x="8945" y="9324"/>
                    <a:pt x="8993" y="9329"/>
                    <a:pt x="9041" y="9329"/>
                  </a:cubicBezTo>
                  <a:cubicBezTo>
                    <a:pt x="9503" y="9329"/>
                    <a:pt x="9881" y="8924"/>
                    <a:pt x="9829" y="8444"/>
                  </a:cubicBezTo>
                  <a:lnTo>
                    <a:pt x="9829" y="8444"/>
                  </a:lnTo>
                  <a:cubicBezTo>
                    <a:pt x="9878" y="8453"/>
                    <a:pt x="9927" y="8458"/>
                    <a:pt x="9975" y="8458"/>
                  </a:cubicBezTo>
                  <a:cubicBezTo>
                    <a:pt x="10437" y="8458"/>
                    <a:pt x="10819" y="8053"/>
                    <a:pt x="10763" y="7573"/>
                  </a:cubicBezTo>
                  <a:lnTo>
                    <a:pt x="10763" y="7573"/>
                  </a:lnTo>
                  <a:cubicBezTo>
                    <a:pt x="10811" y="7583"/>
                    <a:pt x="10859" y="7583"/>
                    <a:pt x="10907" y="7588"/>
                  </a:cubicBezTo>
                  <a:cubicBezTo>
                    <a:pt x="10984" y="7588"/>
                    <a:pt x="11061" y="7573"/>
                    <a:pt x="11133" y="7554"/>
                  </a:cubicBezTo>
                  <a:cubicBezTo>
                    <a:pt x="11556" y="7429"/>
                    <a:pt x="11797" y="6986"/>
                    <a:pt x="11672" y="6563"/>
                  </a:cubicBezTo>
                  <a:cubicBezTo>
                    <a:pt x="11662" y="6515"/>
                    <a:pt x="11643" y="6472"/>
                    <a:pt x="11619" y="6423"/>
                  </a:cubicBezTo>
                  <a:lnTo>
                    <a:pt x="11951" y="6188"/>
                  </a:lnTo>
                  <a:lnTo>
                    <a:pt x="12124" y="6419"/>
                  </a:lnTo>
                  <a:cubicBezTo>
                    <a:pt x="12164" y="6467"/>
                    <a:pt x="12222" y="6493"/>
                    <a:pt x="12279" y="6493"/>
                  </a:cubicBezTo>
                  <a:cubicBezTo>
                    <a:pt x="12320" y="6493"/>
                    <a:pt x="12360" y="6480"/>
                    <a:pt x="12394" y="6452"/>
                  </a:cubicBezTo>
                  <a:lnTo>
                    <a:pt x="12918" y="6038"/>
                  </a:lnTo>
                  <a:cubicBezTo>
                    <a:pt x="13076" y="5911"/>
                    <a:pt x="12957" y="5695"/>
                    <a:pt x="12801" y="5695"/>
                  </a:cubicBezTo>
                  <a:cubicBezTo>
                    <a:pt x="12763" y="5695"/>
                    <a:pt x="12722" y="5708"/>
                    <a:pt x="12682" y="5740"/>
                  </a:cubicBezTo>
                  <a:lnTo>
                    <a:pt x="12687" y="5745"/>
                  </a:lnTo>
                  <a:lnTo>
                    <a:pt x="12312" y="6038"/>
                  </a:lnTo>
                  <a:lnTo>
                    <a:pt x="9309" y="2098"/>
                  </a:lnTo>
                  <a:lnTo>
                    <a:pt x="11027" y="996"/>
                  </a:lnTo>
                  <a:cubicBezTo>
                    <a:pt x="11196" y="879"/>
                    <a:pt x="11086" y="644"/>
                    <a:pt x="10924" y="644"/>
                  </a:cubicBezTo>
                  <a:cubicBezTo>
                    <a:pt x="10892" y="644"/>
                    <a:pt x="10859" y="653"/>
                    <a:pt x="10825" y="673"/>
                  </a:cubicBezTo>
                  <a:lnTo>
                    <a:pt x="8934" y="1886"/>
                  </a:lnTo>
                  <a:cubicBezTo>
                    <a:pt x="8843" y="1949"/>
                    <a:pt x="8819" y="2074"/>
                    <a:pt x="8886" y="2160"/>
                  </a:cubicBezTo>
                  <a:lnTo>
                    <a:pt x="9228" y="2613"/>
                  </a:lnTo>
                  <a:lnTo>
                    <a:pt x="8987" y="2800"/>
                  </a:lnTo>
                  <a:lnTo>
                    <a:pt x="8015" y="2483"/>
                  </a:lnTo>
                  <a:cubicBezTo>
                    <a:pt x="7996" y="2473"/>
                    <a:pt x="7972" y="2473"/>
                    <a:pt x="7952" y="2473"/>
                  </a:cubicBezTo>
                  <a:lnTo>
                    <a:pt x="5729" y="2473"/>
                  </a:lnTo>
                  <a:cubicBezTo>
                    <a:pt x="5726" y="2473"/>
                    <a:pt x="5723" y="2473"/>
                    <a:pt x="5720" y="2473"/>
                  </a:cubicBezTo>
                  <a:cubicBezTo>
                    <a:pt x="5637" y="2473"/>
                    <a:pt x="5565" y="2534"/>
                    <a:pt x="5547" y="2613"/>
                  </a:cubicBezTo>
                  <a:lnTo>
                    <a:pt x="5421" y="3113"/>
                  </a:lnTo>
                  <a:lnTo>
                    <a:pt x="5104" y="2983"/>
                  </a:lnTo>
                  <a:cubicBezTo>
                    <a:pt x="5082" y="2972"/>
                    <a:pt x="5058" y="2967"/>
                    <a:pt x="5033" y="2967"/>
                  </a:cubicBezTo>
                  <a:cubicBezTo>
                    <a:pt x="5025" y="2967"/>
                    <a:pt x="5016" y="2967"/>
                    <a:pt x="5008" y="2969"/>
                  </a:cubicBezTo>
                  <a:lnTo>
                    <a:pt x="4132" y="3070"/>
                  </a:lnTo>
                  <a:lnTo>
                    <a:pt x="3829" y="2896"/>
                  </a:lnTo>
                  <a:lnTo>
                    <a:pt x="4113" y="2406"/>
                  </a:lnTo>
                  <a:cubicBezTo>
                    <a:pt x="4166" y="2314"/>
                    <a:pt x="4132" y="2199"/>
                    <a:pt x="4045" y="2146"/>
                  </a:cubicBezTo>
                  <a:lnTo>
                    <a:pt x="364" y="24"/>
                  </a:lnTo>
                  <a:cubicBezTo>
                    <a:pt x="332" y="7"/>
                    <a:pt x="301" y="0"/>
                    <a:pt x="27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1" name="Google Shape;1941;p50"/>
            <p:cNvSpPr/>
            <p:nvPr/>
          </p:nvSpPr>
          <p:spPr>
            <a:xfrm>
              <a:off x="7440200" y="1929231"/>
              <a:ext cx="130810" cy="87002"/>
            </a:xfrm>
            <a:custGeom>
              <a:rect b="b" l="l" r="r" t="t"/>
              <a:pathLst>
                <a:path extrusionOk="0" h="1061" w="1595">
                  <a:moveTo>
                    <a:pt x="1324" y="1"/>
                  </a:moveTo>
                  <a:cubicBezTo>
                    <a:pt x="1292" y="1"/>
                    <a:pt x="1258" y="10"/>
                    <a:pt x="1223" y="30"/>
                  </a:cubicBezTo>
                  <a:lnTo>
                    <a:pt x="159" y="714"/>
                  </a:lnTo>
                  <a:cubicBezTo>
                    <a:pt x="0" y="815"/>
                    <a:pt x="73" y="1060"/>
                    <a:pt x="265" y="1060"/>
                  </a:cubicBezTo>
                  <a:cubicBezTo>
                    <a:pt x="299" y="1060"/>
                    <a:pt x="337" y="1051"/>
                    <a:pt x="366" y="1031"/>
                  </a:cubicBezTo>
                  <a:lnTo>
                    <a:pt x="1430" y="348"/>
                  </a:lnTo>
                  <a:cubicBezTo>
                    <a:pt x="1594" y="232"/>
                    <a:pt x="1487" y="1"/>
                    <a:pt x="132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5" name="Shape 1945"/>
        <p:cNvGrpSpPr/>
        <p:nvPr/>
      </p:nvGrpSpPr>
      <p:grpSpPr>
        <a:xfrm>
          <a:off x="0" y="0"/>
          <a:ext cx="0" cy="0"/>
          <a:chOff x="0" y="0"/>
          <a:chExt cx="0" cy="0"/>
        </a:xfrm>
      </p:grpSpPr>
      <p:sp>
        <p:nvSpPr>
          <p:cNvPr id="1946" name="Google Shape;1946;p51"/>
          <p:cNvSpPr txBox="1"/>
          <p:nvPr/>
        </p:nvSpPr>
        <p:spPr>
          <a:xfrm>
            <a:off x="713225" y="650950"/>
            <a:ext cx="7140900" cy="40719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t/>
            </a:r>
            <a:endParaRPr sz="1200">
              <a:solidFill>
                <a:schemeClr val="accent5"/>
              </a:solidFill>
            </a:endParaRPr>
          </a:p>
          <a:p>
            <a:pPr indent="0" lvl="0" marL="0" rtl="0" algn="ctr">
              <a:lnSpc>
                <a:spcPct val="115000"/>
              </a:lnSpc>
              <a:spcBef>
                <a:spcPts val="1200"/>
              </a:spcBef>
              <a:spcAft>
                <a:spcPts val="0"/>
              </a:spcAft>
              <a:buNone/>
            </a:pPr>
            <a:r>
              <a:rPr b="1" lang="en" sz="1800">
                <a:solidFill>
                  <a:schemeClr val="accent5"/>
                </a:solidFill>
              </a:rPr>
              <a:t>Growth and Success as an Entrepreneur</a:t>
            </a:r>
            <a:r>
              <a:rPr lang="en" sz="1800">
                <a:solidFill>
                  <a:schemeClr val="accent5"/>
                </a:solidFill>
              </a:rPr>
              <a:t> </a:t>
            </a:r>
            <a:endParaRPr sz="1800">
              <a:solidFill>
                <a:schemeClr val="accent5"/>
              </a:solidFill>
            </a:endParaRPr>
          </a:p>
          <a:p>
            <a:pPr indent="0" lvl="0" marL="0" rtl="0" algn="ctr">
              <a:lnSpc>
                <a:spcPct val="115000"/>
              </a:lnSpc>
              <a:spcBef>
                <a:spcPts val="1200"/>
              </a:spcBef>
              <a:spcAft>
                <a:spcPts val="0"/>
              </a:spcAft>
              <a:buNone/>
            </a:pPr>
            <a:r>
              <a:t/>
            </a:r>
            <a:endParaRPr sz="1800">
              <a:solidFill>
                <a:schemeClr val="accent5"/>
              </a:solidFill>
            </a:endParaRPr>
          </a:p>
          <a:p>
            <a:pPr indent="457200" lvl="0" marL="0" rtl="0" algn="l">
              <a:lnSpc>
                <a:spcPct val="100000"/>
              </a:lnSpc>
              <a:spcBef>
                <a:spcPts val="0"/>
              </a:spcBef>
              <a:spcAft>
                <a:spcPts val="0"/>
              </a:spcAft>
              <a:buNone/>
            </a:pPr>
            <a:r>
              <a:rPr lang="en" sz="1800">
                <a:solidFill>
                  <a:schemeClr val="accent5"/>
                </a:solidFill>
              </a:rPr>
              <a:t>It is difficult to bring conceptual order to the studies since they combine personality traits with different research constructs resulting in counterintuitive and very subjective findings. This is of the construct testable against initial goals for the business to vary substantially. Since the probability of exiting entrepreneurship is low from an early exit, Caliendo et al. (2014) find using the GSOEP panel dataset find that agreeableness increases the likelihood of exit from entrepreneurship, and an internal LOC leaves less likely. </a:t>
            </a:r>
            <a:endParaRPr sz="1800">
              <a:solidFill>
                <a:schemeClr val="accent2"/>
              </a:solidFill>
              <a:latin typeface="Montserrat"/>
              <a:ea typeface="Montserrat"/>
              <a:cs typeface="Montserrat"/>
              <a:sym typeface="Montserrat"/>
            </a:endParaRPr>
          </a:p>
          <a:p>
            <a:pPr indent="0" lvl="0" marL="0" rtl="0" algn="l">
              <a:lnSpc>
                <a:spcPct val="100000"/>
              </a:lnSpc>
              <a:spcBef>
                <a:spcPts val="0"/>
              </a:spcBef>
              <a:spcAft>
                <a:spcPts val="0"/>
              </a:spcAft>
              <a:buNone/>
            </a:pPr>
            <a:r>
              <a:t/>
            </a:r>
            <a:endParaRPr sz="1800">
              <a:solidFill>
                <a:schemeClr val="accent2"/>
              </a:solidFill>
              <a:latin typeface="Montserrat"/>
              <a:ea typeface="Montserrat"/>
              <a:cs typeface="Montserrat"/>
              <a:sym typeface="Montserrat"/>
            </a:endParaRPr>
          </a:p>
          <a:p>
            <a:pPr indent="0" lvl="0" marL="457200" rtl="0" algn="l">
              <a:lnSpc>
                <a:spcPct val="100000"/>
              </a:lnSpc>
              <a:spcBef>
                <a:spcPts val="300"/>
              </a:spcBef>
              <a:spcAft>
                <a:spcPts val="0"/>
              </a:spcAft>
              <a:buNone/>
            </a:pPr>
            <a:r>
              <a:t/>
            </a:r>
            <a:endParaRPr sz="1200">
              <a:solidFill>
                <a:schemeClr val="accent2"/>
              </a:solidFill>
              <a:latin typeface="Montserrat Medium"/>
              <a:ea typeface="Montserrat Medium"/>
              <a:cs typeface="Montserrat Medium"/>
              <a:sym typeface="Montserrat Medium"/>
            </a:endParaRPr>
          </a:p>
          <a:p>
            <a:pPr indent="0" lvl="0" marL="0" rtl="0" algn="l">
              <a:lnSpc>
                <a:spcPct val="100000"/>
              </a:lnSpc>
              <a:spcBef>
                <a:spcPts val="300"/>
              </a:spcBef>
              <a:spcAft>
                <a:spcPts val="0"/>
              </a:spcAft>
              <a:buNone/>
            </a:pPr>
            <a:r>
              <a:t/>
            </a:r>
            <a:endParaRPr sz="1200">
              <a:solidFill>
                <a:schemeClr val="accent2"/>
              </a:solidFill>
              <a:latin typeface="Montserrat"/>
              <a:ea typeface="Montserrat"/>
              <a:cs typeface="Montserrat"/>
              <a:sym typeface="Montserrat"/>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0" name="Shape 1950"/>
        <p:cNvGrpSpPr/>
        <p:nvPr/>
      </p:nvGrpSpPr>
      <p:grpSpPr>
        <a:xfrm>
          <a:off x="0" y="0"/>
          <a:ext cx="0" cy="0"/>
          <a:chOff x="0" y="0"/>
          <a:chExt cx="0" cy="0"/>
        </a:xfrm>
      </p:grpSpPr>
      <p:sp>
        <p:nvSpPr>
          <p:cNvPr id="1951" name="Google Shape;1951;p52"/>
          <p:cNvSpPr txBox="1"/>
          <p:nvPr/>
        </p:nvSpPr>
        <p:spPr>
          <a:xfrm>
            <a:off x="762650" y="405500"/>
            <a:ext cx="7140900" cy="41691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t/>
            </a:r>
            <a:endParaRPr sz="1200">
              <a:solidFill>
                <a:schemeClr val="accent2"/>
              </a:solidFill>
              <a:latin typeface="Montserrat"/>
              <a:ea typeface="Montserrat"/>
              <a:cs typeface="Montserrat"/>
              <a:sym typeface="Montserrat"/>
            </a:endParaRPr>
          </a:p>
          <a:p>
            <a:pPr indent="0" lvl="0" marL="0" rtl="0" algn="ctr">
              <a:lnSpc>
                <a:spcPct val="115000"/>
              </a:lnSpc>
              <a:spcBef>
                <a:spcPts val="1200"/>
              </a:spcBef>
              <a:spcAft>
                <a:spcPts val="0"/>
              </a:spcAft>
              <a:buNone/>
            </a:pPr>
            <a:r>
              <a:rPr b="1" lang="en" sz="1800">
                <a:solidFill>
                  <a:schemeClr val="accent5"/>
                </a:solidFill>
              </a:rPr>
              <a:t>Moderating </a:t>
            </a:r>
            <a:r>
              <a:rPr b="1" lang="en" sz="1800">
                <a:solidFill>
                  <a:schemeClr val="accent5"/>
                </a:solidFill>
              </a:rPr>
              <a:t>Traits and Environmental Factors</a:t>
            </a:r>
            <a:endParaRPr b="1" sz="1800">
              <a:solidFill>
                <a:schemeClr val="accent5"/>
              </a:solidFill>
            </a:endParaRPr>
          </a:p>
          <a:p>
            <a:pPr indent="0" lvl="0" marL="0" rtl="0" algn="ctr">
              <a:lnSpc>
                <a:spcPct val="115000"/>
              </a:lnSpc>
              <a:spcBef>
                <a:spcPts val="1200"/>
              </a:spcBef>
              <a:spcAft>
                <a:spcPts val="0"/>
              </a:spcAft>
              <a:buClr>
                <a:schemeClr val="accent5"/>
              </a:buClr>
              <a:buSzPts val="1100"/>
              <a:buFont typeface="Arial"/>
              <a:buNone/>
            </a:pPr>
            <a:r>
              <a:t/>
            </a:r>
            <a:endParaRPr b="1" sz="1800">
              <a:solidFill>
                <a:schemeClr val="accent5"/>
              </a:solidFill>
            </a:endParaRPr>
          </a:p>
          <a:p>
            <a:pPr indent="457200" lvl="0" marL="0" rtl="0" algn="l">
              <a:lnSpc>
                <a:spcPct val="100000"/>
              </a:lnSpc>
              <a:spcBef>
                <a:spcPts val="0"/>
              </a:spcBef>
              <a:spcAft>
                <a:spcPts val="0"/>
              </a:spcAft>
              <a:buNone/>
            </a:pPr>
            <a:r>
              <a:rPr lang="en" sz="1800">
                <a:solidFill>
                  <a:schemeClr val="accent5"/>
                </a:solidFill>
              </a:rPr>
              <a:t>The overlapping and incongruous findings on entrepreneurial personality traits are probably a violation to statistical assumptions of normal distribution. Besides the lack of consensus on research constructs, a word of caution on the likelihood of multicollinearity of previous studies. Multicollinearity may have caused each relationship between the independent and the dependent variable insignificant. It occurs when each personality trait in a regression model is correlated. </a:t>
            </a:r>
            <a:endParaRPr sz="1800">
              <a:solidFill>
                <a:schemeClr val="accent2"/>
              </a:solidFill>
              <a:latin typeface="Montserrat"/>
              <a:ea typeface="Montserrat"/>
              <a:cs typeface="Montserrat"/>
              <a:sym typeface="Montserrat"/>
            </a:endParaRPr>
          </a:p>
          <a:p>
            <a:pPr indent="0" lvl="0" marL="0" rtl="0" algn="l">
              <a:lnSpc>
                <a:spcPct val="100000"/>
              </a:lnSpc>
              <a:spcBef>
                <a:spcPts val="300"/>
              </a:spcBef>
              <a:spcAft>
                <a:spcPts val="0"/>
              </a:spcAft>
              <a:buNone/>
            </a:pPr>
            <a:r>
              <a:t/>
            </a:r>
            <a:endParaRPr sz="1800">
              <a:solidFill>
                <a:schemeClr val="accent2"/>
              </a:solidFill>
              <a:latin typeface="Montserrat"/>
              <a:ea typeface="Montserrat"/>
              <a:cs typeface="Montserrat"/>
              <a:sym typeface="Montserrat"/>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5" name="Shape 1955"/>
        <p:cNvGrpSpPr/>
        <p:nvPr/>
      </p:nvGrpSpPr>
      <p:grpSpPr>
        <a:xfrm>
          <a:off x="0" y="0"/>
          <a:ext cx="0" cy="0"/>
          <a:chOff x="0" y="0"/>
          <a:chExt cx="0" cy="0"/>
        </a:xfrm>
      </p:grpSpPr>
      <p:sp>
        <p:nvSpPr>
          <p:cNvPr id="1956" name="Google Shape;1956;p53"/>
          <p:cNvSpPr txBox="1"/>
          <p:nvPr>
            <p:ph idx="1" type="subTitle"/>
          </p:nvPr>
        </p:nvSpPr>
        <p:spPr>
          <a:xfrm>
            <a:off x="321275" y="963825"/>
            <a:ext cx="7908300" cy="36330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a:solidFill>
                  <a:schemeClr val="accent5"/>
                </a:solidFill>
                <a:latin typeface="Arial"/>
                <a:ea typeface="Arial"/>
                <a:cs typeface="Arial"/>
                <a:sym typeface="Arial"/>
              </a:rPr>
              <a:t>Moderating Traits and Environmental Factors</a:t>
            </a:r>
            <a:endParaRPr/>
          </a:p>
          <a:p>
            <a:pPr indent="457200" lvl="0" marL="0" rtl="0" algn="just">
              <a:lnSpc>
                <a:spcPct val="115000"/>
              </a:lnSpc>
              <a:spcBef>
                <a:spcPts val="1200"/>
              </a:spcBef>
              <a:spcAft>
                <a:spcPts val="0"/>
              </a:spcAft>
              <a:buClr>
                <a:schemeClr val="accent5"/>
              </a:buClr>
              <a:buSzPts val="1100"/>
              <a:buFont typeface="Arial"/>
              <a:buNone/>
            </a:pPr>
            <a:r>
              <a:rPr lang="en">
                <a:solidFill>
                  <a:srgbClr val="000000"/>
                </a:solidFill>
              </a:rPr>
              <a:t>However, correlations between the independent that changes in one variable correlate with shifts in another variable.The stronger the correlation, the more difficult it is to change one variable without changing another. It becomes difficult for the model to estimate the relationship between each independent variable and the dependent variable independently because the independent variables tend to change in unison. </a:t>
            </a:r>
            <a:endParaRPr>
              <a:solidFill>
                <a:srgbClr val="000000"/>
              </a:solidFill>
            </a:endParaRPr>
          </a:p>
          <a:p>
            <a:pPr indent="0" lvl="0" marL="0" rtl="0" algn="ctr">
              <a:spcBef>
                <a:spcPts val="0"/>
              </a:spcBef>
              <a:spcAft>
                <a:spcPts val="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0" name="Shape 1960"/>
        <p:cNvGrpSpPr/>
        <p:nvPr/>
      </p:nvGrpSpPr>
      <p:grpSpPr>
        <a:xfrm>
          <a:off x="0" y="0"/>
          <a:ext cx="0" cy="0"/>
          <a:chOff x="0" y="0"/>
          <a:chExt cx="0" cy="0"/>
        </a:xfrm>
      </p:grpSpPr>
      <p:sp>
        <p:nvSpPr>
          <p:cNvPr id="1961" name="Google Shape;1961;p54"/>
          <p:cNvSpPr txBox="1"/>
          <p:nvPr>
            <p:ph idx="1" type="subTitle"/>
          </p:nvPr>
        </p:nvSpPr>
        <p:spPr>
          <a:xfrm>
            <a:off x="321275" y="458850"/>
            <a:ext cx="7908300" cy="41379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t/>
            </a:r>
            <a:endParaRPr b="1">
              <a:solidFill>
                <a:schemeClr val="accent5"/>
              </a:solidFill>
              <a:latin typeface="Arial"/>
              <a:ea typeface="Arial"/>
              <a:cs typeface="Arial"/>
              <a:sym typeface="Arial"/>
            </a:endParaRPr>
          </a:p>
          <a:p>
            <a:pPr indent="0" lvl="0" marL="0" rtl="0" algn="ctr">
              <a:lnSpc>
                <a:spcPct val="115000"/>
              </a:lnSpc>
              <a:spcBef>
                <a:spcPts val="1200"/>
              </a:spcBef>
              <a:spcAft>
                <a:spcPts val="0"/>
              </a:spcAft>
              <a:buNone/>
            </a:pPr>
            <a:r>
              <a:rPr b="1" lang="en">
                <a:solidFill>
                  <a:schemeClr val="accent5"/>
                </a:solidFill>
                <a:latin typeface="Arial"/>
                <a:ea typeface="Arial"/>
                <a:cs typeface="Arial"/>
                <a:sym typeface="Arial"/>
              </a:rPr>
              <a:t>Moderating Traits and Environmental Factors</a:t>
            </a:r>
            <a:endParaRPr/>
          </a:p>
          <a:p>
            <a:pPr indent="457200" lvl="0" marL="0" rtl="0" algn="just">
              <a:lnSpc>
                <a:spcPct val="115000"/>
              </a:lnSpc>
              <a:spcBef>
                <a:spcPts val="1200"/>
              </a:spcBef>
              <a:spcAft>
                <a:spcPts val="0"/>
              </a:spcAft>
              <a:buNone/>
            </a:pPr>
            <a:r>
              <a:rPr lang="en">
                <a:solidFill>
                  <a:schemeClr val="accent5"/>
                </a:solidFill>
                <a:latin typeface="Arial"/>
                <a:ea typeface="Arial"/>
                <a:cs typeface="Arial"/>
                <a:sym typeface="Arial"/>
              </a:rPr>
              <a:t>Since the technology industries in both countries are quite similar in terms of development and institutional support, Tajeddini and Mueller (2009) attribute the variation to cultural differences rather than other environmental factors. While the study accounts for trait cultural differences at the national level but no specification on whether it could account for the individual level.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5" name="Shape 1965"/>
        <p:cNvGrpSpPr/>
        <p:nvPr/>
      </p:nvGrpSpPr>
      <p:grpSpPr>
        <a:xfrm>
          <a:off x="0" y="0"/>
          <a:ext cx="0" cy="0"/>
          <a:chOff x="0" y="0"/>
          <a:chExt cx="0" cy="0"/>
        </a:xfrm>
      </p:grpSpPr>
      <p:sp>
        <p:nvSpPr>
          <p:cNvPr id="1966" name="Google Shape;1966;p55"/>
          <p:cNvSpPr txBox="1"/>
          <p:nvPr>
            <p:ph idx="1" type="subTitle"/>
          </p:nvPr>
        </p:nvSpPr>
        <p:spPr>
          <a:xfrm>
            <a:off x="321275" y="458850"/>
            <a:ext cx="7908300" cy="41379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t/>
            </a:r>
            <a:endParaRPr b="1">
              <a:solidFill>
                <a:schemeClr val="accent5"/>
              </a:solidFill>
              <a:latin typeface="Arial"/>
              <a:ea typeface="Arial"/>
              <a:cs typeface="Arial"/>
              <a:sym typeface="Arial"/>
            </a:endParaRPr>
          </a:p>
          <a:p>
            <a:pPr indent="0" lvl="0" marL="0" rtl="0" algn="ctr">
              <a:lnSpc>
                <a:spcPct val="115000"/>
              </a:lnSpc>
              <a:spcBef>
                <a:spcPts val="1200"/>
              </a:spcBef>
              <a:spcAft>
                <a:spcPts val="0"/>
              </a:spcAft>
              <a:buNone/>
            </a:pPr>
            <a:r>
              <a:rPr b="1" lang="en">
                <a:solidFill>
                  <a:schemeClr val="accent5"/>
                </a:solidFill>
                <a:latin typeface="Arial"/>
                <a:ea typeface="Arial"/>
                <a:cs typeface="Arial"/>
                <a:sym typeface="Arial"/>
              </a:rPr>
              <a:t>Moderating Traits and Environmental Factors</a:t>
            </a:r>
            <a:endParaRPr/>
          </a:p>
          <a:p>
            <a:pPr indent="457200" lvl="0" marL="0" rtl="0" algn="just">
              <a:lnSpc>
                <a:spcPct val="115000"/>
              </a:lnSpc>
              <a:spcBef>
                <a:spcPts val="1200"/>
              </a:spcBef>
              <a:spcAft>
                <a:spcPts val="0"/>
              </a:spcAft>
              <a:buNone/>
            </a:pPr>
            <a:r>
              <a:rPr lang="en">
                <a:solidFill>
                  <a:schemeClr val="accent5"/>
                </a:solidFill>
                <a:latin typeface="Arial"/>
                <a:ea typeface="Arial"/>
                <a:cs typeface="Arial"/>
                <a:sym typeface="Arial"/>
              </a:rPr>
              <a:t>Similarly, Hmieleski and Baron (2008) examine a three-way interaction of ESE, dispositional optimism, and environmental dynamism on firm performance (e.g. revenue growth and employment growth). The researchers define environmental dynamism as the rate of unpredicted change occurring within a given industry, following the approaches of Dess and Beard (1984) and Sharfman and Dean (1991).</a:t>
            </a:r>
            <a:r>
              <a:rPr lang="en"/>
              <a:t> </a:t>
            </a:r>
            <a:endParaRPr/>
          </a:p>
          <a:p>
            <a:pPr indent="0" lvl="0" marL="0" rtl="0" algn="ctr">
              <a:spcBef>
                <a:spcPts val="0"/>
              </a:spcBef>
              <a:spcAft>
                <a:spcPts val="0"/>
              </a:spcAft>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0" name="Shape 1970"/>
        <p:cNvGrpSpPr/>
        <p:nvPr/>
      </p:nvGrpSpPr>
      <p:grpSpPr>
        <a:xfrm>
          <a:off x="0" y="0"/>
          <a:ext cx="0" cy="0"/>
          <a:chOff x="0" y="0"/>
          <a:chExt cx="0" cy="0"/>
        </a:xfrm>
      </p:grpSpPr>
      <p:sp>
        <p:nvSpPr>
          <p:cNvPr id="1971" name="Google Shape;1971;p56"/>
          <p:cNvSpPr txBox="1"/>
          <p:nvPr>
            <p:ph idx="1" type="subTitle"/>
          </p:nvPr>
        </p:nvSpPr>
        <p:spPr>
          <a:xfrm>
            <a:off x="2347650" y="266775"/>
            <a:ext cx="6357900" cy="3060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200">
              <a:solidFill>
                <a:schemeClr val="accent5"/>
              </a:solidFill>
              <a:latin typeface="Arial"/>
              <a:ea typeface="Arial"/>
              <a:cs typeface="Arial"/>
              <a:sym typeface="Arial"/>
            </a:endParaRPr>
          </a:p>
          <a:p>
            <a:pPr indent="0" lvl="0" marL="0" rtl="0" algn="ctr">
              <a:lnSpc>
                <a:spcPct val="115000"/>
              </a:lnSpc>
              <a:spcBef>
                <a:spcPts val="1200"/>
              </a:spcBef>
              <a:spcAft>
                <a:spcPts val="0"/>
              </a:spcAft>
              <a:buClr>
                <a:schemeClr val="accent5"/>
              </a:buClr>
              <a:buSzPts val="1100"/>
              <a:buFont typeface="Arial"/>
              <a:buNone/>
            </a:pPr>
            <a:r>
              <a:rPr b="1" lang="en" sz="1800">
                <a:solidFill>
                  <a:schemeClr val="accent5"/>
                </a:solidFill>
                <a:latin typeface="Arial"/>
                <a:ea typeface="Arial"/>
                <a:cs typeface="Arial"/>
                <a:sym typeface="Arial"/>
              </a:rPr>
              <a:t>Moderating Traits and Environmental Factors</a:t>
            </a:r>
            <a:endParaRPr sz="1800"/>
          </a:p>
          <a:p>
            <a:pPr indent="0" lvl="0" marL="0" rtl="0" algn="l">
              <a:spcBef>
                <a:spcPts val="0"/>
              </a:spcBef>
              <a:spcAft>
                <a:spcPts val="0"/>
              </a:spcAft>
              <a:buNone/>
            </a:pPr>
            <a:r>
              <a:t/>
            </a:r>
            <a:endParaRPr sz="1800">
              <a:solidFill>
                <a:schemeClr val="accent5"/>
              </a:solidFill>
              <a:latin typeface="Arial"/>
              <a:ea typeface="Arial"/>
              <a:cs typeface="Arial"/>
              <a:sym typeface="Arial"/>
            </a:endParaRPr>
          </a:p>
          <a:p>
            <a:pPr indent="457200" lvl="0" marL="0" rtl="0" algn="l">
              <a:spcBef>
                <a:spcPts val="0"/>
              </a:spcBef>
              <a:spcAft>
                <a:spcPts val="0"/>
              </a:spcAft>
              <a:buNone/>
            </a:pPr>
            <a:r>
              <a:rPr lang="en" sz="1800">
                <a:solidFill>
                  <a:schemeClr val="accent5"/>
                </a:solidFill>
                <a:latin typeface="Arial"/>
                <a:ea typeface="Arial"/>
                <a:cs typeface="Arial"/>
                <a:sym typeface="Arial"/>
              </a:rPr>
              <a:t>The studies on personality traits relative to intentions, entry and exit decisions showed moderating variables. A </a:t>
            </a:r>
            <a:r>
              <a:rPr b="1" lang="en" sz="1800">
                <a:solidFill>
                  <a:schemeClr val="accent5"/>
                </a:solidFill>
                <a:latin typeface="Arial"/>
                <a:ea typeface="Arial"/>
                <a:cs typeface="Arial"/>
                <a:sym typeface="Arial"/>
              </a:rPr>
              <a:t>mediator variable</a:t>
            </a:r>
            <a:r>
              <a:rPr lang="en" sz="1800">
                <a:solidFill>
                  <a:schemeClr val="accent5"/>
                </a:solidFill>
                <a:latin typeface="Arial"/>
                <a:ea typeface="Arial"/>
                <a:cs typeface="Arial"/>
                <a:sym typeface="Arial"/>
              </a:rPr>
              <a:t> explains how (observed) independent variables (Big Five, environmental and cultural factors) relate to the dependent variables (entrepreneurial intention, entry-exit, success, and growth). </a:t>
            </a:r>
            <a:endParaRPr sz="1800"/>
          </a:p>
        </p:txBody>
      </p:sp>
      <p:grpSp>
        <p:nvGrpSpPr>
          <p:cNvPr id="1972" name="Google Shape;1972;p56"/>
          <p:cNvGrpSpPr/>
          <p:nvPr/>
        </p:nvGrpSpPr>
        <p:grpSpPr>
          <a:xfrm>
            <a:off x="405479" y="1162777"/>
            <a:ext cx="1942181" cy="3272943"/>
            <a:chOff x="1405350" y="580850"/>
            <a:chExt cx="4810950" cy="4459050"/>
          </a:xfrm>
        </p:grpSpPr>
        <p:sp>
          <p:nvSpPr>
            <p:cNvPr id="1973" name="Google Shape;1973;p56"/>
            <p:cNvSpPr/>
            <p:nvPr/>
          </p:nvSpPr>
          <p:spPr>
            <a:xfrm>
              <a:off x="4058900" y="652575"/>
              <a:ext cx="1465250" cy="2632750"/>
            </a:xfrm>
            <a:custGeom>
              <a:rect b="b" l="l" r="r" t="t"/>
              <a:pathLst>
                <a:path extrusionOk="0" h="105310" w="58610">
                  <a:moveTo>
                    <a:pt x="1" y="1"/>
                  </a:moveTo>
                  <a:lnTo>
                    <a:pt x="1" y="105309"/>
                  </a:lnTo>
                  <a:lnTo>
                    <a:pt x="58609" y="105309"/>
                  </a:lnTo>
                  <a:lnTo>
                    <a:pt x="5860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4" name="Google Shape;1974;p56"/>
            <p:cNvSpPr/>
            <p:nvPr/>
          </p:nvSpPr>
          <p:spPr>
            <a:xfrm>
              <a:off x="4117275" y="728475"/>
              <a:ext cx="1333475" cy="2477625"/>
            </a:xfrm>
            <a:custGeom>
              <a:rect b="b" l="l" r="r" t="t"/>
              <a:pathLst>
                <a:path extrusionOk="0" h="99105" w="53339">
                  <a:moveTo>
                    <a:pt x="1" y="0"/>
                  </a:moveTo>
                  <a:lnTo>
                    <a:pt x="1" y="99104"/>
                  </a:lnTo>
                  <a:lnTo>
                    <a:pt x="53339" y="99104"/>
                  </a:lnTo>
                  <a:lnTo>
                    <a:pt x="53339"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5" name="Google Shape;1975;p56"/>
            <p:cNvSpPr/>
            <p:nvPr/>
          </p:nvSpPr>
          <p:spPr>
            <a:xfrm>
              <a:off x="4117275" y="728475"/>
              <a:ext cx="1333475" cy="1725425"/>
            </a:xfrm>
            <a:custGeom>
              <a:rect b="b" l="l" r="r" t="t"/>
              <a:pathLst>
                <a:path extrusionOk="0" h="69017" w="53339">
                  <a:moveTo>
                    <a:pt x="1" y="0"/>
                  </a:moveTo>
                  <a:lnTo>
                    <a:pt x="1" y="69016"/>
                  </a:lnTo>
                  <a:lnTo>
                    <a:pt x="53339" y="1168"/>
                  </a:lnTo>
                  <a:lnTo>
                    <a:pt x="53339"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6" name="Google Shape;1976;p56"/>
            <p:cNvSpPr/>
            <p:nvPr/>
          </p:nvSpPr>
          <p:spPr>
            <a:xfrm>
              <a:off x="4117275" y="1441475"/>
              <a:ext cx="1362675" cy="26700"/>
            </a:xfrm>
            <a:custGeom>
              <a:rect b="b" l="l" r="r" t="t"/>
              <a:pathLst>
                <a:path extrusionOk="0" h="1068" w="54507">
                  <a:moveTo>
                    <a:pt x="1" y="0"/>
                  </a:moveTo>
                  <a:lnTo>
                    <a:pt x="1" y="1068"/>
                  </a:lnTo>
                  <a:lnTo>
                    <a:pt x="54506" y="1068"/>
                  </a:lnTo>
                  <a:lnTo>
                    <a:pt x="54506"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7" name="Google Shape;1977;p56"/>
            <p:cNvSpPr/>
            <p:nvPr/>
          </p:nvSpPr>
          <p:spPr>
            <a:xfrm>
              <a:off x="4117275" y="2031075"/>
              <a:ext cx="1362675" cy="26700"/>
            </a:xfrm>
            <a:custGeom>
              <a:rect b="b" l="l" r="r" t="t"/>
              <a:pathLst>
                <a:path extrusionOk="0" h="1068" w="54507">
                  <a:moveTo>
                    <a:pt x="1" y="0"/>
                  </a:moveTo>
                  <a:lnTo>
                    <a:pt x="1" y="1067"/>
                  </a:lnTo>
                  <a:lnTo>
                    <a:pt x="54506" y="1067"/>
                  </a:lnTo>
                  <a:lnTo>
                    <a:pt x="54506"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8" name="Google Shape;1978;p56"/>
            <p:cNvSpPr/>
            <p:nvPr/>
          </p:nvSpPr>
          <p:spPr>
            <a:xfrm>
              <a:off x="4117275" y="2621475"/>
              <a:ext cx="1362675" cy="26725"/>
            </a:xfrm>
            <a:custGeom>
              <a:rect b="b" l="l" r="r" t="t"/>
              <a:pathLst>
                <a:path extrusionOk="0" h="1069" w="54507">
                  <a:moveTo>
                    <a:pt x="1" y="1"/>
                  </a:moveTo>
                  <a:lnTo>
                    <a:pt x="1" y="1068"/>
                  </a:lnTo>
                  <a:lnTo>
                    <a:pt x="54506" y="1068"/>
                  </a:lnTo>
                  <a:lnTo>
                    <a:pt x="54506"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9" name="Google Shape;1979;p56"/>
            <p:cNvSpPr/>
            <p:nvPr/>
          </p:nvSpPr>
          <p:spPr>
            <a:xfrm>
              <a:off x="4750225" y="1454825"/>
              <a:ext cx="67575" cy="1822150"/>
            </a:xfrm>
            <a:custGeom>
              <a:rect b="b" l="l" r="r" t="t"/>
              <a:pathLst>
                <a:path extrusionOk="0" h="72886" w="2703">
                  <a:moveTo>
                    <a:pt x="1" y="0"/>
                  </a:moveTo>
                  <a:lnTo>
                    <a:pt x="1" y="72886"/>
                  </a:lnTo>
                  <a:lnTo>
                    <a:pt x="2703" y="72886"/>
                  </a:lnTo>
                  <a:lnTo>
                    <a:pt x="2703"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0" name="Google Shape;1980;p56"/>
            <p:cNvSpPr/>
            <p:nvPr/>
          </p:nvSpPr>
          <p:spPr>
            <a:xfrm>
              <a:off x="4374125" y="728475"/>
              <a:ext cx="30875" cy="726375"/>
            </a:xfrm>
            <a:custGeom>
              <a:rect b="b" l="l" r="r" t="t"/>
              <a:pathLst>
                <a:path extrusionOk="0" h="29055" w="1235">
                  <a:moveTo>
                    <a:pt x="1" y="0"/>
                  </a:moveTo>
                  <a:lnTo>
                    <a:pt x="1" y="29054"/>
                  </a:lnTo>
                  <a:lnTo>
                    <a:pt x="1235" y="29054"/>
                  </a:lnTo>
                  <a:lnTo>
                    <a:pt x="1235"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1" name="Google Shape;1981;p56"/>
            <p:cNvSpPr/>
            <p:nvPr/>
          </p:nvSpPr>
          <p:spPr>
            <a:xfrm>
              <a:off x="4637650" y="728475"/>
              <a:ext cx="30050" cy="726375"/>
            </a:xfrm>
            <a:custGeom>
              <a:rect b="b" l="l" r="r" t="t"/>
              <a:pathLst>
                <a:path extrusionOk="0" h="29055" w="1202">
                  <a:moveTo>
                    <a:pt x="0" y="0"/>
                  </a:moveTo>
                  <a:lnTo>
                    <a:pt x="0" y="29054"/>
                  </a:lnTo>
                  <a:lnTo>
                    <a:pt x="1201" y="29054"/>
                  </a:lnTo>
                  <a:lnTo>
                    <a:pt x="120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2" name="Google Shape;1982;p56"/>
            <p:cNvSpPr/>
            <p:nvPr/>
          </p:nvSpPr>
          <p:spPr>
            <a:xfrm>
              <a:off x="4900325" y="728475"/>
              <a:ext cx="30900" cy="726375"/>
            </a:xfrm>
            <a:custGeom>
              <a:rect b="b" l="l" r="r" t="t"/>
              <a:pathLst>
                <a:path extrusionOk="0" h="29055" w="1236">
                  <a:moveTo>
                    <a:pt x="1" y="0"/>
                  </a:moveTo>
                  <a:lnTo>
                    <a:pt x="1" y="29054"/>
                  </a:lnTo>
                  <a:lnTo>
                    <a:pt x="1235" y="29054"/>
                  </a:lnTo>
                  <a:lnTo>
                    <a:pt x="1235"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3" name="Google Shape;1983;p56"/>
            <p:cNvSpPr/>
            <p:nvPr/>
          </p:nvSpPr>
          <p:spPr>
            <a:xfrm>
              <a:off x="5163850" y="728475"/>
              <a:ext cx="30900" cy="726375"/>
            </a:xfrm>
            <a:custGeom>
              <a:rect b="b" l="l" r="r" t="t"/>
              <a:pathLst>
                <a:path extrusionOk="0" h="29055" w="1236">
                  <a:moveTo>
                    <a:pt x="1" y="0"/>
                  </a:moveTo>
                  <a:lnTo>
                    <a:pt x="1" y="29054"/>
                  </a:lnTo>
                  <a:lnTo>
                    <a:pt x="1235" y="29054"/>
                  </a:lnTo>
                  <a:lnTo>
                    <a:pt x="1235"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4" name="Google Shape;1984;p56"/>
            <p:cNvSpPr/>
            <p:nvPr/>
          </p:nvSpPr>
          <p:spPr>
            <a:xfrm>
              <a:off x="3997200" y="607550"/>
              <a:ext cx="61725" cy="2693625"/>
            </a:xfrm>
            <a:custGeom>
              <a:rect b="b" l="l" r="r" t="t"/>
              <a:pathLst>
                <a:path extrusionOk="0" h="107745" w="2469">
                  <a:moveTo>
                    <a:pt x="0" y="0"/>
                  </a:moveTo>
                  <a:lnTo>
                    <a:pt x="0" y="107744"/>
                  </a:lnTo>
                  <a:lnTo>
                    <a:pt x="2469" y="107744"/>
                  </a:lnTo>
                  <a:lnTo>
                    <a:pt x="2469"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5" name="Google Shape;1985;p56"/>
            <p:cNvSpPr/>
            <p:nvPr/>
          </p:nvSpPr>
          <p:spPr>
            <a:xfrm>
              <a:off x="5524125" y="607550"/>
              <a:ext cx="62550" cy="2701125"/>
            </a:xfrm>
            <a:custGeom>
              <a:rect b="b" l="l" r="r" t="t"/>
              <a:pathLst>
                <a:path extrusionOk="0" h="108045" w="2502">
                  <a:moveTo>
                    <a:pt x="0" y="0"/>
                  </a:moveTo>
                  <a:lnTo>
                    <a:pt x="0" y="107077"/>
                  </a:lnTo>
                  <a:lnTo>
                    <a:pt x="2502" y="108044"/>
                  </a:lnTo>
                  <a:lnTo>
                    <a:pt x="2502"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6" name="Google Shape;1986;p56"/>
            <p:cNvSpPr/>
            <p:nvPr/>
          </p:nvSpPr>
          <p:spPr>
            <a:xfrm>
              <a:off x="3997200" y="580850"/>
              <a:ext cx="1589475" cy="71750"/>
            </a:xfrm>
            <a:custGeom>
              <a:rect b="b" l="l" r="r" t="t"/>
              <a:pathLst>
                <a:path extrusionOk="0" h="2870" w="63579">
                  <a:moveTo>
                    <a:pt x="0" y="1"/>
                  </a:moveTo>
                  <a:lnTo>
                    <a:pt x="0" y="2870"/>
                  </a:lnTo>
                  <a:lnTo>
                    <a:pt x="63579" y="2870"/>
                  </a:lnTo>
                  <a:lnTo>
                    <a:pt x="63579"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7" name="Google Shape;1987;p56"/>
            <p:cNvSpPr/>
            <p:nvPr/>
          </p:nvSpPr>
          <p:spPr>
            <a:xfrm>
              <a:off x="3953000" y="3316975"/>
              <a:ext cx="1675375" cy="67575"/>
            </a:xfrm>
            <a:custGeom>
              <a:rect b="b" l="l" r="r" t="t"/>
              <a:pathLst>
                <a:path extrusionOk="0" h="2703" w="67015">
                  <a:moveTo>
                    <a:pt x="0" y="1"/>
                  </a:moveTo>
                  <a:lnTo>
                    <a:pt x="0" y="2703"/>
                  </a:lnTo>
                  <a:lnTo>
                    <a:pt x="67015" y="2703"/>
                  </a:lnTo>
                  <a:lnTo>
                    <a:pt x="67015"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8" name="Google Shape;1988;p56"/>
            <p:cNvSpPr/>
            <p:nvPr/>
          </p:nvSpPr>
          <p:spPr>
            <a:xfrm>
              <a:off x="3953000" y="3284450"/>
              <a:ext cx="1675375" cy="32550"/>
            </a:xfrm>
            <a:custGeom>
              <a:rect b="b" l="l" r="r" t="t"/>
              <a:pathLst>
                <a:path extrusionOk="0" h="1302" w="67015">
                  <a:moveTo>
                    <a:pt x="4237" y="1"/>
                  </a:moveTo>
                  <a:lnTo>
                    <a:pt x="0" y="1302"/>
                  </a:lnTo>
                  <a:lnTo>
                    <a:pt x="67015" y="1302"/>
                  </a:lnTo>
                  <a:lnTo>
                    <a:pt x="62845"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9" name="Google Shape;1989;p56"/>
            <p:cNvSpPr/>
            <p:nvPr/>
          </p:nvSpPr>
          <p:spPr>
            <a:xfrm>
              <a:off x="3429275" y="3824000"/>
              <a:ext cx="876500" cy="1208425"/>
            </a:xfrm>
            <a:custGeom>
              <a:rect b="b" l="l" r="r" t="t"/>
              <a:pathLst>
                <a:path extrusionOk="0" h="48337" w="35060">
                  <a:moveTo>
                    <a:pt x="4537" y="1"/>
                  </a:moveTo>
                  <a:cubicBezTo>
                    <a:pt x="2853" y="1"/>
                    <a:pt x="1114" y="975"/>
                    <a:pt x="601" y="2603"/>
                  </a:cubicBezTo>
                  <a:cubicBezTo>
                    <a:pt x="1" y="4371"/>
                    <a:pt x="935" y="6306"/>
                    <a:pt x="1969" y="7873"/>
                  </a:cubicBezTo>
                  <a:cubicBezTo>
                    <a:pt x="3537" y="10175"/>
                    <a:pt x="5438" y="12243"/>
                    <a:pt x="7606" y="14011"/>
                  </a:cubicBezTo>
                  <a:cubicBezTo>
                    <a:pt x="8007" y="14278"/>
                    <a:pt x="8340" y="14678"/>
                    <a:pt x="8507" y="15145"/>
                  </a:cubicBezTo>
                  <a:cubicBezTo>
                    <a:pt x="8741" y="16046"/>
                    <a:pt x="7873" y="16813"/>
                    <a:pt x="7006" y="17047"/>
                  </a:cubicBezTo>
                  <a:cubicBezTo>
                    <a:pt x="6538" y="17171"/>
                    <a:pt x="6064" y="17201"/>
                    <a:pt x="5588" y="17201"/>
                  </a:cubicBezTo>
                  <a:cubicBezTo>
                    <a:pt x="5147" y="17201"/>
                    <a:pt x="4705" y="17175"/>
                    <a:pt x="4268" y="17175"/>
                  </a:cubicBezTo>
                  <a:cubicBezTo>
                    <a:pt x="4169" y="17175"/>
                    <a:pt x="4069" y="17177"/>
                    <a:pt x="3970" y="17180"/>
                  </a:cubicBezTo>
                  <a:cubicBezTo>
                    <a:pt x="2936" y="17213"/>
                    <a:pt x="1836" y="17614"/>
                    <a:pt x="1369" y="18514"/>
                  </a:cubicBezTo>
                  <a:cubicBezTo>
                    <a:pt x="768" y="19815"/>
                    <a:pt x="1769" y="21283"/>
                    <a:pt x="2803" y="22250"/>
                  </a:cubicBezTo>
                  <a:cubicBezTo>
                    <a:pt x="4838" y="24218"/>
                    <a:pt x="7206" y="25819"/>
                    <a:pt x="9808" y="26987"/>
                  </a:cubicBezTo>
                  <a:cubicBezTo>
                    <a:pt x="10742" y="27387"/>
                    <a:pt x="11709" y="27754"/>
                    <a:pt x="12443" y="28488"/>
                  </a:cubicBezTo>
                  <a:cubicBezTo>
                    <a:pt x="13144" y="29189"/>
                    <a:pt x="13511" y="30389"/>
                    <a:pt x="13010" y="31290"/>
                  </a:cubicBezTo>
                  <a:cubicBezTo>
                    <a:pt x="12611" y="31939"/>
                    <a:pt x="11839" y="32214"/>
                    <a:pt x="11056" y="32214"/>
                  </a:cubicBezTo>
                  <a:cubicBezTo>
                    <a:pt x="10792" y="32214"/>
                    <a:pt x="10527" y="32183"/>
                    <a:pt x="10275" y="32124"/>
                  </a:cubicBezTo>
                  <a:cubicBezTo>
                    <a:pt x="9308" y="31857"/>
                    <a:pt x="8440" y="31257"/>
                    <a:pt x="7540" y="30823"/>
                  </a:cubicBezTo>
                  <a:cubicBezTo>
                    <a:pt x="6790" y="30477"/>
                    <a:pt x="5934" y="30274"/>
                    <a:pt x="5104" y="30274"/>
                  </a:cubicBezTo>
                  <a:cubicBezTo>
                    <a:pt x="4014" y="30274"/>
                    <a:pt x="2970" y="30624"/>
                    <a:pt x="2269" y="31457"/>
                  </a:cubicBezTo>
                  <a:cubicBezTo>
                    <a:pt x="1469" y="32458"/>
                    <a:pt x="1235" y="33792"/>
                    <a:pt x="1569" y="35026"/>
                  </a:cubicBezTo>
                  <a:cubicBezTo>
                    <a:pt x="1902" y="36260"/>
                    <a:pt x="2503" y="37394"/>
                    <a:pt x="3303" y="38362"/>
                  </a:cubicBezTo>
                  <a:cubicBezTo>
                    <a:pt x="5872" y="41931"/>
                    <a:pt x="9374" y="44766"/>
                    <a:pt x="13377" y="46568"/>
                  </a:cubicBezTo>
                  <a:cubicBezTo>
                    <a:pt x="15989" y="47668"/>
                    <a:pt x="18502" y="48336"/>
                    <a:pt x="21081" y="48336"/>
                  </a:cubicBezTo>
                  <a:cubicBezTo>
                    <a:pt x="22488" y="48336"/>
                    <a:pt x="23914" y="48137"/>
                    <a:pt x="25386" y="47702"/>
                  </a:cubicBezTo>
                  <a:cubicBezTo>
                    <a:pt x="32391" y="43499"/>
                    <a:pt x="34492" y="34959"/>
                    <a:pt x="34759" y="27154"/>
                  </a:cubicBezTo>
                  <a:cubicBezTo>
                    <a:pt x="34826" y="25853"/>
                    <a:pt x="35059" y="24485"/>
                    <a:pt x="34526" y="23318"/>
                  </a:cubicBezTo>
                  <a:cubicBezTo>
                    <a:pt x="34063" y="22366"/>
                    <a:pt x="33068" y="21591"/>
                    <a:pt x="32065" y="21591"/>
                  </a:cubicBezTo>
                  <a:cubicBezTo>
                    <a:pt x="31839" y="21591"/>
                    <a:pt x="31612" y="21630"/>
                    <a:pt x="31390" y="21717"/>
                  </a:cubicBezTo>
                  <a:cubicBezTo>
                    <a:pt x="30389" y="22117"/>
                    <a:pt x="29889" y="23184"/>
                    <a:pt x="29289" y="24085"/>
                  </a:cubicBezTo>
                  <a:cubicBezTo>
                    <a:pt x="28488" y="25286"/>
                    <a:pt x="27354" y="26220"/>
                    <a:pt x="26053" y="26787"/>
                  </a:cubicBezTo>
                  <a:cubicBezTo>
                    <a:pt x="25555" y="26997"/>
                    <a:pt x="25003" y="27153"/>
                    <a:pt x="24478" y="27153"/>
                  </a:cubicBezTo>
                  <a:cubicBezTo>
                    <a:pt x="24087" y="27153"/>
                    <a:pt x="23711" y="27067"/>
                    <a:pt x="23384" y="26854"/>
                  </a:cubicBezTo>
                  <a:cubicBezTo>
                    <a:pt x="22284" y="26153"/>
                    <a:pt x="22284" y="24585"/>
                    <a:pt x="22350" y="23318"/>
                  </a:cubicBezTo>
                  <a:cubicBezTo>
                    <a:pt x="22550" y="20883"/>
                    <a:pt x="22717" y="18481"/>
                    <a:pt x="22917" y="16079"/>
                  </a:cubicBezTo>
                  <a:cubicBezTo>
                    <a:pt x="23084" y="14812"/>
                    <a:pt x="23051" y="13511"/>
                    <a:pt x="22784" y="12210"/>
                  </a:cubicBezTo>
                  <a:cubicBezTo>
                    <a:pt x="22484" y="10976"/>
                    <a:pt x="21650" y="9775"/>
                    <a:pt x="20449" y="9341"/>
                  </a:cubicBezTo>
                  <a:cubicBezTo>
                    <a:pt x="20187" y="9246"/>
                    <a:pt x="19908" y="9201"/>
                    <a:pt x="19627" y="9201"/>
                  </a:cubicBezTo>
                  <a:cubicBezTo>
                    <a:pt x="18623" y="9201"/>
                    <a:pt x="17608" y="9784"/>
                    <a:pt x="17347" y="10775"/>
                  </a:cubicBezTo>
                  <a:cubicBezTo>
                    <a:pt x="17247" y="11276"/>
                    <a:pt x="17213" y="11843"/>
                    <a:pt x="17180" y="12377"/>
                  </a:cubicBezTo>
                  <a:cubicBezTo>
                    <a:pt x="17113" y="12910"/>
                    <a:pt x="16813" y="13477"/>
                    <a:pt x="16313" y="13577"/>
                  </a:cubicBezTo>
                  <a:cubicBezTo>
                    <a:pt x="16241" y="13595"/>
                    <a:pt x="16170" y="13604"/>
                    <a:pt x="16100" y="13604"/>
                  </a:cubicBezTo>
                  <a:cubicBezTo>
                    <a:pt x="15647" y="13604"/>
                    <a:pt x="15229" y="13257"/>
                    <a:pt x="14912" y="12910"/>
                  </a:cubicBezTo>
                  <a:cubicBezTo>
                    <a:pt x="13677" y="11509"/>
                    <a:pt x="12910" y="9775"/>
                    <a:pt x="12176" y="8040"/>
                  </a:cubicBezTo>
                  <a:cubicBezTo>
                    <a:pt x="11442" y="6306"/>
                    <a:pt x="10742" y="4538"/>
                    <a:pt x="9608" y="3037"/>
                  </a:cubicBezTo>
                  <a:cubicBezTo>
                    <a:pt x="8507" y="1502"/>
                    <a:pt x="6906" y="268"/>
                    <a:pt x="5071" y="34"/>
                  </a:cubicBezTo>
                  <a:cubicBezTo>
                    <a:pt x="4895" y="12"/>
                    <a:pt x="4716" y="1"/>
                    <a:pt x="4537" y="1"/>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0" name="Google Shape;1990;p56"/>
            <p:cNvSpPr/>
            <p:nvPr/>
          </p:nvSpPr>
          <p:spPr>
            <a:xfrm>
              <a:off x="3493500" y="3847375"/>
              <a:ext cx="550425" cy="1178350"/>
            </a:xfrm>
            <a:custGeom>
              <a:rect b="b" l="l" r="r" t="t"/>
              <a:pathLst>
                <a:path extrusionOk="0" h="47134" w="22017">
                  <a:moveTo>
                    <a:pt x="0" y="0"/>
                  </a:moveTo>
                  <a:lnTo>
                    <a:pt x="0" y="0"/>
                  </a:lnTo>
                  <a:cubicBezTo>
                    <a:pt x="34" y="67"/>
                    <a:pt x="67" y="100"/>
                    <a:pt x="134" y="133"/>
                  </a:cubicBezTo>
                  <a:cubicBezTo>
                    <a:pt x="101" y="100"/>
                    <a:pt x="67" y="33"/>
                    <a:pt x="0" y="0"/>
                  </a:cubicBezTo>
                  <a:close/>
                  <a:moveTo>
                    <a:pt x="134" y="133"/>
                  </a:moveTo>
                  <a:lnTo>
                    <a:pt x="501" y="500"/>
                  </a:lnTo>
                  <a:cubicBezTo>
                    <a:pt x="801" y="834"/>
                    <a:pt x="1268" y="1301"/>
                    <a:pt x="1868" y="1935"/>
                  </a:cubicBezTo>
                  <a:cubicBezTo>
                    <a:pt x="3503" y="3703"/>
                    <a:pt x="5037" y="5604"/>
                    <a:pt x="6405" y="7605"/>
                  </a:cubicBezTo>
                  <a:cubicBezTo>
                    <a:pt x="7306" y="8840"/>
                    <a:pt x="8206" y="10307"/>
                    <a:pt x="9140" y="11842"/>
                  </a:cubicBezTo>
                  <a:cubicBezTo>
                    <a:pt x="10074" y="13376"/>
                    <a:pt x="11075" y="15044"/>
                    <a:pt x="12076" y="16845"/>
                  </a:cubicBezTo>
                  <a:cubicBezTo>
                    <a:pt x="13110" y="18713"/>
                    <a:pt x="14044" y="20615"/>
                    <a:pt x="14878" y="22583"/>
                  </a:cubicBezTo>
                  <a:cubicBezTo>
                    <a:pt x="15278" y="23617"/>
                    <a:pt x="15678" y="24684"/>
                    <a:pt x="16045" y="25752"/>
                  </a:cubicBezTo>
                  <a:lnTo>
                    <a:pt x="17213" y="29054"/>
                  </a:lnTo>
                  <a:cubicBezTo>
                    <a:pt x="18680" y="33224"/>
                    <a:pt x="19948" y="37494"/>
                    <a:pt x="20949" y="41797"/>
                  </a:cubicBezTo>
                  <a:cubicBezTo>
                    <a:pt x="21849" y="45799"/>
                    <a:pt x="21316" y="44065"/>
                    <a:pt x="21382" y="47134"/>
                  </a:cubicBezTo>
                  <a:lnTo>
                    <a:pt x="21549" y="47134"/>
                  </a:lnTo>
                  <a:cubicBezTo>
                    <a:pt x="21482" y="44032"/>
                    <a:pt x="22016" y="45766"/>
                    <a:pt x="21116" y="41763"/>
                  </a:cubicBezTo>
                  <a:cubicBezTo>
                    <a:pt x="20148" y="37427"/>
                    <a:pt x="18881" y="33157"/>
                    <a:pt x="17413" y="28987"/>
                  </a:cubicBezTo>
                  <a:cubicBezTo>
                    <a:pt x="17013" y="27853"/>
                    <a:pt x="16612" y="26753"/>
                    <a:pt x="16245" y="25685"/>
                  </a:cubicBezTo>
                  <a:cubicBezTo>
                    <a:pt x="15878" y="24584"/>
                    <a:pt x="15478" y="23517"/>
                    <a:pt x="15078" y="22483"/>
                  </a:cubicBezTo>
                  <a:cubicBezTo>
                    <a:pt x="14211" y="20515"/>
                    <a:pt x="13277" y="18613"/>
                    <a:pt x="12243" y="16745"/>
                  </a:cubicBezTo>
                  <a:cubicBezTo>
                    <a:pt x="11242" y="14944"/>
                    <a:pt x="10241" y="13276"/>
                    <a:pt x="9307" y="11742"/>
                  </a:cubicBezTo>
                  <a:cubicBezTo>
                    <a:pt x="8373" y="10174"/>
                    <a:pt x="7439" y="8773"/>
                    <a:pt x="6538" y="7505"/>
                  </a:cubicBezTo>
                  <a:cubicBezTo>
                    <a:pt x="5171" y="5504"/>
                    <a:pt x="3603" y="3636"/>
                    <a:pt x="1935" y="1868"/>
                  </a:cubicBezTo>
                  <a:cubicBezTo>
                    <a:pt x="1335" y="1268"/>
                    <a:pt x="834" y="801"/>
                    <a:pt x="534" y="467"/>
                  </a:cubicBezTo>
                  <a:lnTo>
                    <a:pt x="134" y="133"/>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1" name="Google Shape;1991;p56"/>
            <p:cNvSpPr/>
            <p:nvPr/>
          </p:nvSpPr>
          <p:spPr>
            <a:xfrm>
              <a:off x="3868775" y="4057525"/>
              <a:ext cx="71725" cy="351925"/>
            </a:xfrm>
            <a:custGeom>
              <a:rect b="b" l="l" r="r" t="t"/>
              <a:pathLst>
                <a:path extrusionOk="0" h="14077" w="2869">
                  <a:moveTo>
                    <a:pt x="2869" y="0"/>
                  </a:moveTo>
                  <a:lnTo>
                    <a:pt x="2869" y="0"/>
                  </a:lnTo>
                  <a:cubicBezTo>
                    <a:pt x="2769" y="167"/>
                    <a:pt x="2702" y="334"/>
                    <a:pt x="2669" y="534"/>
                  </a:cubicBezTo>
                  <a:cubicBezTo>
                    <a:pt x="2535" y="867"/>
                    <a:pt x="2402" y="1368"/>
                    <a:pt x="2235" y="2001"/>
                  </a:cubicBezTo>
                  <a:cubicBezTo>
                    <a:pt x="1902" y="3269"/>
                    <a:pt x="1535" y="5037"/>
                    <a:pt x="1201" y="6972"/>
                  </a:cubicBezTo>
                  <a:cubicBezTo>
                    <a:pt x="867" y="8940"/>
                    <a:pt x="567" y="10674"/>
                    <a:pt x="334" y="11975"/>
                  </a:cubicBezTo>
                  <a:cubicBezTo>
                    <a:pt x="234" y="12576"/>
                    <a:pt x="134" y="13109"/>
                    <a:pt x="67" y="13510"/>
                  </a:cubicBezTo>
                  <a:cubicBezTo>
                    <a:pt x="34" y="13676"/>
                    <a:pt x="0" y="13877"/>
                    <a:pt x="0" y="14077"/>
                  </a:cubicBezTo>
                  <a:cubicBezTo>
                    <a:pt x="67" y="13910"/>
                    <a:pt x="134" y="13710"/>
                    <a:pt x="167" y="13543"/>
                  </a:cubicBezTo>
                  <a:cubicBezTo>
                    <a:pt x="267" y="13176"/>
                    <a:pt x="367" y="12676"/>
                    <a:pt x="501" y="12042"/>
                  </a:cubicBezTo>
                  <a:cubicBezTo>
                    <a:pt x="767" y="10741"/>
                    <a:pt x="1101" y="8973"/>
                    <a:pt x="1435" y="7038"/>
                  </a:cubicBezTo>
                  <a:cubicBezTo>
                    <a:pt x="1768" y="5070"/>
                    <a:pt x="2102" y="3302"/>
                    <a:pt x="2402" y="2035"/>
                  </a:cubicBezTo>
                  <a:cubicBezTo>
                    <a:pt x="2535" y="1401"/>
                    <a:pt x="2669" y="901"/>
                    <a:pt x="2769" y="534"/>
                  </a:cubicBezTo>
                  <a:cubicBezTo>
                    <a:pt x="2802" y="367"/>
                    <a:pt x="2836" y="167"/>
                    <a:pt x="2869"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2" name="Google Shape;1992;p56"/>
            <p:cNvSpPr/>
            <p:nvPr/>
          </p:nvSpPr>
          <p:spPr>
            <a:xfrm>
              <a:off x="3459300" y="4303525"/>
              <a:ext cx="409500" cy="106775"/>
            </a:xfrm>
            <a:custGeom>
              <a:rect b="b" l="l" r="r" t="t"/>
              <a:pathLst>
                <a:path extrusionOk="0" h="4271" w="16380">
                  <a:moveTo>
                    <a:pt x="1" y="0"/>
                  </a:moveTo>
                  <a:cubicBezTo>
                    <a:pt x="201" y="67"/>
                    <a:pt x="434" y="100"/>
                    <a:pt x="635" y="134"/>
                  </a:cubicBezTo>
                  <a:cubicBezTo>
                    <a:pt x="1068" y="201"/>
                    <a:pt x="1669" y="301"/>
                    <a:pt x="2436" y="434"/>
                  </a:cubicBezTo>
                  <a:cubicBezTo>
                    <a:pt x="3937" y="701"/>
                    <a:pt x="6005" y="1135"/>
                    <a:pt x="8273" y="1735"/>
                  </a:cubicBezTo>
                  <a:cubicBezTo>
                    <a:pt x="10542" y="2335"/>
                    <a:pt x="12576" y="2969"/>
                    <a:pt x="14011" y="3470"/>
                  </a:cubicBezTo>
                  <a:cubicBezTo>
                    <a:pt x="14745" y="3703"/>
                    <a:pt x="15312" y="3903"/>
                    <a:pt x="15745" y="4037"/>
                  </a:cubicBezTo>
                  <a:cubicBezTo>
                    <a:pt x="15946" y="4137"/>
                    <a:pt x="16146" y="4203"/>
                    <a:pt x="16379" y="4270"/>
                  </a:cubicBezTo>
                  <a:cubicBezTo>
                    <a:pt x="16179" y="4137"/>
                    <a:pt x="15979" y="4037"/>
                    <a:pt x="15779" y="3970"/>
                  </a:cubicBezTo>
                  <a:cubicBezTo>
                    <a:pt x="15378" y="3803"/>
                    <a:pt x="14778" y="3536"/>
                    <a:pt x="14078" y="3303"/>
                  </a:cubicBezTo>
                  <a:cubicBezTo>
                    <a:pt x="12610" y="2769"/>
                    <a:pt x="10608" y="2102"/>
                    <a:pt x="8340" y="1501"/>
                  </a:cubicBezTo>
                  <a:cubicBezTo>
                    <a:pt x="6405" y="1001"/>
                    <a:pt x="4437" y="567"/>
                    <a:pt x="2469" y="267"/>
                  </a:cubicBezTo>
                  <a:cubicBezTo>
                    <a:pt x="1702" y="134"/>
                    <a:pt x="1068" y="67"/>
                    <a:pt x="635" y="34"/>
                  </a:cubicBezTo>
                  <a:cubicBezTo>
                    <a:pt x="434" y="0"/>
                    <a:pt x="201" y="0"/>
                    <a:pt x="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3" name="Google Shape;1993;p56"/>
            <p:cNvSpPr/>
            <p:nvPr/>
          </p:nvSpPr>
          <p:spPr>
            <a:xfrm>
              <a:off x="4017200" y="4367725"/>
              <a:ext cx="246050" cy="515400"/>
            </a:xfrm>
            <a:custGeom>
              <a:rect b="b" l="l" r="r" t="t"/>
              <a:pathLst>
                <a:path extrusionOk="0" h="20616" w="9842">
                  <a:moveTo>
                    <a:pt x="9841" y="1"/>
                  </a:moveTo>
                  <a:lnTo>
                    <a:pt x="9841" y="1"/>
                  </a:lnTo>
                  <a:cubicBezTo>
                    <a:pt x="9774" y="34"/>
                    <a:pt x="9741" y="101"/>
                    <a:pt x="9708" y="201"/>
                  </a:cubicBezTo>
                  <a:lnTo>
                    <a:pt x="9374" y="768"/>
                  </a:lnTo>
                  <a:cubicBezTo>
                    <a:pt x="9107" y="1268"/>
                    <a:pt x="8707" y="2002"/>
                    <a:pt x="8240" y="2936"/>
                  </a:cubicBezTo>
                  <a:cubicBezTo>
                    <a:pt x="7306" y="4771"/>
                    <a:pt x="6105" y="7373"/>
                    <a:pt x="4804" y="10242"/>
                  </a:cubicBezTo>
                  <a:cubicBezTo>
                    <a:pt x="3537" y="13144"/>
                    <a:pt x="2336" y="15746"/>
                    <a:pt x="1435" y="17580"/>
                  </a:cubicBezTo>
                  <a:lnTo>
                    <a:pt x="368" y="19815"/>
                  </a:lnTo>
                  <a:lnTo>
                    <a:pt x="101" y="20416"/>
                  </a:lnTo>
                  <a:cubicBezTo>
                    <a:pt x="67" y="20482"/>
                    <a:pt x="34" y="20549"/>
                    <a:pt x="1" y="20616"/>
                  </a:cubicBezTo>
                  <a:cubicBezTo>
                    <a:pt x="67" y="20549"/>
                    <a:pt x="101" y="20482"/>
                    <a:pt x="134" y="20416"/>
                  </a:cubicBezTo>
                  <a:lnTo>
                    <a:pt x="468" y="19848"/>
                  </a:lnTo>
                  <a:cubicBezTo>
                    <a:pt x="735" y="19348"/>
                    <a:pt x="1135" y="18581"/>
                    <a:pt x="1602" y="17680"/>
                  </a:cubicBezTo>
                  <a:cubicBezTo>
                    <a:pt x="2536" y="15812"/>
                    <a:pt x="3737" y="13244"/>
                    <a:pt x="5038" y="10342"/>
                  </a:cubicBezTo>
                  <a:cubicBezTo>
                    <a:pt x="6339" y="7473"/>
                    <a:pt x="7506" y="4871"/>
                    <a:pt x="8407" y="3003"/>
                  </a:cubicBezTo>
                  <a:lnTo>
                    <a:pt x="9474" y="801"/>
                  </a:lnTo>
                  <a:lnTo>
                    <a:pt x="9741" y="201"/>
                  </a:lnTo>
                  <a:cubicBezTo>
                    <a:pt x="9808" y="134"/>
                    <a:pt x="9808" y="68"/>
                    <a:pt x="984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4" name="Google Shape;1994;p56"/>
            <p:cNvSpPr/>
            <p:nvPr/>
          </p:nvSpPr>
          <p:spPr>
            <a:xfrm>
              <a:off x="3478500" y="4667125"/>
              <a:ext cx="538725" cy="216000"/>
            </a:xfrm>
            <a:custGeom>
              <a:rect b="b" l="l" r="r" t="t"/>
              <a:pathLst>
                <a:path extrusionOk="0" h="8640" w="21549">
                  <a:moveTo>
                    <a:pt x="0" y="0"/>
                  </a:moveTo>
                  <a:cubicBezTo>
                    <a:pt x="67" y="34"/>
                    <a:pt x="133" y="67"/>
                    <a:pt x="200" y="100"/>
                  </a:cubicBezTo>
                  <a:lnTo>
                    <a:pt x="834" y="367"/>
                  </a:lnTo>
                  <a:lnTo>
                    <a:pt x="3136" y="1301"/>
                  </a:lnTo>
                  <a:cubicBezTo>
                    <a:pt x="5070" y="2102"/>
                    <a:pt x="7739" y="3202"/>
                    <a:pt x="10708" y="4437"/>
                  </a:cubicBezTo>
                  <a:cubicBezTo>
                    <a:pt x="13676" y="5671"/>
                    <a:pt x="16378" y="6772"/>
                    <a:pt x="18346" y="7506"/>
                  </a:cubicBezTo>
                  <a:cubicBezTo>
                    <a:pt x="19314" y="7872"/>
                    <a:pt x="20114" y="8173"/>
                    <a:pt x="20681" y="8373"/>
                  </a:cubicBezTo>
                  <a:lnTo>
                    <a:pt x="21315" y="8573"/>
                  </a:lnTo>
                  <a:cubicBezTo>
                    <a:pt x="21382" y="8606"/>
                    <a:pt x="21449" y="8640"/>
                    <a:pt x="21549" y="8640"/>
                  </a:cubicBezTo>
                  <a:cubicBezTo>
                    <a:pt x="21482" y="8606"/>
                    <a:pt x="21415" y="8573"/>
                    <a:pt x="21315" y="8540"/>
                  </a:cubicBezTo>
                  <a:lnTo>
                    <a:pt x="20715" y="8273"/>
                  </a:lnTo>
                  <a:lnTo>
                    <a:pt x="18380" y="7339"/>
                  </a:lnTo>
                  <a:cubicBezTo>
                    <a:pt x="16445" y="6572"/>
                    <a:pt x="13777" y="5437"/>
                    <a:pt x="10808" y="4203"/>
                  </a:cubicBezTo>
                  <a:cubicBezTo>
                    <a:pt x="7839" y="2969"/>
                    <a:pt x="5137" y="1902"/>
                    <a:pt x="3169" y="1134"/>
                  </a:cubicBezTo>
                  <a:cubicBezTo>
                    <a:pt x="2202" y="767"/>
                    <a:pt x="1401" y="467"/>
                    <a:pt x="834" y="300"/>
                  </a:cubicBezTo>
                  <a:lnTo>
                    <a:pt x="200" y="67"/>
                  </a:lnTo>
                  <a:cubicBezTo>
                    <a:pt x="133" y="34"/>
                    <a:pt x="67" y="0"/>
                    <a:pt x="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5" name="Google Shape;1995;p56"/>
            <p:cNvSpPr/>
            <p:nvPr/>
          </p:nvSpPr>
          <p:spPr>
            <a:xfrm>
              <a:off x="2852200" y="980300"/>
              <a:ext cx="393650" cy="126800"/>
            </a:xfrm>
            <a:custGeom>
              <a:rect b="b" l="l" r="r" t="t"/>
              <a:pathLst>
                <a:path extrusionOk="0" h="5072" w="15746">
                  <a:moveTo>
                    <a:pt x="1" y="1"/>
                  </a:moveTo>
                  <a:lnTo>
                    <a:pt x="1" y="5071"/>
                  </a:lnTo>
                  <a:lnTo>
                    <a:pt x="15745" y="5071"/>
                  </a:lnTo>
                  <a:lnTo>
                    <a:pt x="15745" y="1"/>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6" name="Google Shape;1996;p56"/>
            <p:cNvSpPr/>
            <p:nvPr/>
          </p:nvSpPr>
          <p:spPr>
            <a:xfrm>
              <a:off x="3221650" y="1233825"/>
              <a:ext cx="393625" cy="126775"/>
            </a:xfrm>
            <a:custGeom>
              <a:rect b="b" l="l" r="r" t="t"/>
              <a:pathLst>
                <a:path extrusionOk="0" h="5071" w="15745">
                  <a:moveTo>
                    <a:pt x="0" y="1"/>
                  </a:moveTo>
                  <a:lnTo>
                    <a:pt x="0" y="5071"/>
                  </a:lnTo>
                  <a:lnTo>
                    <a:pt x="15745" y="5071"/>
                  </a:lnTo>
                  <a:lnTo>
                    <a:pt x="15745"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7" name="Google Shape;1997;p56"/>
            <p:cNvSpPr/>
            <p:nvPr/>
          </p:nvSpPr>
          <p:spPr>
            <a:xfrm>
              <a:off x="3008150" y="1104500"/>
              <a:ext cx="390300" cy="131025"/>
            </a:xfrm>
            <a:custGeom>
              <a:rect b="b" l="l" r="r" t="t"/>
              <a:pathLst>
                <a:path extrusionOk="0" h="5241" w="15612">
                  <a:moveTo>
                    <a:pt x="117" y="203"/>
                  </a:moveTo>
                  <a:cubicBezTo>
                    <a:pt x="117" y="203"/>
                    <a:pt x="117" y="203"/>
                    <a:pt x="117" y="203"/>
                  </a:cubicBezTo>
                  <a:lnTo>
                    <a:pt x="117" y="203"/>
                  </a:lnTo>
                  <a:cubicBezTo>
                    <a:pt x="117" y="203"/>
                    <a:pt x="117" y="203"/>
                    <a:pt x="117" y="203"/>
                  </a:cubicBezTo>
                  <a:lnTo>
                    <a:pt x="117" y="203"/>
                  </a:lnTo>
                  <a:lnTo>
                    <a:pt x="117" y="203"/>
                  </a:lnTo>
                  <a:close/>
                  <a:moveTo>
                    <a:pt x="15245" y="5140"/>
                  </a:moveTo>
                  <a:cubicBezTo>
                    <a:pt x="15278" y="5157"/>
                    <a:pt x="15320" y="5165"/>
                    <a:pt x="15366" y="5165"/>
                  </a:cubicBezTo>
                  <a:cubicBezTo>
                    <a:pt x="15412" y="5165"/>
                    <a:pt x="15462" y="5157"/>
                    <a:pt x="15512" y="5140"/>
                  </a:cubicBezTo>
                  <a:close/>
                  <a:moveTo>
                    <a:pt x="113" y="1"/>
                  </a:moveTo>
                  <a:cubicBezTo>
                    <a:pt x="112" y="1"/>
                    <a:pt x="111" y="1"/>
                    <a:pt x="108" y="3"/>
                  </a:cubicBezTo>
                  <a:lnTo>
                    <a:pt x="108" y="3"/>
                  </a:lnTo>
                  <a:lnTo>
                    <a:pt x="101" y="3"/>
                  </a:lnTo>
                  <a:cubicBezTo>
                    <a:pt x="99" y="7"/>
                    <a:pt x="98" y="10"/>
                    <a:pt x="97" y="12"/>
                  </a:cubicBezTo>
                  <a:lnTo>
                    <a:pt x="97" y="12"/>
                  </a:lnTo>
                  <a:cubicBezTo>
                    <a:pt x="81" y="25"/>
                    <a:pt x="51" y="52"/>
                    <a:pt x="1" y="103"/>
                  </a:cubicBezTo>
                  <a:lnTo>
                    <a:pt x="1" y="1371"/>
                  </a:lnTo>
                  <a:lnTo>
                    <a:pt x="1" y="2638"/>
                  </a:lnTo>
                  <a:lnTo>
                    <a:pt x="1" y="5240"/>
                  </a:lnTo>
                  <a:lnTo>
                    <a:pt x="101" y="5240"/>
                  </a:lnTo>
                  <a:lnTo>
                    <a:pt x="11175" y="5174"/>
                  </a:lnTo>
                  <a:lnTo>
                    <a:pt x="14411" y="5140"/>
                  </a:lnTo>
                  <a:lnTo>
                    <a:pt x="11109" y="5140"/>
                  </a:lnTo>
                  <a:lnTo>
                    <a:pt x="201" y="5074"/>
                  </a:lnTo>
                  <a:lnTo>
                    <a:pt x="201" y="5074"/>
                  </a:lnTo>
                  <a:lnTo>
                    <a:pt x="201" y="203"/>
                  </a:lnTo>
                  <a:lnTo>
                    <a:pt x="201" y="203"/>
                  </a:lnTo>
                  <a:lnTo>
                    <a:pt x="15478" y="170"/>
                  </a:lnTo>
                  <a:lnTo>
                    <a:pt x="15478" y="170"/>
                  </a:lnTo>
                  <a:cubicBezTo>
                    <a:pt x="15479" y="1707"/>
                    <a:pt x="15512" y="2951"/>
                    <a:pt x="15512" y="3806"/>
                  </a:cubicBezTo>
                  <a:lnTo>
                    <a:pt x="15512" y="4840"/>
                  </a:lnTo>
                  <a:lnTo>
                    <a:pt x="15512" y="5073"/>
                  </a:lnTo>
                  <a:cubicBezTo>
                    <a:pt x="15512" y="5107"/>
                    <a:pt x="15512" y="5140"/>
                    <a:pt x="15512" y="5174"/>
                  </a:cubicBezTo>
                  <a:cubicBezTo>
                    <a:pt x="15512" y="5174"/>
                    <a:pt x="15578" y="5107"/>
                    <a:pt x="15578" y="4873"/>
                  </a:cubicBezTo>
                  <a:lnTo>
                    <a:pt x="15578" y="3873"/>
                  </a:lnTo>
                  <a:cubicBezTo>
                    <a:pt x="15578" y="2972"/>
                    <a:pt x="15612" y="1704"/>
                    <a:pt x="15612" y="103"/>
                  </a:cubicBezTo>
                  <a:lnTo>
                    <a:pt x="15612" y="37"/>
                  </a:lnTo>
                  <a:lnTo>
                    <a:pt x="15545" y="37"/>
                  </a:lnTo>
                  <a:lnTo>
                    <a:pt x="113" y="3"/>
                  </a:lnTo>
                  <a:lnTo>
                    <a:pt x="113" y="3"/>
                  </a:lnTo>
                  <a:cubicBezTo>
                    <a:pt x="114" y="2"/>
                    <a:pt x="114" y="1"/>
                    <a:pt x="113"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8" name="Google Shape;1998;p56"/>
            <p:cNvSpPr/>
            <p:nvPr/>
          </p:nvSpPr>
          <p:spPr>
            <a:xfrm>
              <a:off x="5687575" y="2063575"/>
              <a:ext cx="394475" cy="126800"/>
            </a:xfrm>
            <a:custGeom>
              <a:rect b="b" l="l" r="r" t="t"/>
              <a:pathLst>
                <a:path extrusionOk="0" h="5072" w="15779">
                  <a:moveTo>
                    <a:pt x="0" y="1"/>
                  </a:moveTo>
                  <a:lnTo>
                    <a:pt x="0" y="5071"/>
                  </a:lnTo>
                  <a:lnTo>
                    <a:pt x="15778" y="5071"/>
                  </a:lnTo>
                  <a:lnTo>
                    <a:pt x="15778"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9" name="Google Shape;1999;p56"/>
            <p:cNvSpPr/>
            <p:nvPr/>
          </p:nvSpPr>
          <p:spPr>
            <a:xfrm>
              <a:off x="5826000" y="1930150"/>
              <a:ext cx="390300" cy="132625"/>
            </a:xfrm>
            <a:custGeom>
              <a:rect b="b" l="l" r="r" t="t"/>
              <a:pathLst>
                <a:path extrusionOk="0" h="5305" w="15612">
                  <a:moveTo>
                    <a:pt x="167" y="218"/>
                  </a:moveTo>
                  <a:cubicBezTo>
                    <a:pt x="149" y="232"/>
                    <a:pt x="142" y="237"/>
                    <a:pt x="141" y="237"/>
                  </a:cubicBezTo>
                  <a:cubicBezTo>
                    <a:pt x="138" y="237"/>
                    <a:pt x="158" y="220"/>
                    <a:pt x="167" y="218"/>
                  </a:cubicBezTo>
                  <a:close/>
                  <a:moveTo>
                    <a:pt x="134" y="1"/>
                  </a:moveTo>
                  <a:cubicBezTo>
                    <a:pt x="121" y="14"/>
                    <a:pt x="117" y="18"/>
                    <a:pt x="117" y="18"/>
                  </a:cubicBezTo>
                  <a:lnTo>
                    <a:pt x="117" y="18"/>
                  </a:lnTo>
                  <a:cubicBezTo>
                    <a:pt x="100" y="34"/>
                    <a:pt x="66" y="68"/>
                    <a:pt x="0" y="134"/>
                  </a:cubicBezTo>
                  <a:lnTo>
                    <a:pt x="0" y="1435"/>
                  </a:lnTo>
                  <a:lnTo>
                    <a:pt x="0" y="2703"/>
                  </a:lnTo>
                  <a:lnTo>
                    <a:pt x="0" y="5305"/>
                  </a:lnTo>
                  <a:lnTo>
                    <a:pt x="134" y="5305"/>
                  </a:lnTo>
                  <a:lnTo>
                    <a:pt x="11275" y="5205"/>
                  </a:lnTo>
                  <a:lnTo>
                    <a:pt x="14477" y="5171"/>
                  </a:lnTo>
                  <a:lnTo>
                    <a:pt x="14411" y="5171"/>
                  </a:lnTo>
                  <a:lnTo>
                    <a:pt x="11175" y="5138"/>
                  </a:lnTo>
                  <a:lnTo>
                    <a:pt x="267" y="5072"/>
                  </a:lnTo>
                  <a:lnTo>
                    <a:pt x="267" y="5072"/>
                  </a:lnTo>
                  <a:lnTo>
                    <a:pt x="267" y="234"/>
                  </a:lnTo>
                  <a:lnTo>
                    <a:pt x="267" y="234"/>
                  </a:lnTo>
                  <a:lnTo>
                    <a:pt x="15512" y="201"/>
                  </a:lnTo>
                  <a:lnTo>
                    <a:pt x="15512" y="201"/>
                  </a:lnTo>
                  <a:cubicBezTo>
                    <a:pt x="15512" y="1737"/>
                    <a:pt x="15545" y="2949"/>
                    <a:pt x="15545" y="3837"/>
                  </a:cubicBezTo>
                  <a:lnTo>
                    <a:pt x="15545" y="4838"/>
                  </a:lnTo>
                  <a:lnTo>
                    <a:pt x="15545" y="5104"/>
                  </a:lnTo>
                  <a:cubicBezTo>
                    <a:pt x="15545" y="5138"/>
                    <a:pt x="15545" y="5171"/>
                    <a:pt x="15545" y="5205"/>
                  </a:cubicBezTo>
                  <a:cubicBezTo>
                    <a:pt x="15545" y="5205"/>
                    <a:pt x="15578" y="5104"/>
                    <a:pt x="15578" y="4871"/>
                  </a:cubicBezTo>
                  <a:lnTo>
                    <a:pt x="15578" y="3870"/>
                  </a:lnTo>
                  <a:cubicBezTo>
                    <a:pt x="15612" y="2970"/>
                    <a:pt x="15612" y="1702"/>
                    <a:pt x="15612" y="134"/>
                  </a:cubicBezTo>
                  <a:lnTo>
                    <a:pt x="15612" y="34"/>
                  </a:lnTo>
                  <a:lnTo>
                    <a:pt x="15545" y="34"/>
                  </a:lnTo>
                  <a:lnTo>
                    <a:pt x="13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0" name="Google Shape;2000;p56"/>
            <p:cNvSpPr/>
            <p:nvPr/>
          </p:nvSpPr>
          <p:spPr>
            <a:xfrm>
              <a:off x="5521625" y="3492100"/>
              <a:ext cx="394450" cy="126800"/>
            </a:xfrm>
            <a:custGeom>
              <a:rect b="b" l="l" r="r" t="t"/>
              <a:pathLst>
                <a:path extrusionOk="0" h="5072" w="15778">
                  <a:moveTo>
                    <a:pt x="0" y="1"/>
                  </a:moveTo>
                  <a:lnTo>
                    <a:pt x="0" y="5071"/>
                  </a:lnTo>
                  <a:lnTo>
                    <a:pt x="15778" y="5071"/>
                  </a:lnTo>
                  <a:lnTo>
                    <a:pt x="15778" y="1"/>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1" name="Google Shape;2001;p56"/>
            <p:cNvSpPr/>
            <p:nvPr/>
          </p:nvSpPr>
          <p:spPr>
            <a:xfrm>
              <a:off x="5659200" y="3614700"/>
              <a:ext cx="394475" cy="126775"/>
            </a:xfrm>
            <a:custGeom>
              <a:rect b="b" l="l" r="r" t="t"/>
              <a:pathLst>
                <a:path extrusionOk="0" h="5071" w="15779">
                  <a:moveTo>
                    <a:pt x="1" y="0"/>
                  </a:moveTo>
                  <a:lnTo>
                    <a:pt x="1" y="5071"/>
                  </a:lnTo>
                  <a:lnTo>
                    <a:pt x="15779" y="5071"/>
                  </a:lnTo>
                  <a:lnTo>
                    <a:pt x="15779"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2" name="Google Shape;2002;p56"/>
            <p:cNvSpPr/>
            <p:nvPr/>
          </p:nvSpPr>
          <p:spPr>
            <a:xfrm>
              <a:off x="5415700" y="3734775"/>
              <a:ext cx="390300" cy="132625"/>
            </a:xfrm>
            <a:custGeom>
              <a:rect b="b" l="l" r="r" t="t"/>
              <a:pathLst>
                <a:path extrusionOk="0" h="5305" w="15612">
                  <a:moveTo>
                    <a:pt x="134" y="1"/>
                  </a:moveTo>
                  <a:cubicBezTo>
                    <a:pt x="121" y="14"/>
                    <a:pt x="117" y="18"/>
                    <a:pt x="117" y="18"/>
                  </a:cubicBezTo>
                  <a:lnTo>
                    <a:pt x="117" y="18"/>
                  </a:lnTo>
                  <a:cubicBezTo>
                    <a:pt x="101" y="34"/>
                    <a:pt x="67" y="68"/>
                    <a:pt x="1" y="134"/>
                  </a:cubicBezTo>
                  <a:lnTo>
                    <a:pt x="1" y="1435"/>
                  </a:lnTo>
                  <a:lnTo>
                    <a:pt x="1" y="2703"/>
                  </a:lnTo>
                  <a:lnTo>
                    <a:pt x="1" y="5305"/>
                  </a:lnTo>
                  <a:lnTo>
                    <a:pt x="101" y="5305"/>
                  </a:lnTo>
                  <a:lnTo>
                    <a:pt x="11209" y="5238"/>
                  </a:lnTo>
                  <a:lnTo>
                    <a:pt x="14411" y="5205"/>
                  </a:lnTo>
                  <a:lnTo>
                    <a:pt x="14344" y="5205"/>
                  </a:lnTo>
                  <a:lnTo>
                    <a:pt x="11109" y="5171"/>
                  </a:lnTo>
                  <a:lnTo>
                    <a:pt x="201" y="5138"/>
                  </a:lnTo>
                  <a:lnTo>
                    <a:pt x="201" y="5138"/>
                  </a:lnTo>
                  <a:lnTo>
                    <a:pt x="201" y="267"/>
                  </a:lnTo>
                  <a:lnTo>
                    <a:pt x="201" y="267"/>
                  </a:lnTo>
                  <a:lnTo>
                    <a:pt x="15446" y="235"/>
                  </a:lnTo>
                  <a:lnTo>
                    <a:pt x="15446" y="235"/>
                  </a:lnTo>
                  <a:cubicBezTo>
                    <a:pt x="15479" y="1771"/>
                    <a:pt x="15512" y="3015"/>
                    <a:pt x="15512" y="3870"/>
                  </a:cubicBezTo>
                  <a:lnTo>
                    <a:pt x="15512" y="4871"/>
                  </a:lnTo>
                  <a:lnTo>
                    <a:pt x="15512" y="5138"/>
                  </a:lnTo>
                  <a:cubicBezTo>
                    <a:pt x="15478" y="5171"/>
                    <a:pt x="15478" y="5205"/>
                    <a:pt x="15512" y="5238"/>
                  </a:cubicBezTo>
                  <a:cubicBezTo>
                    <a:pt x="15512" y="5241"/>
                    <a:pt x="15512" y="5242"/>
                    <a:pt x="15513" y="5242"/>
                  </a:cubicBezTo>
                  <a:cubicBezTo>
                    <a:pt x="15523" y="5242"/>
                    <a:pt x="15578" y="5084"/>
                    <a:pt x="15578" y="4871"/>
                  </a:cubicBezTo>
                  <a:lnTo>
                    <a:pt x="15578" y="3870"/>
                  </a:lnTo>
                  <a:cubicBezTo>
                    <a:pt x="15578" y="2970"/>
                    <a:pt x="15612" y="1702"/>
                    <a:pt x="15612" y="134"/>
                  </a:cubicBezTo>
                  <a:lnTo>
                    <a:pt x="15612" y="34"/>
                  </a:lnTo>
                  <a:lnTo>
                    <a:pt x="15545" y="34"/>
                  </a:lnTo>
                  <a:lnTo>
                    <a:pt x="13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3" name="Google Shape;2003;p56"/>
            <p:cNvSpPr/>
            <p:nvPr/>
          </p:nvSpPr>
          <p:spPr>
            <a:xfrm>
              <a:off x="1547950" y="1773375"/>
              <a:ext cx="393625" cy="126775"/>
            </a:xfrm>
            <a:custGeom>
              <a:rect b="b" l="l" r="r" t="t"/>
              <a:pathLst>
                <a:path extrusionOk="0" h="5071" w="15745">
                  <a:moveTo>
                    <a:pt x="0" y="1"/>
                  </a:moveTo>
                  <a:lnTo>
                    <a:pt x="0" y="5071"/>
                  </a:lnTo>
                  <a:lnTo>
                    <a:pt x="15745" y="5071"/>
                  </a:lnTo>
                  <a:lnTo>
                    <a:pt x="15745"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4" name="Google Shape;2004;p56"/>
            <p:cNvSpPr/>
            <p:nvPr/>
          </p:nvSpPr>
          <p:spPr>
            <a:xfrm>
              <a:off x="1728900" y="1642450"/>
              <a:ext cx="389475" cy="131775"/>
            </a:xfrm>
            <a:custGeom>
              <a:rect b="b" l="l" r="r" t="t"/>
              <a:pathLst>
                <a:path extrusionOk="0" h="5271" w="15579">
                  <a:moveTo>
                    <a:pt x="101" y="1"/>
                  </a:moveTo>
                  <a:cubicBezTo>
                    <a:pt x="82" y="20"/>
                    <a:pt x="50" y="51"/>
                    <a:pt x="1" y="101"/>
                  </a:cubicBezTo>
                  <a:lnTo>
                    <a:pt x="1" y="2702"/>
                  </a:lnTo>
                  <a:lnTo>
                    <a:pt x="1" y="5171"/>
                  </a:lnTo>
                  <a:lnTo>
                    <a:pt x="1" y="5271"/>
                  </a:lnTo>
                  <a:lnTo>
                    <a:pt x="101" y="5271"/>
                  </a:lnTo>
                  <a:lnTo>
                    <a:pt x="11209" y="5238"/>
                  </a:lnTo>
                  <a:lnTo>
                    <a:pt x="14411" y="5204"/>
                  </a:lnTo>
                  <a:lnTo>
                    <a:pt x="14344" y="5204"/>
                  </a:lnTo>
                  <a:lnTo>
                    <a:pt x="11109" y="5171"/>
                  </a:lnTo>
                  <a:lnTo>
                    <a:pt x="201" y="5105"/>
                  </a:lnTo>
                  <a:lnTo>
                    <a:pt x="201" y="5105"/>
                  </a:lnTo>
                  <a:lnTo>
                    <a:pt x="201" y="2736"/>
                  </a:lnTo>
                  <a:lnTo>
                    <a:pt x="201" y="267"/>
                  </a:lnTo>
                  <a:lnTo>
                    <a:pt x="201" y="267"/>
                  </a:lnTo>
                  <a:lnTo>
                    <a:pt x="15447" y="234"/>
                  </a:lnTo>
                  <a:lnTo>
                    <a:pt x="15447" y="234"/>
                  </a:lnTo>
                  <a:cubicBezTo>
                    <a:pt x="15478" y="1787"/>
                    <a:pt x="15478" y="2988"/>
                    <a:pt x="15478" y="3870"/>
                  </a:cubicBezTo>
                  <a:lnTo>
                    <a:pt x="15478" y="4871"/>
                  </a:lnTo>
                  <a:lnTo>
                    <a:pt x="15478" y="5138"/>
                  </a:lnTo>
                  <a:lnTo>
                    <a:pt x="15478" y="5188"/>
                  </a:lnTo>
                  <a:lnTo>
                    <a:pt x="15478" y="5188"/>
                  </a:lnTo>
                  <a:cubicBezTo>
                    <a:pt x="15446" y="5182"/>
                    <a:pt x="15412" y="5179"/>
                    <a:pt x="15378" y="5179"/>
                  </a:cubicBezTo>
                  <a:cubicBezTo>
                    <a:pt x="15320" y="5179"/>
                    <a:pt x="15262" y="5188"/>
                    <a:pt x="15212" y="5204"/>
                  </a:cubicBezTo>
                  <a:lnTo>
                    <a:pt x="15478" y="5204"/>
                  </a:lnTo>
                  <a:lnTo>
                    <a:pt x="15478" y="5238"/>
                  </a:lnTo>
                  <a:cubicBezTo>
                    <a:pt x="15481" y="5227"/>
                    <a:pt x="15484" y="5215"/>
                    <a:pt x="15486" y="5204"/>
                  </a:cubicBezTo>
                  <a:lnTo>
                    <a:pt x="15545" y="5204"/>
                  </a:lnTo>
                  <a:cubicBezTo>
                    <a:pt x="15527" y="5198"/>
                    <a:pt x="15509" y="5193"/>
                    <a:pt x="15489" y="5190"/>
                  </a:cubicBezTo>
                  <a:lnTo>
                    <a:pt x="15489" y="5190"/>
                  </a:lnTo>
                  <a:cubicBezTo>
                    <a:pt x="15512" y="5072"/>
                    <a:pt x="15512" y="4955"/>
                    <a:pt x="15512" y="4837"/>
                  </a:cubicBezTo>
                  <a:lnTo>
                    <a:pt x="15512" y="3837"/>
                  </a:lnTo>
                  <a:cubicBezTo>
                    <a:pt x="15545" y="2969"/>
                    <a:pt x="15579" y="1668"/>
                    <a:pt x="15579" y="101"/>
                  </a:cubicBezTo>
                  <a:lnTo>
                    <a:pt x="15579" y="34"/>
                  </a:lnTo>
                  <a:lnTo>
                    <a:pt x="15545" y="34"/>
                  </a:lnTo>
                  <a:lnTo>
                    <a:pt x="101"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5" name="Google Shape;2005;p56"/>
            <p:cNvSpPr/>
            <p:nvPr/>
          </p:nvSpPr>
          <p:spPr>
            <a:xfrm>
              <a:off x="1405350" y="5033200"/>
              <a:ext cx="4760925" cy="5875"/>
            </a:xfrm>
            <a:custGeom>
              <a:rect b="b" l="l" r="r" t="t"/>
              <a:pathLst>
                <a:path extrusionOk="0" h="235" w="190437">
                  <a:moveTo>
                    <a:pt x="95235" y="1"/>
                  </a:moveTo>
                  <a:cubicBezTo>
                    <a:pt x="42631" y="1"/>
                    <a:pt x="0" y="68"/>
                    <a:pt x="0" y="134"/>
                  </a:cubicBezTo>
                  <a:cubicBezTo>
                    <a:pt x="0" y="201"/>
                    <a:pt x="42631" y="234"/>
                    <a:pt x="95235" y="234"/>
                  </a:cubicBezTo>
                  <a:cubicBezTo>
                    <a:pt x="147806" y="234"/>
                    <a:pt x="190436" y="201"/>
                    <a:pt x="190436" y="134"/>
                  </a:cubicBezTo>
                  <a:cubicBezTo>
                    <a:pt x="190436" y="68"/>
                    <a:pt x="147806" y="1"/>
                    <a:pt x="952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6" name="Google Shape;2006;p56"/>
            <p:cNvSpPr/>
            <p:nvPr/>
          </p:nvSpPr>
          <p:spPr>
            <a:xfrm>
              <a:off x="5267275" y="4491925"/>
              <a:ext cx="515375" cy="296125"/>
            </a:xfrm>
            <a:custGeom>
              <a:rect b="b" l="l" r="r" t="t"/>
              <a:pathLst>
                <a:path extrusionOk="0" h="11845" w="20615">
                  <a:moveTo>
                    <a:pt x="19965" y="1"/>
                  </a:moveTo>
                  <a:cubicBezTo>
                    <a:pt x="19948" y="1"/>
                    <a:pt x="19931" y="2"/>
                    <a:pt x="19914" y="3"/>
                  </a:cubicBezTo>
                  <a:lnTo>
                    <a:pt x="15078" y="36"/>
                  </a:lnTo>
                  <a:cubicBezTo>
                    <a:pt x="14911" y="36"/>
                    <a:pt x="14711" y="103"/>
                    <a:pt x="14611" y="237"/>
                  </a:cubicBezTo>
                  <a:lnTo>
                    <a:pt x="12609" y="2205"/>
                  </a:lnTo>
                  <a:cubicBezTo>
                    <a:pt x="12476" y="2338"/>
                    <a:pt x="12309" y="2405"/>
                    <a:pt x="12142" y="2405"/>
                  </a:cubicBezTo>
                  <a:lnTo>
                    <a:pt x="701" y="2405"/>
                  </a:lnTo>
                  <a:cubicBezTo>
                    <a:pt x="334" y="2405"/>
                    <a:pt x="0" y="2705"/>
                    <a:pt x="0" y="3105"/>
                  </a:cubicBezTo>
                  <a:lnTo>
                    <a:pt x="67" y="11144"/>
                  </a:lnTo>
                  <a:cubicBezTo>
                    <a:pt x="67" y="11545"/>
                    <a:pt x="400" y="11845"/>
                    <a:pt x="767" y="11845"/>
                  </a:cubicBezTo>
                  <a:lnTo>
                    <a:pt x="19347" y="11712"/>
                  </a:lnTo>
                  <a:cubicBezTo>
                    <a:pt x="19714" y="11712"/>
                    <a:pt x="20014" y="11411"/>
                    <a:pt x="20048" y="11044"/>
                  </a:cubicBezTo>
                  <a:lnTo>
                    <a:pt x="20615" y="704"/>
                  </a:lnTo>
                  <a:cubicBezTo>
                    <a:pt x="20615" y="322"/>
                    <a:pt x="20311" y="1"/>
                    <a:pt x="1996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7" name="Google Shape;2007;p56"/>
            <p:cNvSpPr/>
            <p:nvPr/>
          </p:nvSpPr>
          <p:spPr>
            <a:xfrm>
              <a:off x="5267275" y="4491925"/>
              <a:ext cx="515375" cy="296125"/>
            </a:xfrm>
            <a:custGeom>
              <a:rect b="b" l="l" r="r" t="t"/>
              <a:pathLst>
                <a:path extrusionOk="0" h="11845" w="20615">
                  <a:moveTo>
                    <a:pt x="19965" y="1"/>
                  </a:moveTo>
                  <a:cubicBezTo>
                    <a:pt x="19948" y="1"/>
                    <a:pt x="19931" y="2"/>
                    <a:pt x="19914" y="3"/>
                  </a:cubicBezTo>
                  <a:lnTo>
                    <a:pt x="15078" y="36"/>
                  </a:lnTo>
                  <a:cubicBezTo>
                    <a:pt x="14911" y="36"/>
                    <a:pt x="14711" y="103"/>
                    <a:pt x="14611" y="237"/>
                  </a:cubicBezTo>
                  <a:lnTo>
                    <a:pt x="12609" y="2205"/>
                  </a:lnTo>
                  <a:cubicBezTo>
                    <a:pt x="12476" y="2338"/>
                    <a:pt x="12309" y="2405"/>
                    <a:pt x="12142" y="2405"/>
                  </a:cubicBezTo>
                  <a:lnTo>
                    <a:pt x="701" y="2405"/>
                  </a:lnTo>
                  <a:cubicBezTo>
                    <a:pt x="334" y="2405"/>
                    <a:pt x="0" y="2705"/>
                    <a:pt x="0" y="3105"/>
                  </a:cubicBezTo>
                  <a:lnTo>
                    <a:pt x="67" y="11144"/>
                  </a:lnTo>
                  <a:cubicBezTo>
                    <a:pt x="67" y="11545"/>
                    <a:pt x="400" y="11845"/>
                    <a:pt x="767" y="11845"/>
                  </a:cubicBezTo>
                  <a:lnTo>
                    <a:pt x="19347" y="11712"/>
                  </a:lnTo>
                  <a:cubicBezTo>
                    <a:pt x="19714" y="11712"/>
                    <a:pt x="20014" y="11411"/>
                    <a:pt x="20048" y="11044"/>
                  </a:cubicBezTo>
                  <a:lnTo>
                    <a:pt x="20615" y="704"/>
                  </a:lnTo>
                  <a:cubicBezTo>
                    <a:pt x="20615" y="322"/>
                    <a:pt x="20311" y="1"/>
                    <a:pt x="19965"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8" name="Google Shape;2008;p56"/>
            <p:cNvSpPr/>
            <p:nvPr/>
          </p:nvSpPr>
          <p:spPr>
            <a:xfrm>
              <a:off x="5267275" y="4517850"/>
              <a:ext cx="509550" cy="306900"/>
            </a:xfrm>
            <a:custGeom>
              <a:rect b="b" l="l" r="r" t="t"/>
              <a:pathLst>
                <a:path extrusionOk="0" h="12276" w="20382">
                  <a:moveTo>
                    <a:pt x="20281" y="0"/>
                  </a:moveTo>
                  <a:lnTo>
                    <a:pt x="0" y="167"/>
                  </a:lnTo>
                  <a:lnTo>
                    <a:pt x="100" y="12276"/>
                  </a:lnTo>
                  <a:lnTo>
                    <a:pt x="20381" y="12142"/>
                  </a:lnTo>
                  <a:lnTo>
                    <a:pt x="20281"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9" name="Google Shape;2009;p56"/>
            <p:cNvSpPr/>
            <p:nvPr/>
          </p:nvSpPr>
          <p:spPr>
            <a:xfrm>
              <a:off x="5233900" y="4532025"/>
              <a:ext cx="582125" cy="343600"/>
            </a:xfrm>
            <a:custGeom>
              <a:rect b="b" l="l" r="r" t="t"/>
              <a:pathLst>
                <a:path extrusionOk="0" h="13744" w="23285">
                  <a:moveTo>
                    <a:pt x="22817" y="0"/>
                  </a:moveTo>
                  <a:lnTo>
                    <a:pt x="468" y="167"/>
                  </a:lnTo>
                  <a:cubicBezTo>
                    <a:pt x="201" y="167"/>
                    <a:pt x="1" y="401"/>
                    <a:pt x="34" y="667"/>
                  </a:cubicBezTo>
                  <a:lnTo>
                    <a:pt x="1135" y="13310"/>
                  </a:lnTo>
                  <a:cubicBezTo>
                    <a:pt x="1135" y="13543"/>
                    <a:pt x="1335" y="13743"/>
                    <a:pt x="1569" y="13743"/>
                  </a:cubicBezTo>
                  <a:lnTo>
                    <a:pt x="21349" y="13577"/>
                  </a:lnTo>
                  <a:cubicBezTo>
                    <a:pt x="21583" y="13577"/>
                    <a:pt x="21783" y="13410"/>
                    <a:pt x="21783" y="13176"/>
                  </a:cubicBezTo>
                  <a:lnTo>
                    <a:pt x="23251" y="501"/>
                  </a:lnTo>
                  <a:cubicBezTo>
                    <a:pt x="23284" y="234"/>
                    <a:pt x="23084" y="0"/>
                    <a:pt x="22817"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0" name="Google Shape;2010;p56"/>
            <p:cNvSpPr/>
            <p:nvPr/>
          </p:nvSpPr>
          <p:spPr>
            <a:xfrm>
              <a:off x="5404025" y="4442800"/>
              <a:ext cx="515400" cy="296050"/>
            </a:xfrm>
            <a:custGeom>
              <a:rect b="b" l="l" r="r" t="t"/>
              <a:pathLst>
                <a:path extrusionOk="0" h="11842" w="20616">
                  <a:moveTo>
                    <a:pt x="19882" y="0"/>
                  </a:moveTo>
                  <a:lnTo>
                    <a:pt x="15078" y="33"/>
                  </a:lnTo>
                  <a:cubicBezTo>
                    <a:pt x="14911" y="33"/>
                    <a:pt x="14711" y="133"/>
                    <a:pt x="14578" y="267"/>
                  </a:cubicBezTo>
                  <a:lnTo>
                    <a:pt x="12610" y="2235"/>
                  </a:lnTo>
                  <a:cubicBezTo>
                    <a:pt x="12476" y="2335"/>
                    <a:pt x="12309" y="2435"/>
                    <a:pt x="12143" y="2435"/>
                  </a:cubicBezTo>
                  <a:lnTo>
                    <a:pt x="701" y="2435"/>
                  </a:lnTo>
                  <a:cubicBezTo>
                    <a:pt x="301" y="2435"/>
                    <a:pt x="1" y="2735"/>
                    <a:pt x="1" y="3136"/>
                  </a:cubicBezTo>
                  <a:lnTo>
                    <a:pt x="67" y="11175"/>
                  </a:lnTo>
                  <a:cubicBezTo>
                    <a:pt x="67" y="11542"/>
                    <a:pt x="368" y="11842"/>
                    <a:pt x="768" y="11842"/>
                  </a:cubicBezTo>
                  <a:lnTo>
                    <a:pt x="19348" y="11708"/>
                  </a:lnTo>
                  <a:cubicBezTo>
                    <a:pt x="19715" y="11708"/>
                    <a:pt x="20015" y="11442"/>
                    <a:pt x="20048" y="11075"/>
                  </a:cubicBezTo>
                  <a:lnTo>
                    <a:pt x="20582" y="734"/>
                  </a:lnTo>
                  <a:cubicBezTo>
                    <a:pt x="20615" y="334"/>
                    <a:pt x="20282" y="0"/>
                    <a:pt x="19882"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1" name="Google Shape;2011;p56"/>
            <p:cNvSpPr/>
            <p:nvPr/>
          </p:nvSpPr>
          <p:spPr>
            <a:xfrm>
              <a:off x="5404025" y="4442800"/>
              <a:ext cx="515400" cy="296050"/>
            </a:xfrm>
            <a:custGeom>
              <a:rect b="b" l="l" r="r" t="t"/>
              <a:pathLst>
                <a:path extrusionOk="0" h="11842" w="20616">
                  <a:moveTo>
                    <a:pt x="19882" y="0"/>
                  </a:moveTo>
                  <a:lnTo>
                    <a:pt x="15078" y="33"/>
                  </a:lnTo>
                  <a:cubicBezTo>
                    <a:pt x="14911" y="33"/>
                    <a:pt x="14711" y="133"/>
                    <a:pt x="14578" y="267"/>
                  </a:cubicBezTo>
                  <a:lnTo>
                    <a:pt x="12610" y="2235"/>
                  </a:lnTo>
                  <a:cubicBezTo>
                    <a:pt x="12476" y="2335"/>
                    <a:pt x="12309" y="2435"/>
                    <a:pt x="12143" y="2435"/>
                  </a:cubicBezTo>
                  <a:lnTo>
                    <a:pt x="701" y="2435"/>
                  </a:lnTo>
                  <a:cubicBezTo>
                    <a:pt x="301" y="2435"/>
                    <a:pt x="1" y="2735"/>
                    <a:pt x="1" y="3136"/>
                  </a:cubicBezTo>
                  <a:lnTo>
                    <a:pt x="67" y="11175"/>
                  </a:lnTo>
                  <a:cubicBezTo>
                    <a:pt x="67" y="11542"/>
                    <a:pt x="368" y="11842"/>
                    <a:pt x="768" y="11842"/>
                  </a:cubicBezTo>
                  <a:lnTo>
                    <a:pt x="19348" y="11708"/>
                  </a:lnTo>
                  <a:cubicBezTo>
                    <a:pt x="19715" y="11708"/>
                    <a:pt x="20015" y="11442"/>
                    <a:pt x="20048" y="11075"/>
                  </a:cubicBezTo>
                  <a:lnTo>
                    <a:pt x="20582" y="734"/>
                  </a:lnTo>
                  <a:cubicBezTo>
                    <a:pt x="20615" y="334"/>
                    <a:pt x="20282" y="0"/>
                    <a:pt x="19882"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2" name="Google Shape;2012;p56"/>
            <p:cNvSpPr/>
            <p:nvPr/>
          </p:nvSpPr>
          <p:spPr>
            <a:xfrm>
              <a:off x="5404025" y="4469475"/>
              <a:ext cx="509550" cy="306900"/>
            </a:xfrm>
            <a:custGeom>
              <a:rect b="b" l="l" r="r" t="t"/>
              <a:pathLst>
                <a:path extrusionOk="0" h="12276" w="20382">
                  <a:moveTo>
                    <a:pt x="20282" y="0"/>
                  </a:moveTo>
                  <a:lnTo>
                    <a:pt x="1" y="134"/>
                  </a:lnTo>
                  <a:lnTo>
                    <a:pt x="67" y="12276"/>
                  </a:lnTo>
                  <a:lnTo>
                    <a:pt x="20382" y="12109"/>
                  </a:lnTo>
                  <a:lnTo>
                    <a:pt x="20282"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3" name="Google Shape;2013;p56"/>
            <p:cNvSpPr/>
            <p:nvPr/>
          </p:nvSpPr>
          <p:spPr>
            <a:xfrm>
              <a:off x="5370675" y="4483650"/>
              <a:ext cx="582100" cy="342775"/>
            </a:xfrm>
            <a:custGeom>
              <a:rect b="b" l="l" r="r" t="t"/>
              <a:pathLst>
                <a:path extrusionOk="0" h="13711" w="23284">
                  <a:moveTo>
                    <a:pt x="22783" y="1"/>
                  </a:moveTo>
                  <a:lnTo>
                    <a:pt x="467" y="167"/>
                  </a:lnTo>
                  <a:cubicBezTo>
                    <a:pt x="201" y="167"/>
                    <a:pt x="0" y="401"/>
                    <a:pt x="34" y="668"/>
                  </a:cubicBezTo>
                  <a:lnTo>
                    <a:pt x="1101" y="13310"/>
                  </a:lnTo>
                  <a:cubicBezTo>
                    <a:pt x="1135" y="13544"/>
                    <a:pt x="1335" y="13710"/>
                    <a:pt x="1568" y="13710"/>
                  </a:cubicBezTo>
                  <a:lnTo>
                    <a:pt x="21349" y="13577"/>
                  </a:lnTo>
                  <a:cubicBezTo>
                    <a:pt x="21583" y="13577"/>
                    <a:pt x="21783" y="13410"/>
                    <a:pt x="21783" y="13177"/>
                  </a:cubicBezTo>
                  <a:lnTo>
                    <a:pt x="23250" y="501"/>
                  </a:lnTo>
                  <a:cubicBezTo>
                    <a:pt x="23284" y="234"/>
                    <a:pt x="23050" y="1"/>
                    <a:pt x="22783"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4" name="Google Shape;2014;p56"/>
            <p:cNvSpPr/>
            <p:nvPr/>
          </p:nvSpPr>
          <p:spPr>
            <a:xfrm>
              <a:off x="5370675" y="4483650"/>
              <a:ext cx="582100" cy="342775"/>
            </a:xfrm>
            <a:custGeom>
              <a:rect b="b" l="l" r="r" t="t"/>
              <a:pathLst>
                <a:path extrusionOk="0" h="13711" w="23284">
                  <a:moveTo>
                    <a:pt x="22783" y="1"/>
                  </a:moveTo>
                  <a:lnTo>
                    <a:pt x="467" y="167"/>
                  </a:lnTo>
                  <a:cubicBezTo>
                    <a:pt x="201" y="167"/>
                    <a:pt x="0" y="401"/>
                    <a:pt x="34" y="668"/>
                  </a:cubicBezTo>
                  <a:lnTo>
                    <a:pt x="1101" y="13310"/>
                  </a:lnTo>
                  <a:cubicBezTo>
                    <a:pt x="1135" y="13544"/>
                    <a:pt x="1335" y="13710"/>
                    <a:pt x="1568" y="13710"/>
                  </a:cubicBezTo>
                  <a:lnTo>
                    <a:pt x="21349" y="13577"/>
                  </a:lnTo>
                  <a:cubicBezTo>
                    <a:pt x="21583" y="13577"/>
                    <a:pt x="21783" y="13410"/>
                    <a:pt x="21783" y="13177"/>
                  </a:cubicBezTo>
                  <a:lnTo>
                    <a:pt x="23250" y="501"/>
                  </a:lnTo>
                  <a:cubicBezTo>
                    <a:pt x="23284" y="234"/>
                    <a:pt x="23050" y="1"/>
                    <a:pt x="22783"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5" name="Google Shape;2015;p56"/>
            <p:cNvSpPr/>
            <p:nvPr/>
          </p:nvSpPr>
          <p:spPr>
            <a:xfrm>
              <a:off x="5557475" y="4503675"/>
              <a:ext cx="516225" cy="296050"/>
            </a:xfrm>
            <a:custGeom>
              <a:rect b="b" l="l" r="r" t="t"/>
              <a:pathLst>
                <a:path extrusionOk="0" h="11842" w="20649">
                  <a:moveTo>
                    <a:pt x="19915" y="0"/>
                  </a:moveTo>
                  <a:lnTo>
                    <a:pt x="15078" y="33"/>
                  </a:lnTo>
                  <a:cubicBezTo>
                    <a:pt x="14911" y="33"/>
                    <a:pt x="14744" y="100"/>
                    <a:pt x="14611" y="234"/>
                  </a:cubicBezTo>
                  <a:lnTo>
                    <a:pt x="12643" y="2202"/>
                  </a:lnTo>
                  <a:cubicBezTo>
                    <a:pt x="12509" y="2335"/>
                    <a:pt x="12309" y="2402"/>
                    <a:pt x="12142" y="2402"/>
                  </a:cubicBezTo>
                  <a:lnTo>
                    <a:pt x="701" y="2402"/>
                  </a:lnTo>
                  <a:cubicBezTo>
                    <a:pt x="334" y="2402"/>
                    <a:pt x="0" y="2735"/>
                    <a:pt x="34" y="3102"/>
                  </a:cubicBezTo>
                  <a:lnTo>
                    <a:pt x="100" y="11141"/>
                  </a:lnTo>
                  <a:cubicBezTo>
                    <a:pt x="100" y="11542"/>
                    <a:pt x="401" y="11842"/>
                    <a:pt x="801" y="11842"/>
                  </a:cubicBezTo>
                  <a:lnTo>
                    <a:pt x="19381" y="11709"/>
                  </a:lnTo>
                  <a:cubicBezTo>
                    <a:pt x="19748" y="11709"/>
                    <a:pt x="20048" y="11408"/>
                    <a:pt x="20048" y="11041"/>
                  </a:cubicBezTo>
                  <a:lnTo>
                    <a:pt x="20615" y="734"/>
                  </a:lnTo>
                  <a:cubicBezTo>
                    <a:pt x="20649" y="300"/>
                    <a:pt x="20315" y="0"/>
                    <a:pt x="19915"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6" name="Google Shape;2016;p56"/>
            <p:cNvSpPr/>
            <p:nvPr/>
          </p:nvSpPr>
          <p:spPr>
            <a:xfrm>
              <a:off x="5557475" y="4529525"/>
              <a:ext cx="509550" cy="306900"/>
            </a:xfrm>
            <a:custGeom>
              <a:rect b="b" l="l" r="r" t="t"/>
              <a:pathLst>
                <a:path extrusionOk="0" h="12276" w="20382">
                  <a:moveTo>
                    <a:pt x="20315" y="0"/>
                  </a:moveTo>
                  <a:lnTo>
                    <a:pt x="0" y="167"/>
                  </a:lnTo>
                  <a:lnTo>
                    <a:pt x="100" y="12276"/>
                  </a:lnTo>
                  <a:lnTo>
                    <a:pt x="20382" y="12142"/>
                  </a:lnTo>
                  <a:lnTo>
                    <a:pt x="20315"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7" name="Google Shape;2017;p56"/>
            <p:cNvSpPr/>
            <p:nvPr/>
          </p:nvSpPr>
          <p:spPr>
            <a:xfrm>
              <a:off x="5524950" y="4543700"/>
              <a:ext cx="582100" cy="342775"/>
            </a:xfrm>
            <a:custGeom>
              <a:rect b="b" l="l" r="r" t="t"/>
              <a:pathLst>
                <a:path extrusionOk="0" h="13711" w="23284">
                  <a:moveTo>
                    <a:pt x="22783" y="0"/>
                  </a:moveTo>
                  <a:lnTo>
                    <a:pt x="467" y="167"/>
                  </a:lnTo>
                  <a:cubicBezTo>
                    <a:pt x="201" y="167"/>
                    <a:pt x="0" y="401"/>
                    <a:pt x="34" y="667"/>
                  </a:cubicBezTo>
                  <a:lnTo>
                    <a:pt x="1101" y="13310"/>
                  </a:lnTo>
                  <a:cubicBezTo>
                    <a:pt x="1135" y="13543"/>
                    <a:pt x="1301" y="13710"/>
                    <a:pt x="1568" y="13710"/>
                  </a:cubicBezTo>
                  <a:lnTo>
                    <a:pt x="21349" y="13577"/>
                  </a:lnTo>
                  <a:cubicBezTo>
                    <a:pt x="21549" y="13577"/>
                    <a:pt x="21749" y="13410"/>
                    <a:pt x="21783" y="13176"/>
                  </a:cubicBezTo>
                  <a:lnTo>
                    <a:pt x="23250" y="534"/>
                  </a:lnTo>
                  <a:cubicBezTo>
                    <a:pt x="23284" y="234"/>
                    <a:pt x="23050" y="0"/>
                    <a:pt x="22783"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8" name="Google Shape;2018;p56"/>
            <p:cNvSpPr/>
            <p:nvPr/>
          </p:nvSpPr>
          <p:spPr>
            <a:xfrm>
              <a:off x="5524950" y="4599575"/>
              <a:ext cx="633800" cy="439500"/>
            </a:xfrm>
            <a:custGeom>
              <a:rect b="b" l="l" r="r" t="t"/>
              <a:pathLst>
                <a:path extrusionOk="0" h="17580" w="25352">
                  <a:moveTo>
                    <a:pt x="15873" y="1866"/>
                  </a:moveTo>
                  <a:cubicBezTo>
                    <a:pt x="17581" y="1866"/>
                    <a:pt x="17581" y="4473"/>
                    <a:pt x="15873" y="4473"/>
                  </a:cubicBezTo>
                  <a:cubicBezTo>
                    <a:pt x="15842" y="4473"/>
                    <a:pt x="15811" y="4472"/>
                    <a:pt x="15778" y="4470"/>
                  </a:cubicBezTo>
                  <a:lnTo>
                    <a:pt x="9574" y="4470"/>
                  </a:lnTo>
                  <a:cubicBezTo>
                    <a:pt x="8873" y="4470"/>
                    <a:pt x="8273" y="3870"/>
                    <a:pt x="8273" y="3169"/>
                  </a:cubicBezTo>
                  <a:cubicBezTo>
                    <a:pt x="8273" y="2469"/>
                    <a:pt x="8873" y="1868"/>
                    <a:pt x="9574" y="1868"/>
                  </a:cubicBezTo>
                  <a:lnTo>
                    <a:pt x="15778" y="1868"/>
                  </a:lnTo>
                  <a:cubicBezTo>
                    <a:pt x="15811" y="1866"/>
                    <a:pt x="15842" y="1866"/>
                    <a:pt x="15873" y="1866"/>
                  </a:cubicBezTo>
                  <a:close/>
                  <a:moveTo>
                    <a:pt x="0" y="0"/>
                  </a:moveTo>
                  <a:lnTo>
                    <a:pt x="0" y="17579"/>
                  </a:lnTo>
                  <a:lnTo>
                    <a:pt x="25352" y="17579"/>
                  </a:lnTo>
                  <a:lnTo>
                    <a:pt x="25352"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9" name="Google Shape;2019;p56"/>
            <p:cNvSpPr/>
            <p:nvPr/>
          </p:nvSpPr>
          <p:spPr>
            <a:xfrm>
              <a:off x="5183875" y="4599575"/>
              <a:ext cx="341100" cy="439500"/>
            </a:xfrm>
            <a:custGeom>
              <a:rect b="b" l="l" r="r" t="t"/>
              <a:pathLst>
                <a:path extrusionOk="0" h="17580" w="13644">
                  <a:moveTo>
                    <a:pt x="0" y="0"/>
                  </a:moveTo>
                  <a:lnTo>
                    <a:pt x="0" y="17579"/>
                  </a:lnTo>
                  <a:lnTo>
                    <a:pt x="13643" y="17579"/>
                  </a:lnTo>
                  <a:lnTo>
                    <a:pt x="13643"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0" name="Google Shape;2020;p56"/>
            <p:cNvSpPr/>
            <p:nvPr/>
          </p:nvSpPr>
          <p:spPr>
            <a:xfrm>
              <a:off x="3742850" y="4707150"/>
              <a:ext cx="430325" cy="332750"/>
            </a:xfrm>
            <a:custGeom>
              <a:rect b="b" l="l" r="r" t="t"/>
              <a:pathLst>
                <a:path extrusionOk="0" h="13310" w="17213">
                  <a:moveTo>
                    <a:pt x="9874" y="0"/>
                  </a:moveTo>
                  <a:lnTo>
                    <a:pt x="8573" y="7639"/>
                  </a:lnTo>
                  <a:cubicBezTo>
                    <a:pt x="8573" y="7639"/>
                    <a:pt x="367" y="8840"/>
                    <a:pt x="0" y="10241"/>
                  </a:cubicBezTo>
                  <a:lnTo>
                    <a:pt x="14677" y="13310"/>
                  </a:lnTo>
                  <a:lnTo>
                    <a:pt x="17213" y="1535"/>
                  </a:lnTo>
                  <a:lnTo>
                    <a:pt x="9874"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1" name="Google Shape;2021;p56"/>
            <p:cNvSpPr/>
            <p:nvPr/>
          </p:nvSpPr>
          <p:spPr>
            <a:xfrm>
              <a:off x="4050575" y="4903825"/>
              <a:ext cx="33375" cy="29125"/>
            </a:xfrm>
            <a:custGeom>
              <a:rect b="b" l="l" r="r" t="t"/>
              <a:pathLst>
                <a:path extrusionOk="0" h="1165" w="1335">
                  <a:moveTo>
                    <a:pt x="661" y="0"/>
                  </a:moveTo>
                  <a:cubicBezTo>
                    <a:pt x="461" y="0"/>
                    <a:pt x="273" y="102"/>
                    <a:pt x="167" y="272"/>
                  </a:cubicBezTo>
                  <a:cubicBezTo>
                    <a:pt x="0" y="606"/>
                    <a:pt x="133" y="973"/>
                    <a:pt x="434" y="1106"/>
                  </a:cubicBezTo>
                  <a:cubicBezTo>
                    <a:pt x="521" y="1145"/>
                    <a:pt x="612" y="1164"/>
                    <a:pt x="699" y="1164"/>
                  </a:cubicBezTo>
                  <a:cubicBezTo>
                    <a:pt x="912" y="1164"/>
                    <a:pt x="1106" y="1052"/>
                    <a:pt x="1201" y="840"/>
                  </a:cubicBezTo>
                  <a:cubicBezTo>
                    <a:pt x="1334" y="539"/>
                    <a:pt x="1201" y="239"/>
                    <a:pt x="934" y="72"/>
                  </a:cubicBezTo>
                  <a:lnTo>
                    <a:pt x="934" y="72"/>
                  </a:lnTo>
                  <a:lnTo>
                    <a:pt x="1001" y="106"/>
                  </a:lnTo>
                  <a:cubicBezTo>
                    <a:pt x="892" y="33"/>
                    <a:pt x="774" y="0"/>
                    <a:pt x="66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2" name="Google Shape;2022;p56"/>
            <p:cNvSpPr/>
            <p:nvPr/>
          </p:nvSpPr>
          <p:spPr>
            <a:xfrm>
              <a:off x="3742000" y="4947325"/>
              <a:ext cx="372800" cy="92575"/>
            </a:xfrm>
            <a:custGeom>
              <a:rect b="b" l="l" r="r" t="t"/>
              <a:pathLst>
                <a:path extrusionOk="0" h="3703" w="14912">
                  <a:moveTo>
                    <a:pt x="735" y="0"/>
                  </a:moveTo>
                  <a:cubicBezTo>
                    <a:pt x="735" y="0"/>
                    <a:pt x="34" y="167"/>
                    <a:pt x="1" y="634"/>
                  </a:cubicBezTo>
                  <a:lnTo>
                    <a:pt x="14711" y="3703"/>
                  </a:lnTo>
                  <a:lnTo>
                    <a:pt x="14912" y="2502"/>
                  </a:lnTo>
                  <a:lnTo>
                    <a:pt x="7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3" name="Google Shape;2023;p56"/>
            <p:cNvSpPr/>
            <p:nvPr/>
          </p:nvSpPr>
          <p:spPr>
            <a:xfrm>
              <a:off x="3951325" y="4893925"/>
              <a:ext cx="30875" cy="28450"/>
            </a:xfrm>
            <a:custGeom>
              <a:rect b="b" l="l" r="r" t="t"/>
              <a:pathLst>
                <a:path extrusionOk="0" h="1138" w="1235">
                  <a:moveTo>
                    <a:pt x="104" y="1"/>
                  </a:moveTo>
                  <a:cubicBezTo>
                    <a:pt x="39" y="1"/>
                    <a:pt x="1" y="15"/>
                    <a:pt x="1" y="35"/>
                  </a:cubicBezTo>
                  <a:cubicBezTo>
                    <a:pt x="1" y="101"/>
                    <a:pt x="334" y="201"/>
                    <a:pt x="634" y="502"/>
                  </a:cubicBezTo>
                  <a:cubicBezTo>
                    <a:pt x="954" y="789"/>
                    <a:pt x="1059" y="1138"/>
                    <a:pt x="1126" y="1138"/>
                  </a:cubicBezTo>
                  <a:cubicBezTo>
                    <a:pt x="1129" y="1138"/>
                    <a:pt x="1132" y="1137"/>
                    <a:pt x="1135" y="1135"/>
                  </a:cubicBezTo>
                  <a:cubicBezTo>
                    <a:pt x="1235" y="1135"/>
                    <a:pt x="1201" y="702"/>
                    <a:pt x="834" y="335"/>
                  </a:cubicBezTo>
                  <a:cubicBezTo>
                    <a:pt x="554" y="78"/>
                    <a:pt x="257" y="1"/>
                    <a:pt x="10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4" name="Google Shape;2024;p56"/>
            <p:cNvSpPr/>
            <p:nvPr/>
          </p:nvSpPr>
          <p:spPr>
            <a:xfrm>
              <a:off x="3908800" y="4901825"/>
              <a:ext cx="22300" cy="33050"/>
            </a:xfrm>
            <a:custGeom>
              <a:rect b="b" l="l" r="r" t="t"/>
              <a:pathLst>
                <a:path extrusionOk="0" h="1322" w="892">
                  <a:moveTo>
                    <a:pt x="71" y="0"/>
                  </a:moveTo>
                  <a:cubicBezTo>
                    <a:pt x="47" y="0"/>
                    <a:pt x="34" y="7"/>
                    <a:pt x="34" y="19"/>
                  </a:cubicBezTo>
                  <a:cubicBezTo>
                    <a:pt x="0" y="86"/>
                    <a:pt x="301" y="286"/>
                    <a:pt x="434" y="619"/>
                  </a:cubicBezTo>
                  <a:cubicBezTo>
                    <a:pt x="601" y="986"/>
                    <a:pt x="634" y="1320"/>
                    <a:pt x="701" y="1320"/>
                  </a:cubicBezTo>
                  <a:cubicBezTo>
                    <a:pt x="703" y="1321"/>
                    <a:pt x="706" y="1322"/>
                    <a:pt x="709" y="1322"/>
                  </a:cubicBezTo>
                  <a:cubicBezTo>
                    <a:pt x="777" y="1322"/>
                    <a:pt x="892" y="935"/>
                    <a:pt x="667" y="486"/>
                  </a:cubicBezTo>
                  <a:cubicBezTo>
                    <a:pt x="477" y="132"/>
                    <a:pt x="175" y="0"/>
                    <a:pt x="7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5" name="Google Shape;2025;p56"/>
            <p:cNvSpPr/>
            <p:nvPr/>
          </p:nvSpPr>
          <p:spPr>
            <a:xfrm>
              <a:off x="3869600" y="4910350"/>
              <a:ext cx="14075" cy="33725"/>
            </a:xfrm>
            <a:custGeom>
              <a:rect b="b" l="l" r="r" t="t"/>
              <a:pathLst>
                <a:path extrusionOk="0" h="1349" w="563">
                  <a:moveTo>
                    <a:pt x="46" y="0"/>
                  </a:moveTo>
                  <a:cubicBezTo>
                    <a:pt x="38" y="0"/>
                    <a:pt x="34" y="4"/>
                    <a:pt x="34" y="11"/>
                  </a:cubicBezTo>
                  <a:cubicBezTo>
                    <a:pt x="1" y="45"/>
                    <a:pt x="134" y="312"/>
                    <a:pt x="234" y="645"/>
                  </a:cubicBezTo>
                  <a:cubicBezTo>
                    <a:pt x="301" y="1012"/>
                    <a:pt x="267" y="1312"/>
                    <a:pt x="334" y="1346"/>
                  </a:cubicBezTo>
                  <a:cubicBezTo>
                    <a:pt x="337" y="1347"/>
                    <a:pt x="340" y="1348"/>
                    <a:pt x="344" y="1348"/>
                  </a:cubicBezTo>
                  <a:cubicBezTo>
                    <a:pt x="416" y="1348"/>
                    <a:pt x="563" y="1025"/>
                    <a:pt x="468" y="612"/>
                  </a:cubicBezTo>
                  <a:cubicBezTo>
                    <a:pt x="379" y="227"/>
                    <a:pt x="106" y="0"/>
                    <a:pt x="4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6" name="Google Shape;2026;p56"/>
            <p:cNvSpPr/>
            <p:nvPr/>
          </p:nvSpPr>
          <p:spPr>
            <a:xfrm>
              <a:off x="3963225" y="4848500"/>
              <a:ext cx="39000" cy="14100"/>
            </a:xfrm>
            <a:custGeom>
              <a:rect b="b" l="l" r="r" t="t"/>
              <a:pathLst>
                <a:path extrusionOk="0" h="564" w="1560">
                  <a:moveTo>
                    <a:pt x="486" y="0"/>
                  </a:moveTo>
                  <a:cubicBezTo>
                    <a:pt x="189" y="0"/>
                    <a:pt x="1" y="102"/>
                    <a:pt x="25" y="150"/>
                  </a:cubicBezTo>
                  <a:cubicBezTo>
                    <a:pt x="25" y="217"/>
                    <a:pt x="392" y="184"/>
                    <a:pt x="792" y="284"/>
                  </a:cubicBezTo>
                  <a:cubicBezTo>
                    <a:pt x="1138" y="399"/>
                    <a:pt x="1409" y="564"/>
                    <a:pt x="1498" y="564"/>
                  </a:cubicBezTo>
                  <a:cubicBezTo>
                    <a:pt x="1512" y="564"/>
                    <a:pt x="1521" y="560"/>
                    <a:pt x="1526" y="551"/>
                  </a:cubicBezTo>
                  <a:cubicBezTo>
                    <a:pt x="1559" y="484"/>
                    <a:pt x="1326" y="184"/>
                    <a:pt x="859" y="50"/>
                  </a:cubicBezTo>
                  <a:cubicBezTo>
                    <a:pt x="723" y="14"/>
                    <a:pt x="597" y="0"/>
                    <a:pt x="48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7" name="Google Shape;2027;p56"/>
            <p:cNvSpPr/>
            <p:nvPr/>
          </p:nvSpPr>
          <p:spPr>
            <a:xfrm>
              <a:off x="3977175" y="4744675"/>
              <a:ext cx="187650" cy="70900"/>
            </a:xfrm>
            <a:custGeom>
              <a:rect b="b" l="l" r="r" t="t"/>
              <a:pathLst>
                <a:path extrusionOk="0" h="2836" w="7506">
                  <a:moveTo>
                    <a:pt x="234" y="0"/>
                  </a:moveTo>
                  <a:lnTo>
                    <a:pt x="1" y="1368"/>
                  </a:lnTo>
                  <a:lnTo>
                    <a:pt x="7239" y="2836"/>
                  </a:lnTo>
                  <a:lnTo>
                    <a:pt x="7506" y="1602"/>
                  </a:lnTo>
                  <a:lnTo>
                    <a:pt x="23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8" name="Google Shape;2028;p56"/>
            <p:cNvSpPr/>
            <p:nvPr/>
          </p:nvSpPr>
          <p:spPr>
            <a:xfrm>
              <a:off x="3971350" y="4793050"/>
              <a:ext cx="61725" cy="24425"/>
            </a:xfrm>
            <a:custGeom>
              <a:rect b="b" l="l" r="r" t="t"/>
              <a:pathLst>
                <a:path extrusionOk="0" h="977" w="2469">
                  <a:moveTo>
                    <a:pt x="1835" y="267"/>
                  </a:moveTo>
                  <a:cubicBezTo>
                    <a:pt x="2002" y="267"/>
                    <a:pt x="2135" y="300"/>
                    <a:pt x="2168" y="367"/>
                  </a:cubicBezTo>
                  <a:cubicBezTo>
                    <a:pt x="2202" y="434"/>
                    <a:pt x="2168" y="400"/>
                    <a:pt x="2135" y="434"/>
                  </a:cubicBezTo>
                  <a:cubicBezTo>
                    <a:pt x="2068" y="467"/>
                    <a:pt x="2002" y="500"/>
                    <a:pt x="1935" y="534"/>
                  </a:cubicBezTo>
                  <a:cubicBezTo>
                    <a:pt x="1801" y="601"/>
                    <a:pt x="1668" y="634"/>
                    <a:pt x="1535" y="667"/>
                  </a:cubicBezTo>
                  <a:cubicBezTo>
                    <a:pt x="1268" y="734"/>
                    <a:pt x="1001" y="767"/>
                    <a:pt x="734" y="801"/>
                  </a:cubicBezTo>
                  <a:cubicBezTo>
                    <a:pt x="551" y="801"/>
                    <a:pt x="347" y="801"/>
                    <a:pt x="155" y="817"/>
                  </a:cubicBezTo>
                  <a:lnTo>
                    <a:pt x="155" y="817"/>
                  </a:lnTo>
                  <a:cubicBezTo>
                    <a:pt x="269" y="749"/>
                    <a:pt x="441" y="647"/>
                    <a:pt x="667" y="534"/>
                  </a:cubicBezTo>
                  <a:cubicBezTo>
                    <a:pt x="901" y="434"/>
                    <a:pt x="1134" y="334"/>
                    <a:pt x="1401" y="300"/>
                  </a:cubicBezTo>
                  <a:cubicBezTo>
                    <a:pt x="1535" y="267"/>
                    <a:pt x="1701" y="267"/>
                    <a:pt x="1835" y="267"/>
                  </a:cubicBezTo>
                  <a:close/>
                  <a:moveTo>
                    <a:pt x="1835" y="0"/>
                  </a:moveTo>
                  <a:cubicBezTo>
                    <a:pt x="1668" y="33"/>
                    <a:pt x="1501" y="33"/>
                    <a:pt x="1334" y="67"/>
                  </a:cubicBezTo>
                  <a:cubicBezTo>
                    <a:pt x="1068" y="134"/>
                    <a:pt x="801" y="234"/>
                    <a:pt x="567" y="367"/>
                  </a:cubicBezTo>
                  <a:cubicBezTo>
                    <a:pt x="280" y="559"/>
                    <a:pt x="113" y="733"/>
                    <a:pt x="41" y="829"/>
                  </a:cubicBezTo>
                  <a:lnTo>
                    <a:pt x="41" y="829"/>
                  </a:lnTo>
                  <a:cubicBezTo>
                    <a:pt x="28" y="830"/>
                    <a:pt x="14" y="832"/>
                    <a:pt x="0" y="834"/>
                  </a:cubicBezTo>
                  <a:cubicBezTo>
                    <a:pt x="10" y="838"/>
                    <a:pt x="19" y="842"/>
                    <a:pt x="29" y="846"/>
                  </a:cubicBezTo>
                  <a:lnTo>
                    <a:pt x="29" y="846"/>
                  </a:lnTo>
                  <a:cubicBezTo>
                    <a:pt x="9" y="874"/>
                    <a:pt x="0" y="893"/>
                    <a:pt x="0" y="901"/>
                  </a:cubicBezTo>
                  <a:cubicBezTo>
                    <a:pt x="9" y="901"/>
                    <a:pt x="34" y="888"/>
                    <a:pt x="74" y="865"/>
                  </a:cubicBezTo>
                  <a:lnTo>
                    <a:pt x="74" y="865"/>
                  </a:lnTo>
                  <a:cubicBezTo>
                    <a:pt x="242" y="931"/>
                    <a:pt x="411" y="976"/>
                    <a:pt x="595" y="976"/>
                  </a:cubicBezTo>
                  <a:cubicBezTo>
                    <a:pt x="640" y="976"/>
                    <a:pt x="687" y="973"/>
                    <a:pt x="734" y="967"/>
                  </a:cubicBezTo>
                  <a:cubicBezTo>
                    <a:pt x="1001" y="967"/>
                    <a:pt x="1301" y="967"/>
                    <a:pt x="1568" y="901"/>
                  </a:cubicBezTo>
                  <a:cubicBezTo>
                    <a:pt x="1735" y="867"/>
                    <a:pt x="1868" y="834"/>
                    <a:pt x="2035" y="767"/>
                  </a:cubicBezTo>
                  <a:cubicBezTo>
                    <a:pt x="2135" y="734"/>
                    <a:pt x="2202" y="701"/>
                    <a:pt x="2268" y="634"/>
                  </a:cubicBezTo>
                  <a:cubicBezTo>
                    <a:pt x="2402" y="567"/>
                    <a:pt x="2469" y="400"/>
                    <a:pt x="2402" y="267"/>
                  </a:cubicBezTo>
                  <a:cubicBezTo>
                    <a:pt x="2335" y="134"/>
                    <a:pt x="2235" y="67"/>
                    <a:pt x="2102" y="33"/>
                  </a:cubicBezTo>
                  <a:cubicBezTo>
                    <a:pt x="2035" y="0"/>
                    <a:pt x="1935" y="0"/>
                    <a:pt x="18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9" name="Google Shape;2029;p56"/>
            <p:cNvSpPr/>
            <p:nvPr/>
          </p:nvSpPr>
          <p:spPr>
            <a:xfrm>
              <a:off x="3956325" y="4755200"/>
              <a:ext cx="28375" cy="61225"/>
            </a:xfrm>
            <a:custGeom>
              <a:rect b="b" l="l" r="r" t="t"/>
              <a:pathLst>
                <a:path extrusionOk="0" h="2449" w="1135">
                  <a:moveTo>
                    <a:pt x="508" y="1"/>
                  </a:moveTo>
                  <a:cubicBezTo>
                    <a:pt x="408" y="1"/>
                    <a:pt x="319" y="45"/>
                    <a:pt x="268" y="146"/>
                  </a:cubicBezTo>
                  <a:cubicBezTo>
                    <a:pt x="201" y="213"/>
                    <a:pt x="167" y="313"/>
                    <a:pt x="134" y="380"/>
                  </a:cubicBezTo>
                  <a:cubicBezTo>
                    <a:pt x="67" y="547"/>
                    <a:pt x="34" y="714"/>
                    <a:pt x="34" y="880"/>
                  </a:cubicBezTo>
                  <a:cubicBezTo>
                    <a:pt x="1" y="1181"/>
                    <a:pt x="67" y="1447"/>
                    <a:pt x="167" y="1714"/>
                  </a:cubicBezTo>
                  <a:cubicBezTo>
                    <a:pt x="379" y="2137"/>
                    <a:pt x="617" y="2286"/>
                    <a:pt x="661" y="2286"/>
                  </a:cubicBezTo>
                  <a:cubicBezTo>
                    <a:pt x="665" y="2286"/>
                    <a:pt x="668" y="2284"/>
                    <a:pt x="668" y="2281"/>
                  </a:cubicBezTo>
                  <a:cubicBezTo>
                    <a:pt x="701" y="2281"/>
                    <a:pt x="501" y="2081"/>
                    <a:pt x="334" y="1648"/>
                  </a:cubicBezTo>
                  <a:cubicBezTo>
                    <a:pt x="268" y="1414"/>
                    <a:pt x="234" y="1181"/>
                    <a:pt x="268" y="914"/>
                  </a:cubicBezTo>
                  <a:cubicBezTo>
                    <a:pt x="268" y="780"/>
                    <a:pt x="301" y="613"/>
                    <a:pt x="368" y="513"/>
                  </a:cubicBezTo>
                  <a:cubicBezTo>
                    <a:pt x="434" y="347"/>
                    <a:pt x="501" y="247"/>
                    <a:pt x="568" y="247"/>
                  </a:cubicBezTo>
                  <a:cubicBezTo>
                    <a:pt x="601" y="280"/>
                    <a:pt x="735" y="413"/>
                    <a:pt x="768" y="547"/>
                  </a:cubicBezTo>
                  <a:cubicBezTo>
                    <a:pt x="801" y="714"/>
                    <a:pt x="835" y="847"/>
                    <a:pt x="868" y="980"/>
                  </a:cubicBezTo>
                  <a:cubicBezTo>
                    <a:pt x="901" y="1247"/>
                    <a:pt x="901" y="1514"/>
                    <a:pt x="868" y="1748"/>
                  </a:cubicBezTo>
                  <a:cubicBezTo>
                    <a:pt x="768" y="2181"/>
                    <a:pt x="634" y="2448"/>
                    <a:pt x="701" y="2448"/>
                  </a:cubicBezTo>
                  <a:cubicBezTo>
                    <a:pt x="868" y="2281"/>
                    <a:pt x="968" y="2048"/>
                    <a:pt x="1035" y="1781"/>
                  </a:cubicBezTo>
                  <a:cubicBezTo>
                    <a:pt x="1101" y="1514"/>
                    <a:pt x="1135" y="1247"/>
                    <a:pt x="1101" y="947"/>
                  </a:cubicBezTo>
                  <a:cubicBezTo>
                    <a:pt x="1068" y="780"/>
                    <a:pt x="1035" y="613"/>
                    <a:pt x="1001" y="480"/>
                  </a:cubicBezTo>
                  <a:cubicBezTo>
                    <a:pt x="968" y="247"/>
                    <a:pt x="801" y="80"/>
                    <a:pt x="601" y="13"/>
                  </a:cubicBezTo>
                  <a:cubicBezTo>
                    <a:pt x="570" y="5"/>
                    <a:pt x="538" y="1"/>
                    <a:pt x="50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0" name="Google Shape;2030;p56"/>
            <p:cNvSpPr/>
            <p:nvPr/>
          </p:nvSpPr>
          <p:spPr>
            <a:xfrm>
              <a:off x="5018750" y="4602075"/>
              <a:ext cx="316925" cy="430325"/>
            </a:xfrm>
            <a:custGeom>
              <a:rect b="b" l="l" r="r" t="t"/>
              <a:pathLst>
                <a:path extrusionOk="0" h="17213" w="12677">
                  <a:moveTo>
                    <a:pt x="5405" y="0"/>
                  </a:moveTo>
                  <a:lnTo>
                    <a:pt x="1" y="4037"/>
                  </a:lnTo>
                  <a:lnTo>
                    <a:pt x="5004" y="9540"/>
                  </a:lnTo>
                  <a:lnTo>
                    <a:pt x="4804" y="15111"/>
                  </a:lnTo>
                  <a:cubicBezTo>
                    <a:pt x="2035" y="15845"/>
                    <a:pt x="1602" y="17213"/>
                    <a:pt x="1602" y="17213"/>
                  </a:cubicBezTo>
                  <a:lnTo>
                    <a:pt x="7406" y="17213"/>
                  </a:lnTo>
                  <a:lnTo>
                    <a:pt x="12676" y="7072"/>
                  </a:lnTo>
                  <a:lnTo>
                    <a:pt x="8740" y="4370"/>
                  </a:lnTo>
                  <a:lnTo>
                    <a:pt x="5571" y="234"/>
                  </a:lnTo>
                  <a:lnTo>
                    <a:pt x="5405"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1" name="Google Shape;2031;p56"/>
            <p:cNvSpPr/>
            <p:nvPr/>
          </p:nvSpPr>
          <p:spPr>
            <a:xfrm>
              <a:off x="5058775" y="4764675"/>
              <a:ext cx="276900" cy="267725"/>
            </a:xfrm>
            <a:custGeom>
              <a:rect b="b" l="l" r="r" t="t"/>
              <a:pathLst>
                <a:path extrusionOk="0" h="10709" w="11076">
                  <a:moveTo>
                    <a:pt x="10241" y="1"/>
                  </a:moveTo>
                  <a:lnTo>
                    <a:pt x="5371" y="9574"/>
                  </a:lnTo>
                  <a:lnTo>
                    <a:pt x="668" y="9841"/>
                  </a:lnTo>
                  <a:lnTo>
                    <a:pt x="1" y="10709"/>
                  </a:lnTo>
                  <a:lnTo>
                    <a:pt x="5805" y="10709"/>
                  </a:lnTo>
                  <a:lnTo>
                    <a:pt x="11075" y="568"/>
                  </a:lnTo>
                  <a:lnTo>
                    <a:pt x="10241"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2" name="Google Shape;2032;p56"/>
            <p:cNvSpPr/>
            <p:nvPr/>
          </p:nvSpPr>
          <p:spPr>
            <a:xfrm>
              <a:off x="5138850" y="4906450"/>
              <a:ext cx="44225" cy="10375"/>
            </a:xfrm>
            <a:custGeom>
              <a:rect b="b" l="l" r="r" t="t"/>
              <a:pathLst>
                <a:path extrusionOk="0" h="415" w="1769">
                  <a:moveTo>
                    <a:pt x="901" y="1"/>
                  </a:moveTo>
                  <a:cubicBezTo>
                    <a:pt x="334" y="1"/>
                    <a:pt x="0" y="334"/>
                    <a:pt x="67" y="368"/>
                  </a:cubicBezTo>
                  <a:cubicBezTo>
                    <a:pt x="72" y="377"/>
                    <a:pt x="83" y="381"/>
                    <a:pt x="100" y="381"/>
                  </a:cubicBezTo>
                  <a:cubicBezTo>
                    <a:pt x="190" y="381"/>
                    <a:pt x="448" y="264"/>
                    <a:pt x="794" y="264"/>
                  </a:cubicBezTo>
                  <a:cubicBezTo>
                    <a:pt x="829" y="264"/>
                    <a:pt x="864" y="265"/>
                    <a:pt x="901" y="268"/>
                  </a:cubicBezTo>
                  <a:cubicBezTo>
                    <a:pt x="1272" y="268"/>
                    <a:pt x="1571" y="415"/>
                    <a:pt x="1690" y="415"/>
                  </a:cubicBezTo>
                  <a:cubicBezTo>
                    <a:pt x="1710" y="415"/>
                    <a:pt x="1725" y="410"/>
                    <a:pt x="1735" y="401"/>
                  </a:cubicBezTo>
                  <a:cubicBezTo>
                    <a:pt x="1768" y="334"/>
                    <a:pt x="1434" y="1"/>
                    <a:pt x="9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3" name="Google Shape;2033;p56"/>
            <p:cNvSpPr/>
            <p:nvPr/>
          </p:nvSpPr>
          <p:spPr>
            <a:xfrm>
              <a:off x="5142175" y="4865000"/>
              <a:ext cx="42550" cy="16525"/>
            </a:xfrm>
            <a:custGeom>
              <a:rect b="b" l="l" r="r" t="t"/>
              <a:pathLst>
                <a:path extrusionOk="0" h="661" w="1702">
                  <a:moveTo>
                    <a:pt x="956" y="0"/>
                  </a:moveTo>
                  <a:cubicBezTo>
                    <a:pt x="646" y="0"/>
                    <a:pt x="349" y="133"/>
                    <a:pt x="134" y="391"/>
                  </a:cubicBezTo>
                  <a:cubicBezTo>
                    <a:pt x="1" y="525"/>
                    <a:pt x="1" y="625"/>
                    <a:pt x="34" y="658"/>
                  </a:cubicBezTo>
                  <a:cubicBezTo>
                    <a:pt x="35" y="660"/>
                    <a:pt x="38" y="660"/>
                    <a:pt x="40" y="660"/>
                  </a:cubicBezTo>
                  <a:cubicBezTo>
                    <a:pt x="93" y="660"/>
                    <a:pt x="356" y="353"/>
                    <a:pt x="801" y="258"/>
                  </a:cubicBezTo>
                  <a:cubicBezTo>
                    <a:pt x="886" y="240"/>
                    <a:pt x="967" y="232"/>
                    <a:pt x="1044" y="232"/>
                  </a:cubicBezTo>
                  <a:cubicBezTo>
                    <a:pt x="1336" y="232"/>
                    <a:pt x="1560" y="337"/>
                    <a:pt x="1640" y="337"/>
                  </a:cubicBezTo>
                  <a:cubicBezTo>
                    <a:pt x="1654" y="337"/>
                    <a:pt x="1664" y="333"/>
                    <a:pt x="1668" y="324"/>
                  </a:cubicBezTo>
                  <a:cubicBezTo>
                    <a:pt x="1702" y="258"/>
                    <a:pt x="1635" y="191"/>
                    <a:pt x="1468" y="124"/>
                  </a:cubicBezTo>
                  <a:cubicBezTo>
                    <a:pt x="1302" y="41"/>
                    <a:pt x="1127" y="0"/>
                    <a:pt x="95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4" name="Google Shape;2034;p56"/>
            <p:cNvSpPr/>
            <p:nvPr/>
          </p:nvSpPr>
          <p:spPr>
            <a:xfrm>
              <a:off x="5141350" y="4818600"/>
              <a:ext cx="37550" cy="18725"/>
            </a:xfrm>
            <a:custGeom>
              <a:rect b="b" l="l" r="r" t="t"/>
              <a:pathLst>
                <a:path extrusionOk="0" h="749" w="1502">
                  <a:moveTo>
                    <a:pt x="951" y="0"/>
                  </a:moveTo>
                  <a:cubicBezTo>
                    <a:pt x="598" y="0"/>
                    <a:pt x="273" y="170"/>
                    <a:pt x="67" y="479"/>
                  </a:cubicBezTo>
                  <a:cubicBezTo>
                    <a:pt x="0" y="613"/>
                    <a:pt x="0" y="713"/>
                    <a:pt x="0" y="746"/>
                  </a:cubicBezTo>
                  <a:cubicBezTo>
                    <a:pt x="3" y="748"/>
                    <a:pt x="7" y="748"/>
                    <a:pt x="11" y="748"/>
                  </a:cubicBezTo>
                  <a:cubicBezTo>
                    <a:pt x="86" y="748"/>
                    <a:pt x="286" y="438"/>
                    <a:pt x="667" y="279"/>
                  </a:cubicBezTo>
                  <a:cubicBezTo>
                    <a:pt x="815" y="230"/>
                    <a:pt x="959" y="217"/>
                    <a:pt x="1082" y="217"/>
                  </a:cubicBezTo>
                  <a:cubicBezTo>
                    <a:pt x="1217" y="217"/>
                    <a:pt x="1329" y="232"/>
                    <a:pt x="1397" y="232"/>
                  </a:cubicBezTo>
                  <a:cubicBezTo>
                    <a:pt x="1436" y="232"/>
                    <a:pt x="1460" y="227"/>
                    <a:pt x="1468" y="212"/>
                  </a:cubicBezTo>
                  <a:cubicBezTo>
                    <a:pt x="1501" y="146"/>
                    <a:pt x="1401" y="112"/>
                    <a:pt x="1268" y="46"/>
                  </a:cubicBezTo>
                  <a:cubicBezTo>
                    <a:pt x="1161" y="15"/>
                    <a:pt x="1055" y="0"/>
                    <a:pt x="95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5" name="Google Shape;2035;p56"/>
            <p:cNvSpPr/>
            <p:nvPr/>
          </p:nvSpPr>
          <p:spPr>
            <a:xfrm>
              <a:off x="5101325" y="4778750"/>
              <a:ext cx="34200" cy="24325"/>
            </a:xfrm>
            <a:custGeom>
              <a:rect b="b" l="l" r="r" t="t"/>
              <a:pathLst>
                <a:path extrusionOk="0" h="973" w="1368">
                  <a:moveTo>
                    <a:pt x="1131" y="1"/>
                  </a:moveTo>
                  <a:cubicBezTo>
                    <a:pt x="971" y="1"/>
                    <a:pt x="745" y="48"/>
                    <a:pt x="500" y="205"/>
                  </a:cubicBezTo>
                  <a:cubicBezTo>
                    <a:pt x="67" y="505"/>
                    <a:pt x="0" y="939"/>
                    <a:pt x="67" y="972"/>
                  </a:cubicBezTo>
                  <a:cubicBezTo>
                    <a:pt x="133" y="972"/>
                    <a:pt x="300" y="639"/>
                    <a:pt x="667" y="405"/>
                  </a:cubicBezTo>
                  <a:cubicBezTo>
                    <a:pt x="1001" y="172"/>
                    <a:pt x="1368" y="138"/>
                    <a:pt x="1368" y="72"/>
                  </a:cubicBezTo>
                  <a:cubicBezTo>
                    <a:pt x="1368" y="40"/>
                    <a:pt x="1277" y="1"/>
                    <a:pt x="113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6" name="Google Shape;2036;p56"/>
            <p:cNvSpPr/>
            <p:nvPr/>
          </p:nvSpPr>
          <p:spPr>
            <a:xfrm>
              <a:off x="5074625" y="4714650"/>
              <a:ext cx="41725" cy="58400"/>
            </a:xfrm>
            <a:custGeom>
              <a:rect b="b" l="l" r="r" t="t"/>
              <a:pathLst>
                <a:path extrusionOk="0" h="2336" w="1669">
                  <a:moveTo>
                    <a:pt x="1235" y="1"/>
                  </a:moveTo>
                  <a:cubicBezTo>
                    <a:pt x="1035" y="34"/>
                    <a:pt x="868" y="134"/>
                    <a:pt x="701" y="301"/>
                  </a:cubicBezTo>
                  <a:cubicBezTo>
                    <a:pt x="568" y="401"/>
                    <a:pt x="434" y="568"/>
                    <a:pt x="334" y="701"/>
                  </a:cubicBezTo>
                  <a:cubicBezTo>
                    <a:pt x="201" y="968"/>
                    <a:pt x="101" y="1235"/>
                    <a:pt x="34" y="1535"/>
                  </a:cubicBezTo>
                  <a:cubicBezTo>
                    <a:pt x="1" y="1802"/>
                    <a:pt x="34" y="2102"/>
                    <a:pt x="167" y="2336"/>
                  </a:cubicBezTo>
                  <a:cubicBezTo>
                    <a:pt x="167" y="2069"/>
                    <a:pt x="201" y="1835"/>
                    <a:pt x="234" y="1568"/>
                  </a:cubicBezTo>
                  <a:cubicBezTo>
                    <a:pt x="301" y="1135"/>
                    <a:pt x="534" y="768"/>
                    <a:pt x="868" y="501"/>
                  </a:cubicBezTo>
                  <a:cubicBezTo>
                    <a:pt x="968" y="367"/>
                    <a:pt x="1135" y="301"/>
                    <a:pt x="1268" y="267"/>
                  </a:cubicBezTo>
                  <a:cubicBezTo>
                    <a:pt x="1335" y="267"/>
                    <a:pt x="1368" y="267"/>
                    <a:pt x="1402" y="334"/>
                  </a:cubicBezTo>
                  <a:cubicBezTo>
                    <a:pt x="1402" y="367"/>
                    <a:pt x="1402" y="434"/>
                    <a:pt x="1402" y="501"/>
                  </a:cubicBezTo>
                  <a:cubicBezTo>
                    <a:pt x="1335" y="634"/>
                    <a:pt x="1268" y="768"/>
                    <a:pt x="1168" y="901"/>
                  </a:cubicBezTo>
                  <a:lnTo>
                    <a:pt x="734" y="1635"/>
                  </a:lnTo>
                  <a:cubicBezTo>
                    <a:pt x="568" y="1835"/>
                    <a:pt x="434" y="2069"/>
                    <a:pt x="368" y="2336"/>
                  </a:cubicBezTo>
                  <a:cubicBezTo>
                    <a:pt x="568" y="2135"/>
                    <a:pt x="734" y="1935"/>
                    <a:pt x="868" y="1702"/>
                  </a:cubicBezTo>
                  <a:lnTo>
                    <a:pt x="1368" y="1001"/>
                  </a:lnTo>
                  <a:cubicBezTo>
                    <a:pt x="1468" y="868"/>
                    <a:pt x="1568" y="701"/>
                    <a:pt x="1635" y="534"/>
                  </a:cubicBezTo>
                  <a:cubicBezTo>
                    <a:pt x="1668" y="434"/>
                    <a:pt x="1668" y="301"/>
                    <a:pt x="1602" y="201"/>
                  </a:cubicBezTo>
                  <a:cubicBezTo>
                    <a:pt x="1535" y="67"/>
                    <a:pt x="1402" y="1"/>
                    <a:pt x="12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7" name="Google Shape;2037;p56"/>
            <p:cNvSpPr/>
            <p:nvPr/>
          </p:nvSpPr>
          <p:spPr>
            <a:xfrm>
              <a:off x="5025425" y="4749000"/>
              <a:ext cx="54225" cy="30375"/>
            </a:xfrm>
            <a:custGeom>
              <a:rect b="b" l="l" r="r" t="t"/>
              <a:pathLst>
                <a:path extrusionOk="0" h="1215" w="2169">
                  <a:moveTo>
                    <a:pt x="807" y="247"/>
                  </a:moveTo>
                  <a:cubicBezTo>
                    <a:pt x="913" y="247"/>
                    <a:pt x="1007" y="271"/>
                    <a:pt x="1101" y="294"/>
                  </a:cubicBezTo>
                  <a:cubicBezTo>
                    <a:pt x="1335" y="328"/>
                    <a:pt x="1535" y="428"/>
                    <a:pt x="1735" y="595"/>
                  </a:cubicBezTo>
                  <a:cubicBezTo>
                    <a:pt x="1923" y="806"/>
                    <a:pt x="2029" y="1002"/>
                    <a:pt x="2086" y="1087"/>
                  </a:cubicBezTo>
                  <a:lnTo>
                    <a:pt x="2086" y="1087"/>
                  </a:lnTo>
                  <a:cubicBezTo>
                    <a:pt x="1978" y="1069"/>
                    <a:pt x="1770" y="1062"/>
                    <a:pt x="1502" y="995"/>
                  </a:cubicBezTo>
                  <a:cubicBezTo>
                    <a:pt x="1235" y="962"/>
                    <a:pt x="1035" y="861"/>
                    <a:pt x="801" y="761"/>
                  </a:cubicBezTo>
                  <a:cubicBezTo>
                    <a:pt x="668" y="695"/>
                    <a:pt x="568" y="628"/>
                    <a:pt x="468" y="528"/>
                  </a:cubicBezTo>
                  <a:cubicBezTo>
                    <a:pt x="401" y="495"/>
                    <a:pt x="334" y="461"/>
                    <a:pt x="301" y="394"/>
                  </a:cubicBezTo>
                  <a:cubicBezTo>
                    <a:pt x="267" y="361"/>
                    <a:pt x="267" y="361"/>
                    <a:pt x="301" y="361"/>
                  </a:cubicBezTo>
                  <a:cubicBezTo>
                    <a:pt x="367" y="328"/>
                    <a:pt x="401" y="294"/>
                    <a:pt x="468" y="294"/>
                  </a:cubicBezTo>
                  <a:cubicBezTo>
                    <a:pt x="534" y="261"/>
                    <a:pt x="601" y="261"/>
                    <a:pt x="668" y="261"/>
                  </a:cubicBezTo>
                  <a:cubicBezTo>
                    <a:pt x="717" y="251"/>
                    <a:pt x="763" y="247"/>
                    <a:pt x="807" y="247"/>
                  </a:cubicBezTo>
                  <a:close/>
                  <a:moveTo>
                    <a:pt x="748" y="1"/>
                  </a:moveTo>
                  <a:cubicBezTo>
                    <a:pt x="528" y="1"/>
                    <a:pt x="305" y="53"/>
                    <a:pt x="101" y="161"/>
                  </a:cubicBezTo>
                  <a:cubicBezTo>
                    <a:pt x="34" y="228"/>
                    <a:pt x="1" y="294"/>
                    <a:pt x="1" y="361"/>
                  </a:cubicBezTo>
                  <a:cubicBezTo>
                    <a:pt x="1" y="428"/>
                    <a:pt x="34" y="495"/>
                    <a:pt x="67" y="561"/>
                  </a:cubicBezTo>
                  <a:cubicBezTo>
                    <a:pt x="134" y="628"/>
                    <a:pt x="201" y="695"/>
                    <a:pt x="267" y="728"/>
                  </a:cubicBezTo>
                  <a:cubicBezTo>
                    <a:pt x="401" y="828"/>
                    <a:pt x="534" y="895"/>
                    <a:pt x="701" y="962"/>
                  </a:cubicBezTo>
                  <a:cubicBezTo>
                    <a:pt x="935" y="1095"/>
                    <a:pt x="1201" y="1162"/>
                    <a:pt x="1468" y="1195"/>
                  </a:cubicBezTo>
                  <a:cubicBezTo>
                    <a:pt x="1554" y="1207"/>
                    <a:pt x="1639" y="1215"/>
                    <a:pt x="1725" y="1215"/>
                  </a:cubicBezTo>
                  <a:cubicBezTo>
                    <a:pt x="1873" y="1215"/>
                    <a:pt x="2021" y="1192"/>
                    <a:pt x="2169" y="1128"/>
                  </a:cubicBezTo>
                  <a:cubicBezTo>
                    <a:pt x="2169" y="1114"/>
                    <a:pt x="2156" y="1104"/>
                    <a:pt x="2133" y="1097"/>
                  </a:cubicBezTo>
                  <a:lnTo>
                    <a:pt x="2133" y="1097"/>
                  </a:lnTo>
                  <a:cubicBezTo>
                    <a:pt x="2123" y="1011"/>
                    <a:pt x="2071" y="758"/>
                    <a:pt x="1802" y="461"/>
                  </a:cubicBezTo>
                  <a:cubicBezTo>
                    <a:pt x="1525" y="163"/>
                    <a:pt x="1139" y="1"/>
                    <a:pt x="74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8" name="Google Shape;2038;p56"/>
            <p:cNvSpPr/>
            <p:nvPr/>
          </p:nvSpPr>
          <p:spPr>
            <a:xfrm>
              <a:off x="5220575" y="4757175"/>
              <a:ext cx="34200" cy="34225"/>
            </a:xfrm>
            <a:custGeom>
              <a:rect b="b" l="l" r="r" t="t"/>
              <a:pathLst>
                <a:path extrusionOk="0" h="1369" w="1368">
                  <a:moveTo>
                    <a:pt x="667" y="1"/>
                  </a:moveTo>
                  <a:cubicBezTo>
                    <a:pt x="300" y="1"/>
                    <a:pt x="0" y="301"/>
                    <a:pt x="0" y="701"/>
                  </a:cubicBezTo>
                  <a:cubicBezTo>
                    <a:pt x="0" y="1068"/>
                    <a:pt x="300" y="1368"/>
                    <a:pt x="667" y="1368"/>
                  </a:cubicBezTo>
                  <a:cubicBezTo>
                    <a:pt x="1068" y="1368"/>
                    <a:pt x="1368" y="1068"/>
                    <a:pt x="1368" y="701"/>
                  </a:cubicBezTo>
                  <a:cubicBezTo>
                    <a:pt x="1368" y="301"/>
                    <a:pt x="1068" y="1"/>
                    <a:pt x="667"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9" name="Google Shape;2039;p56"/>
            <p:cNvSpPr/>
            <p:nvPr/>
          </p:nvSpPr>
          <p:spPr>
            <a:xfrm>
              <a:off x="5031275" y="4610400"/>
              <a:ext cx="145125" cy="136800"/>
            </a:xfrm>
            <a:custGeom>
              <a:rect b="b" l="l" r="r" t="t"/>
              <a:pathLst>
                <a:path extrusionOk="0" h="5472" w="5805">
                  <a:moveTo>
                    <a:pt x="5137" y="1"/>
                  </a:moveTo>
                  <a:lnTo>
                    <a:pt x="0" y="4271"/>
                  </a:lnTo>
                  <a:lnTo>
                    <a:pt x="1101" y="5471"/>
                  </a:lnTo>
                  <a:lnTo>
                    <a:pt x="5804" y="835"/>
                  </a:lnTo>
                  <a:lnTo>
                    <a:pt x="5137"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0" name="Google Shape;2040;p56"/>
            <p:cNvSpPr/>
            <p:nvPr/>
          </p:nvSpPr>
          <p:spPr>
            <a:xfrm>
              <a:off x="3923800" y="2825800"/>
              <a:ext cx="964875" cy="1976450"/>
            </a:xfrm>
            <a:custGeom>
              <a:rect b="b" l="l" r="r" t="t"/>
              <a:pathLst>
                <a:path extrusionOk="0" h="79058" w="38595">
                  <a:moveTo>
                    <a:pt x="37794" y="0"/>
                  </a:moveTo>
                  <a:lnTo>
                    <a:pt x="15979" y="968"/>
                  </a:lnTo>
                  <a:cubicBezTo>
                    <a:pt x="15979" y="968"/>
                    <a:pt x="10542" y="19348"/>
                    <a:pt x="5705" y="40163"/>
                  </a:cubicBezTo>
                  <a:cubicBezTo>
                    <a:pt x="2803" y="52772"/>
                    <a:pt x="1" y="76222"/>
                    <a:pt x="1" y="76222"/>
                  </a:cubicBezTo>
                  <a:lnTo>
                    <a:pt x="12877" y="79057"/>
                  </a:lnTo>
                  <a:lnTo>
                    <a:pt x="18414" y="48902"/>
                  </a:lnTo>
                  <a:lnTo>
                    <a:pt x="24285" y="31056"/>
                  </a:lnTo>
                  <a:cubicBezTo>
                    <a:pt x="26320" y="25419"/>
                    <a:pt x="29222" y="21282"/>
                    <a:pt x="32757" y="18247"/>
                  </a:cubicBezTo>
                  <a:cubicBezTo>
                    <a:pt x="36594" y="12810"/>
                    <a:pt x="38595" y="6605"/>
                    <a:pt x="3779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1" name="Google Shape;2041;p56"/>
            <p:cNvSpPr/>
            <p:nvPr/>
          </p:nvSpPr>
          <p:spPr>
            <a:xfrm>
              <a:off x="4296575" y="2833300"/>
              <a:ext cx="940700" cy="1916400"/>
            </a:xfrm>
            <a:custGeom>
              <a:rect b="b" l="l" r="r" t="t"/>
              <a:pathLst>
                <a:path extrusionOk="0" h="76656" w="37628">
                  <a:moveTo>
                    <a:pt x="20582" y="1"/>
                  </a:moveTo>
                  <a:lnTo>
                    <a:pt x="401" y="3436"/>
                  </a:lnTo>
                  <a:lnTo>
                    <a:pt x="0" y="3603"/>
                  </a:lnTo>
                  <a:lnTo>
                    <a:pt x="4804" y="43198"/>
                  </a:lnTo>
                  <a:cubicBezTo>
                    <a:pt x="5271" y="47034"/>
                    <a:pt x="5938" y="50704"/>
                    <a:pt x="8506" y="53539"/>
                  </a:cubicBezTo>
                  <a:lnTo>
                    <a:pt x="27987" y="76656"/>
                  </a:lnTo>
                  <a:lnTo>
                    <a:pt x="37627" y="67983"/>
                  </a:lnTo>
                  <a:lnTo>
                    <a:pt x="17013" y="39762"/>
                  </a:lnTo>
                  <a:lnTo>
                    <a:pt x="20582"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2" name="Google Shape;2042;p56"/>
            <p:cNvSpPr/>
            <p:nvPr/>
          </p:nvSpPr>
          <p:spPr>
            <a:xfrm>
              <a:off x="4651000" y="3819650"/>
              <a:ext cx="76750" cy="77800"/>
            </a:xfrm>
            <a:custGeom>
              <a:rect b="b" l="l" r="r" t="t"/>
              <a:pathLst>
                <a:path extrusionOk="0" h="3112" w="3070">
                  <a:moveTo>
                    <a:pt x="2985" y="1"/>
                  </a:moveTo>
                  <a:cubicBezTo>
                    <a:pt x="2851" y="1"/>
                    <a:pt x="1938" y="377"/>
                    <a:pt x="1168" y="1209"/>
                  </a:cubicBezTo>
                  <a:cubicBezTo>
                    <a:pt x="300" y="2110"/>
                    <a:pt x="0" y="3077"/>
                    <a:pt x="67" y="3110"/>
                  </a:cubicBezTo>
                  <a:cubicBezTo>
                    <a:pt x="68" y="3111"/>
                    <a:pt x="69" y="3111"/>
                    <a:pt x="71" y="3111"/>
                  </a:cubicBezTo>
                  <a:cubicBezTo>
                    <a:pt x="147" y="3111"/>
                    <a:pt x="516" y="2228"/>
                    <a:pt x="1334" y="1376"/>
                  </a:cubicBezTo>
                  <a:cubicBezTo>
                    <a:pt x="2168" y="542"/>
                    <a:pt x="3069" y="108"/>
                    <a:pt x="3002" y="8"/>
                  </a:cubicBezTo>
                  <a:cubicBezTo>
                    <a:pt x="3002" y="3"/>
                    <a:pt x="2997" y="1"/>
                    <a:pt x="2985"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3" name="Google Shape;2043;p56"/>
            <p:cNvSpPr/>
            <p:nvPr/>
          </p:nvSpPr>
          <p:spPr>
            <a:xfrm>
              <a:off x="4634325" y="3823950"/>
              <a:ext cx="85075" cy="12150"/>
            </a:xfrm>
            <a:custGeom>
              <a:rect b="b" l="l" r="r" t="t"/>
              <a:pathLst>
                <a:path extrusionOk="0" h="486" w="3403">
                  <a:moveTo>
                    <a:pt x="2364" y="0"/>
                  </a:moveTo>
                  <a:cubicBezTo>
                    <a:pt x="2151" y="0"/>
                    <a:pt x="1916" y="11"/>
                    <a:pt x="1668" y="36"/>
                  </a:cubicBezTo>
                  <a:cubicBezTo>
                    <a:pt x="1067" y="36"/>
                    <a:pt x="500" y="203"/>
                    <a:pt x="0" y="470"/>
                  </a:cubicBezTo>
                  <a:cubicBezTo>
                    <a:pt x="5" y="481"/>
                    <a:pt x="28" y="485"/>
                    <a:pt x="67" y="485"/>
                  </a:cubicBezTo>
                  <a:cubicBezTo>
                    <a:pt x="272" y="485"/>
                    <a:pt x="916" y="354"/>
                    <a:pt x="1701" y="270"/>
                  </a:cubicBezTo>
                  <a:cubicBezTo>
                    <a:pt x="2602" y="203"/>
                    <a:pt x="3402" y="237"/>
                    <a:pt x="3402" y="136"/>
                  </a:cubicBezTo>
                  <a:cubicBezTo>
                    <a:pt x="3402" y="87"/>
                    <a:pt x="2979" y="0"/>
                    <a:pt x="2364"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4" name="Google Shape;2044;p56"/>
            <p:cNvSpPr/>
            <p:nvPr/>
          </p:nvSpPr>
          <p:spPr>
            <a:xfrm>
              <a:off x="4380800" y="3050950"/>
              <a:ext cx="473700" cy="1008250"/>
            </a:xfrm>
            <a:custGeom>
              <a:rect b="b" l="l" r="r" t="t"/>
              <a:pathLst>
                <a:path extrusionOk="0" h="40330" w="18948">
                  <a:moveTo>
                    <a:pt x="18947" y="1"/>
                  </a:moveTo>
                  <a:lnTo>
                    <a:pt x="18947" y="1"/>
                  </a:lnTo>
                  <a:cubicBezTo>
                    <a:pt x="18881" y="134"/>
                    <a:pt x="18847" y="301"/>
                    <a:pt x="18814" y="435"/>
                  </a:cubicBezTo>
                  <a:cubicBezTo>
                    <a:pt x="18781" y="601"/>
                    <a:pt x="18747" y="768"/>
                    <a:pt x="18680" y="968"/>
                  </a:cubicBezTo>
                  <a:cubicBezTo>
                    <a:pt x="18614" y="1168"/>
                    <a:pt x="18547" y="1435"/>
                    <a:pt x="18447" y="1702"/>
                  </a:cubicBezTo>
                  <a:cubicBezTo>
                    <a:pt x="17913" y="3203"/>
                    <a:pt x="17179" y="4638"/>
                    <a:pt x="16245" y="5938"/>
                  </a:cubicBezTo>
                  <a:cubicBezTo>
                    <a:pt x="15111" y="7640"/>
                    <a:pt x="13543" y="9474"/>
                    <a:pt x="11876" y="11576"/>
                  </a:cubicBezTo>
                  <a:cubicBezTo>
                    <a:pt x="10975" y="12677"/>
                    <a:pt x="10174" y="13844"/>
                    <a:pt x="9441" y="15045"/>
                  </a:cubicBezTo>
                  <a:cubicBezTo>
                    <a:pt x="8640" y="16346"/>
                    <a:pt x="7939" y="17680"/>
                    <a:pt x="7306" y="19048"/>
                  </a:cubicBezTo>
                  <a:cubicBezTo>
                    <a:pt x="6005" y="21883"/>
                    <a:pt x="4937" y="24685"/>
                    <a:pt x="4070" y="27220"/>
                  </a:cubicBezTo>
                  <a:cubicBezTo>
                    <a:pt x="3203" y="29756"/>
                    <a:pt x="2469" y="32091"/>
                    <a:pt x="1868" y="34025"/>
                  </a:cubicBezTo>
                  <a:lnTo>
                    <a:pt x="501" y="38629"/>
                  </a:lnTo>
                  <a:lnTo>
                    <a:pt x="101" y="39896"/>
                  </a:lnTo>
                  <a:cubicBezTo>
                    <a:pt x="67" y="40030"/>
                    <a:pt x="34" y="40196"/>
                    <a:pt x="0" y="40330"/>
                  </a:cubicBezTo>
                  <a:cubicBezTo>
                    <a:pt x="67" y="40196"/>
                    <a:pt x="134" y="40063"/>
                    <a:pt x="167" y="39929"/>
                  </a:cubicBezTo>
                  <a:cubicBezTo>
                    <a:pt x="267" y="39596"/>
                    <a:pt x="401" y="39196"/>
                    <a:pt x="601" y="38662"/>
                  </a:cubicBezTo>
                  <a:cubicBezTo>
                    <a:pt x="934" y="37561"/>
                    <a:pt x="1435" y="36027"/>
                    <a:pt x="2069" y="34092"/>
                  </a:cubicBezTo>
                  <a:cubicBezTo>
                    <a:pt x="2702" y="32157"/>
                    <a:pt x="3436" y="29856"/>
                    <a:pt x="4304" y="27287"/>
                  </a:cubicBezTo>
                  <a:cubicBezTo>
                    <a:pt x="5204" y="24752"/>
                    <a:pt x="6238" y="21983"/>
                    <a:pt x="7539" y="19181"/>
                  </a:cubicBezTo>
                  <a:cubicBezTo>
                    <a:pt x="8173" y="17814"/>
                    <a:pt x="8873" y="16479"/>
                    <a:pt x="9641" y="15178"/>
                  </a:cubicBezTo>
                  <a:cubicBezTo>
                    <a:pt x="10375" y="13978"/>
                    <a:pt x="11208" y="12843"/>
                    <a:pt x="12076" y="11743"/>
                  </a:cubicBezTo>
                  <a:cubicBezTo>
                    <a:pt x="13744" y="9641"/>
                    <a:pt x="15311" y="7773"/>
                    <a:pt x="16412" y="6039"/>
                  </a:cubicBezTo>
                  <a:cubicBezTo>
                    <a:pt x="17346" y="4704"/>
                    <a:pt x="18047" y="3270"/>
                    <a:pt x="18547" y="1735"/>
                  </a:cubicBezTo>
                  <a:cubicBezTo>
                    <a:pt x="18647" y="1469"/>
                    <a:pt x="18714" y="1202"/>
                    <a:pt x="18781" y="1002"/>
                  </a:cubicBezTo>
                  <a:cubicBezTo>
                    <a:pt x="18814" y="801"/>
                    <a:pt x="18847" y="601"/>
                    <a:pt x="18881" y="435"/>
                  </a:cubicBezTo>
                  <a:cubicBezTo>
                    <a:pt x="18914" y="301"/>
                    <a:pt x="18947" y="168"/>
                    <a:pt x="18947"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5" name="Google Shape;2045;p56"/>
            <p:cNvSpPr/>
            <p:nvPr/>
          </p:nvSpPr>
          <p:spPr>
            <a:xfrm>
              <a:off x="3383425" y="2563950"/>
              <a:ext cx="378625" cy="230175"/>
            </a:xfrm>
            <a:custGeom>
              <a:rect b="b" l="l" r="r" t="t"/>
              <a:pathLst>
                <a:path extrusionOk="0" h="9207" w="15145">
                  <a:moveTo>
                    <a:pt x="12342" y="0"/>
                  </a:moveTo>
                  <a:lnTo>
                    <a:pt x="8973" y="1768"/>
                  </a:lnTo>
                  <a:lnTo>
                    <a:pt x="3103" y="4637"/>
                  </a:lnTo>
                  <a:cubicBezTo>
                    <a:pt x="2702" y="4770"/>
                    <a:pt x="2369" y="5037"/>
                    <a:pt x="2169" y="5404"/>
                  </a:cubicBezTo>
                  <a:lnTo>
                    <a:pt x="0" y="9207"/>
                  </a:lnTo>
                  <a:lnTo>
                    <a:pt x="4137" y="9207"/>
                  </a:lnTo>
                  <a:lnTo>
                    <a:pt x="5204" y="7339"/>
                  </a:lnTo>
                  <a:cubicBezTo>
                    <a:pt x="5600" y="7477"/>
                    <a:pt x="6006" y="7544"/>
                    <a:pt x="6407" y="7544"/>
                  </a:cubicBezTo>
                  <a:cubicBezTo>
                    <a:pt x="7458" y="7544"/>
                    <a:pt x="8473" y="7083"/>
                    <a:pt x="9174" y="6238"/>
                  </a:cubicBezTo>
                  <a:lnTo>
                    <a:pt x="15144" y="4170"/>
                  </a:lnTo>
                  <a:lnTo>
                    <a:pt x="12342" y="0"/>
                  </a:ln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6" name="Google Shape;2046;p56"/>
            <p:cNvSpPr/>
            <p:nvPr/>
          </p:nvSpPr>
          <p:spPr>
            <a:xfrm>
              <a:off x="4674350" y="1363650"/>
              <a:ext cx="177650" cy="166950"/>
            </a:xfrm>
            <a:custGeom>
              <a:rect b="b" l="l" r="r" t="t"/>
              <a:pathLst>
                <a:path extrusionOk="0" h="6678" w="7106">
                  <a:moveTo>
                    <a:pt x="2390" y="0"/>
                  </a:moveTo>
                  <a:cubicBezTo>
                    <a:pt x="1436" y="0"/>
                    <a:pt x="479" y="497"/>
                    <a:pt x="0" y="1546"/>
                  </a:cubicBezTo>
                  <a:lnTo>
                    <a:pt x="267" y="2880"/>
                  </a:lnTo>
                  <a:cubicBezTo>
                    <a:pt x="667" y="4114"/>
                    <a:pt x="1134" y="5448"/>
                    <a:pt x="2235" y="6149"/>
                  </a:cubicBezTo>
                  <a:cubicBezTo>
                    <a:pt x="2854" y="6541"/>
                    <a:pt x="3600" y="6678"/>
                    <a:pt x="4356" y="6678"/>
                  </a:cubicBezTo>
                  <a:cubicBezTo>
                    <a:pt x="4822" y="6678"/>
                    <a:pt x="5292" y="6626"/>
                    <a:pt x="5738" y="6549"/>
                  </a:cubicBezTo>
                  <a:cubicBezTo>
                    <a:pt x="6004" y="6549"/>
                    <a:pt x="6238" y="6449"/>
                    <a:pt x="6438" y="6349"/>
                  </a:cubicBezTo>
                  <a:cubicBezTo>
                    <a:pt x="6672" y="6216"/>
                    <a:pt x="6772" y="5949"/>
                    <a:pt x="6738" y="5715"/>
                  </a:cubicBezTo>
                  <a:cubicBezTo>
                    <a:pt x="6692" y="5528"/>
                    <a:pt x="6530" y="5423"/>
                    <a:pt x="6368" y="5423"/>
                  </a:cubicBezTo>
                  <a:cubicBezTo>
                    <a:pt x="6323" y="5423"/>
                    <a:pt x="6278" y="5431"/>
                    <a:pt x="6235" y="5448"/>
                  </a:cubicBezTo>
                  <a:lnTo>
                    <a:pt x="6235" y="5448"/>
                  </a:lnTo>
                  <a:cubicBezTo>
                    <a:pt x="6604" y="5245"/>
                    <a:pt x="6884" y="4926"/>
                    <a:pt x="7105" y="4548"/>
                  </a:cubicBezTo>
                  <a:lnTo>
                    <a:pt x="7105" y="4548"/>
                  </a:lnTo>
                  <a:cubicBezTo>
                    <a:pt x="6980" y="4576"/>
                    <a:pt x="6854" y="4590"/>
                    <a:pt x="6729" y="4590"/>
                  </a:cubicBezTo>
                  <a:cubicBezTo>
                    <a:pt x="6123" y="4590"/>
                    <a:pt x="5553" y="4262"/>
                    <a:pt x="5304" y="3681"/>
                  </a:cubicBezTo>
                  <a:cubicBezTo>
                    <a:pt x="5137" y="3180"/>
                    <a:pt x="5070" y="2646"/>
                    <a:pt x="5004" y="2146"/>
                  </a:cubicBezTo>
                  <a:cubicBezTo>
                    <a:pt x="4728" y="749"/>
                    <a:pt x="3561" y="0"/>
                    <a:pt x="239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7" name="Google Shape;2047;p56"/>
            <p:cNvSpPr/>
            <p:nvPr/>
          </p:nvSpPr>
          <p:spPr>
            <a:xfrm>
              <a:off x="4169825" y="1315550"/>
              <a:ext cx="393625" cy="499725"/>
            </a:xfrm>
            <a:custGeom>
              <a:rect b="b" l="l" r="r" t="t"/>
              <a:pathLst>
                <a:path extrusionOk="0" h="19989" w="15745">
                  <a:moveTo>
                    <a:pt x="8773" y="1"/>
                  </a:moveTo>
                  <a:cubicBezTo>
                    <a:pt x="7539" y="134"/>
                    <a:pt x="6505" y="1035"/>
                    <a:pt x="5771" y="2069"/>
                  </a:cubicBezTo>
                  <a:cubicBezTo>
                    <a:pt x="5037" y="3103"/>
                    <a:pt x="4537" y="4270"/>
                    <a:pt x="3769" y="5271"/>
                  </a:cubicBezTo>
                  <a:cubicBezTo>
                    <a:pt x="3202" y="6005"/>
                    <a:pt x="2502" y="6705"/>
                    <a:pt x="2202" y="7573"/>
                  </a:cubicBezTo>
                  <a:cubicBezTo>
                    <a:pt x="1768" y="9007"/>
                    <a:pt x="2535" y="10641"/>
                    <a:pt x="1935" y="12009"/>
                  </a:cubicBezTo>
                  <a:cubicBezTo>
                    <a:pt x="1568" y="12776"/>
                    <a:pt x="834" y="13310"/>
                    <a:pt x="467" y="14044"/>
                  </a:cubicBezTo>
                  <a:cubicBezTo>
                    <a:pt x="0" y="15011"/>
                    <a:pt x="200" y="16145"/>
                    <a:pt x="500" y="17146"/>
                  </a:cubicBezTo>
                  <a:cubicBezTo>
                    <a:pt x="634" y="17847"/>
                    <a:pt x="1001" y="18514"/>
                    <a:pt x="1501" y="19047"/>
                  </a:cubicBezTo>
                  <a:cubicBezTo>
                    <a:pt x="2002" y="19348"/>
                    <a:pt x="2535" y="19548"/>
                    <a:pt x="3102" y="19648"/>
                  </a:cubicBezTo>
                  <a:cubicBezTo>
                    <a:pt x="4366" y="19875"/>
                    <a:pt x="5642" y="19988"/>
                    <a:pt x="6914" y="19988"/>
                  </a:cubicBezTo>
                  <a:cubicBezTo>
                    <a:pt x="9941" y="19988"/>
                    <a:pt x="12950" y="19348"/>
                    <a:pt x="15745" y="18080"/>
                  </a:cubicBezTo>
                  <a:lnTo>
                    <a:pt x="8773"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8" name="Google Shape;2048;p56"/>
            <p:cNvSpPr/>
            <p:nvPr/>
          </p:nvSpPr>
          <p:spPr>
            <a:xfrm>
              <a:off x="4309925" y="1335325"/>
              <a:ext cx="323575" cy="672400"/>
            </a:xfrm>
            <a:custGeom>
              <a:rect b="b" l="l" r="r" t="t"/>
              <a:pathLst>
                <a:path extrusionOk="0" h="26896" w="12943">
                  <a:moveTo>
                    <a:pt x="6499" y="0"/>
                  </a:moveTo>
                  <a:cubicBezTo>
                    <a:pt x="6379" y="0"/>
                    <a:pt x="6259" y="3"/>
                    <a:pt x="6138" y="10"/>
                  </a:cubicBezTo>
                  <a:cubicBezTo>
                    <a:pt x="2669" y="177"/>
                    <a:pt x="0" y="3179"/>
                    <a:pt x="0" y="6648"/>
                  </a:cubicBezTo>
                  <a:cubicBezTo>
                    <a:pt x="0" y="9684"/>
                    <a:pt x="33" y="12753"/>
                    <a:pt x="200" y="13820"/>
                  </a:cubicBezTo>
                  <a:cubicBezTo>
                    <a:pt x="734" y="17122"/>
                    <a:pt x="2835" y="18123"/>
                    <a:pt x="3669" y="18390"/>
                  </a:cubicBezTo>
                  <a:cubicBezTo>
                    <a:pt x="3970" y="18457"/>
                    <a:pt x="4270" y="18490"/>
                    <a:pt x="4570" y="18490"/>
                  </a:cubicBezTo>
                  <a:lnTo>
                    <a:pt x="4603" y="18490"/>
                  </a:lnTo>
                  <a:lnTo>
                    <a:pt x="4403" y="22393"/>
                  </a:lnTo>
                  <a:cubicBezTo>
                    <a:pt x="4437" y="24895"/>
                    <a:pt x="6138" y="26896"/>
                    <a:pt x="8673" y="26896"/>
                  </a:cubicBezTo>
                  <a:cubicBezTo>
                    <a:pt x="11175" y="26896"/>
                    <a:pt x="12843" y="24728"/>
                    <a:pt x="12876" y="22193"/>
                  </a:cubicBezTo>
                  <a:lnTo>
                    <a:pt x="12943" y="6348"/>
                  </a:lnTo>
                  <a:cubicBezTo>
                    <a:pt x="12878" y="2800"/>
                    <a:pt x="10006" y="0"/>
                    <a:pt x="6499" y="0"/>
                  </a:cubicBez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9" name="Google Shape;2049;p56"/>
            <p:cNvSpPr/>
            <p:nvPr/>
          </p:nvSpPr>
          <p:spPr>
            <a:xfrm>
              <a:off x="4340775" y="1531550"/>
              <a:ext cx="26700" cy="25875"/>
            </a:xfrm>
            <a:custGeom>
              <a:rect b="b" l="l" r="r" t="t"/>
              <a:pathLst>
                <a:path extrusionOk="0" h="1035" w="1068">
                  <a:moveTo>
                    <a:pt x="534" y="0"/>
                  </a:moveTo>
                  <a:cubicBezTo>
                    <a:pt x="267" y="0"/>
                    <a:pt x="0" y="200"/>
                    <a:pt x="0" y="500"/>
                  </a:cubicBezTo>
                  <a:cubicBezTo>
                    <a:pt x="0" y="767"/>
                    <a:pt x="234" y="1001"/>
                    <a:pt x="501" y="1034"/>
                  </a:cubicBezTo>
                  <a:cubicBezTo>
                    <a:pt x="801" y="1034"/>
                    <a:pt x="1034" y="834"/>
                    <a:pt x="1034" y="567"/>
                  </a:cubicBezTo>
                  <a:cubicBezTo>
                    <a:pt x="1068" y="267"/>
                    <a:pt x="834" y="33"/>
                    <a:pt x="53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0" name="Google Shape;2050;p56"/>
            <p:cNvSpPr/>
            <p:nvPr/>
          </p:nvSpPr>
          <p:spPr>
            <a:xfrm>
              <a:off x="4331600" y="1507200"/>
              <a:ext cx="54225" cy="13800"/>
            </a:xfrm>
            <a:custGeom>
              <a:rect b="b" l="l" r="r" t="t"/>
              <a:pathLst>
                <a:path extrusionOk="0" h="552" w="2169">
                  <a:moveTo>
                    <a:pt x="922" y="0"/>
                  </a:moveTo>
                  <a:cubicBezTo>
                    <a:pt x="666" y="0"/>
                    <a:pt x="434" y="99"/>
                    <a:pt x="201" y="274"/>
                  </a:cubicBezTo>
                  <a:cubicBezTo>
                    <a:pt x="34" y="407"/>
                    <a:pt x="0" y="540"/>
                    <a:pt x="34" y="540"/>
                  </a:cubicBezTo>
                  <a:cubicBezTo>
                    <a:pt x="41" y="548"/>
                    <a:pt x="53" y="551"/>
                    <a:pt x="68" y="551"/>
                  </a:cubicBezTo>
                  <a:cubicBezTo>
                    <a:pt x="191" y="551"/>
                    <a:pt x="564" y="340"/>
                    <a:pt x="1068" y="340"/>
                  </a:cubicBezTo>
                  <a:cubicBezTo>
                    <a:pt x="1572" y="340"/>
                    <a:pt x="1944" y="551"/>
                    <a:pt x="2068" y="551"/>
                  </a:cubicBezTo>
                  <a:cubicBezTo>
                    <a:pt x="2083" y="551"/>
                    <a:pt x="2094" y="548"/>
                    <a:pt x="2102" y="540"/>
                  </a:cubicBezTo>
                  <a:cubicBezTo>
                    <a:pt x="2169" y="474"/>
                    <a:pt x="2069" y="374"/>
                    <a:pt x="1868" y="240"/>
                  </a:cubicBezTo>
                  <a:cubicBezTo>
                    <a:pt x="1635" y="73"/>
                    <a:pt x="1335" y="7"/>
                    <a:pt x="1034" y="7"/>
                  </a:cubicBezTo>
                  <a:cubicBezTo>
                    <a:pt x="996" y="2"/>
                    <a:pt x="959" y="0"/>
                    <a:pt x="92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1" name="Google Shape;2051;p56"/>
            <p:cNvSpPr/>
            <p:nvPr/>
          </p:nvSpPr>
          <p:spPr>
            <a:xfrm>
              <a:off x="4479200" y="1531550"/>
              <a:ext cx="26725" cy="25875"/>
            </a:xfrm>
            <a:custGeom>
              <a:rect b="b" l="l" r="r" t="t"/>
              <a:pathLst>
                <a:path extrusionOk="0" h="1035" w="1069">
                  <a:moveTo>
                    <a:pt x="568" y="0"/>
                  </a:moveTo>
                  <a:cubicBezTo>
                    <a:pt x="267" y="0"/>
                    <a:pt x="34" y="200"/>
                    <a:pt x="34" y="500"/>
                  </a:cubicBezTo>
                  <a:cubicBezTo>
                    <a:pt x="1" y="767"/>
                    <a:pt x="234" y="1034"/>
                    <a:pt x="534" y="1034"/>
                  </a:cubicBezTo>
                  <a:cubicBezTo>
                    <a:pt x="801" y="1034"/>
                    <a:pt x="1068" y="834"/>
                    <a:pt x="1068" y="567"/>
                  </a:cubicBezTo>
                  <a:cubicBezTo>
                    <a:pt x="1068" y="267"/>
                    <a:pt x="835" y="33"/>
                    <a:pt x="56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2" name="Google Shape;2052;p56"/>
            <p:cNvSpPr/>
            <p:nvPr/>
          </p:nvSpPr>
          <p:spPr>
            <a:xfrm>
              <a:off x="4470875" y="1509850"/>
              <a:ext cx="54225" cy="14275"/>
            </a:xfrm>
            <a:custGeom>
              <a:rect b="b" l="l" r="r" t="t"/>
              <a:pathLst>
                <a:path extrusionOk="0" h="571" w="2169">
                  <a:moveTo>
                    <a:pt x="1067" y="1"/>
                  </a:moveTo>
                  <a:cubicBezTo>
                    <a:pt x="767" y="1"/>
                    <a:pt x="467" y="101"/>
                    <a:pt x="234" y="268"/>
                  </a:cubicBezTo>
                  <a:cubicBezTo>
                    <a:pt x="67" y="401"/>
                    <a:pt x="0" y="534"/>
                    <a:pt x="33" y="568"/>
                  </a:cubicBezTo>
                  <a:cubicBezTo>
                    <a:pt x="37" y="570"/>
                    <a:pt x="42" y="571"/>
                    <a:pt x="49" y="571"/>
                  </a:cubicBezTo>
                  <a:cubicBezTo>
                    <a:pt x="148" y="571"/>
                    <a:pt x="534" y="334"/>
                    <a:pt x="1067" y="334"/>
                  </a:cubicBezTo>
                  <a:cubicBezTo>
                    <a:pt x="1572" y="334"/>
                    <a:pt x="1970" y="545"/>
                    <a:pt x="2099" y="545"/>
                  </a:cubicBezTo>
                  <a:cubicBezTo>
                    <a:pt x="2116" y="545"/>
                    <a:pt x="2127" y="542"/>
                    <a:pt x="2135" y="534"/>
                  </a:cubicBezTo>
                  <a:cubicBezTo>
                    <a:pt x="2168" y="468"/>
                    <a:pt x="2102" y="368"/>
                    <a:pt x="1901" y="268"/>
                  </a:cubicBezTo>
                  <a:cubicBezTo>
                    <a:pt x="1668" y="67"/>
                    <a:pt x="1368" y="1"/>
                    <a:pt x="10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3" name="Google Shape;2053;p56"/>
            <p:cNvSpPr/>
            <p:nvPr/>
          </p:nvSpPr>
          <p:spPr>
            <a:xfrm>
              <a:off x="4383300" y="1510700"/>
              <a:ext cx="45050" cy="119050"/>
            </a:xfrm>
            <a:custGeom>
              <a:rect b="b" l="l" r="r" t="t"/>
              <a:pathLst>
                <a:path extrusionOk="0" h="4762" w="1802">
                  <a:moveTo>
                    <a:pt x="1735" y="0"/>
                  </a:moveTo>
                  <a:lnTo>
                    <a:pt x="1735" y="0"/>
                  </a:lnTo>
                  <a:cubicBezTo>
                    <a:pt x="1235" y="901"/>
                    <a:pt x="868" y="1868"/>
                    <a:pt x="534" y="2802"/>
                  </a:cubicBezTo>
                  <a:cubicBezTo>
                    <a:pt x="401" y="3202"/>
                    <a:pt x="267" y="3569"/>
                    <a:pt x="101" y="3936"/>
                  </a:cubicBezTo>
                  <a:cubicBezTo>
                    <a:pt x="34" y="4103"/>
                    <a:pt x="1" y="4303"/>
                    <a:pt x="34" y="4503"/>
                  </a:cubicBezTo>
                  <a:cubicBezTo>
                    <a:pt x="67" y="4603"/>
                    <a:pt x="167" y="4670"/>
                    <a:pt x="267" y="4703"/>
                  </a:cubicBezTo>
                  <a:cubicBezTo>
                    <a:pt x="367" y="4737"/>
                    <a:pt x="434" y="4737"/>
                    <a:pt x="534" y="4737"/>
                  </a:cubicBezTo>
                  <a:cubicBezTo>
                    <a:pt x="684" y="4754"/>
                    <a:pt x="843" y="4762"/>
                    <a:pt x="1001" y="4762"/>
                  </a:cubicBezTo>
                  <a:cubicBezTo>
                    <a:pt x="1160" y="4762"/>
                    <a:pt x="1318" y="4754"/>
                    <a:pt x="1468" y="4737"/>
                  </a:cubicBezTo>
                  <a:cubicBezTo>
                    <a:pt x="1168" y="4637"/>
                    <a:pt x="868" y="4570"/>
                    <a:pt x="568" y="4570"/>
                  </a:cubicBezTo>
                  <a:cubicBezTo>
                    <a:pt x="401" y="4570"/>
                    <a:pt x="267" y="4503"/>
                    <a:pt x="234" y="4437"/>
                  </a:cubicBezTo>
                  <a:cubicBezTo>
                    <a:pt x="234" y="4270"/>
                    <a:pt x="267" y="4136"/>
                    <a:pt x="334" y="4003"/>
                  </a:cubicBezTo>
                  <a:lnTo>
                    <a:pt x="768" y="2902"/>
                  </a:lnTo>
                  <a:cubicBezTo>
                    <a:pt x="1368" y="1334"/>
                    <a:pt x="1802" y="33"/>
                    <a:pt x="17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4" name="Google Shape;2054;p56"/>
            <p:cNvSpPr/>
            <p:nvPr/>
          </p:nvSpPr>
          <p:spPr>
            <a:xfrm>
              <a:off x="4423325" y="1760025"/>
              <a:ext cx="125125" cy="63675"/>
            </a:xfrm>
            <a:custGeom>
              <a:rect b="b" l="l" r="r" t="t"/>
              <a:pathLst>
                <a:path extrusionOk="0" h="2547" w="5005">
                  <a:moveTo>
                    <a:pt x="5004" y="1"/>
                  </a:moveTo>
                  <a:cubicBezTo>
                    <a:pt x="2725" y="1391"/>
                    <a:pt x="816" y="1507"/>
                    <a:pt x="243" y="1507"/>
                  </a:cubicBezTo>
                  <a:cubicBezTo>
                    <a:pt x="129" y="1507"/>
                    <a:pt x="67" y="1502"/>
                    <a:pt x="67" y="1502"/>
                  </a:cubicBezTo>
                  <a:lnTo>
                    <a:pt x="1" y="2503"/>
                  </a:lnTo>
                  <a:cubicBezTo>
                    <a:pt x="285" y="2533"/>
                    <a:pt x="554" y="2546"/>
                    <a:pt x="809" y="2546"/>
                  </a:cubicBezTo>
                  <a:cubicBezTo>
                    <a:pt x="4252" y="2546"/>
                    <a:pt x="5004" y="1"/>
                    <a:pt x="5004" y="1"/>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5" name="Google Shape;2055;p56"/>
            <p:cNvSpPr/>
            <p:nvPr/>
          </p:nvSpPr>
          <p:spPr>
            <a:xfrm>
              <a:off x="4424175" y="1653750"/>
              <a:ext cx="45875" cy="31550"/>
            </a:xfrm>
            <a:custGeom>
              <a:rect b="b" l="l" r="r" t="t"/>
              <a:pathLst>
                <a:path extrusionOk="0" h="1262" w="1835">
                  <a:moveTo>
                    <a:pt x="839" y="1"/>
                  </a:moveTo>
                  <a:cubicBezTo>
                    <a:pt x="537" y="1"/>
                    <a:pt x="270" y="155"/>
                    <a:pt x="100" y="382"/>
                  </a:cubicBezTo>
                  <a:lnTo>
                    <a:pt x="67" y="416"/>
                  </a:lnTo>
                  <a:cubicBezTo>
                    <a:pt x="0" y="483"/>
                    <a:pt x="0" y="549"/>
                    <a:pt x="67" y="616"/>
                  </a:cubicBezTo>
                  <a:cubicBezTo>
                    <a:pt x="100" y="683"/>
                    <a:pt x="167" y="749"/>
                    <a:pt x="234" y="783"/>
                  </a:cubicBezTo>
                  <a:cubicBezTo>
                    <a:pt x="434" y="983"/>
                    <a:pt x="667" y="1116"/>
                    <a:pt x="934" y="1216"/>
                  </a:cubicBezTo>
                  <a:cubicBezTo>
                    <a:pt x="1014" y="1246"/>
                    <a:pt x="1097" y="1261"/>
                    <a:pt x="1180" y="1261"/>
                  </a:cubicBezTo>
                  <a:cubicBezTo>
                    <a:pt x="1372" y="1261"/>
                    <a:pt x="1561" y="1180"/>
                    <a:pt x="1701" y="1016"/>
                  </a:cubicBezTo>
                  <a:cubicBezTo>
                    <a:pt x="1835" y="816"/>
                    <a:pt x="1801" y="549"/>
                    <a:pt x="1635" y="349"/>
                  </a:cubicBezTo>
                  <a:cubicBezTo>
                    <a:pt x="1501" y="149"/>
                    <a:pt x="1268" y="16"/>
                    <a:pt x="1001" y="16"/>
                  </a:cubicBezTo>
                  <a:cubicBezTo>
                    <a:pt x="946" y="6"/>
                    <a:pt x="892" y="1"/>
                    <a:pt x="839" y="1"/>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6" name="Google Shape;2056;p56"/>
            <p:cNvSpPr/>
            <p:nvPr/>
          </p:nvSpPr>
          <p:spPr>
            <a:xfrm>
              <a:off x="4416650" y="1639125"/>
              <a:ext cx="48400" cy="40875"/>
            </a:xfrm>
            <a:custGeom>
              <a:rect b="b" l="l" r="r" t="t"/>
              <a:pathLst>
                <a:path extrusionOk="0" h="1635" w="1936">
                  <a:moveTo>
                    <a:pt x="1802" y="0"/>
                  </a:moveTo>
                  <a:cubicBezTo>
                    <a:pt x="1735" y="0"/>
                    <a:pt x="1735" y="601"/>
                    <a:pt x="1202" y="1034"/>
                  </a:cubicBezTo>
                  <a:cubicBezTo>
                    <a:pt x="668" y="1468"/>
                    <a:pt x="1" y="1401"/>
                    <a:pt x="1" y="1501"/>
                  </a:cubicBezTo>
                  <a:cubicBezTo>
                    <a:pt x="1" y="1568"/>
                    <a:pt x="168" y="1601"/>
                    <a:pt x="434" y="1635"/>
                  </a:cubicBezTo>
                  <a:cubicBezTo>
                    <a:pt x="768" y="1635"/>
                    <a:pt x="1135" y="1501"/>
                    <a:pt x="1402" y="1268"/>
                  </a:cubicBezTo>
                  <a:cubicBezTo>
                    <a:pt x="1669" y="1068"/>
                    <a:pt x="1869" y="734"/>
                    <a:pt x="1902" y="400"/>
                  </a:cubicBezTo>
                  <a:cubicBezTo>
                    <a:pt x="1936" y="134"/>
                    <a:pt x="1869" y="0"/>
                    <a:pt x="180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7" name="Google Shape;2057;p56"/>
            <p:cNvSpPr/>
            <p:nvPr/>
          </p:nvSpPr>
          <p:spPr>
            <a:xfrm>
              <a:off x="4465025" y="1488100"/>
              <a:ext cx="65900" cy="18875"/>
            </a:xfrm>
            <a:custGeom>
              <a:rect b="b" l="l" r="r" t="t"/>
              <a:pathLst>
                <a:path extrusionOk="0" h="755" w="2636">
                  <a:moveTo>
                    <a:pt x="1139" y="1"/>
                  </a:moveTo>
                  <a:cubicBezTo>
                    <a:pt x="876" y="1"/>
                    <a:pt x="614" y="46"/>
                    <a:pt x="367" y="137"/>
                  </a:cubicBezTo>
                  <a:cubicBezTo>
                    <a:pt x="101" y="237"/>
                    <a:pt x="1" y="337"/>
                    <a:pt x="34" y="437"/>
                  </a:cubicBezTo>
                  <a:cubicBezTo>
                    <a:pt x="67" y="571"/>
                    <a:pt x="634" y="504"/>
                    <a:pt x="1301" y="604"/>
                  </a:cubicBezTo>
                  <a:cubicBezTo>
                    <a:pt x="1788" y="653"/>
                    <a:pt x="2203" y="754"/>
                    <a:pt x="2431" y="754"/>
                  </a:cubicBezTo>
                  <a:cubicBezTo>
                    <a:pt x="2516" y="754"/>
                    <a:pt x="2575" y="740"/>
                    <a:pt x="2602" y="704"/>
                  </a:cubicBezTo>
                  <a:cubicBezTo>
                    <a:pt x="2636" y="637"/>
                    <a:pt x="2536" y="504"/>
                    <a:pt x="2336" y="337"/>
                  </a:cubicBezTo>
                  <a:cubicBezTo>
                    <a:pt x="1969" y="113"/>
                    <a:pt x="1552" y="1"/>
                    <a:pt x="113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8" name="Google Shape;2058;p56"/>
            <p:cNvSpPr/>
            <p:nvPr/>
          </p:nvSpPr>
          <p:spPr>
            <a:xfrm>
              <a:off x="4336600" y="1477200"/>
              <a:ext cx="50050" cy="15825"/>
            </a:xfrm>
            <a:custGeom>
              <a:rect b="b" l="l" r="r" t="t"/>
              <a:pathLst>
                <a:path extrusionOk="0" h="633" w="2002">
                  <a:moveTo>
                    <a:pt x="1036" y="0"/>
                  </a:moveTo>
                  <a:cubicBezTo>
                    <a:pt x="743" y="0"/>
                    <a:pt x="453" y="93"/>
                    <a:pt x="201" y="273"/>
                  </a:cubicBezTo>
                  <a:cubicBezTo>
                    <a:pt x="34" y="406"/>
                    <a:pt x="1" y="540"/>
                    <a:pt x="34" y="573"/>
                  </a:cubicBezTo>
                  <a:cubicBezTo>
                    <a:pt x="67" y="617"/>
                    <a:pt x="134" y="632"/>
                    <a:pt x="225" y="632"/>
                  </a:cubicBezTo>
                  <a:cubicBezTo>
                    <a:pt x="408" y="632"/>
                    <a:pt x="690" y="573"/>
                    <a:pt x="1001" y="573"/>
                  </a:cubicBezTo>
                  <a:cubicBezTo>
                    <a:pt x="1281" y="573"/>
                    <a:pt x="1538" y="609"/>
                    <a:pt x="1719" y="609"/>
                  </a:cubicBezTo>
                  <a:cubicBezTo>
                    <a:pt x="1841" y="609"/>
                    <a:pt x="1929" y="593"/>
                    <a:pt x="1969" y="540"/>
                  </a:cubicBezTo>
                  <a:cubicBezTo>
                    <a:pt x="2002" y="473"/>
                    <a:pt x="1969" y="339"/>
                    <a:pt x="1768" y="206"/>
                  </a:cubicBezTo>
                  <a:cubicBezTo>
                    <a:pt x="1538" y="68"/>
                    <a:pt x="1286" y="0"/>
                    <a:pt x="103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9" name="Google Shape;2059;p56"/>
            <p:cNvSpPr/>
            <p:nvPr/>
          </p:nvSpPr>
          <p:spPr>
            <a:xfrm>
              <a:off x="4275725" y="1287825"/>
              <a:ext cx="299400" cy="205875"/>
            </a:xfrm>
            <a:custGeom>
              <a:rect b="b" l="l" r="r" t="t"/>
              <a:pathLst>
                <a:path extrusionOk="0" h="8235" w="11976">
                  <a:moveTo>
                    <a:pt x="6998" y="1"/>
                  </a:moveTo>
                  <a:cubicBezTo>
                    <a:pt x="4359" y="1"/>
                    <a:pt x="1919" y="1479"/>
                    <a:pt x="768" y="3878"/>
                  </a:cubicBezTo>
                  <a:cubicBezTo>
                    <a:pt x="201" y="5079"/>
                    <a:pt x="0" y="6580"/>
                    <a:pt x="601" y="7814"/>
                  </a:cubicBezTo>
                  <a:lnTo>
                    <a:pt x="601" y="7848"/>
                  </a:lnTo>
                  <a:cubicBezTo>
                    <a:pt x="845" y="8121"/>
                    <a:pt x="1198" y="8235"/>
                    <a:pt x="1605" y="8235"/>
                  </a:cubicBezTo>
                  <a:cubicBezTo>
                    <a:pt x="2586" y="8235"/>
                    <a:pt x="3878" y="7574"/>
                    <a:pt x="4704" y="6914"/>
                  </a:cubicBezTo>
                  <a:cubicBezTo>
                    <a:pt x="5117" y="7102"/>
                    <a:pt x="5552" y="7192"/>
                    <a:pt x="5982" y="7192"/>
                  </a:cubicBezTo>
                  <a:cubicBezTo>
                    <a:pt x="7147" y="7192"/>
                    <a:pt x="8271" y="6534"/>
                    <a:pt x="8807" y="5413"/>
                  </a:cubicBezTo>
                  <a:cubicBezTo>
                    <a:pt x="9110" y="5693"/>
                    <a:pt x="9477" y="5819"/>
                    <a:pt x="9847" y="5819"/>
                  </a:cubicBezTo>
                  <a:cubicBezTo>
                    <a:pt x="10575" y="5819"/>
                    <a:pt x="11310" y="5331"/>
                    <a:pt x="11575" y="4579"/>
                  </a:cubicBezTo>
                  <a:cubicBezTo>
                    <a:pt x="11976" y="3445"/>
                    <a:pt x="11442" y="2010"/>
                    <a:pt x="10541" y="1176"/>
                  </a:cubicBezTo>
                  <a:cubicBezTo>
                    <a:pt x="9641" y="409"/>
                    <a:pt x="8507" y="9"/>
                    <a:pt x="7339" y="9"/>
                  </a:cubicBezTo>
                  <a:cubicBezTo>
                    <a:pt x="7225" y="3"/>
                    <a:pt x="7112" y="1"/>
                    <a:pt x="699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0" name="Google Shape;2060;p56"/>
            <p:cNvSpPr/>
            <p:nvPr/>
          </p:nvSpPr>
          <p:spPr>
            <a:xfrm>
              <a:off x="4497550" y="1310850"/>
              <a:ext cx="294400" cy="462275"/>
            </a:xfrm>
            <a:custGeom>
              <a:rect b="b" l="l" r="r" t="t"/>
              <a:pathLst>
                <a:path extrusionOk="0" h="18491" w="11776">
                  <a:moveTo>
                    <a:pt x="2589" y="0"/>
                  </a:moveTo>
                  <a:cubicBezTo>
                    <a:pt x="2214" y="0"/>
                    <a:pt x="1837" y="59"/>
                    <a:pt x="1468" y="189"/>
                  </a:cubicBezTo>
                  <a:lnTo>
                    <a:pt x="1435" y="222"/>
                  </a:lnTo>
                  <a:cubicBezTo>
                    <a:pt x="0" y="1656"/>
                    <a:pt x="1035" y="4892"/>
                    <a:pt x="1301" y="5826"/>
                  </a:cubicBezTo>
                  <a:cubicBezTo>
                    <a:pt x="1568" y="6727"/>
                    <a:pt x="3203" y="7894"/>
                    <a:pt x="3336" y="8861"/>
                  </a:cubicBezTo>
                  <a:cubicBezTo>
                    <a:pt x="3636" y="10663"/>
                    <a:pt x="2269" y="10930"/>
                    <a:pt x="2135" y="12764"/>
                  </a:cubicBezTo>
                  <a:cubicBezTo>
                    <a:pt x="2035" y="14132"/>
                    <a:pt x="3169" y="14766"/>
                    <a:pt x="3536" y="16067"/>
                  </a:cubicBezTo>
                  <a:cubicBezTo>
                    <a:pt x="3670" y="16534"/>
                    <a:pt x="3103" y="17734"/>
                    <a:pt x="3503" y="18001"/>
                  </a:cubicBezTo>
                  <a:cubicBezTo>
                    <a:pt x="3937" y="18268"/>
                    <a:pt x="4437" y="18402"/>
                    <a:pt x="4937" y="18435"/>
                  </a:cubicBezTo>
                  <a:cubicBezTo>
                    <a:pt x="5318" y="18475"/>
                    <a:pt x="5769" y="18491"/>
                    <a:pt x="6247" y="18491"/>
                  </a:cubicBezTo>
                  <a:cubicBezTo>
                    <a:pt x="8160" y="18491"/>
                    <a:pt x="10508" y="18235"/>
                    <a:pt x="10508" y="18235"/>
                  </a:cubicBezTo>
                  <a:cubicBezTo>
                    <a:pt x="10508" y="18235"/>
                    <a:pt x="11375" y="15433"/>
                    <a:pt x="11575" y="14432"/>
                  </a:cubicBezTo>
                  <a:cubicBezTo>
                    <a:pt x="11776" y="13265"/>
                    <a:pt x="11509" y="11497"/>
                    <a:pt x="10842" y="10529"/>
                  </a:cubicBezTo>
                  <a:cubicBezTo>
                    <a:pt x="10208" y="9629"/>
                    <a:pt x="8840" y="8861"/>
                    <a:pt x="8340" y="7961"/>
                  </a:cubicBezTo>
                  <a:cubicBezTo>
                    <a:pt x="7573" y="6593"/>
                    <a:pt x="7906" y="6159"/>
                    <a:pt x="7039" y="3191"/>
                  </a:cubicBezTo>
                  <a:cubicBezTo>
                    <a:pt x="6616" y="1726"/>
                    <a:pt x="4624" y="0"/>
                    <a:pt x="258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1" name="Google Shape;2061;p56"/>
            <p:cNvSpPr/>
            <p:nvPr/>
          </p:nvSpPr>
          <p:spPr>
            <a:xfrm>
              <a:off x="4674350" y="1390600"/>
              <a:ext cx="16700" cy="66750"/>
            </a:xfrm>
            <a:custGeom>
              <a:rect b="b" l="l" r="r" t="t"/>
              <a:pathLst>
                <a:path extrusionOk="0" h="2670" w="668">
                  <a:moveTo>
                    <a:pt x="34" y="1"/>
                  </a:moveTo>
                  <a:cubicBezTo>
                    <a:pt x="0" y="1"/>
                    <a:pt x="200" y="601"/>
                    <a:pt x="334" y="1302"/>
                  </a:cubicBezTo>
                  <a:cubicBezTo>
                    <a:pt x="434" y="2035"/>
                    <a:pt x="400" y="2669"/>
                    <a:pt x="467" y="2669"/>
                  </a:cubicBezTo>
                  <a:cubicBezTo>
                    <a:pt x="634" y="2202"/>
                    <a:pt x="667" y="1735"/>
                    <a:pt x="534" y="1268"/>
                  </a:cubicBezTo>
                  <a:cubicBezTo>
                    <a:pt x="501" y="801"/>
                    <a:pt x="334" y="368"/>
                    <a:pt x="34"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2" name="Google Shape;2062;p56"/>
            <p:cNvSpPr/>
            <p:nvPr/>
          </p:nvSpPr>
          <p:spPr>
            <a:xfrm>
              <a:off x="4531750" y="1367250"/>
              <a:ext cx="148450" cy="68750"/>
            </a:xfrm>
            <a:custGeom>
              <a:rect b="b" l="l" r="r" t="t"/>
              <a:pathLst>
                <a:path extrusionOk="0" h="2750" w="5938">
                  <a:moveTo>
                    <a:pt x="267" y="1"/>
                  </a:moveTo>
                  <a:cubicBezTo>
                    <a:pt x="167" y="1"/>
                    <a:pt x="67" y="34"/>
                    <a:pt x="0" y="67"/>
                  </a:cubicBezTo>
                  <a:cubicBezTo>
                    <a:pt x="300" y="101"/>
                    <a:pt x="634" y="167"/>
                    <a:pt x="967" y="234"/>
                  </a:cubicBezTo>
                  <a:cubicBezTo>
                    <a:pt x="1301" y="334"/>
                    <a:pt x="1601" y="501"/>
                    <a:pt x="1901" y="701"/>
                  </a:cubicBezTo>
                  <a:cubicBezTo>
                    <a:pt x="2235" y="968"/>
                    <a:pt x="2535" y="1302"/>
                    <a:pt x="2802" y="1635"/>
                  </a:cubicBezTo>
                  <a:cubicBezTo>
                    <a:pt x="3102" y="2002"/>
                    <a:pt x="3469" y="2302"/>
                    <a:pt x="3870" y="2469"/>
                  </a:cubicBezTo>
                  <a:cubicBezTo>
                    <a:pt x="4203" y="2636"/>
                    <a:pt x="4570" y="2736"/>
                    <a:pt x="4970" y="2736"/>
                  </a:cubicBezTo>
                  <a:cubicBezTo>
                    <a:pt x="5033" y="2745"/>
                    <a:pt x="5095" y="2749"/>
                    <a:pt x="5159" y="2749"/>
                  </a:cubicBezTo>
                  <a:cubicBezTo>
                    <a:pt x="5331" y="2749"/>
                    <a:pt x="5509" y="2718"/>
                    <a:pt x="5704" y="2669"/>
                  </a:cubicBezTo>
                  <a:cubicBezTo>
                    <a:pt x="5871" y="2636"/>
                    <a:pt x="5938" y="2569"/>
                    <a:pt x="5938" y="2569"/>
                  </a:cubicBezTo>
                  <a:lnTo>
                    <a:pt x="5938" y="2569"/>
                  </a:lnTo>
                  <a:cubicBezTo>
                    <a:pt x="5788" y="2586"/>
                    <a:pt x="5629" y="2594"/>
                    <a:pt x="5467" y="2594"/>
                  </a:cubicBezTo>
                  <a:cubicBezTo>
                    <a:pt x="5304" y="2594"/>
                    <a:pt x="5137" y="2586"/>
                    <a:pt x="4970" y="2569"/>
                  </a:cubicBezTo>
                  <a:cubicBezTo>
                    <a:pt x="4170" y="2502"/>
                    <a:pt x="3469" y="2102"/>
                    <a:pt x="2969" y="1502"/>
                  </a:cubicBezTo>
                  <a:cubicBezTo>
                    <a:pt x="2702" y="1135"/>
                    <a:pt x="2368" y="801"/>
                    <a:pt x="2002" y="534"/>
                  </a:cubicBezTo>
                  <a:cubicBezTo>
                    <a:pt x="1701" y="334"/>
                    <a:pt x="1368" y="167"/>
                    <a:pt x="1001" y="67"/>
                  </a:cubicBezTo>
                  <a:cubicBezTo>
                    <a:pt x="767" y="34"/>
                    <a:pt x="500" y="1"/>
                    <a:pt x="267"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3" name="Google Shape;2063;p56"/>
            <p:cNvSpPr/>
            <p:nvPr/>
          </p:nvSpPr>
          <p:spPr>
            <a:xfrm>
              <a:off x="4693525" y="1405225"/>
              <a:ext cx="150125" cy="102800"/>
            </a:xfrm>
            <a:custGeom>
              <a:rect b="b" l="l" r="r" t="t"/>
              <a:pathLst>
                <a:path extrusionOk="0" h="4112" w="6005">
                  <a:moveTo>
                    <a:pt x="1503" y="0"/>
                  </a:moveTo>
                  <a:cubicBezTo>
                    <a:pt x="1308" y="0"/>
                    <a:pt x="1115" y="27"/>
                    <a:pt x="934" y="83"/>
                  </a:cubicBezTo>
                  <a:cubicBezTo>
                    <a:pt x="634" y="183"/>
                    <a:pt x="367" y="350"/>
                    <a:pt x="167" y="583"/>
                  </a:cubicBezTo>
                  <a:cubicBezTo>
                    <a:pt x="100" y="683"/>
                    <a:pt x="34" y="783"/>
                    <a:pt x="0" y="883"/>
                  </a:cubicBezTo>
                  <a:cubicBezTo>
                    <a:pt x="267" y="583"/>
                    <a:pt x="601" y="350"/>
                    <a:pt x="968" y="250"/>
                  </a:cubicBezTo>
                  <a:cubicBezTo>
                    <a:pt x="1127" y="201"/>
                    <a:pt x="1286" y="179"/>
                    <a:pt x="1442" y="179"/>
                  </a:cubicBezTo>
                  <a:cubicBezTo>
                    <a:pt x="1711" y="179"/>
                    <a:pt x="1970" y="244"/>
                    <a:pt x="2202" y="350"/>
                  </a:cubicBezTo>
                  <a:cubicBezTo>
                    <a:pt x="2669" y="617"/>
                    <a:pt x="3003" y="1017"/>
                    <a:pt x="3203" y="1517"/>
                  </a:cubicBezTo>
                  <a:cubicBezTo>
                    <a:pt x="3436" y="2018"/>
                    <a:pt x="3603" y="2551"/>
                    <a:pt x="3836" y="2985"/>
                  </a:cubicBezTo>
                  <a:cubicBezTo>
                    <a:pt x="4037" y="3419"/>
                    <a:pt x="4370" y="3752"/>
                    <a:pt x="4770" y="3952"/>
                  </a:cubicBezTo>
                  <a:cubicBezTo>
                    <a:pt x="4990" y="4050"/>
                    <a:pt x="5228" y="4112"/>
                    <a:pt x="5457" y="4112"/>
                  </a:cubicBezTo>
                  <a:cubicBezTo>
                    <a:pt x="5541" y="4112"/>
                    <a:pt x="5624" y="4104"/>
                    <a:pt x="5704" y="4086"/>
                  </a:cubicBezTo>
                  <a:cubicBezTo>
                    <a:pt x="5805" y="4052"/>
                    <a:pt x="5905" y="4019"/>
                    <a:pt x="6005" y="3919"/>
                  </a:cubicBezTo>
                  <a:lnTo>
                    <a:pt x="6005" y="3919"/>
                  </a:lnTo>
                  <a:cubicBezTo>
                    <a:pt x="5971" y="3919"/>
                    <a:pt x="5871" y="3986"/>
                    <a:pt x="5671" y="3986"/>
                  </a:cubicBezTo>
                  <a:cubicBezTo>
                    <a:pt x="5625" y="3991"/>
                    <a:pt x="5579" y="3994"/>
                    <a:pt x="5531" y="3994"/>
                  </a:cubicBezTo>
                  <a:cubicBezTo>
                    <a:pt x="5302" y="3994"/>
                    <a:pt x="5058" y="3929"/>
                    <a:pt x="4837" y="3819"/>
                  </a:cubicBezTo>
                  <a:cubicBezTo>
                    <a:pt x="4470" y="3619"/>
                    <a:pt x="4203" y="3285"/>
                    <a:pt x="4003" y="2885"/>
                  </a:cubicBezTo>
                  <a:cubicBezTo>
                    <a:pt x="3803" y="2485"/>
                    <a:pt x="3636" y="1951"/>
                    <a:pt x="3369" y="1417"/>
                  </a:cubicBezTo>
                  <a:cubicBezTo>
                    <a:pt x="3169" y="883"/>
                    <a:pt x="2802" y="450"/>
                    <a:pt x="2302" y="150"/>
                  </a:cubicBezTo>
                  <a:cubicBezTo>
                    <a:pt x="2049" y="52"/>
                    <a:pt x="1774" y="0"/>
                    <a:pt x="1503"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4" name="Google Shape;2064;p56"/>
            <p:cNvSpPr/>
            <p:nvPr/>
          </p:nvSpPr>
          <p:spPr>
            <a:xfrm>
              <a:off x="4530075" y="1334300"/>
              <a:ext cx="150975" cy="89075"/>
            </a:xfrm>
            <a:custGeom>
              <a:rect b="b" l="l" r="r" t="t"/>
              <a:pathLst>
                <a:path extrusionOk="0" h="3563" w="6039">
                  <a:moveTo>
                    <a:pt x="1383" y="0"/>
                  </a:moveTo>
                  <a:cubicBezTo>
                    <a:pt x="1278" y="0"/>
                    <a:pt x="1173" y="6"/>
                    <a:pt x="1068" y="18"/>
                  </a:cubicBezTo>
                  <a:cubicBezTo>
                    <a:pt x="768" y="51"/>
                    <a:pt x="501" y="118"/>
                    <a:pt x="267" y="251"/>
                  </a:cubicBezTo>
                  <a:cubicBezTo>
                    <a:pt x="67" y="318"/>
                    <a:pt x="0" y="385"/>
                    <a:pt x="0" y="385"/>
                  </a:cubicBezTo>
                  <a:cubicBezTo>
                    <a:pt x="334" y="285"/>
                    <a:pt x="701" y="218"/>
                    <a:pt x="1068" y="185"/>
                  </a:cubicBezTo>
                  <a:cubicBezTo>
                    <a:pt x="1141" y="179"/>
                    <a:pt x="1214" y="176"/>
                    <a:pt x="1286" y="176"/>
                  </a:cubicBezTo>
                  <a:cubicBezTo>
                    <a:pt x="2074" y="176"/>
                    <a:pt x="2820" y="505"/>
                    <a:pt x="3369" y="1085"/>
                  </a:cubicBezTo>
                  <a:cubicBezTo>
                    <a:pt x="3703" y="1452"/>
                    <a:pt x="3937" y="1852"/>
                    <a:pt x="4170" y="2286"/>
                  </a:cubicBezTo>
                  <a:cubicBezTo>
                    <a:pt x="4370" y="2653"/>
                    <a:pt x="4637" y="2987"/>
                    <a:pt x="4971" y="3220"/>
                  </a:cubicBezTo>
                  <a:cubicBezTo>
                    <a:pt x="5171" y="3420"/>
                    <a:pt x="5438" y="3520"/>
                    <a:pt x="5738" y="3554"/>
                  </a:cubicBezTo>
                  <a:cubicBezTo>
                    <a:pt x="5778" y="3560"/>
                    <a:pt x="5814" y="3563"/>
                    <a:pt x="5846" y="3563"/>
                  </a:cubicBezTo>
                  <a:cubicBezTo>
                    <a:pt x="5974" y="3563"/>
                    <a:pt x="6038" y="3520"/>
                    <a:pt x="6038" y="3520"/>
                  </a:cubicBezTo>
                  <a:cubicBezTo>
                    <a:pt x="5671" y="3487"/>
                    <a:pt x="5338" y="3353"/>
                    <a:pt x="5071" y="3120"/>
                  </a:cubicBezTo>
                  <a:cubicBezTo>
                    <a:pt x="4770" y="2853"/>
                    <a:pt x="4537" y="2553"/>
                    <a:pt x="4370" y="2186"/>
                  </a:cubicBezTo>
                  <a:cubicBezTo>
                    <a:pt x="4137" y="1752"/>
                    <a:pt x="3870" y="1319"/>
                    <a:pt x="3570" y="952"/>
                  </a:cubicBezTo>
                  <a:cubicBezTo>
                    <a:pt x="2980" y="333"/>
                    <a:pt x="2182" y="0"/>
                    <a:pt x="1383"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5" name="Google Shape;2065;p56"/>
            <p:cNvSpPr/>
            <p:nvPr/>
          </p:nvSpPr>
          <p:spPr>
            <a:xfrm>
              <a:off x="4533400" y="1400825"/>
              <a:ext cx="217700" cy="375925"/>
            </a:xfrm>
            <a:custGeom>
              <a:rect b="b" l="l" r="r" t="t"/>
              <a:pathLst>
                <a:path extrusionOk="0" h="15037" w="8708">
                  <a:moveTo>
                    <a:pt x="485" y="0"/>
                  </a:moveTo>
                  <a:cubicBezTo>
                    <a:pt x="393" y="0"/>
                    <a:pt x="301" y="9"/>
                    <a:pt x="201" y="25"/>
                  </a:cubicBezTo>
                  <a:cubicBezTo>
                    <a:pt x="68" y="25"/>
                    <a:pt x="1" y="59"/>
                    <a:pt x="1" y="59"/>
                  </a:cubicBezTo>
                  <a:cubicBezTo>
                    <a:pt x="268" y="59"/>
                    <a:pt x="501" y="59"/>
                    <a:pt x="735" y="125"/>
                  </a:cubicBezTo>
                  <a:cubicBezTo>
                    <a:pt x="1402" y="326"/>
                    <a:pt x="1936" y="793"/>
                    <a:pt x="2202" y="1426"/>
                  </a:cubicBezTo>
                  <a:cubicBezTo>
                    <a:pt x="2403" y="1860"/>
                    <a:pt x="2569" y="2294"/>
                    <a:pt x="2703" y="2761"/>
                  </a:cubicBezTo>
                  <a:cubicBezTo>
                    <a:pt x="2836" y="3294"/>
                    <a:pt x="3003" y="3828"/>
                    <a:pt x="3236" y="4328"/>
                  </a:cubicBezTo>
                  <a:cubicBezTo>
                    <a:pt x="3503" y="4929"/>
                    <a:pt x="3937" y="5396"/>
                    <a:pt x="4471" y="5696"/>
                  </a:cubicBezTo>
                  <a:cubicBezTo>
                    <a:pt x="5038" y="6063"/>
                    <a:pt x="5638" y="6263"/>
                    <a:pt x="6205" y="6597"/>
                  </a:cubicBezTo>
                  <a:cubicBezTo>
                    <a:pt x="7273" y="7264"/>
                    <a:pt x="8007" y="8331"/>
                    <a:pt x="8307" y="9532"/>
                  </a:cubicBezTo>
                  <a:cubicBezTo>
                    <a:pt x="8507" y="10533"/>
                    <a:pt x="8474" y="11534"/>
                    <a:pt x="8207" y="12534"/>
                  </a:cubicBezTo>
                  <a:cubicBezTo>
                    <a:pt x="8007" y="13168"/>
                    <a:pt x="7706" y="13802"/>
                    <a:pt x="7373" y="14402"/>
                  </a:cubicBezTo>
                  <a:cubicBezTo>
                    <a:pt x="7106" y="14803"/>
                    <a:pt x="6939" y="15036"/>
                    <a:pt x="6939" y="15036"/>
                  </a:cubicBezTo>
                  <a:cubicBezTo>
                    <a:pt x="6939" y="15036"/>
                    <a:pt x="7006" y="15003"/>
                    <a:pt x="7073" y="14903"/>
                  </a:cubicBezTo>
                  <a:cubicBezTo>
                    <a:pt x="7206" y="14769"/>
                    <a:pt x="7306" y="14602"/>
                    <a:pt x="7406" y="14436"/>
                  </a:cubicBezTo>
                  <a:cubicBezTo>
                    <a:pt x="7806" y="13869"/>
                    <a:pt x="8107" y="13235"/>
                    <a:pt x="8307" y="12568"/>
                  </a:cubicBezTo>
                  <a:cubicBezTo>
                    <a:pt x="8640" y="11567"/>
                    <a:pt x="8707" y="10499"/>
                    <a:pt x="8474" y="9465"/>
                  </a:cubicBezTo>
                  <a:cubicBezTo>
                    <a:pt x="8207" y="8198"/>
                    <a:pt x="7406" y="7097"/>
                    <a:pt x="6305" y="6397"/>
                  </a:cubicBezTo>
                  <a:cubicBezTo>
                    <a:pt x="5738" y="6063"/>
                    <a:pt x="5104" y="5829"/>
                    <a:pt x="4571" y="5496"/>
                  </a:cubicBezTo>
                  <a:cubicBezTo>
                    <a:pt x="4070" y="5229"/>
                    <a:pt x="3670" y="4762"/>
                    <a:pt x="3403" y="4228"/>
                  </a:cubicBezTo>
                  <a:cubicBezTo>
                    <a:pt x="3170" y="3728"/>
                    <a:pt x="3003" y="3228"/>
                    <a:pt x="2870" y="2694"/>
                  </a:cubicBezTo>
                  <a:cubicBezTo>
                    <a:pt x="2736" y="2227"/>
                    <a:pt x="2569" y="1793"/>
                    <a:pt x="2336" y="1326"/>
                  </a:cubicBezTo>
                  <a:cubicBezTo>
                    <a:pt x="2036" y="692"/>
                    <a:pt x="1469" y="192"/>
                    <a:pt x="768" y="25"/>
                  </a:cubicBezTo>
                  <a:cubicBezTo>
                    <a:pt x="668" y="9"/>
                    <a:pt x="576" y="0"/>
                    <a:pt x="485"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6" name="Google Shape;2066;p56"/>
            <p:cNvSpPr/>
            <p:nvPr/>
          </p:nvSpPr>
          <p:spPr>
            <a:xfrm>
              <a:off x="4229850" y="1437300"/>
              <a:ext cx="75925" cy="365300"/>
            </a:xfrm>
            <a:custGeom>
              <a:rect b="b" l="l" r="r" t="t"/>
              <a:pathLst>
                <a:path extrusionOk="0" h="14612" w="3037">
                  <a:moveTo>
                    <a:pt x="3036" y="1"/>
                  </a:moveTo>
                  <a:cubicBezTo>
                    <a:pt x="3003" y="34"/>
                    <a:pt x="2936" y="67"/>
                    <a:pt x="2903" y="101"/>
                  </a:cubicBezTo>
                  <a:cubicBezTo>
                    <a:pt x="2769" y="167"/>
                    <a:pt x="2669" y="268"/>
                    <a:pt x="2536" y="401"/>
                  </a:cubicBezTo>
                  <a:cubicBezTo>
                    <a:pt x="2136" y="768"/>
                    <a:pt x="1802" y="1268"/>
                    <a:pt x="1569" y="1802"/>
                  </a:cubicBezTo>
                  <a:cubicBezTo>
                    <a:pt x="1268" y="2569"/>
                    <a:pt x="1168" y="3436"/>
                    <a:pt x="1268" y="4304"/>
                  </a:cubicBezTo>
                  <a:cubicBezTo>
                    <a:pt x="1335" y="5238"/>
                    <a:pt x="1835" y="6238"/>
                    <a:pt x="1735" y="7273"/>
                  </a:cubicBezTo>
                  <a:cubicBezTo>
                    <a:pt x="1702" y="7806"/>
                    <a:pt x="1502" y="8273"/>
                    <a:pt x="1202" y="8707"/>
                  </a:cubicBezTo>
                  <a:cubicBezTo>
                    <a:pt x="935" y="9107"/>
                    <a:pt x="668" y="9541"/>
                    <a:pt x="468" y="10008"/>
                  </a:cubicBezTo>
                  <a:cubicBezTo>
                    <a:pt x="101" y="10775"/>
                    <a:pt x="1" y="11642"/>
                    <a:pt x="134" y="12510"/>
                  </a:cubicBezTo>
                  <a:cubicBezTo>
                    <a:pt x="201" y="13077"/>
                    <a:pt x="401" y="13610"/>
                    <a:pt x="701" y="14111"/>
                  </a:cubicBezTo>
                  <a:cubicBezTo>
                    <a:pt x="768" y="14244"/>
                    <a:pt x="835" y="14378"/>
                    <a:pt x="935" y="14478"/>
                  </a:cubicBezTo>
                  <a:cubicBezTo>
                    <a:pt x="1002" y="14578"/>
                    <a:pt x="1068" y="14611"/>
                    <a:pt x="1068" y="14611"/>
                  </a:cubicBezTo>
                  <a:cubicBezTo>
                    <a:pt x="1068" y="14578"/>
                    <a:pt x="935" y="14411"/>
                    <a:pt x="768" y="14044"/>
                  </a:cubicBezTo>
                  <a:cubicBezTo>
                    <a:pt x="535" y="13544"/>
                    <a:pt x="368" y="13010"/>
                    <a:pt x="301" y="12476"/>
                  </a:cubicBezTo>
                  <a:cubicBezTo>
                    <a:pt x="201" y="11642"/>
                    <a:pt x="301" y="10808"/>
                    <a:pt x="668" y="10075"/>
                  </a:cubicBezTo>
                  <a:cubicBezTo>
                    <a:pt x="868" y="9641"/>
                    <a:pt x="1135" y="9207"/>
                    <a:pt x="1402" y="8807"/>
                  </a:cubicBezTo>
                  <a:cubicBezTo>
                    <a:pt x="1735" y="8373"/>
                    <a:pt x="1902" y="7840"/>
                    <a:pt x="1969" y="7306"/>
                  </a:cubicBezTo>
                  <a:cubicBezTo>
                    <a:pt x="2002" y="6772"/>
                    <a:pt x="1936" y="6205"/>
                    <a:pt x="1769" y="5705"/>
                  </a:cubicBezTo>
                  <a:cubicBezTo>
                    <a:pt x="1635" y="5238"/>
                    <a:pt x="1535" y="4737"/>
                    <a:pt x="1469" y="4270"/>
                  </a:cubicBezTo>
                  <a:cubicBezTo>
                    <a:pt x="1368" y="3436"/>
                    <a:pt x="1469" y="2636"/>
                    <a:pt x="1735" y="1835"/>
                  </a:cubicBezTo>
                  <a:cubicBezTo>
                    <a:pt x="1936" y="1335"/>
                    <a:pt x="2236" y="868"/>
                    <a:pt x="2636" y="434"/>
                  </a:cubicBezTo>
                  <a:cubicBezTo>
                    <a:pt x="2868" y="169"/>
                    <a:pt x="3034" y="3"/>
                    <a:pt x="3036"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7" name="Google Shape;2067;p56"/>
            <p:cNvSpPr/>
            <p:nvPr/>
          </p:nvSpPr>
          <p:spPr>
            <a:xfrm>
              <a:off x="4301575" y="1297700"/>
              <a:ext cx="145975" cy="195500"/>
            </a:xfrm>
            <a:custGeom>
              <a:rect b="b" l="l" r="r" t="t"/>
              <a:pathLst>
                <a:path extrusionOk="0" h="7820" w="5839">
                  <a:moveTo>
                    <a:pt x="5522" y="0"/>
                  </a:moveTo>
                  <a:cubicBezTo>
                    <a:pt x="5483" y="0"/>
                    <a:pt x="5443" y="4"/>
                    <a:pt x="5404" y="14"/>
                  </a:cubicBezTo>
                  <a:cubicBezTo>
                    <a:pt x="5004" y="14"/>
                    <a:pt x="4604" y="81"/>
                    <a:pt x="4204" y="181"/>
                  </a:cubicBezTo>
                  <a:cubicBezTo>
                    <a:pt x="2936" y="548"/>
                    <a:pt x="1835" y="1348"/>
                    <a:pt x="1068" y="2449"/>
                  </a:cubicBezTo>
                  <a:cubicBezTo>
                    <a:pt x="367" y="3583"/>
                    <a:pt x="1" y="4884"/>
                    <a:pt x="34" y="6218"/>
                  </a:cubicBezTo>
                  <a:cubicBezTo>
                    <a:pt x="34" y="6619"/>
                    <a:pt x="67" y="7019"/>
                    <a:pt x="167" y="7386"/>
                  </a:cubicBezTo>
                  <a:cubicBezTo>
                    <a:pt x="201" y="7553"/>
                    <a:pt x="267" y="7686"/>
                    <a:pt x="334" y="7820"/>
                  </a:cubicBezTo>
                  <a:cubicBezTo>
                    <a:pt x="234" y="7286"/>
                    <a:pt x="201" y="6752"/>
                    <a:pt x="167" y="6218"/>
                  </a:cubicBezTo>
                  <a:cubicBezTo>
                    <a:pt x="201" y="4951"/>
                    <a:pt x="568" y="3683"/>
                    <a:pt x="1268" y="2583"/>
                  </a:cubicBezTo>
                  <a:cubicBezTo>
                    <a:pt x="1969" y="1548"/>
                    <a:pt x="3036" y="748"/>
                    <a:pt x="4270" y="348"/>
                  </a:cubicBezTo>
                  <a:cubicBezTo>
                    <a:pt x="4771" y="214"/>
                    <a:pt x="5304" y="114"/>
                    <a:pt x="5838" y="47"/>
                  </a:cubicBezTo>
                  <a:cubicBezTo>
                    <a:pt x="5720" y="24"/>
                    <a:pt x="5619" y="0"/>
                    <a:pt x="5522"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8" name="Google Shape;2068;p56"/>
            <p:cNvSpPr/>
            <p:nvPr/>
          </p:nvSpPr>
          <p:spPr>
            <a:xfrm>
              <a:off x="4372450" y="1300350"/>
              <a:ext cx="154300" cy="131975"/>
            </a:xfrm>
            <a:custGeom>
              <a:rect b="b" l="l" r="r" t="t"/>
              <a:pathLst>
                <a:path extrusionOk="0" h="5279" w="6172">
                  <a:moveTo>
                    <a:pt x="4245" y="0"/>
                  </a:moveTo>
                  <a:cubicBezTo>
                    <a:pt x="2085" y="0"/>
                    <a:pt x="218" y="1644"/>
                    <a:pt x="34" y="3878"/>
                  </a:cubicBezTo>
                  <a:cubicBezTo>
                    <a:pt x="1" y="4211"/>
                    <a:pt x="34" y="4578"/>
                    <a:pt x="68" y="4912"/>
                  </a:cubicBezTo>
                  <a:cubicBezTo>
                    <a:pt x="101" y="5045"/>
                    <a:pt x="134" y="5178"/>
                    <a:pt x="201" y="5279"/>
                  </a:cubicBezTo>
                  <a:cubicBezTo>
                    <a:pt x="134" y="4812"/>
                    <a:pt x="134" y="4345"/>
                    <a:pt x="201" y="3911"/>
                  </a:cubicBezTo>
                  <a:cubicBezTo>
                    <a:pt x="420" y="1754"/>
                    <a:pt x="2251" y="153"/>
                    <a:pt x="4374" y="153"/>
                  </a:cubicBezTo>
                  <a:cubicBezTo>
                    <a:pt x="4517" y="153"/>
                    <a:pt x="4660" y="160"/>
                    <a:pt x="4804" y="175"/>
                  </a:cubicBezTo>
                  <a:cubicBezTo>
                    <a:pt x="5271" y="242"/>
                    <a:pt x="5705" y="342"/>
                    <a:pt x="6172" y="475"/>
                  </a:cubicBezTo>
                  <a:cubicBezTo>
                    <a:pt x="6072" y="408"/>
                    <a:pt x="5938" y="342"/>
                    <a:pt x="5838" y="308"/>
                  </a:cubicBezTo>
                  <a:cubicBezTo>
                    <a:pt x="5505" y="175"/>
                    <a:pt x="5171" y="75"/>
                    <a:pt x="4838" y="41"/>
                  </a:cubicBezTo>
                  <a:cubicBezTo>
                    <a:pt x="4639" y="14"/>
                    <a:pt x="4441" y="0"/>
                    <a:pt x="4245"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9" name="Google Shape;2069;p56"/>
            <p:cNvSpPr/>
            <p:nvPr/>
          </p:nvSpPr>
          <p:spPr>
            <a:xfrm>
              <a:off x="3640275" y="1845925"/>
              <a:ext cx="1211725" cy="1068300"/>
            </a:xfrm>
            <a:custGeom>
              <a:rect b="b" l="l" r="r" t="t"/>
              <a:pathLst>
                <a:path extrusionOk="0" h="42732" w="48469">
                  <a:moveTo>
                    <a:pt x="39996" y="1"/>
                  </a:moveTo>
                  <a:lnTo>
                    <a:pt x="30856" y="334"/>
                  </a:lnTo>
                  <a:lnTo>
                    <a:pt x="30656" y="2769"/>
                  </a:lnTo>
                  <a:cubicBezTo>
                    <a:pt x="27920" y="3436"/>
                    <a:pt x="25585" y="5271"/>
                    <a:pt x="24251" y="7773"/>
                  </a:cubicBezTo>
                  <a:lnTo>
                    <a:pt x="17780" y="19982"/>
                  </a:lnTo>
                  <a:lnTo>
                    <a:pt x="0" y="28888"/>
                  </a:lnTo>
                  <a:lnTo>
                    <a:pt x="2335" y="34392"/>
                  </a:lnTo>
                  <a:cubicBezTo>
                    <a:pt x="2335" y="34392"/>
                    <a:pt x="20181" y="27654"/>
                    <a:pt x="21682" y="26987"/>
                  </a:cubicBezTo>
                  <a:cubicBezTo>
                    <a:pt x="22683" y="26553"/>
                    <a:pt x="23784" y="24685"/>
                    <a:pt x="24718" y="22717"/>
                  </a:cubicBezTo>
                  <a:cubicBezTo>
                    <a:pt x="25452" y="26119"/>
                    <a:pt x="26186" y="28821"/>
                    <a:pt x="26186" y="28821"/>
                  </a:cubicBezTo>
                  <a:lnTo>
                    <a:pt x="26019" y="42198"/>
                  </a:lnTo>
                  <a:lnTo>
                    <a:pt x="48468" y="42731"/>
                  </a:lnTo>
                  <a:lnTo>
                    <a:pt x="43965" y="25285"/>
                  </a:lnTo>
                  <a:lnTo>
                    <a:pt x="45499" y="18481"/>
                  </a:lnTo>
                  <a:lnTo>
                    <a:pt x="47768" y="5671"/>
                  </a:lnTo>
                  <a:cubicBezTo>
                    <a:pt x="47768" y="5671"/>
                    <a:pt x="45700" y="2869"/>
                    <a:pt x="40362" y="2603"/>
                  </a:cubicBezTo>
                  <a:lnTo>
                    <a:pt x="39996"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0" name="Google Shape;2070;p56"/>
            <p:cNvSpPr/>
            <p:nvPr/>
          </p:nvSpPr>
          <p:spPr>
            <a:xfrm>
              <a:off x="4244875" y="2013850"/>
              <a:ext cx="407800" cy="58925"/>
            </a:xfrm>
            <a:custGeom>
              <a:rect b="b" l="l" r="r" t="t"/>
              <a:pathLst>
                <a:path extrusionOk="0" h="2357" w="16312">
                  <a:moveTo>
                    <a:pt x="3463" y="0"/>
                  </a:moveTo>
                  <a:cubicBezTo>
                    <a:pt x="3097" y="0"/>
                    <a:pt x="2730" y="30"/>
                    <a:pt x="2369" y="89"/>
                  </a:cubicBezTo>
                  <a:cubicBezTo>
                    <a:pt x="1735" y="155"/>
                    <a:pt x="1134" y="355"/>
                    <a:pt x="567" y="589"/>
                  </a:cubicBezTo>
                  <a:cubicBezTo>
                    <a:pt x="434" y="656"/>
                    <a:pt x="267" y="722"/>
                    <a:pt x="134" y="822"/>
                  </a:cubicBezTo>
                  <a:cubicBezTo>
                    <a:pt x="100" y="856"/>
                    <a:pt x="34" y="889"/>
                    <a:pt x="0" y="923"/>
                  </a:cubicBezTo>
                  <a:cubicBezTo>
                    <a:pt x="767" y="589"/>
                    <a:pt x="1568" y="355"/>
                    <a:pt x="2369" y="222"/>
                  </a:cubicBezTo>
                  <a:cubicBezTo>
                    <a:pt x="2647" y="191"/>
                    <a:pt x="2926" y="176"/>
                    <a:pt x="3204" y="176"/>
                  </a:cubicBezTo>
                  <a:cubicBezTo>
                    <a:pt x="3824" y="176"/>
                    <a:pt x="4438" y="251"/>
                    <a:pt x="5037" y="389"/>
                  </a:cubicBezTo>
                  <a:cubicBezTo>
                    <a:pt x="5538" y="522"/>
                    <a:pt x="6038" y="722"/>
                    <a:pt x="6505" y="956"/>
                  </a:cubicBezTo>
                  <a:cubicBezTo>
                    <a:pt x="7005" y="1189"/>
                    <a:pt x="7506" y="1523"/>
                    <a:pt x="8006" y="1790"/>
                  </a:cubicBezTo>
                  <a:cubicBezTo>
                    <a:pt x="8540" y="2090"/>
                    <a:pt x="9107" y="2290"/>
                    <a:pt x="9674" y="2357"/>
                  </a:cubicBezTo>
                  <a:cubicBezTo>
                    <a:pt x="10241" y="2357"/>
                    <a:pt x="10775" y="2324"/>
                    <a:pt x="11308" y="2190"/>
                  </a:cubicBezTo>
                  <a:cubicBezTo>
                    <a:pt x="12309" y="1957"/>
                    <a:pt x="13176" y="1623"/>
                    <a:pt x="13910" y="1390"/>
                  </a:cubicBezTo>
                  <a:cubicBezTo>
                    <a:pt x="14644" y="1123"/>
                    <a:pt x="15244" y="956"/>
                    <a:pt x="15645" y="822"/>
                  </a:cubicBezTo>
                  <a:cubicBezTo>
                    <a:pt x="16078" y="689"/>
                    <a:pt x="16312" y="622"/>
                    <a:pt x="16312" y="622"/>
                  </a:cubicBezTo>
                  <a:cubicBezTo>
                    <a:pt x="16245" y="622"/>
                    <a:pt x="16178" y="622"/>
                    <a:pt x="16112" y="656"/>
                  </a:cubicBezTo>
                  <a:cubicBezTo>
                    <a:pt x="16012" y="656"/>
                    <a:pt x="15845" y="689"/>
                    <a:pt x="15611" y="756"/>
                  </a:cubicBezTo>
                  <a:cubicBezTo>
                    <a:pt x="15211" y="822"/>
                    <a:pt x="14611" y="1023"/>
                    <a:pt x="13843" y="1256"/>
                  </a:cubicBezTo>
                  <a:cubicBezTo>
                    <a:pt x="13110" y="1456"/>
                    <a:pt x="12242" y="1756"/>
                    <a:pt x="11242" y="1990"/>
                  </a:cubicBezTo>
                  <a:cubicBezTo>
                    <a:pt x="10741" y="2090"/>
                    <a:pt x="10208" y="2157"/>
                    <a:pt x="9707" y="2157"/>
                  </a:cubicBezTo>
                  <a:cubicBezTo>
                    <a:pt x="9140" y="2057"/>
                    <a:pt x="8606" y="1890"/>
                    <a:pt x="8106" y="1590"/>
                  </a:cubicBezTo>
                  <a:cubicBezTo>
                    <a:pt x="7606" y="1323"/>
                    <a:pt x="7105" y="1023"/>
                    <a:pt x="6605" y="756"/>
                  </a:cubicBezTo>
                  <a:cubicBezTo>
                    <a:pt x="5632" y="257"/>
                    <a:pt x="4548" y="0"/>
                    <a:pt x="3463"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1" name="Google Shape;2071;p56"/>
            <p:cNvSpPr/>
            <p:nvPr/>
          </p:nvSpPr>
          <p:spPr>
            <a:xfrm>
              <a:off x="4125625" y="2245725"/>
              <a:ext cx="595450" cy="92575"/>
            </a:xfrm>
            <a:custGeom>
              <a:rect b="b" l="l" r="r" t="t"/>
              <a:pathLst>
                <a:path extrusionOk="0" h="3703" w="23818">
                  <a:moveTo>
                    <a:pt x="22293" y="0"/>
                  </a:moveTo>
                  <a:cubicBezTo>
                    <a:pt x="21556" y="0"/>
                    <a:pt x="20835" y="107"/>
                    <a:pt x="20115" y="320"/>
                  </a:cubicBezTo>
                  <a:cubicBezTo>
                    <a:pt x="18814" y="721"/>
                    <a:pt x="17579" y="1221"/>
                    <a:pt x="16379" y="1821"/>
                  </a:cubicBezTo>
                  <a:cubicBezTo>
                    <a:pt x="14911" y="2555"/>
                    <a:pt x="13343" y="3089"/>
                    <a:pt x="11742" y="3423"/>
                  </a:cubicBezTo>
                  <a:cubicBezTo>
                    <a:pt x="11308" y="3456"/>
                    <a:pt x="10875" y="3489"/>
                    <a:pt x="10474" y="3489"/>
                  </a:cubicBezTo>
                  <a:cubicBezTo>
                    <a:pt x="10041" y="3456"/>
                    <a:pt x="9640" y="3389"/>
                    <a:pt x="9240" y="3289"/>
                  </a:cubicBezTo>
                  <a:cubicBezTo>
                    <a:pt x="8473" y="3089"/>
                    <a:pt x="7739" y="2755"/>
                    <a:pt x="7105" y="2322"/>
                  </a:cubicBezTo>
                  <a:cubicBezTo>
                    <a:pt x="5804" y="1521"/>
                    <a:pt x="4704" y="687"/>
                    <a:pt x="3569" y="354"/>
                  </a:cubicBezTo>
                  <a:cubicBezTo>
                    <a:pt x="3102" y="174"/>
                    <a:pt x="2605" y="81"/>
                    <a:pt x="2110" y="81"/>
                  </a:cubicBezTo>
                  <a:cubicBezTo>
                    <a:pt x="1688" y="81"/>
                    <a:pt x="1267" y="149"/>
                    <a:pt x="867" y="287"/>
                  </a:cubicBezTo>
                  <a:cubicBezTo>
                    <a:pt x="634" y="387"/>
                    <a:pt x="400" y="487"/>
                    <a:pt x="200" y="654"/>
                  </a:cubicBezTo>
                  <a:cubicBezTo>
                    <a:pt x="134" y="687"/>
                    <a:pt x="67" y="754"/>
                    <a:pt x="0" y="821"/>
                  </a:cubicBezTo>
                  <a:cubicBezTo>
                    <a:pt x="267" y="621"/>
                    <a:pt x="567" y="487"/>
                    <a:pt x="901" y="354"/>
                  </a:cubicBezTo>
                  <a:cubicBezTo>
                    <a:pt x="1270" y="254"/>
                    <a:pt x="1646" y="203"/>
                    <a:pt x="2023" y="203"/>
                  </a:cubicBezTo>
                  <a:cubicBezTo>
                    <a:pt x="2530" y="203"/>
                    <a:pt x="3038" y="296"/>
                    <a:pt x="3536" y="487"/>
                  </a:cubicBezTo>
                  <a:cubicBezTo>
                    <a:pt x="4603" y="821"/>
                    <a:pt x="5704" y="1655"/>
                    <a:pt x="7005" y="2489"/>
                  </a:cubicBezTo>
                  <a:cubicBezTo>
                    <a:pt x="7672" y="2956"/>
                    <a:pt x="8406" y="3289"/>
                    <a:pt x="9173" y="3523"/>
                  </a:cubicBezTo>
                  <a:cubicBezTo>
                    <a:pt x="9607" y="3623"/>
                    <a:pt x="10007" y="3689"/>
                    <a:pt x="10441" y="3689"/>
                  </a:cubicBezTo>
                  <a:cubicBezTo>
                    <a:pt x="10557" y="3698"/>
                    <a:pt x="10676" y="3703"/>
                    <a:pt x="10795" y="3703"/>
                  </a:cubicBezTo>
                  <a:cubicBezTo>
                    <a:pt x="11122" y="3703"/>
                    <a:pt x="11458" y="3672"/>
                    <a:pt x="11775" y="3623"/>
                  </a:cubicBezTo>
                  <a:cubicBezTo>
                    <a:pt x="13410" y="3323"/>
                    <a:pt x="14978" y="2755"/>
                    <a:pt x="16445" y="1988"/>
                  </a:cubicBezTo>
                  <a:cubicBezTo>
                    <a:pt x="17646" y="1388"/>
                    <a:pt x="18880" y="887"/>
                    <a:pt x="20181" y="454"/>
                  </a:cubicBezTo>
                  <a:cubicBezTo>
                    <a:pt x="20942" y="220"/>
                    <a:pt x="21728" y="114"/>
                    <a:pt x="22517" y="114"/>
                  </a:cubicBezTo>
                  <a:cubicBezTo>
                    <a:pt x="22628" y="114"/>
                    <a:pt x="22739" y="116"/>
                    <a:pt x="22850" y="120"/>
                  </a:cubicBezTo>
                  <a:cubicBezTo>
                    <a:pt x="23363" y="147"/>
                    <a:pt x="23679" y="196"/>
                    <a:pt x="23781" y="196"/>
                  </a:cubicBezTo>
                  <a:cubicBezTo>
                    <a:pt x="23805" y="196"/>
                    <a:pt x="23817" y="193"/>
                    <a:pt x="23817" y="187"/>
                  </a:cubicBezTo>
                  <a:cubicBezTo>
                    <a:pt x="23750" y="154"/>
                    <a:pt x="23650" y="154"/>
                    <a:pt x="23584" y="120"/>
                  </a:cubicBezTo>
                  <a:cubicBezTo>
                    <a:pt x="23317" y="87"/>
                    <a:pt x="23083" y="54"/>
                    <a:pt x="22850" y="20"/>
                  </a:cubicBezTo>
                  <a:cubicBezTo>
                    <a:pt x="22663" y="7"/>
                    <a:pt x="22478" y="0"/>
                    <a:pt x="22293"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2" name="Google Shape;2072;p56"/>
            <p:cNvSpPr/>
            <p:nvPr/>
          </p:nvSpPr>
          <p:spPr>
            <a:xfrm>
              <a:off x="4237375" y="2098600"/>
              <a:ext cx="66725" cy="433675"/>
            </a:xfrm>
            <a:custGeom>
              <a:rect b="b" l="l" r="r" t="t"/>
              <a:pathLst>
                <a:path extrusionOk="0" h="17347" w="2669">
                  <a:moveTo>
                    <a:pt x="2669" y="1"/>
                  </a:moveTo>
                  <a:lnTo>
                    <a:pt x="2669" y="1"/>
                  </a:lnTo>
                  <a:cubicBezTo>
                    <a:pt x="2569" y="201"/>
                    <a:pt x="2468" y="435"/>
                    <a:pt x="2368" y="668"/>
                  </a:cubicBezTo>
                  <a:cubicBezTo>
                    <a:pt x="2202" y="1068"/>
                    <a:pt x="1935" y="1669"/>
                    <a:pt x="1635" y="2436"/>
                  </a:cubicBezTo>
                  <a:cubicBezTo>
                    <a:pt x="1301" y="3170"/>
                    <a:pt x="934" y="4071"/>
                    <a:pt x="600" y="5105"/>
                  </a:cubicBezTo>
                  <a:cubicBezTo>
                    <a:pt x="400" y="5638"/>
                    <a:pt x="267" y="6172"/>
                    <a:pt x="167" y="6739"/>
                  </a:cubicBezTo>
                  <a:cubicBezTo>
                    <a:pt x="33" y="7340"/>
                    <a:pt x="0" y="7940"/>
                    <a:pt x="33" y="8574"/>
                  </a:cubicBezTo>
                  <a:cubicBezTo>
                    <a:pt x="100" y="9741"/>
                    <a:pt x="267" y="10909"/>
                    <a:pt x="534" y="12043"/>
                  </a:cubicBezTo>
                  <a:cubicBezTo>
                    <a:pt x="767" y="13077"/>
                    <a:pt x="1034" y="14011"/>
                    <a:pt x="1234" y="14812"/>
                  </a:cubicBezTo>
                  <a:lnTo>
                    <a:pt x="1735" y="16646"/>
                  </a:lnTo>
                  <a:cubicBezTo>
                    <a:pt x="1801" y="16880"/>
                    <a:pt x="1868" y="17113"/>
                    <a:pt x="1968" y="17347"/>
                  </a:cubicBezTo>
                  <a:cubicBezTo>
                    <a:pt x="1968" y="17280"/>
                    <a:pt x="1935" y="17213"/>
                    <a:pt x="1935" y="17147"/>
                  </a:cubicBezTo>
                  <a:cubicBezTo>
                    <a:pt x="1901" y="17046"/>
                    <a:pt x="1868" y="16846"/>
                    <a:pt x="1835" y="16646"/>
                  </a:cubicBezTo>
                  <a:cubicBezTo>
                    <a:pt x="1735" y="16179"/>
                    <a:pt x="1568" y="15545"/>
                    <a:pt x="1401" y="14745"/>
                  </a:cubicBezTo>
                  <a:cubicBezTo>
                    <a:pt x="1201" y="13978"/>
                    <a:pt x="967" y="13044"/>
                    <a:pt x="734" y="11976"/>
                  </a:cubicBezTo>
                  <a:cubicBezTo>
                    <a:pt x="500" y="10842"/>
                    <a:pt x="334" y="9708"/>
                    <a:pt x="234" y="8540"/>
                  </a:cubicBezTo>
                  <a:cubicBezTo>
                    <a:pt x="200" y="7940"/>
                    <a:pt x="267" y="7340"/>
                    <a:pt x="367" y="6772"/>
                  </a:cubicBezTo>
                  <a:cubicBezTo>
                    <a:pt x="467" y="6205"/>
                    <a:pt x="634" y="5672"/>
                    <a:pt x="801" y="5138"/>
                  </a:cubicBezTo>
                  <a:cubicBezTo>
                    <a:pt x="1134" y="4137"/>
                    <a:pt x="1501" y="3237"/>
                    <a:pt x="1801" y="2469"/>
                  </a:cubicBezTo>
                  <a:cubicBezTo>
                    <a:pt x="2102" y="1736"/>
                    <a:pt x="2335" y="1102"/>
                    <a:pt x="2468" y="668"/>
                  </a:cubicBezTo>
                  <a:cubicBezTo>
                    <a:pt x="2535" y="468"/>
                    <a:pt x="2602" y="301"/>
                    <a:pt x="2635" y="168"/>
                  </a:cubicBezTo>
                  <a:cubicBezTo>
                    <a:pt x="2669" y="68"/>
                    <a:pt x="2669" y="1"/>
                    <a:pt x="26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3" name="Google Shape;2073;p56"/>
            <p:cNvSpPr/>
            <p:nvPr/>
          </p:nvSpPr>
          <p:spPr>
            <a:xfrm>
              <a:off x="3933825" y="2424300"/>
              <a:ext cx="115925" cy="148000"/>
            </a:xfrm>
            <a:custGeom>
              <a:rect b="b" l="l" r="r" t="t"/>
              <a:pathLst>
                <a:path extrusionOk="0" h="5920" w="4637">
                  <a:moveTo>
                    <a:pt x="133" y="1"/>
                  </a:moveTo>
                  <a:cubicBezTo>
                    <a:pt x="45" y="1"/>
                    <a:pt x="0" y="16"/>
                    <a:pt x="0" y="16"/>
                  </a:cubicBezTo>
                  <a:cubicBezTo>
                    <a:pt x="367" y="82"/>
                    <a:pt x="701" y="249"/>
                    <a:pt x="1001" y="516"/>
                  </a:cubicBezTo>
                  <a:cubicBezTo>
                    <a:pt x="1301" y="783"/>
                    <a:pt x="1534" y="1150"/>
                    <a:pt x="1701" y="1517"/>
                  </a:cubicBezTo>
                  <a:cubicBezTo>
                    <a:pt x="1868" y="2017"/>
                    <a:pt x="2001" y="2484"/>
                    <a:pt x="2102" y="3018"/>
                  </a:cubicBezTo>
                  <a:cubicBezTo>
                    <a:pt x="2202" y="3518"/>
                    <a:pt x="2402" y="4052"/>
                    <a:pt x="2669" y="4485"/>
                  </a:cubicBezTo>
                  <a:cubicBezTo>
                    <a:pt x="2902" y="4852"/>
                    <a:pt x="3202" y="5186"/>
                    <a:pt x="3536" y="5453"/>
                  </a:cubicBezTo>
                  <a:cubicBezTo>
                    <a:pt x="3769" y="5653"/>
                    <a:pt x="4036" y="5786"/>
                    <a:pt x="4303" y="5886"/>
                  </a:cubicBezTo>
                  <a:cubicBezTo>
                    <a:pt x="4403" y="5920"/>
                    <a:pt x="4537" y="5920"/>
                    <a:pt x="4637" y="5920"/>
                  </a:cubicBezTo>
                  <a:cubicBezTo>
                    <a:pt x="4637" y="5886"/>
                    <a:pt x="4537" y="5886"/>
                    <a:pt x="4370" y="5820"/>
                  </a:cubicBezTo>
                  <a:cubicBezTo>
                    <a:pt x="4103" y="5686"/>
                    <a:pt x="3869" y="5520"/>
                    <a:pt x="3669" y="5353"/>
                  </a:cubicBezTo>
                  <a:cubicBezTo>
                    <a:pt x="3336" y="5053"/>
                    <a:pt x="3069" y="4752"/>
                    <a:pt x="2869" y="4385"/>
                  </a:cubicBezTo>
                  <a:cubicBezTo>
                    <a:pt x="2602" y="3952"/>
                    <a:pt x="2435" y="3451"/>
                    <a:pt x="2335" y="2951"/>
                  </a:cubicBezTo>
                  <a:cubicBezTo>
                    <a:pt x="2235" y="2451"/>
                    <a:pt x="2068" y="1917"/>
                    <a:pt x="1868" y="1450"/>
                  </a:cubicBezTo>
                  <a:cubicBezTo>
                    <a:pt x="1701" y="1050"/>
                    <a:pt x="1434" y="683"/>
                    <a:pt x="1101" y="383"/>
                  </a:cubicBezTo>
                  <a:cubicBezTo>
                    <a:pt x="867" y="182"/>
                    <a:pt x="600" y="49"/>
                    <a:pt x="300" y="16"/>
                  </a:cubicBezTo>
                  <a:cubicBezTo>
                    <a:pt x="234" y="4"/>
                    <a:pt x="178" y="1"/>
                    <a:pt x="133"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4" name="Google Shape;2074;p56"/>
            <p:cNvSpPr/>
            <p:nvPr/>
          </p:nvSpPr>
          <p:spPr>
            <a:xfrm>
              <a:off x="3733675" y="2522250"/>
              <a:ext cx="63400" cy="147625"/>
            </a:xfrm>
            <a:custGeom>
              <a:rect b="b" l="l" r="r" t="t"/>
              <a:pathLst>
                <a:path extrusionOk="0" h="5905" w="2536">
                  <a:moveTo>
                    <a:pt x="0" y="0"/>
                  </a:moveTo>
                  <a:cubicBezTo>
                    <a:pt x="0" y="34"/>
                    <a:pt x="267" y="301"/>
                    <a:pt x="634" y="768"/>
                  </a:cubicBezTo>
                  <a:cubicBezTo>
                    <a:pt x="1101" y="1368"/>
                    <a:pt x="1468" y="2035"/>
                    <a:pt x="1768" y="2736"/>
                  </a:cubicBezTo>
                  <a:cubicBezTo>
                    <a:pt x="2068" y="3436"/>
                    <a:pt x="2269" y="4170"/>
                    <a:pt x="2369" y="4937"/>
                  </a:cubicBezTo>
                  <a:cubicBezTo>
                    <a:pt x="2469" y="5538"/>
                    <a:pt x="2402" y="5905"/>
                    <a:pt x="2469" y="5905"/>
                  </a:cubicBezTo>
                  <a:cubicBezTo>
                    <a:pt x="2535" y="5571"/>
                    <a:pt x="2535" y="5237"/>
                    <a:pt x="2502" y="4937"/>
                  </a:cubicBezTo>
                  <a:cubicBezTo>
                    <a:pt x="2435" y="4137"/>
                    <a:pt x="2269" y="3369"/>
                    <a:pt x="1968" y="2636"/>
                  </a:cubicBezTo>
                  <a:cubicBezTo>
                    <a:pt x="1668" y="1935"/>
                    <a:pt x="1268" y="1235"/>
                    <a:pt x="734" y="668"/>
                  </a:cubicBezTo>
                  <a:cubicBezTo>
                    <a:pt x="534" y="401"/>
                    <a:pt x="301" y="167"/>
                    <a:pt x="0"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5" name="Google Shape;2075;p56"/>
            <p:cNvSpPr/>
            <p:nvPr/>
          </p:nvSpPr>
          <p:spPr>
            <a:xfrm>
              <a:off x="4286575" y="2473250"/>
              <a:ext cx="453675" cy="64625"/>
            </a:xfrm>
            <a:custGeom>
              <a:rect b="b" l="l" r="r" t="t"/>
              <a:pathLst>
                <a:path extrusionOk="0" h="2585" w="18147">
                  <a:moveTo>
                    <a:pt x="17713" y="1"/>
                  </a:moveTo>
                  <a:cubicBezTo>
                    <a:pt x="17621" y="1"/>
                    <a:pt x="17529" y="9"/>
                    <a:pt x="17446" y="26"/>
                  </a:cubicBezTo>
                  <a:cubicBezTo>
                    <a:pt x="16745" y="59"/>
                    <a:pt x="16078" y="159"/>
                    <a:pt x="15444" y="326"/>
                  </a:cubicBezTo>
                  <a:cubicBezTo>
                    <a:pt x="14611" y="526"/>
                    <a:pt x="13643" y="860"/>
                    <a:pt x="12576" y="1227"/>
                  </a:cubicBezTo>
                  <a:cubicBezTo>
                    <a:pt x="11442" y="1660"/>
                    <a:pt x="10274" y="1994"/>
                    <a:pt x="9073" y="2194"/>
                  </a:cubicBezTo>
                  <a:cubicBezTo>
                    <a:pt x="8339" y="2305"/>
                    <a:pt x="7602" y="2361"/>
                    <a:pt x="6867" y="2361"/>
                  </a:cubicBezTo>
                  <a:cubicBezTo>
                    <a:pt x="5397" y="2361"/>
                    <a:pt x="3936" y="2138"/>
                    <a:pt x="2535" y="1694"/>
                  </a:cubicBezTo>
                  <a:cubicBezTo>
                    <a:pt x="1901" y="1493"/>
                    <a:pt x="1268" y="1260"/>
                    <a:pt x="667" y="960"/>
                  </a:cubicBezTo>
                  <a:cubicBezTo>
                    <a:pt x="434" y="860"/>
                    <a:pt x="200" y="760"/>
                    <a:pt x="0" y="659"/>
                  </a:cubicBezTo>
                  <a:lnTo>
                    <a:pt x="0" y="659"/>
                  </a:lnTo>
                  <a:cubicBezTo>
                    <a:pt x="0" y="660"/>
                    <a:pt x="34" y="726"/>
                    <a:pt x="134" y="793"/>
                  </a:cubicBezTo>
                  <a:cubicBezTo>
                    <a:pt x="267" y="826"/>
                    <a:pt x="400" y="926"/>
                    <a:pt x="634" y="1060"/>
                  </a:cubicBezTo>
                  <a:cubicBezTo>
                    <a:pt x="1234" y="1360"/>
                    <a:pt x="1835" y="1627"/>
                    <a:pt x="2502" y="1860"/>
                  </a:cubicBezTo>
                  <a:cubicBezTo>
                    <a:pt x="3940" y="2340"/>
                    <a:pt x="5457" y="2585"/>
                    <a:pt x="6976" y="2585"/>
                  </a:cubicBezTo>
                  <a:cubicBezTo>
                    <a:pt x="7677" y="2585"/>
                    <a:pt x="8378" y="2533"/>
                    <a:pt x="9073" y="2427"/>
                  </a:cubicBezTo>
                  <a:cubicBezTo>
                    <a:pt x="10307" y="2194"/>
                    <a:pt x="11475" y="1860"/>
                    <a:pt x="12642" y="1427"/>
                  </a:cubicBezTo>
                  <a:cubicBezTo>
                    <a:pt x="13677" y="1026"/>
                    <a:pt x="14611" y="693"/>
                    <a:pt x="15444" y="459"/>
                  </a:cubicBezTo>
                  <a:cubicBezTo>
                    <a:pt x="16112" y="293"/>
                    <a:pt x="16745" y="159"/>
                    <a:pt x="17413" y="92"/>
                  </a:cubicBezTo>
                  <a:cubicBezTo>
                    <a:pt x="17913" y="59"/>
                    <a:pt x="18146" y="59"/>
                    <a:pt x="18146" y="59"/>
                  </a:cubicBezTo>
                  <a:cubicBezTo>
                    <a:pt x="18113" y="26"/>
                    <a:pt x="18046" y="26"/>
                    <a:pt x="17980" y="26"/>
                  </a:cubicBezTo>
                  <a:cubicBezTo>
                    <a:pt x="17896" y="9"/>
                    <a:pt x="17805" y="1"/>
                    <a:pt x="17713"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6" name="Google Shape;2076;p56"/>
            <p:cNvSpPr/>
            <p:nvPr/>
          </p:nvSpPr>
          <p:spPr>
            <a:xfrm>
              <a:off x="4421650" y="1915150"/>
              <a:ext cx="198500" cy="26075"/>
            </a:xfrm>
            <a:custGeom>
              <a:rect b="b" l="l" r="r" t="t"/>
              <a:pathLst>
                <a:path extrusionOk="0" h="1043" w="7940">
                  <a:moveTo>
                    <a:pt x="68" y="0"/>
                  </a:moveTo>
                  <a:lnTo>
                    <a:pt x="1" y="67"/>
                  </a:lnTo>
                  <a:cubicBezTo>
                    <a:pt x="68" y="70"/>
                    <a:pt x="135" y="72"/>
                    <a:pt x="203" y="74"/>
                  </a:cubicBezTo>
                  <a:lnTo>
                    <a:pt x="203" y="74"/>
                  </a:lnTo>
                  <a:cubicBezTo>
                    <a:pt x="157" y="50"/>
                    <a:pt x="112" y="26"/>
                    <a:pt x="68" y="0"/>
                  </a:cubicBezTo>
                  <a:close/>
                  <a:moveTo>
                    <a:pt x="7940" y="34"/>
                  </a:moveTo>
                  <a:cubicBezTo>
                    <a:pt x="6528" y="105"/>
                    <a:pt x="5116" y="138"/>
                    <a:pt x="3698" y="138"/>
                  </a:cubicBezTo>
                  <a:cubicBezTo>
                    <a:pt x="2537" y="138"/>
                    <a:pt x="1373" y="116"/>
                    <a:pt x="203" y="74"/>
                  </a:cubicBezTo>
                  <a:lnTo>
                    <a:pt x="203" y="74"/>
                  </a:lnTo>
                  <a:cubicBezTo>
                    <a:pt x="1400" y="718"/>
                    <a:pt x="2728" y="1043"/>
                    <a:pt x="4054" y="1043"/>
                  </a:cubicBezTo>
                  <a:cubicBezTo>
                    <a:pt x="5396" y="1043"/>
                    <a:pt x="6737" y="709"/>
                    <a:pt x="7940" y="34"/>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7" name="Google Shape;2077;p56"/>
            <p:cNvSpPr/>
            <p:nvPr/>
          </p:nvSpPr>
          <p:spPr>
            <a:xfrm>
              <a:off x="4405825" y="1909175"/>
              <a:ext cx="241850" cy="12650"/>
            </a:xfrm>
            <a:custGeom>
              <a:rect b="b" l="l" r="r" t="t"/>
              <a:pathLst>
                <a:path extrusionOk="0" h="506" w="9674">
                  <a:moveTo>
                    <a:pt x="9656" y="1"/>
                  </a:moveTo>
                  <a:cubicBezTo>
                    <a:pt x="9556" y="1"/>
                    <a:pt x="9047" y="117"/>
                    <a:pt x="8273" y="206"/>
                  </a:cubicBezTo>
                  <a:cubicBezTo>
                    <a:pt x="7540" y="271"/>
                    <a:pt x="6808" y="307"/>
                    <a:pt x="6076" y="307"/>
                  </a:cubicBezTo>
                  <a:cubicBezTo>
                    <a:pt x="5674" y="307"/>
                    <a:pt x="5272" y="296"/>
                    <a:pt x="4870" y="273"/>
                  </a:cubicBezTo>
                  <a:cubicBezTo>
                    <a:pt x="3754" y="218"/>
                    <a:pt x="2748" y="164"/>
                    <a:pt x="1945" y="164"/>
                  </a:cubicBezTo>
                  <a:cubicBezTo>
                    <a:pt x="1764" y="164"/>
                    <a:pt x="1594" y="167"/>
                    <a:pt x="1435" y="173"/>
                  </a:cubicBezTo>
                  <a:cubicBezTo>
                    <a:pt x="968" y="206"/>
                    <a:pt x="634" y="206"/>
                    <a:pt x="367" y="239"/>
                  </a:cubicBezTo>
                  <a:cubicBezTo>
                    <a:pt x="267" y="273"/>
                    <a:pt x="134" y="273"/>
                    <a:pt x="0" y="306"/>
                  </a:cubicBezTo>
                  <a:cubicBezTo>
                    <a:pt x="0" y="317"/>
                    <a:pt x="59" y="321"/>
                    <a:pt x="172" y="321"/>
                  </a:cubicBezTo>
                  <a:cubicBezTo>
                    <a:pt x="397" y="321"/>
                    <a:pt x="834" y="306"/>
                    <a:pt x="1435" y="306"/>
                  </a:cubicBezTo>
                  <a:cubicBezTo>
                    <a:pt x="2302" y="339"/>
                    <a:pt x="3503" y="406"/>
                    <a:pt x="4837" y="473"/>
                  </a:cubicBezTo>
                  <a:cubicBezTo>
                    <a:pt x="5207" y="494"/>
                    <a:pt x="5573" y="505"/>
                    <a:pt x="5937" y="505"/>
                  </a:cubicBezTo>
                  <a:cubicBezTo>
                    <a:pt x="6723" y="505"/>
                    <a:pt x="7498" y="453"/>
                    <a:pt x="8273" y="339"/>
                  </a:cubicBezTo>
                  <a:cubicBezTo>
                    <a:pt x="8640" y="306"/>
                    <a:pt x="8973" y="239"/>
                    <a:pt x="9307" y="139"/>
                  </a:cubicBezTo>
                  <a:cubicBezTo>
                    <a:pt x="9440" y="106"/>
                    <a:pt x="9540" y="73"/>
                    <a:pt x="9674" y="6"/>
                  </a:cubicBezTo>
                  <a:cubicBezTo>
                    <a:pt x="9674" y="2"/>
                    <a:pt x="9668" y="1"/>
                    <a:pt x="965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8" name="Google Shape;2078;p56"/>
            <p:cNvSpPr/>
            <p:nvPr/>
          </p:nvSpPr>
          <p:spPr>
            <a:xfrm>
              <a:off x="4214850" y="2389650"/>
              <a:ext cx="779750" cy="742875"/>
            </a:xfrm>
            <a:custGeom>
              <a:rect b="b" l="l" r="r" t="t"/>
              <a:pathLst>
                <a:path extrusionOk="0" h="29715" w="31190">
                  <a:moveTo>
                    <a:pt x="11709" y="1"/>
                  </a:moveTo>
                  <a:lnTo>
                    <a:pt x="534" y="12810"/>
                  </a:lnTo>
                  <a:cubicBezTo>
                    <a:pt x="0" y="13410"/>
                    <a:pt x="67" y="14344"/>
                    <a:pt x="701" y="14811"/>
                  </a:cubicBezTo>
                  <a:lnTo>
                    <a:pt x="19147" y="29422"/>
                  </a:lnTo>
                  <a:cubicBezTo>
                    <a:pt x="19401" y="29619"/>
                    <a:pt x="19702" y="29715"/>
                    <a:pt x="20001" y="29715"/>
                  </a:cubicBezTo>
                  <a:cubicBezTo>
                    <a:pt x="20409" y="29715"/>
                    <a:pt x="20812" y="29535"/>
                    <a:pt x="21082" y="29188"/>
                  </a:cubicBezTo>
                  <a:lnTo>
                    <a:pt x="30722" y="17246"/>
                  </a:lnTo>
                  <a:cubicBezTo>
                    <a:pt x="31189" y="16646"/>
                    <a:pt x="31089" y="15779"/>
                    <a:pt x="30489" y="15278"/>
                  </a:cubicBezTo>
                  <a:cubicBezTo>
                    <a:pt x="26353" y="12009"/>
                    <a:pt x="11942" y="501"/>
                    <a:pt x="1170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9" name="Google Shape;2079;p56"/>
            <p:cNvSpPr/>
            <p:nvPr/>
          </p:nvSpPr>
          <p:spPr>
            <a:xfrm>
              <a:off x="4204850" y="2338775"/>
              <a:ext cx="788075" cy="747800"/>
            </a:xfrm>
            <a:custGeom>
              <a:rect b="b" l="l" r="r" t="t"/>
              <a:pathLst>
                <a:path extrusionOk="0" h="29912" w="31523">
                  <a:moveTo>
                    <a:pt x="11875" y="1"/>
                  </a:moveTo>
                  <a:lnTo>
                    <a:pt x="334" y="13177"/>
                  </a:lnTo>
                  <a:cubicBezTo>
                    <a:pt x="0" y="13577"/>
                    <a:pt x="67" y="14144"/>
                    <a:pt x="467" y="14478"/>
                  </a:cubicBezTo>
                  <a:lnTo>
                    <a:pt x="19714" y="29722"/>
                  </a:lnTo>
                  <a:cubicBezTo>
                    <a:pt x="19870" y="29850"/>
                    <a:pt x="20063" y="29911"/>
                    <a:pt x="20255" y="29911"/>
                  </a:cubicBezTo>
                  <a:cubicBezTo>
                    <a:pt x="20515" y="29911"/>
                    <a:pt x="20776" y="29799"/>
                    <a:pt x="20948" y="29589"/>
                  </a:cubicBezTo>
                  <a:lnTo>
                    <a:pt x="31222" y="16846"/>
                  </a:lnTo>
                  <a:cubicBezTo>
                    <a:pt x="31523" y="16446"/>
                    <a:pt x="31456" y="15912"/>
                    <a:pt x="31089" y="15612"/>
                  </a:cubicBezTo>
                  <a:cubicBezTo>
                    <a:pt x="27586" y="12810"/>
                    <a:pt x="12142" y="501"/>
                    <a:pt x="1187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0" name="Google Shape;2080;p56"/>
            <p:cNvSpPr/>
            <p:nvPr/>
          </p:nvSpPr>
          <p:spPr>
            <a:xfrm>
              <a:off x="4204000" y="2338775"/>
              <a:ext cx="789750" cy="749175"/>
            </a:xfrm>
            <a:custGeom>
              <a:rect b="b" l="l" r="r" t="t"/>
              <a:pathLst>
                <a:path extrusionOk="0" h="29967" w="31590">
                  <a:moveTo>
                    <a:pt x="11909" y="1"/>
                  </a:moveTo>
                  <a:lnTo>
                    <a:pt x="268" y="13277"/>
                  </a:lnTo>
                  <a:cubicBezTo>
                    <a:pt x="1" y="13611"/>
                    <a:pt x="34" y="14111"/>
                    <a:pt x="401" y="14378"/>
                  </a:cubicBezTo>
                  <a:lnTo>
                    <a:pt x="19815" y="29789"/>
                  </a:lnTo>
                  <a:cubicBezTo>
                    <a:pt x="19963" y="29907"/>
                    <a:pt x="20138" y="29967"/>
                    <a:pt x="20309" y="29967"/>
                  </a:cubicBezTo>
                  <a:cubicBezTo>
                    <a:pt x="20524" y="29967"/>
                    <a:pt x="20734" y="29874"/>
                    <a:pt x="20882" y="29689"/>
                  </a:cubicBezTo>
                  <a:lnTo>
                    <a:pt x="31323" y="16746"/>
                  </a:lnTo>
                  <a:cubicBezTo>
                    <a:pt x="31590" y="16413"/>
                    <a:pt x="31523" y="15946"/>
                    <a:pt x="31190" y="15679"/>
                  </a:cubicBezTo>
                  <a:cubicBezTo>
                    <a:pt x="27887" y="13043"/>
                    <a:pt x="12176" y="501"/>
                    <a:pt x="11909"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1" name="Google Shape;2081;p56"/>
            <p:cNvSpPr/>
            <p:nvPr/>
          </p:nvSpPr>
          <p:spPr>
            <a:xfrm>
              <a:off x="4208175" y="2330575"/>
              <a:ext cx="786425" cy="713450"/>
            </a:xfrm>
            <a:custGeom>
              <a:rect b="b" l="l" r="r" t="t"/>
              <a:pathLst>
                <a:path extrusionOk="0" h="28538" w="31457">
                  <a:moveTo>
                    <a:pt x="11764" y="1"/>
                  </a:moveTo>
                  <a:cubicBezTo>
                    <a:pt x="11087" y="1"/>
                    <a:pt x="10418" y="279"/>
                    <a:pt x="9941" y="829"/>
                  </a:cubicBezTo>
                  <a:lnTo>
                    <a:pt x="668" y="11470"/>
                  </a:lnTo>
                  <a:cubicBezTo>
                    <a:pt x="1" y="12237"/>
                    <a:pt x="101" y="13405"/>
                    <a:pt x="901" y="14072"/>
                  </a:cubicBezTo>
                  <a:lnTo>
                    <a:pt x="18681" y="28149"/>
                  </a:lnTo>
                  <a:cubicBezTo>
                    <a:pt x="19027" y="28409"/>
                    <a:pt x="19430" y="28537"/>
                    <a:pt x="19824" y="28537"/>
                  </a:cubicBezTo>
                  <a:cubicBezTo>
                    <a:pt x="20341" y="28537"/>
                    <a:pt x="20842" y="28317"/>
                    <a:pt x="21182" y="27882"/>
                  </a:cubicBezTo>
                  <a:lnTo>
                    <a:pt x="31456" y="15139"/>
                  </a:lnTo>
                  <a:cubicBezTo>
                    <a:pt x="31456" y="15139"/>
                    <a:pt x="18214" y="4632"/>
                    <a:pt x="13343" y="562"/>
                  </a:cubicBezTo>
                  <a:cubicBezTo>
                    <a:pt x="12878" y="187"/>
                    <a:pt x="12318" y="1"/>
                    <a:pt x="11764"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2" name="Google Shape;2082;p56"/>
            <p:cNvSpPr/>
            <p:nvPr/>
          </p:nvSpPr>
          <p:spPr>
            <a:xfrm>
              <a:off x="4847800" y="2592300"/>
              <a:ext cx="146800" cy="145125"/>
            </a:xfrm>
            <a:custGeom>
              <a:rect b="b" l="l" r="r" t="t"/>
              <a:pathLst>
                <a:path extrusionOk="0" h="5805" w="5872">
                  <a:moveTo>
                    <a:pt x="0" y="0"/>
                  </a:moveTo>
                  <a:lnTo>
                    <a:pt x="267" y="1802"/>
                  </a:lnTo>
                  <a:lnTo>
                    <a:pt x="4937" y="5805"/>
                  </a:lnTo>
                  <a:lnTo>
                    <a:pt x="5871" y="4670"/>
                  </a:lnTo>
                  <a:lnTo>
                    <a:pt x="0"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3" name="Google Shape;2083;p56"/>
            <p:cNvSpPr/>
            <p:nvPr/>
          </p:nvSpPr>
          <p:spPr>
            <a:xfrm>
              <a:off x="4354950" y="2816625"/>
              <a:ext cx="261050" cy="228225"/>
            </a:xfrm>
            <a:custGeom>
              <a:rect b="b" l="l" r="r" t="t"/>
              <a:pathLst>
                <a:path extrusionOk="0" h="9129" w="10442">
                  <a:moveTo>
                    <a:pt x="8273" y="1"/>
                  </a:moveTo>
                  <a:lnTo>
                    <a:pt x="5304" y="2702"/>
                  </a:lnTo>
                  <a:cubicBezTo>
                    <a:pt x="4604" y="2869"/>
                    <a:pt x="3903" y="3003"/>
                    <a:pt x="3169" y="3069"/>
                  </a:cubicBezTo>
                  <a:cubicBezTo>
                    <a:pt x="3078" y="3078"/>
                    <a:pt x="2986" y="3082"/>
                    <a:pt x="2894" y="3082"/>
                  </a:cubicBezTo>
                  <a:cubicBezTo>
                    <a:pt x="2619" y="3082"/>
                    <a:pt x="2344" y="3044"/>
                    <a:pt x="2069" y="2969"/>
                  </a:cubicBezTo>
                  <a:cubicBezTo>
                    <a:pt x="1602" y="2903"/>
                    <a:pt x="1168" y="2736"/>
                    <a:pt x="768" y="2536"/>
                  </a:cubicBezTo>
                  <a:cubicBezTo>
                    <a:pt x="675" y="2468"/>
                    <a:pt x="578" y="2439"/>
                    <a:pt x="487" y="2439"/>
                  </a:cubicBezTo>
                  <a:cubicBezTo>
                    <a:pt x="218" y="2439"/>
                    <a:pt x="1" y="2695"/>
                    <a:pt x="100" y="2969"/>
                  </a:cubicBezTo>
                  <a:cubicBezTo>
                    <a:pt x="234" y="3336"/>
                    <a:pt x="1201" y="4003"/>
                    <a:pt x="2536" y="4204"/>
                  </a:cubicBezTo>
                  <a:cubicBezTo>
                    <a:pt x="3736" y="4404"/>
                    <a:pt x="2369" y="5304"/>
                    <a:pt x="1602" y="5771"/>
                  </a:cubicBezTo>
                  <a:cubicBezTo>
                    <a:pt x="1468" y="5871"/>
                    <a:pt x="1401" y="6038"/>
                    <a:pt x="1468" y="6205"/>
                  </a:cubicBezTo>
                  <a:cubicBezTo>
                    <a:pt x="1799" y="6949"/>
                    <a:pt x="2950" y="9129"/>
                    <a:pt x="4770" y="9129"/>
                  </a:cubicBezTo>
                  <a:cubicBezTo>
                    <a:pt x="5153" y="9129"/>
                    <a:pt x="5565" y="9033"/>
                    <a:pt x="6005" y="8807"/>
                  </a:cubicBezTo>
                  <a:lnTo>
                    <a:pt x="10441" y="5104"/>
                  </a:lnTo>
                  <a:lnTo>
                    <a:pt x="8273" y="1"/>
                  </a:ln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4" name="Google Shape;2084;p56"/>
            <p:cNvSpPr/>
            <p:nvPr/>
          </p:nvSpPr>
          <p:spPr>
            <a:xfrm>
              <a:off x="4485050" y="1960925"/>
              <a:ext cx="627125" cy="1036725"/>
            </a:xfrm>
            <a:custGeom>
              <a:rect b="b" l="l" r="r" t="t"/>
              <a:pathLst>
                <a:path extrusionOk="0" h="41469" w="25085">
                  <a:moveTo>
                    <a:pt x="12038" y="1"/>
                  </a:moveTo>
                  <a:cubicBezTo>
                    <a:pt x="9828" y="1"/>
                    <a:pt x="7559" y="3440"/>
                    <a:pt x="7806" y="6842"/>
                  </a:cubicBezTo>
                  <a:lnTo>
                    <a:pt x="7806" y="6942"/>
                  </a:lnTo>
                  <a:cubicBezTo>
                    <a:pt x="8139" y="10378"/>
                    <a:pt x="14010" y="21086"/>
                    <a:pt x="14444" y="21886"/>
                  </a:cubicBezTo>
                  <a:cubicBezTo>
                    <a:pt x="14444" y="21920"/>
                    <a:pt x="14444" y="21953"/>
                    <a:pt x="14444" y="21986"/>
                  </a:cubicBezTo>
                  <a:lnTo>
                    <a:pt x="1134" y="34996"/>
                  </a:lnTo>
                  <a:cubicBezTo>
                    <a:pt x="1134" y="35029"/>
                    <a:pt x="0" y="36163"/>
                    <a:pt x="33" y="36197"/>
                  </a:cubicBezTo>
                  <a:lnTo>
                    <a:pt x="4703" y="41033"/>
                  </a:lnTo>
                  <a:cubicBezTo>
                    <a:pt x="4703" y="41065"/>
                    <a:pt x="5013" y="41469"/>
                    <a:pt x="5066" y="41469"/>
                  </a:cubicBezTo>
                  <a:cubicBezTo>
                    <a:pt x="5068" y="41469"/>
                    <a:pt x="5069" y="41468"/>
                    <a:pt x="5070" y="41467"/>
                  </a:cubicBezTo>
                  <a:cubicBezTo>
                    <a:pt x="6205" y="40533"/>
                    <a:pt x="25085" y="25522"/>
                    <a:pt x="24418" y="22387"/>
                  </a:cubicBezTo>
                  <a:cubicBezTo>
                    <a:pt x="22916" y="15615"/>
                    <a:pt x="16946" y="5675"/>
                    <a:pt x="14244" y="1438"/>
                  </a:cubicBezTo>
                  <a:cubicBezTo>
                    <a:pt x="13591" y="429"/>
                    <a:pt x="12818" y="1"/>
                    <a:pt x="12038"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5" name="Google Shape;2085;p56"/>
            <p:cNvSpPr/>
            <p:nvPr/>
          </p:nvSpPr>
          <p:spPr>
            <a:xfrm>
              <a:off x="4840300" y="2494725"/>
              <a:ext cx="102600" cy="13925"/>
            </a:xfrm>
            <a:custGeom>
              <a:rect b="b" l="l" r="r" t="t"/>
              <a:pathLst>
                <a:path extrusionOk="0" h="557" w="4104">
                  <a:moveTo>
                    <a:pt x="2102" y="1"/>
                  </a:moveTo>
                  <a:cubicBezTo>
                    <a:pt x="901" y="1"/>
                    <a:pt x="0" y="334"/>
                    <a:pt x="34" y="434"/>
                  </a:cubicBezTo>
                  <a:cubicBezTo>
                    <a:pt x="38" y="444"/>
                    <a:pt x="61" y="448"/>
                    <a:pt x="100" y="448"/>
                  </a:cubicBezTo>
                  <a:cubicBezTo>
                    <a:pt x="311" y="448"/>
                    <a:pt x="987" y="330"/>
                    <a:pt x="1815" y="330"/>
                  </a:cubicBezTo>
                  <a:cubicBezTo>
                    <a:pt x="1898" y="330"/>
                    <a:pt x="1983" y="332"/>
                    <a:pt x="2068" y="334"/>
                  </a:cubicBezTo>
                  <a:cubicBezTo>
                    <a:pt x="3025" y="362"/>
                    <a:pt x="3792" y="557"/>
                    <a:pt x="4029" y="557"/>
                  </a:cubicBezTo>
                  <a:cubicBezTo>
                    <a:pt x="4072" y="557"/>
                    <a:pt x="4098" y="550"/>
                    <a:pt x="4103" y="534"/>
                  </a:cubicBezTo>
                  <a:cubicBezTo>
                    <a:pt x="4103" y="468"/>
                    <a:pt x="3269" y="34"/>
                    <a:pt x="210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6" name="Google Shape;2086;p56"/>
            <p:cNvSpPr/>
            <p:nvPr/>
          </p:nvSpPr>
          <p:spPr>
            <a:xfrm>
              <a:off x="4843625" y="2503400"/>
              <a:ext cx="80075" cy="41525"/>
            </a:xfrm>
            <a:custGeom>
              <a:rect b="b" l="l" r="r" t="t"/>
              <a:pathLst>
                <a:path extrusionOk="0" h="1661" w="3203">
                  <a:moveTo>
                    <a:pt x="261" y="1"/>
                  </a:moveTo>
                  <a:cubicBezTo>
                    <a:pt x="118" y="1"/>
                    <a:pt x="34" y="22"/>
                    <a:pt x="34" y="54"/>
                  </a:cubicBezTo>
                  <a:cubicBezTo>
                    <a:pt x="1" y="154"/>
                    <a:pt x="801" y="254"/>
                    <a:pt x="1669" y="688"/>
                  </a:cubicBezTo>
                  <a:cubicBezTo>
                    <a:pt x="2491" y="1099"/>
                    <a:pt x="3014" y="1660"/>
                    <a:pt x="3122" y="1660"/>
                  </a:cubicBezTo>
                  <a:cubicBezTo>
                    <a:pt x="3128" y="1660"/>
                    <a:pt x="3133" y="1658"/>
                    <a:pt x="3136" y="1655"/>
                  </a:cubicBezTo>
                  <a:cubicBezTo>
                    <a:pt x="3203" y="1622"/>
                    <a:pt x="2736" y="921"/>
                    <a:pt x="1802" y="421"/>
                  </a:cubicBezTo>
                  <a:cubicBezTo>
                    <a:pt x="1164" y="102"/>
                    <a:pt x="572" y="1"/>
                    <a:pt x="26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7" name="Google Shape;2087;p56"/>
            <p:cNvSpPr/>
            <p:nvPr/>
          </p:nvSpPr>
          <p:spPr>
            <a:xfrm>
              <a:off x="4647650" y="1939025"/>
              <a:ext cx="198500" cy="571575"/>
            </a:xfrm>
            <a:custGeom>
              <a:rect b="b" l="l" r="r" t="t"/>
              <a:pathLst>
                <a:path extrusionOk="0" h="22863" w="7940">
                  <a:moveTo>
                    <a:pt x="3764" y="1"/>
                  </a:moveTo>
                  <a:cubicBezTo>
                    <a:pt x="3434" y="1"/>
                    <a:pt x="3109" y="44"/>
                    <a:pt x="2803" y="146"/>
                  </a:cubicBezTo>
                  <a:cubicBezTo>
                    <a:pt x="2236" y="346"/>
                    <a:pt x="1735" y="647"/>
                    <a:pt x="1368" y="1080"/>
                  </a:cubicBezTo>
                  <a:cubicBezTo>
                    <a:pt x="468" y="2014"/>
                    <a:pt x="1" y="3582"/>
                    <a:pt x="101" y="5250"/>
                  </a:cubicBezTo>
                  <a:cubicBezTo>
                    <a:pt x="234" y="7084"/>
                    <a:pt x="768" y="8852"/>
                    <a:pt x="1669" y="10454"/>
                  </a:cubicBezTo>
                  <a:cubicBezTo>
                    <a:pt x="3370" y="13856"/>
                    <a:pt x="4938" y="16958"/>
                    <a:pt x="6072" y="19260"/>
                  </a:cubicBezTo>
                  <a:lnTo>
                    <a:pt x="7406" y="21895"/>
                  </a:lnTo>
                  <a:lnTo>
                    <a:pt x="7773" y="22629"/>
                  </a:lnTo>
                  <a:cubicBezTo>
                    <a:pt x="7840" y="22696"/>
                    <a:pt x="7873" y="22796"/>
                    <a:pt x="7940" y="22862"/>
                  </a:cubicBezTo>
                  <a:cubicBezTo>
                    <a:pt x="7906" y="22762"/>
                    <a:pt x="7873" y="22696"/>
                    <a:pt x="7840" y="22596"/>
                  </a:cubicBezTo>
                  <a:lnTo>
                    <a:pt x="7473" y="21862"/>
                  </a:lnTo>
                  <a:cubicBezTo>
                    <a:pt x="7173" y="21228"/>
                    <a:pt x="6739" y="20294"/>
                    <a:pt x="6205" y="19193"/>
                  </a:cubicBezTo>
                  <a:cubicBezTo>
                    <a:pt x="5071" y="16891"/>
                    <a:pt x="3570" y="13789"/>
                    <a:pt x="1869" y="10353"/>
                  </a:cubicBezTo>
                  <a:cubicBezTo>
                    <a:pt x="968" y="8786"/>
                    <a:pt x="434" y="7051"/>
                    <a:pt x="268" y="5250"/>
                  </a:cubicBezTo>
                  <a:cubicBezTo>
                    <a:pt x="168" y="3615"/>
                    <a:pt x="635" y="2114"/>
                    <a:pt x="1468" y="1180"/>
                  </a:cubicBezTo>
                  <a:cubicBezTo>
                    <a:pt x="1835" y="780"/>
                    <a:pt x="2302" y="446"/>
                    <a:pt x="2836" y="280"/>
                  </a:cubicBezTo>
                  <a:cubicBezTo>
                    <a:pt x="3170" y="141"/>
                    <a:pt x="3503" y="71"/>
                    <a:pt x="3856" y="71"/>
                  </a:cubicBezTo>
                  <a:cubicBezTo>
                    <a:pt x="3927" y="71"/>
                    <a:pt x="3998" y="74"/>
                    <a:pt x="4070" y="79"/>
                  </a:cubicBezTo>
                  <a:cubicBezTo>
                    <a:pt x="4437" y="113"/>
                    <a:pt x="4804" y="213"/>
                    <a:pt x="5104" y="346"/>
                  </a:cubicBezTo>
                  <a:cubicBezTo>
                    <a:pt x="5138" y="346"/>
                    <a:pt x="5104" y="313"/>
                    <a:pt x="5071" y="313"/>
                  </a:cubicBezTo>
                  <a:cubicBezTo>
                    <a:pt x="5004" y="280"/>
                    <a:pt x="4971" y="246"/>
                    <a:pt x="4871" y="213"/>
                  </a:cubicBezTo>
                  <a:cubicBezTo>
                    <a:pt x="4637" y="79"/>
                    <a:pt x="4371" y="13"/>
                    <a:pt x="4070" y="13"/>
                  </a:cubicBezTo>
                  <a:cubicBezTo>
                    <a:pt x="3968" y="5"/>
                    <a:pt x="3866" y="1"/>
                    <a:pt x="376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8" name="Google Shape;2088;p56"/>
            <p:cNvSpPr/>
            <p:nvPr/>
          </p:nvSpPr>
          <p:spPr>
            <a:xfrm>
              <a:off x="4635150" y="2066925"/>
              <a:ext cx="132625" cy="457850"/>
            </a:xfrm>
            <a:custGeom>
              <a:rect b="b" l="l" r="r" t="t"/>
              <a:pathLst>
                <a:path extrusionOk="0" h="18314" w="5305">
                  <a:moveTo>
                    <a:pt x="834" y="0"/>
                  </a:moveTo>
                  <a:cubicBezTo>
                    <a:pt x="367" y="4070"/>
                    <a:pt x="0" y="8173"/>
                    <a:pt x="367" y="12276"/>
                  </a:cubicBezTo>
                  <a:cubicBezTo>
                    <a:pt x="567" y="14411"/>
                    <a:pt x="2836" y="17113"/>
                    <a:pt x="4637" y="18313"/>
                  </a:cubicBezTo>
                  <a:lnTo>
                    <a:pt x="4170" y="16445"/>
                  </a:lnTo>
                  <a:cubicBezTo>
                    <a:pt x="4437" y="15245"/>
                    <a:pt x="5304" y="11475"/>
                    <a:pt x="5304" y="11475"/>
                  </a:cubicBezTo>
                  <a:cubicBezTo>
                    <a:pt x="5304" y="11475"/>
                    <a:pt x="3670" y="8240"/>
                    <a:pt x="3003" y="7072"/>
                  </a:cubicBezTo>
                  <a:cubicBezTo>
                    <a:pt x="1768" y="4904"/>
                    <a:pt x="1034" y="2502"/>
                    <a:pt x="83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9" name="Google Shape;2089;p56"/>
            <p:cNvSpPr/>
            <p:nvPr/>
          </p:nvSpPr>
          <p:spPr>
            <a:xfrm>
              <a:off x="4826950" y="2418850"/>
              <a:ext cx="235200" cy="59550"/>
            </a:xfrm>
            <a:custGeom>
              <a:rect b="b" l="l" r="r" t="t"/>
              <a:pathLst>
                <a:path extrusionOk="0" h="2382" w="9408">
                  <a:moveTo>
                    <a:pt x="9407" y="0"/>
                  </a:moveTo>
                  <a:cubicBezTo>
                    <a:pt x="9374" y="0"/>
                    <a:pt x="8940" y="334"/>
                    <a:pt x="8140" y="734"/>
                  </a:cubicBezTo>
                  <a:cubicBezTo>
                    <a:pt x="7673" y="1001"/>
                    <a:pt x="7206" y="1201"/>
                    <a:pt x="6739" y="1401"/>
                  </a:cubicBezTo>
                  <a:cubicBezTo>
                    <a:pt x="6138" y="1601"/>
                    <a:pt x="5504" y="1801"/>
                    <a:pt x="4904" y="1935"/>
                  </a:cubicBezTo>
                  <a:cubicBezTo>
                    <a:pt x="4270" y="2068"/>
                    <a:pt x="3636" y="2135"/>
                    <a:pt x="3003" y="2168"/>
                  </a:cubicBezTo>
                  <a:cubicBezTo>
                    <a:pt x="2782" y="2182"/>
                    <a:pt x="2566" y="2190"/>
                    <a:pt x="2352" y="2190"/>
                  </a:cubicBezTo>
                  <a:cubicBezTo>
                    <a:pt x="2049" y="2190"/>
                    <a:pt x="1748" y="2174"/>
                    <a:pt x="1435" y="2135"/>
                  </a:cubicBezTo>
                  <a:cubicBezTo>
                    <a:pt x="645" y="2074"/>
                    <a:pt x="104" y="1930"/>
                    <a:pt x="14" y="1930"/>
                  </a:cubicBezTo>
                  <a:cubicBezTo>
                    <a:pt x="5" y="1930"/>
                    <a:pt x="1" y="1932"/>
                    <a:pt x="1" y="1935"/>
                  </a:cubicBezTo>
                  <a:cubicBezTo>
                    <a:pt x="134" y="2002"/>
                    <a:pt x="234" y="2068"/>
                    <a:pt x="367" y="2068"/>
                  </a:cubicBezTo>
                  <a:cubicBezTo>
                    <a:pt x="534" y="2135"/>
                    <a:pt x="668" y="2168"/>
                    <a:pt x="834" y="2202"/>
                  </a:cubicBezTo>
                  <a:cubicBezTo>
                    <a:pt x="1035" y="2235"/>
                    <a:pt x="1235" y="2268"/>
                    <a:pt x="1435" y="2302"/>
                  </a:cubicBezTo>
                  <a:cubicBezTo>
                    <a:pt x="1801" y="2351"/>
                    <a:pt x="2185" y="2382"/>
                    <a:pt x="2574" y="2382"/>
                  </a:cubicBezTo>
                  <a:cubicBezTo>
                    <a:pt x="2717" y="2382"/>
                    <a:pt x="2860" y="2377"/>
                    <a:pt x="3003" y="2368"/>
                  </a:cubicBezTo>
                  <a:cubicBezTo>
                    <a:pt x="3670" y="2368"/>
                    <a:pt x="4304" y="2268"/>
                    <a:pt x="4937" y="2135"/>
                  </a:cubicBezTo>
                  <a:cubicBezTo>
                    <a:pt x="5571" y="2002"/>
                    <a:pt x="6205" y="1801"/>
                    <a:pt x="6805" y="1568"/>
                  </a:cubicBezTo>
                  <a:cubicBezTo>
                    <a:pt x="7306" y="1368"/>
                    <a:pt x="7773" y="1134"/>
                    <a:pt x="8240" y="867"/>
                  </a:cubicBezTo>
                  <a:cubicBezTo>
                    <a:pt x="8407" y="767"/>
                    <a:pt x="8573" y="667"/>
                    <a:pt x="8740" y="567"/>
                  </a:cubicBezTo>
                  <a:cubicBezTo>
                    <a:pt x="8874" y="434"/>
                    <a:pt x="9007" y="367"/>
                    <a:pt x="9107" y="267"/>
                  </a:cubicBezTo>
                  <a:cubicBezTo>
                    <a:pt x="9307" y="134"/>
                    <a:pt x="9407" y="0"/>
                    <a:pt x="9407"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0" name="Google Shape;2090;p56"/>
            <p:cNvSpPr/>
            <p:nvPr/>
          </p:nvSpPr>
          <p:spPr>
            <a:xfrm>
              <a:off x="4759400" y="2594800"/>
              <a:ext cx="108450" cy="173475"/>
            </a:xfrm>
            <a:custGeom>
              <a:rect b="b" l="l" r="r" t="t"/>
              <a:pathLst>
                <a:path extrusionOk="0" h="6939" w="4338">
                  <a:moveTo>
                    <a:pt x="1" y="0"/>
                  </a:moveTo>
                  <a:cubicBezTo>
                    <a:pt x="1" y="34"/>
                    <a:pt x="434" y="201"/>
                    <a:pt x="1035" y="668"/>
                  </a:cubicBezTo>
                  <a:cubicBezTo>
                    <a:pt x="1402" y="934"/>
                    <a:pt x="1702" y="1268"/>
                    <a:pt x="1969" y="1602"/>
                  </a:cubicBezTo>
                  <a:cubicBezTo>
                    <a:pt x="2302" y="2035"/>
                    <a:pt x="2602" y="2502"/>
                    <a:pt x="2836" y="3003"/>
                  </a:cubicBezTo>
                  <a:cubicBezTo>
                    <a:pt x="3270" y="3903"/>
                    <a:pt x="3637" y="4804"/>
                    <a:pt x="3937" y="5771"/>
                  </a:cubicBezTo>
                  <a:cubicBezTo>
                    <a:pt x="4037" y="6172"/>
                    <a:pt x="4170" y="6572"/>
                    <a:pt x="4337" y="6939"/>
                  </a:cubicBezTo>
                  <a:cubicBezTo>
                    <a:pt x="4304" y="6538"/>
                    <a:pt x="4204" y="6138"/>
                    <a:pt x="4070" y="5738"/>
                  </a:cubicBezTo>
                  <a:cubicBezTo>
                    <a:pt x="3837" y="4737"/>
                    <a:pt x="3470" y="3803"/>
                    <a:pt x="3036" y="2903"/>
                  </a:cubicBezTo>
                  <a:cubicBezTo>
                    <a:pt x="2769" y="2402"/>
                    <a:pt x="2469" y="1935"/>
                    <a:pt x="2135" y="1468"/>
                  </a:cubicBezTo>
                  <a:cubicBezTo>
                    <a:pt x="1835" y="1135"/>
                    <a:pt x="1502" y="801"/>
                    <a:pt x="1135" y="534"/>
                  </a:cubicBezTo>
                  <a:cubicBezTo>
                    <a:pt x="868" y="367"/>
                    <a:pt x="601" y="201"/>
                    <a:pt x="334" y="101"/>
                  </a:cubicBezTo>
                  <a:cubicBezTo>
                    <a:pt x="234" y="34"/>
                    <a:pt x="134" y="0"/>
                    <a:pt x="1"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1" name="Google Shape;2091;p56"/>
            <p:cNvSpPr/>
            <p:nvPr/>
          </p:nvSpPr>
          <p:spPr>
            <a:xfrm>
              <a:off x="4599300" y="2755750"/>
              <a:ext cx="145950" cy="127625"/>
            </a:xfrm>
            <a:custGeom>
              <a:rect b="b" l="l" r="r" t="t"/>
              <a:pathLst>
                <a:path extrusionOk="0" h="5105" w="5838">
                  <a:moveTo>
                    <a:pt x="0" y="0"/>
                  </a:moveTo>
                  <a:cubicBezTo>
                    <a:pt x="133" y="367"/>
                    <a:pt x="300" y="734"/>
                    <a:pt x="534" y="1034"/>
                  </a:cubicBezTo>
                  <a:cubicBezTo>
                    <a:pt x="1067" y="1835"/>
                    <a:pt x="1668" y="2536"/>
                    <a:pt x="2402" y="3169"/>
                  </a:cubicBezTo>
                  <a:cubicBezTo>
                    <a:pt x="3102" y="3770"/>
                    <a:pt x="3869" y="4304"/>
                    <a:pt x="4737" y="4704"/>
                  </a:cubicBezTo>
                  <a:cubicBezTo>
                    <a:pt x="5070" y="4904"/>
                    <a:pt x="5437" y="5037"/>
                    <a:pt x="5838" y="5104"/>
                  </a:cubicBezTo>
                  <a:cubicBezTo>
                    <a:pt x="5838" y="5071"/>
                    <a:pt x="5404" y="4904"/>
                    <a:pt x="4803" y="4570"/>
                  </a:cubicBezTo>
                  <a:cubicBezTo>
                    <a:pt x="3169" y="3703"/>
                    <a:pt x="1768" y="2436"/>
                    <a:pt x="667" y="934"/>
                  </a:cubicBezTo>
                  <a:cubicBezTo>
                    <a:pt x="234" y="367"/>
                    <a:pt x="33" y="0"/>
                    <a:pt x="0"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2" name="Google Shape;2092;p56"/>
            <p:cNvSpPr/>
            <p:nvPr/>
          </p:nvSpPr>
          <p:spPr>
            <a:xfrm>
              <a:off x="4661000" y="2030925"/>
              <a:ext cx="201000" cy="61875"/>
            </a:xfrm>
            <a:custGeom>
              <a:rect b="b" l="l" r="r" t="t"/>
              <a:pathLst>
                <a:path extrusionOk="0" h="2475" w="8040">
                  <a:moveTo>
                    <a:pt x="8014" y="1"/>
                  </a:moveTo>
                  <a:cubicBezTo>
                    <a:pt x="7903" y="1"/>
                    <a:pt x="7454" y="117"/>
                    <a:pt x="6739" y="206"/>
                  </a:cubicBezTo>
                  <a:cubicBezTo>
                    <a:pt x="6527" y="225"/>
                    <a:pt x="6289" y="230"/>
                    <a:pt x="6030" y="230"/>
                  </a:cubicBezTo>
                  <a:cubicBezTo>
                    <a:pt x="5610" y="230"/>
                    <a:pt x="5132" y="215"/>
                    <a:pt x="4612" y="215"/>
                  </a:cubicBezTo>
                  <a:cubicBezTo>
                    <a:pt x="4291" y="215"/>
                    <a:pt x="3953" y="221"/>
                    <a:pt x="3603" y="240"/>
                  </a:cubicBezTo>
                  <a:cubicBezTo>
                    <a:pt x="3036" y="273"/>
                    <a:pt x="2436" y="406"/>
                    <a:pt x="1902" y="573"/>
                  </a:cubicBezTo>
                  <a:cubicBezTo>
                    <a:pt x="1435" y="773"/>
                    <a:pt x="1035" y="1007"/>
                    <a:pt x="668" y="1340"/>
                  </a:cubicBezTo>
                  <a:cubicBezTo>
                    <a:pt x="434" y="1574"/>
                    <a:pt x="234" y="1841"/>
                    <a:pt x="101" y="2141"/>
                  </a:cubicBezTo>
                  <a:cubicBezTo>
                    <a:pt x="34" y="2241"/>
                    <a:pt x="0" y="2341"/>
                    <a:pt x="0" y="2474"/>
                  </a:cubicBezTo>
                  <a:cubicBezTo>
                    <a:pt x="201" y="2074"/>
                    <a:pt x="467" y="1741"/>
                    <a:pt x="768" y="1474"/>
                  </a:cubicBezTo>
                  <a:cubicBezTo>
                    <a:pt x="1135" y="1174"/>
                    <a:pt x="1535" y="940"/>
                    <a:pt x="1969" y="773"/>
                  </a:cubicBezTo>
                  <a:cubicBezTo>
                    <a:pt x="2502" y="606"/>
                    <a:pt x="3069" y="473"/>
                    <a:pt x="3636" y="473"/>
                  </a:cubicBezTo>
                  <a:cubicBezTo>
                    <a:pt x="4837" y="406"/>
                    <a:pt x="5971" y="473"/>
                    <a:pt x="6772" y="340"/>
                  </a:cubicBezTo>
                  <a:cubicBezTo>
                    <a:pt x="7072" y="306"/>
                    <a:pt x="7406" y="240"/>
                    <a:pt x="7706" y="139"/>
                  </a:cubicBezTo>
                  <a:cubicBezTo>
                    <a:pt x="7806" y="106"/>
                    <a:pt x="7939" y="73"/>
                    <a:pt x="8040" y="6"/>
                  </a:cubicBezTo>
                  <a:cubicBezTo>
                    <a:pt x="8036" y="2"/>
                    <a:pt x="8027" y="1"/>
                    <a:pt x="8014"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3" name="Google Shape;2093;p56"/>
            <p:cNvSpPr/>
            <p:nvPr/>
          </p:nvSpPr>
          <p:spPr>
            <a:xfrm>
              <a:off x="4749400" y="2225375"/>
              <a:ext cx="220175" cy="76800"/>
            </a:xfrm>
            <a:custGeom>
              <a:rect b="b" l="l" r="r" t="t"/>
              <a:pathLst>
                <a:path extrusionOk="0" h="3072" w="8807">
                  <a:moveTo>
                    <a:pt x="8807" y="0"/>
                  </a:moveTo>
                  <a:lnTo>
                    <a:pt x="8807" y="0"/>
                  </a:lnTo>
                  <a:cubicBezTo>
                    <a:pt x="8540" y="367"/>
                    <a:pt x="8173" y="634"/>
                    <a:pt x="7739" y="801"/>
                  </a:cubicBezTo>
                  <a:cubicBezTo>
                    <a:pt x="6972" y="1101"/>
                    <a:pt x="5738" y="968"/>
                    <a:pt x="4403" y="1268"/>
                  </a:cubicBezTo>
                  <a:cubicBezTo>
                    <a:pt x="3303" y="1468"/>
                    <a:pt x="2202" y="1835"/>
                    <a:pt x="1201" y="2335"/>
                  </a:cubicBezTo>
                  <a:cubicBezTo>
                    <a:pt x="868" y="2502"/>
                    <a:pt x="567" y="2669"/>
                    <a:pt x="301" y="2869"/>
                  </a:cubicBezTo>
                  <a:cubicBezTo>
                    <a:pt x="167" y="2902"/>
                    <a:pt x="67" y="3002"/>
                    <a:pt x="0" y="3069"/>
                  </a:cubicBezTo>
                  <a:cubicBezTo>
                    <a:pt x="0" y="3071"/>
                    <a:pt x="2" y="3072"/>
                    <a:pt x="5" y="3072"/>
                  </a:cubicBezTo>
                  <a:cubicBezTo>
                    <a:pt x="54" y="3072"/>
                    <a:pt x="511" y="2817"/>
                    <a:pt x="1235" y="2502"/>
                  </a:cubicBezTo>
                  <a:cubicBezTo>
                    <a:pt x="2269" y="2035"/>
                    <a:pt x="3336" y="1701"/>
                    <a:pt x="4437" y="1468"/>
                  </a:cubicBezTo>
                  <a:cubicBezTo>
                    <a:pt x="5037" y="1368"/>
                    <a:pt x="5671" y="1301"/>
                    <a:pt x="6271" y="1234"/>
                  </a:cubicBezTo>
                  <a:cubicBezTo>
                    <a:pt x="6805" y="1234"/>
                    <a:pt x="7306" y="1101"/>
                    <a:pt x="7773" y="934"/>
                  </a:cubicBezTo>
                  <a:cubicBezTo>
                    <a:pt x="8106" y="801"/>
                    <a:pt x="8406" y="601"/>
                    <a:pt x="8606" y="334"/>
                  </a:cubicBezTo>
                  <a:cubicBezTo>
                    <a:pt x="8707" y="234"/>
                    <a:pt x="8773" y="100"/>
                    <a:pt x="8807"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4" name="Google Shape;2094;p56"/>
            <p:cNvSpPr/>
            <p:nvPr/>
          </p:nvSpPr>
          <p:spPr>
            <a:xfrm>
              <a:off x="2322675" y="1188800"/>
              <a:ext cx="256875" cy="422825"/>
            </a:xfrm>
            <a:custGeom>
              <a:rect b="b" l="l" r="r" t="t"/>
              <a:pathLst>
                <a:path extrusionOk="0" h="16913" w="10275">
                  <a:moveTo>
                    <a:pt x="2835" y="0"/>
                  </a:moveTo>
                  <a:cubicBezTo>
                    <a:pt x="0" y="534"/>
                    <a:pt x="834" y="6972"/>
                    <a:pt x="2302" y="10041"/>
                  </a:cubicBezTo>
                  <a:cubicBezTo>
                    <a:pt x="3269" y="11975"/>
                    <a:pt x="5337" y="15678"/>
                    <a:pt x="8773" y="16912"/>
                  </a:cubicBezTo>
                  <a:cubicBezTo>
                    <a:pt x="9707" y="13777"/>
                    <a:pt x="10274" y="10041"/>
                    <a:pt x="9440" y="6838"/>
                  </a:cubicBezTo>
                  <a:cubicBezTo>
                    <a:pt x="9073" y="5171"/>
                    <a:pt x="8306" y="3636"/>
                    <a:pt x="7239" y="2302"/>
                  </a:cubicBezTo>
                  <a:cubicBezTo>
                    <a:pt x="6138" y="968"/>
                    <a:pt x="4537" y="134"/>
                    <a:pt x="2835"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5" name="Google Shape;2095;p56"/>
            <p:cNvSpPr/>
            <p:nvPr/>
          </p:nvSpPr>
          <p:spPr>
            <a:xfrm>
              <a:off x="2637050" y="1482650"/>
              <a:ext cx="219350" cy="226550"/>
            </a:xfrm>
            <a:custGeom>
              <a:rect b="b" l="l" r="r" t="t"/>
              <a:pathLst>
                <a:path extrusionOk="0" h="9062" w="8774">
                  <a:moveTo>
                    <a:pt x="6526" y="0"/>
                  </a:moveTo>
                  <a:cubicBezTo>
                    <a:pt x="6093" y="0"/>
                    <a:pt x="5646" y="91"/>
                    <a:pt x="5238" y="221"/>
                  </a:cubicBezTo>
                  <a:cubicBezTo>
                    <a:pt x="3403" y="722"/>
                    <a:pt x="1835" y="1956"/>
                    <a:pt x="901" y="3657"/>
                  </a:cubicBezTo>
                  <a:cubicBezTo>
                    <a:pt x="1" y="5358"/>
                    <a:pt x="67" y="7427"/>
                    <a:pt x="1101" y="9061"/>
                  </a:cubicBezTo>
                  <a:cubicBezTo>
                    <a:pt x="3903" y="8861"/>
                    <a:pt x="5972" y="6993"/>
                    <a:pt x="7639" y="4725"/>
                  </a:cubicBezTo>
                  <a:cubicBezTo>
                    <a:pt x="8173" y="4091"/>
                    <a:pt x="8540" y="3324"/>
                    <a:pt x="8674" y="2523"/>
                  </a:cubicBezTo>
                  <a:cubicBezTo>
                    <a:pt x="8774" y="1689"/>
                    <a:pt x="8440" y="855"/>
                    <a:pt x="7773" y="355"/>
                  </a:cubicBezTo>
                  <a:cubicBezTo>
                    <a:pt x="7415" y="99"/>
                    <a:pt x="6979" y="0"/>
                    <a:pt x="6526"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6" name="Google Shape;2096;p56"/>
            <p:cNvSpPr/>
            <p:nvPr/>
          </p:nvSpPr>
          <p:spPr>
            <a:xfrm>
              <a:off x="2637050" y="1482650"/>
              <a:ext cx="219350" cy="226550"/>
            </a:xfrm>
            <a:custGeom>
              <a:rect b="b" l="l" r="r" t="t"/>
              <a:pathLst>
                <a:path extrusionOk="0" h="9062" w="8774">
                  <a:moveTo>
                    <a:pt x="6526" y="0"/>
                  </a:moveTo>
                  <a:cubicBezTo>
                    <a:pt x="6093" y="0"/>
                    <a:pt x="5646" y="91"/>
                    <a:pt x="5238" y="221"/>
                  </a:cubicBezTo>
                  <a:cubicBezTo>
                    <a:pt x="3403" y="722"/>
                    <a:pt x="1835" y="1956"/>
                    <a:pt x="901" y="3657"/>
                  </a:cubicBezTo>
                  <a:cubicBezTo>
                    <a:pt x="1" y="5358"/>
                    <a:pt x="67" y="7427"/>
                    <a:pt x="1101" y="9061"/>
                  </a:cubicBezTo>
                  <a:cubicBezTo>
                    <a:pt x="3903" y="8861"/>
                    <a:pt x="5972" y="6993"/>
                    <a:pt x="7639" y="4725"/>
                  </a:cubicBezTo>
                  <a:cubicBezTo>
                    <a:pt x="8173" y="4091"/>
                    <a:pt x="8540" y="3324"/>
                    <a:pt x="8674" y="2523"/>
                  </a:cubicBezTo>
                  <a:cubicBezTo>
                    <a:pt x="8774" y="1689"/>
                    <a:pt x="8440" y="855"/>
                    <a:pt x="7773" y="355"/>
                  </a:cubicBezTo>
                  <a:cubicBezTo>
                    <a:pt x="7415" y="99"/>
                    <a:pt x="6979" y="0"/>
                    <a:pt x="6526"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7" name="Google Shape;2097;p56"/>
            <p:cNvSpPr/>
            <p:nvPr/>
          </p:nvSpPr>
          <p:spPr>
            <a:xfrm>
              <a:off x="2246775" y="1646325"/>
              <a:ext cx="327750" cy="174200"/>
            </a:xfrm>
            <a:custGeom>
              <a:rect b="b" l="l" r="r" t="t"/>
              <a:pathLst>
                <a:path extrusionOk="0" h="6968" w="13110">
                  <a:moveTo>
                    <a:pt x="2777" y="1"/>
                  </a:moveTo>
                  <a:cubicBezTo>
                    <a:pt x="1832" y="1"/>
                    <a:pt x="819" y="252"/>
                    <a:pt x="434" y="1080"/>
                  </a:cubicBezTo>
                  <a:cubicBezTo>
                    <a:pt x="1" y="1980"/>
                    <a:pt x="634" y="3048"/>
                    <a:pt x="1335" y="3815"/>
                  </a:cubicBezTo>
                  <a:cubicBezTo>
                    <a:pt x="3412" y="5870"/>
                    <a:pt x="6178" y="6968"/>
                    <a:pt x="8991" y="6968"/>
                  </a:cubicBezTo>
                  <a:cubicBezTo>
                    <a:pt x="10378" y="6968"/>
                    <a:pt x="11777" y="6701"/>
                    <a:pt x="13110" y="6150"/>
                  </a:cubicBezTo>
                  <a:lnTo>
                    <a:pt x="13043" y="5883"/>
                  </a:lnTo>
                  <a:cubicBezTo>
                    <a:pt x="10875" y="2447"/>
                    <a:pt x="7172" y="246"/>
                    <a:pt x="3136" y="12"/>
                  </a:cubicBezTo>
                  <a:cubicBezTo>
                    <a:pt x="3019" y="5"/>
                    <a:pt x="2898" y="1"/>
                    <a:pt x="2777"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8" name="Google Shape;2098;p56"/>
            <p:cNvSpPr/>
            <p:nvPr/>
          </p:nvSpPr>
          <p:spPr>
            <a:xfrm>
              <a:off x="2246775" y="1646325"/>
              <a:ext cx="327750" cy="174200"/>
            </a:xfrm>
            <a:custGeom>
              <a:rect b="b" l="l" r="r" t="t"/>
              <a:pathLst>
                <a:path extrusionOk="0" h="6968" w="13110">
                  <a:moveTo>
                    <a:pt x="2777" y="1"/>
                  </a:moveTo>
                  <a:cubicBezTo>
                    <a:pt x="1832" y="1"/>
                    <a:pt x="819" y="252"/>
                    <a:pt x="434" y="1080"/>
                  </a:cubicBezTo>
                  <a:cubicBezTo>
                    <a:pt x="1" y="1980"/>
                    <a:pt x="634" y="3048"/>
                    <a:pt x="1335" y="3815"/>
                  </a:cubicBezTo>
                  <a:cubicBezTo>
                    <a:pt x="3412" y="5870"/>
                    <a:pt x="6178" y="6968"/>
                    <a:pt x="8991" y="6968"/>
                  </a:cubicBezTo>
                  <a:cubicBezTo>
                    <a:pt x="10378" y="6968"/>
                    <a:pt x="11777" y="6701"/>
                    <a:pt x="13110" y="6150"/>
                  </a:cubicBezTo>
                  <a:lnTo>
                    <a:pt x="13043" y="5883"/>
                  </a:lnTo>
                  <a:cubicBezTo>
                    <a:pt x="10875" y="2447"/>
                    <a:pt x="7172" y="246"/>
                    <a:pt x="3136" y="12"/>
                  </a:cubicBezTo>
                  <a:cubicBezTo>
                    <a:pt x="3019" y="5"/>
                    <a:pt x="2898" y="1"/>
                    <a:pt x="2777"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9" name="Google Shape;2099;p56"/>
            <p:cNvSpPr/>
            <p:nvPr/>
          </p:nvSpPr>
          <p:spPr>
            <a:xfrm>
              <a:off x="2645400" y="1578250"/>
              <a:ext cx="110925" cy="404475"/>
            </a:xfrm>
            <a:custGeom>
              <a:rect b="b" l="l" r="r" t="t"/>
              <a:pathLst>
                <a:path extrusionOk="0" h="16179" w="4437">
                  <a:moveTo>
                    <a:pt x="4437" y="0"/>
                  </a:moveTo>
                  <a:cubicBezTo>
                    <a:pt x="4370" y="33"/>
                    <a:pt x="4337" y="67"/>
                    <a:pt x="4270" y="100"/>
                  </a:cubicBezTo>
                  <a:cubicBezTo>
                    <a:pt x="4137" y="167"/>
                    <a:pt x="4003" y="267"/>
                    <a:pt x="3870" y="400"/>
                  </a:cubicBezTo>
                  <a:cubicBezTo>
                    <a:pt x="3369" y="767"/>
                    <a:pt x="2902" y="1234"/>
                    <a:pt x="2535" y="1735"/>
                  </a:cubicBezTo>
                  <a:cubicBezTo>
                    <a:pt x="1268" y="3402"/>
                    <a:pt x="467" y="5371"/>
                    <a:pt x="234" y="7439"/>
                  </a:cubicBezTo>
                  <a:cubicBezTo>
                    <a:pt x="0" y="9507"/>
                    <a:pt x="67" y="11575"/>
                    <a:pt x="367" y="13643"/>
                  </a:cubicBezTo>
                  <a:cubicBezTo>
                    <a:pt x="467" y="14410"/>
                    <a:pt x="567" y="15044"/>
                    <a:pt x="667" y="15478"/>
                  </a:cubicBezTo>
                  <a:cubicBezTo>
                    <a:pt x="667" y="15711"/>
                    <a:pt x="734" y="15945"/>
                    <a:pt x="801" y="16178"/>
                  </a:cubicBezTo>
                  <a:cubicBezTo>
                    <a:pt x="801" y="15945"/>
                    <a:pt x="767" y="15711"/>
                    <a:pt x="734" y="15478"/>
                  </a:cubicBezTo>
                  <a:cubicBezTo>
                    <a:pt x="667" y="15011"/>
                    <a:pt x="601" y="14377"/>
                    <a:pt x="534" y="13610"/>
                  </a:cubicBezTo>
                  <a:cubicBezTo>
                    <a:pt x="267" y="11575"/>
                    <a:pt x="234" y="9507"/>
                    <a:pt x="434" y="7472"/>
                  </a:cubicBezTo>
                  <a:cubicBezTo>
                    <a:pt x="701" y="5437"/>
                    <a:pt x="1435" y="3469"/>
                    <a:pt x="2635" y="1801"/>
                  </a:cubicBezTo>
                  <a:cubicBezTo>
                    <a:pt x="3169" y="1134"/>
                    <a:pt x="3770" y="534"/>
                    <a:pt x="443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0" name="Google Shape;2100;p56"/>
            <p:cNvSpPr/>
            <p:nvPr/>
          </p:nvSpPr>
          <p:spPr>
            <a:xfrm>
              <a:off x="2420225" y="1309725"/>
              <a:ext cx="256050" cy="677175"/>
            </a:xfrm>
            <a:custGeom>
              <a:rect b="b" l="l" r="r" t="t"/>
              <a:pathLst>
                <a:path extrusionOk="0" h="27087" w="10242">
                  <a:moveTo>
                    <a:pt x="1" y="0"/>
                  </a:moveTo>
                  <a:lnTo>
                    <a:pt x="1" y="0"/>
                  </a:lnTo>
                  <a:cubicBezTo>
                    <a:pt x="34" y="100"/>
                    <a:pt x="68" y="200"/>
                    <a:pt x="101" y="300"/>
                  </a:cubicBezTo>
                  <a:cubicBezTo>
                    <a:pt x="168" y="500"/>
                    <a:pt x="268" y="734"/>
                    <a:pt x="401" y="1067"/>
                  </a:cubicBezTo>
                  <a:lnTo>
                    <a:pt x="1569" y="3936"/>
                  </a:lnTo>
                  <a:cubicBezTo>
                    <a:pt x="2536" y="6405"/>
                    <a:pt x="3870" y="9740"/>
                    <a:pt x="5271" y="13476"/>
                  </a:cubicBezTo>
                  <a:cubicBezTo>
                    <a:pt x="6706" y="17212"/>
                    <a:pt x="7906" y="20615"/>
                    <a:pt x="8807" y="23083"/>
                  </a:cubicBezTo>
                  <a:cubicBezTo>
                    <a:pt x="9241" y="24317"/>
                    <a:pt x="9574" y="25285"/>
                    <a:pt x="9841" y="26019"/>
                  </a:cubicBezTo>
                  <a:cubicBezTo>
                    <a:pt x="9941" y="26352"/>
                    <a:pt x="10041" y="26619"/>
                    <a:pt x="10108" y="26819"/>
                  </a:cubicBezTo>
                  <a:cubicBezTo>
                    <a:pt x="10141" y="26886"/>
                    <a:pt x="10175" y="26986"/>
                    <a:pt x="10241" y="27086"/>
                  </a:cubicBezTo>
                  <a:cubicBezTo>
                    <a:pt x="10208" y="26986"/>
                    <a:pt x="10208" y="26886"/>
                    <a:pt x="10175" y="26786"/>
                  </a:cubicBezTo>
                  <a:cubicBezTo>
                    <a:pt x="10108" y="26586"/>
                    <a:pt x="10008" y="26319"/>
                    <a:pt x="9908" y="25985"/>
                  </a:cubicBezTo>
                  <a:cubicBezTo>
                    <a:pt x="9708" y="25285"/>
                    <a:pt x="9374" y="24284"/>
                    <a:pt x="8941" y="23050"/>
                  </a:cubicBezTo>
                  <a:cubicBezTo>
                    <a:pt x="8107" y="20548"/>
                    <a:pt x="6906" y="17146"/>
                    <a:pt x="5471" y="13410"/>
                  </a:cubicBezTo>
                  <a:cubicBezTo>
                    <a:pt x="4070" y="9674"/>
                    <a:pt x="2703" y="6305"/>
                    <a:pt x="1702" y="3903"/>
                  </a:cubicBezTo>
                  <a:cubicBezTo>
                    <a:pt x="1202" y="2669"/>
                    <a:pt x="768" y="1701"/>
                    <a:pt x="468" y="1034"/>
                  </a:cubicBezTo>
                  <a:cubicBezTo>
                    <a:pt x="334" y="734"/>
                    <a:pt x="234" y="467"/>
                    <a:pt x="134" y="267"/>
                  </a:cubicBezTo>
                  <a:cubicBezTo>
                    <a:pt x="101" y="167"/>
                    <a:pt x="68" y="100"/>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1" name="Google Shape;2101;p56"/>
            <p:cNvSpPr/>
            <p:nvPr/>
          </p:nvSpPr>
          <p:spPr>
            <a:xfrm>
              <a:off x="2365200" y="1712150"/>
              <a:ext cx="306900" cy="248875"/>
            </a:xfrm>
            <a:custGeom>
              <a:rect b="b" l="l" r="r" t="t"/>
              <a:pathLst>
                <a:path extrusionOk="0" h="9955" w="12276">
                  <a:moveTo>
                    <a:pt x="198" y="1"/>
                  </a:moveTo>
                  <a:cubicBezTo>
                    <a:pt x="134" y="1"/>
                    <a:pt x="69" y="5"/>
                    <a:pt x="0" y="15"/>
                  </a:cubicBezTo>
                  <a:cubicBezTo>
                    <a:pt x="0" y="48"/>
                    <a:pt x="968" y="115"/>
                    <a:pt x="2402" y="515"/>
                  </a:cubicBezTo>
                  <a:lnTo>
                    <a:pt x="2969" y="682"/>
                  </a:lnTo>
                  <a:cubicBezTo>
                    <a:pt x="3136" y="748"/>
                    <a:pt x="3369" y="848"/>
                    <a:pt x="3569" y="915"/>
                  </a:cubicBezTo>
                  <a:cubicBezTo>
                    <a:pt x="3970" y="1049"/>
                    <a:pt x="4403" y="1282"/>
                    <a:pt x="4837" y="1482"/>
                  </a:cubicBezTo>
                  <a:cubicBezTo>
                    <a:pt x="6772" y="2450"/>
                    <a:pt x="8473" y="3817"/>
                    <a:pt x="9841" y="5518"/>
                  </a:cubicBezTo>
                  <a:cubicBezTo>
                    <a:pt x="10141" y="5885"/>
                    <a:pt x="10408" y="6286"/>
                    <a:pt x="10675" y="6686"/>
                  </a:cubicBezTo>
                  <a:cubicBezTo>
                    <a:pt x="10775" y="6853"/>
                    <a:pt x="10908" y="7020"/>
                    <a:pt x="11008" y="7220"/>
                  </a:cubicBezTo>
                  <a:cubicBezTo>
                    <a:pt x="11108" y="7386"/>
                    <a:pt x="11208" y="7553"/>
                    <a:pt x="11275" y="7720"/>
                  </a:cubicBezTo>
                  <a:cubicBezTo>
                    <a:pt x="11975" y="9054"/>
                    <a:pt x="12242" y="9955"/>
                    <a:pt x="12276" y="9955"/>
                  </a:cubicBezTo>
                  <a:cubicBezTo>
                    <a:pt x="12242" y="9755"/>
                    <a:pt x="12176" y="9521"/>
                    <a:pt x="12109" y="9321"/>
                  </a:cubicBezTo>
                  <a:cubicBezTo>
                    <a:pt x="12042" y="9088"/>
                    <a:pt x="11942" y="8821"/>
                    <a:pt x="11842" y="8587"/>
                  </a:cubicBezTo>
                  <a:cubicBezTo>
                    <a:pt x="11742" y="8320"/>
                    <a:pt x="11609" y="7987"/>
                    <a:pt x="11442" y="7653"/>
                  </a:cubicBezTo>
                  <a:lnTo>
                    <a:pt x="11142" y="7120"/>
                  </a:lnTo>
                  <a:cubicBezTo>
                    <a:pt x="11041" y="6953"/>
                    <a:pt x="10941" y="6753"/>
                    <a:pt x="10808" y="6586"/>
                  </a:cubicBezTo>
                  <a:cubicBezTo>
                    <a:pt x="10574" y="6186"/>
                    <a:pt x="10274" y="5819"/>
                    <a:pt x="9974" y="5385"/>
                  </a:cubicBezTo>
                  <a:cubicBezTo>
                    <a:pt x="8640" y="3650"/>
                    <a:pt x="6905" y="2249"/>
                    <a:pt x="4937" y="1282"/>
                  </a:cubicBezTo>
                  <a:cubicBezTo>
                    <a:pt x="4503" y="1082"/>
                    <a:pt x="4070" y="915"/>
                    <a:pt x="3636" y="748"/>
                  </a:cubicBezTo>
                  <a:cubicBezTo>
                    <a:pt x="3436" y="682"/>
                    <a:pt x="3203" y="582"/>
                    <a:pt x="3002" y="515"/>
                  </a:cubicBezTo>
                  <a:lnTo>
                    <a:pt x="2435" y="381"/>
                  </a:lnTo>
                  <a:cubicBezTo>
                    <a:pt x="2102" y="281"/>
                    <a:pt x="1768" y="215"/>
                    <a:pt x="1435" y="148"/>
                  </a:cubicBezTo>
                  <a:cubicBezTo>
                    <a:pt x="1168" y="81"/>
                    <a:pt x="934" y="48"/>
                    <a:pt x="667" y="48"/>
                  </a:cubicBezTo>
                  <a:cubicBezTo>
                    <a:pt x="502" y="24"/>
                    <a:pt x="354" y="1"/>
                    <a:pt x="19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2" name="Google Shape;2102;p56"/>
            <p:cNvSpPr/>
            <p:nvPr/>
          </p:nvSpPr>
          <p:spPr>
            <a:xfrm>
              <a:off x="2501950" y="1905150"/>
              <a:ext cx="308575" cy="309400"/>
            </a:xfrm>
            <a:custGeom>
              <a:rect b="b" l="l" r="r" t="t"/>
              <a:pathLst>
                <a:path extrusionOk="0" h="12376" w="12343">
                  <a:moveTo>
                    <a:pt x="1" y="0"/>
                  </a:moveTo>
                  <a:lnTo>
                    <a:pt x="1" y="7239"/>
                  </a:lnTo>
                  <a:cubicBezTo>
                    <a:pt x="1" y="10074"/>
                    <a:pt x="2302" y="12376"/>
                    <a:pt x="5138" y="12376"/>
                  </a:cubicBezTo>
                  <a:lnTo>
                    <a:pt x="7239" y="12376"/>
                  </a:lnTo>
                  <a:cubicBezTo>
                    <a:pt x="10075" y="12376"/>
                    <a:pt x="12343" y="10074"/>
                    <a:pt x="12343" y="7239"/>
                  </a:cubicBezTo>
                  <a:lnTo>
                    <a:pt x="12343"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3" name="Google Shape;2103;p56"/>
            <p:cNvSpPr/>
            <p:nvPr/>
          </p:nvSpPr>
          <p:spPr>
            <a:xfrm>
              <a:off x="2501950" y="1905150"/>
              <a:ext cx="308575" cy="309400"/>
            </a:xfrm>
            <a:custGeom>
              <a:rect b="b" l="l" r="r" t="t"/>
              <a:pathLst>
                <a:path extrusionOk="0" h="12376" w="12343">
                  <a:moveTo>
                    <a:pt x="1" y="0"/>
                  </a:moveTo>
                  <a:lnTo>
                    <a:pt x="1" y="7239"/>
                  </a:lnTo>
                  <a:cubicBezTo>
                    <a:pt x="1" y="10074"/>
                    <a:pt x="2302" y="12376"/>
                    <a:pt x="5138" y="12376"/>
                  </a:cubicBezTo>
                  <a:lnTo>
                    <a:pt x="7239" y="12376"/>
                  </a:lnTo>
                  <a:cubicBezTo>
                    <a:pt x="10075" y="12376"/>
                    <a:pt x="12343" y="10074"/>
                    <a:pt x="12343" y="7239"/>
                  </a:cubicBezTo>
                  <a:lnTo>
                    <a:pt x="12343"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4" name="Google Shape;2104;p56"/>
            <p:cNvSpPr/>
            <p:nvPr/>
          </p:nvSpPr>
          <p:spPr>
            <a:xfrm>
              <a:off x="2505300" y="1905975"/>
              <a:ext cx="205175" cy="109275"/>
            </a:xfrm>
            <a:custGeom>
              <a:rect b="b" l="l" r="r" t="t"/>
              <a:pathLst>
                <a:path extrusionOk="0" h="4371" w="8207">
                  <a:moveTo>
                    <a:pt x="8206" y="0"/>
                  </a:moveTo>
                  <a:lnTo>
                    <a:pt x="8206" y="0"/>
                  </a:lnTo>
                  <a:cubicBezTo>
                    <a:pt x="8173" y="0"/>
                    <a:pt x="7939" y="501"/>
                    <a:pt x="7406" y="1201"/>
                  </a:cubicBezTo>
                  <a:cubicBezTo>
                    <a:pt x="5971" y="3036"/>
                    <a:pt x="3803" y="4170"/>
                    <a:pt x="1468" y="4237"/>
                  </a:cubicBezTo>
                  <a:cubicBezTo>
                    <a:pt x="1365" y="4241"/>
                    <a:pt x="1266" y="4242"/>
                    <a:pt x="1172" y="4242"/>
                  </a:cubicBezTo>
                  <a:cubicBezTo>
                    <a:pt x="614" y="4242"/>
                    <a:pt x="222" y="4184"/>
                    <a:pt x="70" y="4184"/>
                  </a:cubicBezTo>
                  <a:cubicBezTo>
                    <a:pt x="24" y="4184"/>
                    <a:pt x="0" y="4190"/>
                    <a:pt x="0" y="4203"/>
                  </a:cubicBezTo>
                  <a:cubicBezTo>
                    <a:pt x="134" y="4237"/>
                    <a:pt x="267" y="4270"/>
                    <a:pt x="401" y="4304"/>
                  </a:cubicBezTo>
                  <a:cubicBezTo>
                    <a:pt x="734" y="4337"/>
                    <a:pt x="1101" y="4370"/>
                    <a:pt x="1468" y="4370"/>
                  </a:cubicBezTo>
                  <a:cubicBezTo>
                    <a:pt x="1501" y="4371"/>
                    <a:pt x="1535" y="4371"/>
                    <a:pt x="1568" y="4371"/>
                  </a:cubicBezTo>
                  <a:cubicBezTo>
                    <a:pt x="3933" y="4371"/>
                    <a:pt x="6157" y="3209"/>
                    <a:pt x="7539" y="1268"/>
                  </a:cubicBezTo>
                  <a:cubicBezTo>
                    <a:pt x="7739" y="1001"/>
                    <a:pt x="7906" y="701"/>
                    <a:pt x="8073" y="367"/>
                  </a:cubicBezTo>
                  <a:cubicBezTo>
                    <a:pt x="8139" y="267"/>
                    <a:pt x="8206" y="134"/>
                    <a:pt x="8206"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5" name="Google Shape;2105;p56"/>
            <p:cNvSpPr/>
            <p:nvPr/>
          </p:nvSpPr>
          <p:spPr>
            <a:xfrm>
              <a:off x="2692925" y="1906800"/>
              <a:ext cx="115100" cy="207675"/>
            </a:xfrm>
            <a:custGeom>
              <a:rect b="b" l="l" r="r" t="t"/>
              <a:pathLst>
                <a:path extrusionOk="0" h="8307" w="4604">
                  <a:moveTo>
                    <a:pt x="1735" y="1"/>
                  </a:moveTo>
                  <a:cubicBezTo>
                    <a:pt x="1602" y="101"/>
                    <a:pt x="1535" y="201"/>
                    <a:pt x="1468" y="334"/>
                  </a:cubicBezTo>
                  <a:cubicBezTo>
                    <a:pt x="1235" y="635"/>
                    <a:pt x="1068" y="968"/>
                    <a:pt x="935" y="1302"/>
                  </a:cubicBezTo>
                  <a:cubicBezTo>
                    <a:pt x="1" y="3737"/>
                    <a:pt x="935" y="6472"/>
                    <a:pt x="3170" y="7773"/>
                  </a:cubicBezTo>
                  <a:cubicBezTo>
                    <a:pt x="3503" y="7940"/>
                    <a:pt x="3837" y="8107"/>
                    <a:pt x="4170" y="8240"/>
                  </a:cubicBezTo>
                  <a:cubicBezTo>
                    <a:pt x="4304" y="8273"/>
                    <a:pt x="4470" y="8307"/>
                    <a:pt x="4604" y="8307"/>
                  </a:cubicBezTo>
                  <a:cubicBezTo>
                    <a:pt x="4137" y="8107"/>
                    <a:pt x="3703" y="7873"/>
                    <a:pt x="3236" y="7640"/>
                  </a:cubicBezTo>
                  <a:cubicBezTo>
                    <a:pt x="1168" y="6305"/>
                    <a:pt x="267" y="3703"/>
                    <a:pt x="1101" y="1368"/>
                  </a:cubicBezTo>
                  <a:cubicBezTo>
                    <a:pt x="1268" y="901"/>
                    <a:pt x="1468" y="434"/>
                    <a:pt x="1735"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6" name="Google Shape;2106;p56"/>
            <p:cNvSpPr/>
            <p:nvPr/>
          </p:nvSpPr>
          <p:spPr>
            <a:xfrm>
              <a:off x="2501125" y="2050350"/>
              <a:ext cx="229350" cy="155875"/>
            </a:xfrm>
            <a:custGeom>
              <a:rect b="b" l="l" r="r" t="t"/>
              <a:pathLst>
                <a:path extrusionOk="0" h="6235" w="9174">
                  <a:moveTo>
                    <a:pt x="2900" y="0"/>
                  </a:moveTo>
                  <a:cubicBezTo>
                    <a:pt x="2533" y="0"/>
                    <a:pt x="2165" y="32"/>
                    <a:pt x="1802" y="96"/>
                  </a:cubicBezTo>
                  <a:cubicBezTo>
                    <a:pt x="1335" y="163"/>
                    <a:pt x="901" y="263"/>
                    <a:pt x="467" y="430"/>
                  </a:cubicBezTo>
                  <a:cubicBezTo>
                    <a:pt x="301" y="463"/>
                    <a:pt x="134" y="530"/>
                    <a:pt x="0" y="630"/>
                  </a:cubicBezTo>
                  <a:cubicBezTo>
                    <a:pt x="601" y="463"/>
                    <a:pt x="1201" y="330"/>
                    <a:pt x="1835" y="230"/>
                  </a:cubicBezTo>
                  <a:cubicBezTo>
                    <a:pt x="2133" y="189"/>
                    <a:pt x="2432" y="169"/>
                    <a:pt x="2730" y="169"/>
                  </a:cubicBezTo>
                  <a:cubicBezTo>
                    <a:pt x="3903" y="169"/>
                    <a:pt x="5068" y="479"/>
                    <a:pt x="6105" y="1064"/>
                  </a:cubicBezTo>
                  <a:cubicBezTo>
                    <a:pt x="6805" y="1464"/>
                    <a:pt x="7439" y="1998"/>
                    <a:pt x="7939" y="2631"/>
                  </a:cubicBezTo>
                  <a:cubicBezTo>
                    <a:pt x="8340" y="3165"/>
                    <a:pt x="8640" y="3766"/>
                    <a:pt x="8840" y="4399"/>
                  </a:cubicBezTo>
                  <a:cubicBezTo>
                    <a:pt x="9007" y="5000"/>
                    <a:pt x="9107" y="5600"/>
                    <a:pt x="9107" y="6234"/>
                  </a:cubicBezTo>
                  <a:cubicBezTo>
                    <a:pt x="9140" y="6067"/>
                    <a:pt x="9174" y="5900"/>
                    <a:pt x="9174" y="5734"/>
                  </a:cubicBezTo>
                  <a:cubicBezTo>
                    <a:pt x="9174" y="5267"/>
                    <a:pt x="9107" y="4833"/>
                    <a:pt x="9007" y="4366"/>
                  </a:cubicBezTo>
                  <a:cubicBezTo>
                    <a:pt x="8807" y="3699"/>
                    <a:pt x="8507" y="3098"/>
                    <a:pt x="8106" y="2531"/>
                  </a:cubicBezTo>
                  <a:cubicBezTo>
                    <a:pt x="7573" y="1864"/>
                    <a:pt x="6939" y="1297"/>
                    <a:pt x="6205" y="864"/>
                  </a:cubicBezTo>
                  <a:cubicBezTo>
                    <a:pt x="5194" y="307"/>
                    <a:pt x="4049" y="0"/>
                    <a:pt x="2900"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7" name="Google Shape;2107;p56"/>
            <p:cNvSpPr/>
            <p:nvPr/>
          </p:nvSpPr>
          <p:spPr>
            <a:xfrm>
              <a:off x="1800625" y="2214525"/>
              <a:ext cx="972375" cy="2822050"/>
            </a:xfrm>
            <a:custGeom>
              <a:rect b="b" l="l" r="r" t="t"/>
              <a:pathLst>
                <a:path extrusionOk="0" h="112882" w="38895">
                  <a:moveTo>
                    <a:pt x="0" y="1"/>
                  </a:moveTo>
                  <a:lnTo>
                    <a:pt x="0" y="112881"/>
                  </a:lnTo>
                  <a:lnTo>
                    <a:pt x="38895" y="112881"/>
                  </a:lnTo>
                  <a:lnTo>
                    <a:pt x="38895"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8" name="Google Shape;2108;p56"/>
            <p:cNvSpPr/>
            <p:nvPr/>
          </p:nvSpPr>
          <p:spPr>
            <a:xfrm>
              <a:off x="2230100" y="2214525"/>
              <a:ext cx="1064950" cy="2822050"/>
            </a:xfrm>
            <a:custGeom>
              <a:rect b="b" l="l" r="r" t="t"/>
              <a:pathLst>
                <a:path extrusionOk="0" h="112882" w="42598">
                  <a:moveTo>
                    <a:pt x="0" y="1"/>
                  </a:moveTo>
                  <a:lnTo>
                    <a:pt x="0" y="112881"/>
                  </a:lnTo>
                  <a:lnTo>
                    <a:pt x="42597" y="112881"/>
                  </a:lnTo>
                  <a:lnTo>
                    <a:pt x="42597"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9" name="Google Shape;2109;p56"/>
            <p:cNvSpPr/>
            <p:nvPr/>
          </p:nvSpPr>
          <p:spPr>
            <a:xfrm>
              <a:off x="2298475" y="3015100"/>
              <a:ext cx="949050" cy="582950"/>
            </a:xfrm>
            <a:custGeom>
              <a:rect b="b" l="l" r="r" t="t"/>
              <a:pathLst>
                <a:path extrusionOk="0" h="23318" w="37962">
                  <a:moveTo>
                    <a:pt x="1" y="1"/>
                  </a:moveTo>
                  <a:lnTo>
                    <a:pt x="1" y="23317"/>
                  </a:lnTo>
                  <a:lnTo>
                    <a:pt x="37961" y="23317"/>
                  </a:lnTo>
                  <a:lnTo>
                    <a:pt x="37961"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0" name="Google Shape;2110;p56"/>
            <p:cNvSpPr/>
            <p:nvPr/>
          </p:nvSpPr>
          <p:spPr>
            <a:xfrm>
              <a:off x="2618700" y="4391075"/>
              <a:ext cx="324425" cy="37550"/>
            </a:xfrm>
            <a:custGeom>
              <a:rect b="b" l="l" r="r" t="t"/>
              <a:pathLst>
                <a:path extrusionOk="0" h="1502" w="12977">
                  <a:moveTo>
                    <a:pt x="1" y="1"/>
                  </a:moveTo>
                  <a:lnTo>
                    <a:pt x="1" y="34"/>
                  </a:lnTo>
                  <a:lnTo>
                    <a:pt x="1" y="601"/>
                  </a:lnTo>
                  <a:cubicBezTo>
                    <a:pt x="1" y="1102"/>
                    <a:pt x="401" y="1502"/>
                    <a:pt x="901" y="1502"/>
                  </a:cubicBezTo>
                  <a:lnTo>
                    <a:pt x="12076" y="1502"/>
                  </a:lnTo>
                  <a:cubicBezTo>
                    <a:pt x="12576" y="1502"/>
                    <a:pt x="12977" y="1102"/>
                    <a:pt x="12977" y="601"/>
                  </a:cubicBezTo>
                  <a:lnTo>
                    <a:pt x="12977"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1" name="Google Shape;2111;p56"/>
            <p:cNvSpPr/>
            <p:nvPr/>
          </p:nvSpPr>
          <p:spPr>
            <a:xfrm>
              <a:off x="2292650" y="4389425"/>
              <a:ext cx="954025" cy="587100"/>
            </a:xfrm>
            <a:custGeom>
              <a:rect b="b" l="l" r="r" t="t"/>
              <a:pathLst>
                <a:path extrusionOk="0" h="23484" w="38161">
                  <a:moveTo>
                    <a:pt x="0" y="0"/>
                  </a:moveTo>
                  <a:lnTo>
                    <a:pt x="0" y="100"/>
                  </a:lnTo>
                  <a:lnTo>
                    <a:pt x="0" y="23384"/>
                  </a:lnTo>
                  <a:lnTo>
                    <a:pt x="0" y="23484"/>
                  </a:lnTo>
                  <a:lnTo>
                    <a:pt x="134" y="23484"/>
                  </a:lnTo>
                  <a:lnTo>
                    <a:pt x="38061" y="23450"/>
                  </a:lnTo>
                  <a:lnTo>
                    <a:pt x="38161" y="23450"/>
                  </a:lnTo>
                  <a:lnTo>
                    <a:pt x="38161" y="23384"/>
                  </a:lnTo>
                  <a:cubicBezTo>
                    <a:pt x="38127" y="16245"/>
                    <a:pt x="38094" y="10408"/>
                    <a:pt x="38094" y="6338"/>
                  </a:cubicBezTo>
                  <a:lnTo>
                    <a:pt x="38094" y="1701"/>
                  </a:lnTo>
                  <a:lnTo>
                    <a:pt x="38094" y="467"/>
                  </a:lnTo>
                  <a:lnTo>
                    <a:pt x="38094" y="67"/>
                  </a:lnTo>
                  <a:cubicBezTo>
                    <a:pt x="38094" y="67"/>
                    <a:pt x="38094" y="200"/>
                    <a:pt x="38027" y="434"/>
                  </a:cubicBezTo>
                  <a:lnTo>
                    <a:pt x="38027" y="1635"/>
                  </a:lnTo>
                  <a:cubicBezTo>
                    <a:pt x="37994" y="2735"/>
                    <a:pt x="37994" y="4303"/>
                    <a:pt x="37994" y="6338"/>
                  </a:cubicBezTo>
                  <a:cubicBezTo>
                    <a:pt x="37994" y="10355"/>
                    <a:pt x="37961" y="16124"/>
                    <a:pt x="37961" y="23217"/>
                  </a:cubicBezTo>
                  <a:lnTo>
                    <a:pt x="200" y="23217"/>
                  </a:lnTo>
                  <a:lnTo>
                    <a:pt x="200" y="133"/>
                  </a:lnTo>
                  <a:lnTo>
                    <a:pt x="200" y="133"/>
                  </a:lnTo>
                  <a:lnTo>
                    <a:pt x="27420" y="67"/>
                  </a:lnTo>
                  <a:lnTo>
                    <a:pt x="35259" y="34"/>
                  </a:lnTo>
                  <a:lnTo>
                    <a:pt x="27486" y="34"/>
                  </a:lnTo>
                  <a:lnTo>
                    <a:pt x="100"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2" name="Google Shape;2112;p56"/>
            <p:cNvSpPr/>
            <p:nvPr/>
          </p:nvSpPr>
          <p:spPr>
            <a:xfrm>
              <a:off x="2647900" y="4533700"/>
              <a:ext cx="282725" cy="75900"/>
            </a:xfrm>
            <a:custGeom>
              <a:rect b="b" l="l" r="r" t="t"/>
              <a:pathLst>
                <a:path extrusionOk="0" h="3036" w="11309">
                  <a:moveTo>
                    <a:pt x="0" y="0"/>
                  </a:moveTo>
                  <a:lnTo>
                    <a:pt x="0" y="3036"/>
                  </a:lnTo>
                  <a:lnTo>
                    <a:pt x="11308" y="3036"/>
                  </a:lnTo>
                  <a:lnTo>
                    <a:pt x="11308"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3" name="Google Shape;2113;p56"/>
            <p:cNvSpPr/>
            <p:nvPr/>
          </p:nvSpPr>
          <p:spPr>
            <a:xfrm>
              <a:off x="2298475" y="3663900"/>
              <a:ext cx="949050" cy="582100"/>
            </a:xfrm>
            <a:custGeom>
              <a:rect b="b" l="l" r="r" t="t"/>
              <a:pathLst>
                <a:path extrusionOk="0" h="23284" w="37962">
                  <a:moveTo>
                    <a:pt x="1" y="0"/>
                  </a:moveTo>
                  <a:lnTo>
                    <a:pt x="1" y="23284"/>
                  </a:lnTo>
                  <a:lnTo>
                    <a:pt x="37961" y="23284"/>
                  </a:lnTo>
                  <a:lnTo>
                    <a:pt x="37961"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4" name="Google Shape;2114;p56"/>
            <p:cNvSpPr/>
            <p:nvPr/>
          </p:nvSpPr>
          <p:spPr>
            <a:xfrm>
              <a:off x="2617050" y="3738950"/>
              <a:ext cx="325250" cy="37550"/>
            </a:xfrm>
            <a:custGeom>
              <a:rect b="b" l="l" r="r" t="t"/>
              <a:pathLst>
                <a:path extrusionOk="0" h="1502" w="13010">
                  <a:moveTo>
                    <a:pt x="0" y="1"/>
                  </a:moveTo>
                  <a:lnTo>
                    <a:pt x="0" y="601"/>
                  </a:lnTo>
                  <a:cubicBezTo>
                    <a:pt x="0" y="1101"/>
                    <a:pt x="400" y="1502"/>
                    <a:pt x="901" y="1502"/>
                  </a:cubicBezTo>
                  <a:lnTo>
                    <a:pt x="12109" y="1502"/>
                  </a:lnTo>
                  <a:cubicBezTo>
                    <a:pt x="12609" y="1502"/>
                    <a:pt x="13009" y="1101"/>
                    <a:pt x="13009" y="601"/>
                  </a:cubicBezTo>
                  <a:lnTo>
                    <a:pt x="1300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5" name="Google Shape;2115;p56"/>
            <p:cNvSpPr/>
            <p:nvPr/>
          </p:nvSpPr>
          <p:spPr>
            <a:xfrm>
              <a:off x="2302650" y="3737275"/>
              <a:ext cx="953200" cy="587125"/>
            </a:xfrm>
            <a:custGeom>
              <a:rect b="b" l="l" r="r" t="t"/>
              <a:pathLst>
                <a:path extrusionOk="0" h="23485" w="38128">
                  <a:moveTo>
                    <a:pt x="0" y="1"/>
                  </a:moveTo>
                  <a:lnTo>
                    <a:pt x="0" y="101"/>
                  </a:lnTo>
                  <a:lnTo>
                    <a:pt x="0" y="23384"/>
                  </a:lnTo>
                  <a:lnTo>
                    <a:pt x="0" y="23484"/>
                  </a:lnTo>
                  <a:lnTo>
                    <a:pt x="38128" y="23484"/>
                  </a:lnTo>
                  <a:lnTo>
                    <a:pt x="38128" y="23384"/>
                  </a:lnTo>
                  <a:cubicBezTo>
                    <a:pt x="38128" y="16246"/>
                    <a:pt x="38094" y="10408"/>
                    <a:pt x="38094" y="6372"/>
                  </a:cubicBezTo>
                  <a:cubicBezTo>
                    <a:pt x="38061" y="4337"/>
                    <a:pt x="38061" y="2770"/>
                    <a:pt x="38061" y="1702"/>
                  </a:cubicBezTo>
                  <a:lnTo>
                    <a:pt x="38061" y="501"/>
                  </a:lnTo>
                  <a:lnTo>
                    <a:pt x="38061" y="68"/>
                  </a:lnTo>
                  <a:cubicBezTo>
                    <a:pt x="38061" y="68"/>
                    <a:pt x="38061" y="234"/>
                    <a:pt x="37994" y="435"/>
                  </a:cubicBezTo>
                  <a:lnTo>
                    <a:pt x="37994" y="1669"/>
                  </a:lnTo>
                  <a:lnTo>
                    <a:pt x="37994" y="6339"/>
                  </a:lnTo>
                  <a:cubicBezTo>
                    <a:pt x="37994" y="10396"/>
                    <a:pt x="37961" y="16176"/>
                    <a:pt x="37928" y="23251"/>
                  </a:cubicBezTo>
                  <a:lnTo>
                    <a:pt x="37928" y="23251"/>
                  </a:lnTo>
                  <a:lnTo>
                    <a:pt x="201" y="23218"/>
                  </a:lnTo>
                  <a:lnTo>
                    <a:pt x="201" y="23218"/>
                  </a:lnTo>
                  <a:lnTo>
                    <a:pt x="201" y="167"/>
                  </a:lnTo>
                  <a:lnTo>
                    <a:pt x="201" y="167"/>
                  </a:lnTo>
                  <a:lnTo>
                    <a:pt x="27420" y="68"/>
                  </a:lnTo>
                  <a:lnTo>
                    <a:pt x="35259" y="34"/>
                  </a:lnTo>
                  <a:lnTo>
                    <a:pt x="27453" y="34"/>
                  </a:lnTo>
                  <a:lnTo>
                    <a:pt x="101"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6" name="Google Shape;2116;p56"/>
            <p:cNvSpPr/>
            <p:nvPr/>
          </p:nvSpPr>
          <p:spPr>
            <a:xfrm>
              <a:off x="2637900" y="3877375"/>
              <a:ext cx="282725" cy="75925"/>
            </a:xfrm>
            <a:custGeom>
              <a:rect b="b" l="l" r="r" t="t"/>
              <a:pathLst>
                <a:path extrusionOk="0" h="3037" w="11309">
                  <a:moveTo>
                    <a:pt x="0" y="1"/>
                  </a:moveTo>
                  <a:lnTo>
                    <a:pt x="0" y="3036"/>
                  </a:lnTo>
                  <a:lnTo>
                    <a:pt x="11308" y="3036"/>
                  </a:lnTo>
                  <a:lnTo>
                    <a:pt x="11308"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7" name="Google Shape;2117;p56"/>
            <p:cNvSpPr/>
            <p:nvPr/>
          </p:nvSpPr>
          <p:spPr>
            <a:xfrm>
              <a:off x="2620375" y="2292075"/>
              <a:ext cx="325250" cy="36725"/>
            </a:xfrm>
            <a:custGeom>
              <a:rect b="b" l="l" r="r" t="t"/>
              <a:pathLst>
                <a:path extrusionOk="0" h="1469" w="13010">
                  <a:moveTo>
                    <a:pt x="1" y="1"/>
                  </a:moveTo>
                  <a:lnTo>
                    <a:pt x="1" y="568"/>
                  </a:lnTo>
                  <a:cubicBezTo>
                    <a:pt x="1" y="1068"/>
                    <a:pt x="401" y="1469"/>
                    <a:pt x="901" y="1469"/>
                  </a:cubicBezTo>
                  <a:lnTo>
                    <a:pt x="12109" y="1469"/>
                  </a:lnTo>
                  <a:cubicBezTo>
                    <a:pt x="12610" y="1469"/>
                    <a:pt x="13010" y="1068"/>
                    <a:pt x="13010" y="568"/>
                  </a:cubicBezTo>
                  <a:lnTo>
                    <a:pt x="13010"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8" name="Google Shape;2118;p56"/>
            <p:cNvSpPr/>
            <p:nvPr/>
          </p:nvSpPr>
          <p:spPr>
            <a:xfrm>
              <a:off x="2295150" y="2290425"/>
              <a:ext cx="954025" cy="587100"/>
            </a:xfrm>
            <a:custGeom>
              <a:rect b="b" l="l" r="r" t="t"/>
              <a:pathLst>
                <a:path extrusionOk="0" h="23484" w="38161">
                  <a:moveTo>
                    <a:pt x="0" y="0"/>
                  </a:moveTo>
                  <a:lnTo>
                    <a:pt x="0" y="100"/>
                  </a:lnTo>
                  <a:lnTo>
                    <a:pt x="0" y="23350"/>
                  </a:lnTo>
                  <a:lnTo>
                    <a:pt x="0" y="23484"/>
                  </a:lnTo>
                  <a:lnTo>
                    <a:pt x="134" y="23484"/>
                  </a:lnTo>
                  <a:lnTo>
                    <a:pt x="38061" y="23450"/>
                  </a:lnTo>
                  <a:lnTo>
                    <a:pt x="38161" y="23450"/>
                  </a:lnTo>
                  <a:lnTo>
                    <a:pt x="38161" y="23384"/>
                  </a:lnTo>
                  <a:cubicBezTo>
                    <a:pt x="38127" y="16212"/>
                    <a:pt x="38094" y="10408"/>
                    <a:pt x="38094" y="6338"/>
                  </a:cubicBezTo>
                  <a:cubicBezTo>
                    <a:pt x="38094" y="4337"/>
                    <a:pt x="38094" y="2769"/>
                    <a:pt x="38094" y="1668"/>
                  </a:cubicBezTo>
                  <a:lnTo>
                    <a:pt x="38094" y="467"/>
                  </a:lnTo>
                  <a:lnTo>
                    <a:pt x="38094" y="67"/>
                  </a:lnTo>
                  <a:cubicBezTo>
                    <a:pt x="38094" y="67"/>
                    <a:pt x="38061" y="134"/>
                    <a:pt x="38061" y="434"/>
                  </a:cubicBezTo>
                  <a:lnTo>
                    <a:pt x="38061" y="1635"/>
                  </a:lnTo>
                  <a:cubicBezTo>
                    <a:pt x="38027" y="2735"/>
                    <a:pt x="38027" y="4303"/>
                    <a:pt x="38027" y="6305"/>
                  </a:cubicBezTo>
                  <a:cubicBezTo>
                    <a:pt x="38027" y="10361"/>
                    <a:pt x="37994" y="16142"/>
                    <a:pt x="37994" y="23217"/>
                  </a:cubicBezTo>
                  <a:lnTo>
                    <a:pt x="37994" y="23217"/>
                  </a:lnTo>
                  <a:lnTo>
                    <a:pt x="234" y="23183"/>
                  </a:lnTo>
                  <a:lnTo>
                    <a:pt x="234" y="23183"/>
                  </a:lnTo>
                  <a:lnTo>
                    <a:pt x="234" y="133"/>
                  </a:lnTo>
                  <a:lnTo>
                    <a:pt x="234" y="133"/>
                  </a:lnTo>
                  <a:lnTo>
                    <a:pt x="27453" y="67"/>
                  </a:lnTo>
                  <a:lnTo>
                    <a:pt x="35259" y="33"/>
                  </a:lnTo>
                  <a:lnTo>
                    <a:pt x="27487" y="33"/>
                  </a:lnTo>
                  <a:lnTo>
                    <a:pt x="100"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9" name="Google Shape;2119;p56"/>
            <p:cNvSpPr/>
            <p:nvPr/>
          </p:nvSpPr>
          <p:spPr>
            <a:xfrm>
              <a:off x="2636225" y="2415500"/>
              <a:ext cx="282725" cy="75925"/>
            </a:xfrm>
            <a:custGeom>
              <a:rect b="b" l="l" r="r" t="t"/>
              <a:pathLst>
                <a:path extrusionOk="0" h="3037" w="11309">
                  <a:moveTo>
                    <a:pt x="0" y="1"/>
                  </a:moveTo>
                  <a:lnTo>
                    <a:pt x="0" y="3036"/>
                  </a:lnTo>
                  <a:lnTo>
                    <a:pt x="11308" y="3036"/>
                  </a:lnTo>
                  <a:lnTo>
                    <a:pt x="11308"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0" name="Google Shape;2120;p56"/>
            <p:cNvSpPr/>
            <p:nvPr/>
          </p:nvSpPr>
          <p:spPr>
            <a:xfrm>
              <a:off x="2301825" y="2950900"/>
              <a:ext cx="650475" cy="253525"/>
            </a:xfrm>
            <a:custGeom>
              <a:rect b="b" l="l" r="r" t="t"/>
              <a:pathLst>
                <a:path extrusionOk="0" h="10141" w="26019">
                  <a:moveTo>
                    <a:pt x="1368" y="0"/>
                  </a:moveTo>
                  <a:cubicBezTo>
                    <a:pt x="601" y="0"/>
                    <a:pt x="0" y="600"/>
                    <a:pt x="0" y="1368"/>
                  </a:cubicBezTo>
                  <a:lnTo>
                    <a:pt x="0" y="10141"/>
                  </a:lnTo>
                  <a:lnTo>
                    <a:pt x="26019" y="10107"/>
                  </a:lnTo>
                  <a:lnTo>
                    <a:pt x="26019" y="1368"/>
                  </a:lnTo>
                  <a:cubicBezTo>
                    <a:pt x="26019" y="600"/>
                    <a:pt x="25418" y="0"/>
                    <a:pt x="24684"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1" name="Google Shape;2121;p56"/>
            <p:cNvSpPr/>
            <p:nvPr/>
          </p:nvSpPr>
          <p:spPr>
            <a:xfrm>
              <a:off x="2301825" y="2950900"/>
              <a:ext cx="650475" cy="253525"/>
            </a:xfrm>
            <a:custGeom>
              <a:rect b="b" l="l" r="r" t="t"/>
              <a:pathLst>
                <a:path extrusionOk="0" h="10141" w="26019">
                  <a:moveTo>
                    <a:pt x="1368" y="0"/>
                  </a:moveTo>
                  <a:cubicBezTo>
                    <a:pt x="601" y="0"/>
                    <a:pt x="0" y="600"/>
                    <a:pt x="0" y="1368"/>
                  </a:cubicBezTo>
                  <a:lnTo>
                    <a:pt x="0" y="10141"/>
                  </a:lnTo>
                  <a:lnTo>
                    <a:pt x="26019" y="10107"/>
                  </a:lnTo>
                  <a:lnTo>
                    <a:pt x="26019" y="1368"/>
                  </a:lnTo>
                  <a:cubicBezTo>
                    <a:pt x="26019" y="600"/>
                    <a:pt x="25418" y="0"/>
                    <a:pt x="2468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2" name="Google Shape;2122;p56"/>
            <p:cNvSpPr/>
            <p:nvPr/>
          </p:nvSpPr>
          <p:spPr>
            <a:xfrm>
              <a:off x="2361025" y="3008425"/>
              <a:ext cx="591275" cy="196000"/>
            </a:xfrm>
            <a:custGeom>
              <a:rect b="b" l="l" r="r" t="t"/>
              <a:pathLst>
                <a:path extrusionOk="0" h="7840" w="23651">
                  <a:moveTo>
                    <a:pt x="134" y="1"/>
                  </a:moveTo>
                  <a:cubicBezTo>
                    <a:pt x="67" y="1"/>
                    <a:pt x="0" y="67"/>
                    <a:pt x="0" y="134"/>
                  </a:cubicBezTo>
                  <a:lnTo>
                    <a:pt x="0" y="7840"/>
                  </a:lnTo>
                  <a:lnTo>
                    <a:pt x="23651" y="7840"/>
                  </a:lnTo>
                  <a:lnTo>
                    <a:pt x="23651"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3" name="Google Shape;2123;p56"/>
            <p:cNvSpPr/>
            <p:nvPr/>
          </p:nvSpPr>
          <p:spPr>
            <a:xfrm>
              <a:off x="2435250" y="2927550"/>
              <a:ext cx="651325" cy="276875"/>
            </a:xfrm>
            <a:custGeom>
              <a:rect b="b" l="l" r="r" t="t"/>
              <a:pathLst>
                <a:path extrusionOk="0" h="11075" w="26053">
                  <a:moveTo>
                    <a:pt x="15178" y="0"/>
                  </a:moveTo>
                  <a:cubicBezTo>
                    <a:pt x="14644" y="67"/>
                    <a:pt x="14277" y="500"/>
                    <a:pt x="14344" y="1034"/>
                  </a:cubicBezTo>
                  <a:lnTo>
                    <a:pt x="2002" y="967"/>
                  </a:lnTo>
                  <a:cubicBezTo>
                    <a:pt x="1985" y="967"/>
                    <a:pt x="1968" y="966"/>
                    <a:pt x="1951" y="966"/>
                  </a:cubicBezTo>
                  <a:cubicBezTo>
                    <a:pt x="1306" y="966"/>
                    <a:pt x="766" y="1589"/>
                    <a:pt x="701" y="2402"/>
                  </a:cubicBezTo>
                  <a:lnTo>
                    <a:pt x="0" y="11075"/>
                  </a:lnTo>
                  <a:lnTo>
                    <a:pt x="25318" y="11075"/>
                  </a:lnTo>
                  <a:lnTo>
                    <a:pt x="25985" y="1735"/>
                  </a:lnTo>
                  <a:cubicBezTo>
                    <a:pt x="26052" y="801"/>
                    <a:pt x="25452" y="0"/>
                    <a:pt x="24685"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4" name="Google Shape;2124;p56"/>
            <p:cNvSpPr/>
            <p:nvPr/>
          </p:nvSpPr>
          <p:spPr>
            <a:xfrm>
              <a:off x="2560325" y="2928375"/>
              <a:ext cx="651325" cy="253525"/>
            </a:xfrm>
            <a:custGeom>
              <a:rect b="b" l="l" r="r" t="t"/>
              <a:pathLst>
                <a:path extrusionOk="0" h="10141" w="26053">
                  <a:moveTo>
                    <a:pt x="1402" y="0"/>
                  </a:moveTo>
                  <a:cubicBezTo>
                    <a:pt x="635" y="0"/>
                    <a:pt x="1" y="601"/>
                    <a:pt x="1" y="1368"/>
                  </a:cubicBezTo>
                  <a:lnTo>
                    <a:pt x="1" y="10141"/>
                  </a:lnTo>
                  <a:lnTo>
                    <a:pt x="26053" y="10141"/>
                  </a:lnTo>
                  <a:lnTo>
                    <a:pt x="26053" y="1335"/>
                  </a:lnTo>
                  <a:cubicBezTo>
                    <a:pt x="26053" y="601"/>
                    <a:pt x="25452" y="0"/>
                    <a:pt x="24718"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5" name="Google Shape;2125;p56"/>
            <p:cNvSpPr/>
            <p:nvPr/>
          </p:nvSpPr>
          <p:spPr>
            <a:xfrm>
              <a:off x="2560325" y="2928375"/>
              <a:ext cx="651325" cy="253525"/>
            </a:xfrm>
            <a:custGeom>
              <a:rect b="b" l="l" r="r" t="t"/>
              <a:pathLst>
                <a:path extrusionOk="0" h="10141" w="26053">
                  <a:moveTo>
                    <a:pt x="1402" y="0"/>
                  </a:moveTo>
                  <a:cubicBezTo>
                    <a:pt x="635" y="0"/>
                    <a:pt x="1" y="601"/>
                    <a:pt x="1" y="1368"/>
                  </a:cubicBezTo>
                  <a:lnTo>
                    <a:pt x="1" y="10141"/>
                  </a:lnTo>
                  <a:lnTo>
                    <a:pt x="26053" y="10141"/>
                  </a:lnTo>
                  <a:lnTo>
                    <a:pt x="26053" y="1335"/>
                  </a:lnTo>
                  <a:cubicBezTo>
                    <a:pt x="26053" y="601"/>
                    <a:pt x="25452" y="0"/>
                    <a:pt x="24718"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6" name="Google Shape;2126;p56"/>
            <p:cNvSpPr/>
            <p:nvPr/>
          </p:nvSpPr>
          <p:spPr>
            <a:xfrm>
              <a:off x="2620375" y="2985700"/>
              <a:ext cx="591275" cy="196200"/>
            </a:xfrm>
            <a:custGeom>
              <a:rect b="b" l="l" r="r" t="t"/>
              <a:pathLst>
                <a:path extrusionOk="0" h="7848" w="23651">
                  <a:moveTo>
                    <a:pt x="99" y="0"/>
                  </a:moveTo>
                  <a:cubicBezTo>
                    <a:pt x="46" y="0"/>
                    <a:pt x="1" y="60"/>
                    <a:pt x="1" y="142"/>
                  </a:cubicBezTo>
                  <a:lnTo>
                    <a:pt x="1" y="7848"/>
                  </a:lnTo>
                  <a:lnTo>
                    <a:pt x="23651" y="7848"/>
                  </a:lnTo>
                  <a:lnTo>
                    <a:pt x="23651" y="9"/>
                  </a:lnTo>
                  <a:lnTo>
                    <a:pt x="134" y="9"/>
                  </a:lnTo>
                  <a:cubicBezTo>
                    <a:pt x="122" y="3"/>
                    <a:pt x="110" y="0"/>
                    <a:pt x="99"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7" name="Google Shape;2127;p56"/>
            <p:cNvSpPr/>
            <p:nvPr/>
          </p:nvSpPr>
          <p:spPr>
            <a:xfrm>
              <a:off x="2694600" y="2905025"/>
              <a:ext cx="651325" cy="276875"/>
            </a:xfrm>
            <a:custGeom>
              <a:rect b="b" l="l" r="r" t="t"/>
              <a:pathLst>
                <a:path extrusionOk="0" h="11075" w="26053">
                  <a:moveTo>
                    <a:pt x="15178" y="0"/>
                  </a:moveTo>
                  <a:cubicBezTo>
                    <a:pt x="14677" y="34"/>
                    <a:pt x="14311" y="501"/>
                    <a:pt x="14344" y="1001"/>
                  </a:cubicBezTo>
                  <a:lnTo>
                    <a:pt x="2035" y="968"/>
                  </a:lnTo>
                  <a:cubicBezTo>
                    <a:pt x="1268" y="1034"/>
                    <a:pt x="701" y="1668"/>
                    <a:pt x="701" y="2402"/>
                  </a:cubicBezTo>
                  <a:lnTo>
                    <a:pt x="0" y="11075"/>
                  </a:lnTo>
                  <a:lnTo>
                    <a:pt x="25318" y="11075"/>
                  </a:lnTo>
                  <a:lnTo>
                    <a:pt x="25986" y="1735"/>
                  </a:lnTo>
                  <a:cubicBezTo>
                    <a:pt x="26052" y="801"/>
                    <a:pt x="25452" y="0"/>
                    <a:pt x="24685"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8" name="Google Shape;2128;p56"/>
            <p:cNvSpPr/>
            <p:nvPr/>
          </p:nvSpPr>
          <p:spPr>
            <a:xfrm>
              <a:off x="2921425" y="2940875"/>
              <a:ext cx="651325" cy="253550"/>
            </a:xfrm>
            <a:custGeom>
              <a:rect b="b" l="l" r="r" t="t"/>
              <a:pathLst>
                <a:path extrusionOk="0" h="10142" w="26053">
                  <a:moveTo>
                    <a:pt x="1368" y="1"/>
                  </a:moveTo>
                  <a:cubicBezTo>
                    <a:pt x="601" y="1"/>
                    <a:pt x="0" y="601"/>
                    <a:pt x="0" y="1368"/>
                  </a:cubicBezTo>
                  <a:lnTo>
                    <a:pt x="0" y="10141"/>
                  </a:lnTo>
                  <a:lnTo>
                    <a:pt x="26052" y="10141"/>
                  </a:lnTo>
                  <a:lnTo>
                    <a:pt x="26052" y="1368"/>
                  </a:lnTo>
                  <a:cubicBezTo>
                    <a:pt x="26052" y="601"/>
                    <a:pt x="25452" y="1"/>
                    <a:pt x="2468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9" name="Google Shape;2129;p56"/>
            <p:cNvSpPr/>
            <p:nvPr/>
          </p:nvSpPr>
          <p:spPr>
            <a:xfrm>
              <a:off x="2921425" y="2940875"/>
              <a:ext cx="651325" cy="253550"/>
            </a:xfrm>
            <a:custGeom>
              <a:rect b="b" l="l" r="r" t="t"/>
              <a:pathLst>
                <a:path extrusionOk="0" h="10142" w="26053">
                  <a:moveTo>
                    <a:pt x="1368" y="1"/>
                  </a:moveTo>
                  <a:cubicBezTo>
                    <a:pt x="601" y="1"/>
                    <a:pt x="0" y="601"/>
                    <a:pt x="0" y="1368"/>
                  </a:cubicBezTo>
                  <a:lnTo>
                    <a:pt x="0" y="10141"/>
                  </a:lnTo>
                  <a:lnTo>
                    <a:pt x="26052" y="10141"/>
                  </a:lnTo>
                  <a:lnTo>
                    <a:pt x="26052" y="1368"/>
                  </a:lnTo>
                  <a:cubicBezTo>
                    <a:pt x="26052" y="601"/>
                    <a:pt x="25452" y="1"/>
                    <a:pt x="24685"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0" name="Google Shape;2130;p56"/>
            <p:cNvSpPr/>
            <p:nvPr/>
          </p:nvSpPr>
          <p:spPr>
            <a:xfrm>
              <a:off x="2981475" y="2998425"/>
              <a:ext cx="591275" cy="196000"/>
            </a:xfrm>
            <a:custGeom>
              <a:rect b="b" l="l" r="r" t="t"/>
              <a:pathLst>
                <a:path extrusionOk="0" h="7840" w="23651">
                  <a:moveTo>
                    <a:pt x="134" y="0"/>
                  </a:moveTo>
                  <a:cubicBezTo>
                    <a:pt x="34" y="0"/>
                    <a:pt x="0" y="67"/>
                    <a:pt x="0" y="134"/>
                  </a:cubicBezTo>
                  <a:lnTo>
                    <a:pt x="0" y="7839"/>
                  </a:lnTo>
                  <a:lnTo>
                    <a:pt x="23650" y="7839"/>
                  </a:lnTo>
                  <a:lnTo>
                    <a:pt x="23650"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1" name="Google Shape;2131;p56"/>
            <p:cNvSpPr/>
            <p:nvPr/>
          </p:nvSpPr>
          <p:spPr>
            <a:xfrm>
              <a:off x="3010650" y="2947550"/>
              <a:ext cx="596300" cy="350275"/>
            </a:xfrm>
            <a:custGeom>
              <a:rect b="b" l="l" r="r" t="t"/>
              <a:pathLst>
                <a:path extrusionOk="0" h="14011" w="23852">
                  <a:moveTo>
                    <a:pt x="1" y="1"/>
                  </a:moveTo>
                  <a:lnTo>
                    <a:pt x="1" y="14011"/>
                  </a:lnTo>
                  <a:lnTo>
                    <a:pt x="23851" y="14011"/>
                  </a:lnTo>
                  <a:lnTo>
                    <a:pt x="23851"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2" name="Google Shape;2132;p56"/>
            <p:cNvSpPr/>
            <p:nvPr/>
          </p:nvSpPr>
          <p:spPr>
            <a:xfrm>
              <a:off x="3054850" y="2792450"/>
              <a:ext cx="601300" cy="372775"/>
            </a:xfrm>
            <a:custGeom>
              <a:rect b="b" l="l" r="r" t="t"/>
              <a:pathLst>
                <a:path extrusionOk="0" h="14911" w="24052">
                  <a:moveTo>
                    <a:pt x="1" y="0"/>
                  </a:moveTo>
                  <a:lnTo>
                    <a:pt x="1" y="14911"/>
                  </a:lnTo>
                  <a:lnTo>
                    <a:pt x="24051" y="14911"/>
                  </a:lnTo>
                  <a:lnTo>
                    <a:pt x="24051"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3" name="Google Shape;2133;p56"/>
            <p:cNvSpPr/>
            <p:nvPr/>
          </p:nvSpPr>
          <p:spPr>
            <a:xfrm>
              <a:off x="3162425" y="2854150"/>
              <a:ext cx="5025" cy="287725"/>
            </a:xfrm>
            <a:custGeom>
              <a:rect b="b" l="l" r="r" t="t"/>
              <a:pathLst>
                <a:path extrusionOk="0" h="11509" w="201">
                  <a:moveTo>
                    <a:pt x="101" y="1"/>
                  </a:moveTo>
                  <a:cubicBezTo>
                    <a:pt x="34" y="1"/>
                    <a:pt x="1" y="2569"/>
                    <a:pt x="1" y="5771"/>
                  </a:cubicBezTo>
                  <a:cubicBezTo>
                    <a:pt x="1" y="8940"/>
                    <a:pt x="34" y="11509"/>
                    <a:pt x="101" y="11509"/>
                  </a:cubicBezTo>
                  <a:cubicBezTo>
                    <a:pt x="167" y="11509"/>
                    <a:pt x="201" y="8940"/>
                    <a:pt x="201" y="5771"/>
                  </a:cubicBezTo>
                  <a:cubicBezTo>
                    <a:pt x="201" y="2569"/>
                    <a:pt x="167" y="1"/>
                    <a:pt x="1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4" name="Google Shape;2134;p56"/>
            <p:cNvSpPr/>
            <p:nvPr/>
          </p:nvSpPr>
          <p:spPr>
            <a:xfrm>
              <a:off x="3204950" y="2854150"/>
              <a:ext cx="5050" cy="287725"/>
            </a:xfrm>
            <a:custGeom>
              <a:rect b="b" l="l" r="r" t="t"/>
              <a:pathLst>
                <a:path extrusionOk="0" h="11509" w="202">
                  <a:moveTo>
                    <a:pt x="101" y="1"/>
                  </a:moveTo>
                  <a:cubicBezTo>
                    <a:pt x="34" y="1"/>
                    <a:pt x="1" y="2569"/>
                    <a:pt x="1" y="5771"/>
                  </a:cubicBezTo>
                  <a:cubicBezTo>
                    <a:pt x="1" y="8940"/>
                    <a:pt x="34" y="11509"/>
                    <a:pt x="101" y="11509"/>
                  </a:cubicBezTo>
                  <a:cubicBezTo>
                    <a:pt x="168" y="11509"/>
                    <a:pt x="201" y="8940"/>
                    <a:pt x="201" y="5771"/>
                  </a:cubicBezTo>
                  <a:cubicBezTo>
                    <a:pt x="201" y="2569"/>
                    <a:pt x="168" y="1"/>
                    <a:pt x="1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5" name="Google Shape;2135;p56"/>
            <p:cNvSpPr/>
            <p:nvPr/>
          </p:nvSpPr>
          <p:spPr>
            <a:xfrm>
              <a:off x="3251650" y="2854150"/>
              <a:ext cx="5050" cy="287725"/>
            </a:xfrm>
            <a:custGeom>
              <a:rect b="b" l="l" r="r" t="t"/>
              <a:pathLst>
                <a:path extrusionOk="0" h="11509" w="202">
                  <a:moveTo>
                    <a:pt x="101" y="1"/>
                  </a:moveTo>
                  <a:cubicBezTo>
                    <a:pt x="34" y="1"/>
                    <a:pt x="1" y="2569"/>
                    <a:pt x="1" y="5771"/>
                  </a:cubicBezTo>
                  <a:cubicBezTo>
                    <a:pt x="1" y="8940"/>
                    <a:pt x="34" y="11509"/>
                    <a:pt x="101" y="11509"/>
                  </a:cubicBezTo>
                  <a:cubicBezTo>
                    <a:pt x="168" y="11509"/>
                    <a:pt x="201" y="8940"/>
                    <a:pt x="201" y="5771"/>
                  </a:cubicBezTo>
                  <a:cubicBezTo>
                    <a:pt x="201" y="2569"/>
                    <a:pt x="168" y="1"/>
                    <a:pt x="1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6" name="Google Shape;2136;p56"/>
            <p:cNvSpPr/>
            <p:nvPr/>
          </p:nvSpPr>
          <p:spPr>
            <a:xfrm>
              <a:off x="3297525" y="2854150"/>
              <a:ext cx="5875" cy="287725"/>
            </a:xfrm>
            <a:custGeom>
              <a:rect b="b" l="l" r="r" t="t"/>
              <a:pathLst>
                <a:path extrusionOk="0" h="11509" w="235">
                  <a:moveTo>
                    <a:pt x="134" y="1"/>
                  </a:moveTo>
                  <a:cubicBezTo>
                    <a:pt x="67" y="1"/>
                    <a:pt x="1" y="2569"/>
                    <a:pt x="1" y="5771"/>
                  </a:cubicBezTo>
                  <a:cubicBezTo>
                    <a:pt x="1" y="8940"/>
                    <a:pt x="67" y="11509"/>
                    <a:pt x="134" y="11509"/>
                  </a:cubicBezTo>
                  <a:cubicBezTo>
                    <a:pt x="167" y="11509"/>
                    <a:pt x="234" y="8940"/>
                    <a:pt x="234" y="5771"/>
                  </a:cubicBezTo>
                  <a:cubicBezTo>
                    <a:pt x="234" y="2569"/>
                    <a:pt x="167" y="1"/>
                    <a:pt x="1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7" name="Google Shape;2137;p56"/>
            <p:cNvSpPr/>
            <p:nvPr/>
          </p:nvSpPr>
          <p:spPr>
            <a:xfrm>
              <a:off x="3344225" y="2854150"/>
              <a:ext cx="5875" cy="287725"/>
            </a:xfrm>
            <a:custGeom>
              <a:rect b="b" l="l" r="r" t="t"/>
              <a:pathLst>
                <a:path extrusionOk="0" h="11509" w="235">
                  <a:moveTo>
                    <a:pt x="101" y="1"/>
                  </a:moveTo>
                  <a:cubicBezTo>
                    <a:pt x="67" y="1"/>
                    <a:pt x="1" y="2569"/>
                    <a:pt x="1" y="5771"/>
                  </a:cubicBezTo>
                  <a:cubicBezTo>
                    <a:pt x="1" y="8940"/>
                    <a:pt x="67" y="11509"/>
                    <a:pt x="101" y="11509"/>
                  </a:cubicBezTo>
                  <a:cubicBezTo>
                    <a:pt x="167" y="11509"/>
                    <a:pt x="234" y="8940"/>
                    <a:pt x="234" y="5771"/>
                  </a:cubicBezTo>
                  <a:cubicBezTo>
                    <a:pt x="234" y="2569"/>
                    <a:pt x="167" y="1"/>
                    <a:pt x="1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8" name="Google Shape;2138;p56"/>
            <p:cNvSpPr/>
            <p:nvPr/>
          </p:nvSpPr>
          <p:spPr>
            <a:xfrm>
              <a:off x="3390925" y="2854150"/>
              <a:ext cx="5875" cy="287725"/>
            </a:xfrm>
            <a:custGeom>
              <a:rect b="b" l="l" r="r" t="t"/>
              <a:pathLst>
                <a:path extrusionOk="0" h="11509" w="235">
                  <a:moveTo>
                    <a:pt x="101" y="1"/>
                  </a:moveTo>
                  <a:cubicBezTo>
                    <a:pt x="34" y="1"/>
                    <a:pt x="1" y="2569"/>
                    <a:pt x="1" y="5771"/>
                  </a:cubicBezTo>
                  <a:cubicBezTo>
                    <a:pt x="1" y="8940"/>
                    <a:pt x="34" y="11509"/>
                    <a:pt x="101" y="11509"/>
                  </a:cubicBezTo>
                  <a:cubicBezTo>
                    <a:pt x="167" y="11509"/>
                    <a:pt x="234" y="8940"/>
                    <a:pt x="234" y="5771"/>
                  </a:cubicBezTo>
                  <a:cubicBezTo>
                    <a:pt x="234" y="2569"/>
                    <a:pt x="167" y="1"/>
                    <a:pt x="1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9" name="Google Shape;2139;p56"/>
            <p:cNvSpPr/>
            <p:nvPr/>
          </p:nvSpPr>
          <p:spPr>
            <a:xfrm>
              <a:off x="3437625" y="2854150"/>
              <a:ext cx="5025" cy="287725"/>
            </a:xfrm>
            <a:custGeom>
              <a:rect b="b" l="l" r="r" t="t"/>
              <a:pathLst>
                <a:path extrusionOk="0" h="11509" w="201">
                  <a:moveTo>
                    <a:pt x="101" y="1"/>
                  </a:moveTo>
                  <a:cubicBezTo>
                    <a:pt x="34" y="1"/>
                    <a:pt x="1" y="2569"/>
                    <a:pt x="1" y="5771"/>
                  </a:cubicBezTo>
                  <a:cubicBezTo>
                    <a:pt x="1" y="8940"/>
                    <a:pt x="34" y="11509"/>
                    <a:pt x="101" y="11509"/>
                  </a:cubicBezTo>
                  <a:cubicBezTo>
                    <a:pt x="167" y="11509"/>
                    <a:pt x="201" y="8940"/>
                    <a:pt x="201" y="5771"/>
                  </a:cubicBezTo>
                  <a:cubicBezTo>
                    <a:pt x="201" y="2569"/>
                    <a:pt x="167" y="1"/>
                    <a:pt x="1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0" name="Google Shape;2140;p56"/>
            <p:cNvSpPr/>
            <p:nvPr/>
          </p:nvSpPr>
          <p:spPr>
            <a:xfrm>
              <a:off x="3484325" y="2854150"/>
              <a:ext cx="5025" cy="287725"/>
            </a:xfrm>
            <a:custGeom>
              <a:rect b="b" l="l" r="r" t="t"/>
              <a:pathLst>
                <a:path extrusionOk="0" h="11509" w="201">
                  <a:moveTo>
                    <a:pt x="101" y="1"/>
                  </a:moveTo>
                  <a:cubicBezTo>
                    <a:pt x="34" y="1"/>
                    <a:pt x="1" y="2569"/>
                    <a:pt x="1" y="5771"/>
                  </a:cubicBezTo>
                  <a:cubicBezTo>
                    <a:pt x="1" y="8940"/>
                    <a:pt x="34" y="11509"/>
                    <a:pt x="101" y="11509"/>
                  </a:cubicBezTo>
                  <a:cubicBezTo>
                    <a:pt x="167" y="11509"/>
                    <a:pt x="201" y="8940"/>
                    <a:pt x="201" y="5771"/>
                  </a:cubicBezTo>
                  <a:cubicBezTo>
                    <a:pt x="201" y="2569"/>
                    <a:pt x="167" y="1"/>
                    <a:pt x="1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1" name="Google Shape;2141;p56"/>
            <p:cNvSpPr/>
            <p:nvPr/>
          </p:nvSpPr>
          <p:spPr>
            <a:xfrm>
              <a:off x="3530200" y="2854150"/>
              <a:ext cx="5850" cy="287725"/>
            </a:xfrm>
            <a:custGeom>
              <a:rect b="b" l="l" r="r" t="t"/>
              <a:pathLst>
                <a:path extrusionOk="0" h="11509" w="234">
                  <a:moveTo>
                    <a:pt x="134" y="1"/>
                  </a:moveTo>
                  <a:cubicBezTo>
                    <a:pt x="67" y="1"/>
                    <a:pt x="0" y="2569"/>
                    <a:pt x="0" y="5771"/>
                  </a:cubicBezTo>
                  <a:cubicBezTo>
                    <a:pt x="0" y="8940"/>
                    <a:pt x="67" y="11509"/>
                    <a:pt x="134" y="11509"/>
                  </a:cubicBezTo>
                  <a:cubicBezTo>
                    <a:pt x="167" y="11509"/>
                    <a:pt x="234" y="8940"/>
                    <a:pt x="234" y="5771"/>
                  </a:cubicBezTo>
                  <a:cubicBezTo>
                    <a:pt x="234" y="2569"/>
                    <a:pt x="200" y="1"/>
                    <a:pt x="1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2" name="Google Shape;2142;p56"/>
            <p:cNvSpPr/>
            <p:nvPr/>
          </p:nvSpPr>
          <p:spPr>
            <a:xfrm>
              <a:off x="3576900" y="2854150"/>
              <a:ext cx="5850" cy="287725"/>
            </a:xfrm>
            <a:custGeom>
              <a:rect b="b" l="l" r="r" t="t"/>
              <a:pathLst>
                <a:path extrusionOk="0" h="11509" w="234">
                  <a:moveTo>
                    <a:pt x="100" y="1"/>
                  </a:moveTo>
                  <a:cubicBezTo>
                    <a:pt x="67" y="1"/>
                    <a:pt x="0" y="2569"/>
                    <a:pt x="0" y="5771"/>
                  </a:cubicBezTo>
                  <a:cubicBezTo>
                    <a:pt x="0" y="8940"/>
                    <a:pt x="67" y="11509"/>
                    <a:pt x="100" y="11509"/>
                  </a:cubicBezTo>
                  <a:cubicBezTo>
                    <a:pt x="167" y="11509"/>
                    <a:pt x="234" y="8940"/>
                    <a:pt x="234" y="5771"/>
                  </a:cubicBezTo>
                  <a:cubicBezTo>
                    <a:pt x="234" y="2569"/>
                    <a:pt x="167" y="1"/>
                    <a:pt x="10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3" name="Google Shape;2143;p56"/>
            <p:cNvSpPr/>
            <p:nvPr/>
          </p:nvSpPr>
          <p:spPr>
            <a:xfrm>
              <a:off x="3055675" y="2966725"/>
              <a:ext cx="650500" cy="227700"/>
            </a:xfrm>
            <a:custGeom>
              <a:rect b="b" l="l" r="r" t="t"/>
              <a:pathLst>
                <a:path extrusionOk="0" h="9108" w="26020">
                  <a:moveTo>
                    <a:pt x="15145" y="1"/>
                  </a:moveTo>
                  <a:cubicBezTo>
                    <a:pt x="14678" y="1"/>
                    <a:pt x="14311" y="368"/>
                    <a:pt x="14311" y="835"/>
                  </a:cubicBezTo>
                  <a:lnTo>
                    <a:pt x="2002" y="768"/>
                  </a:lnTo>
                  <a:cubicBezTo>
                    <a:pt x="1302" y="768"/>
                    <a:pt x="735" y="1302"/>
                    <a:pt x="668" y="1969"/>
                  </a:cubicBezTo>
                  <a:lnTo>
                    <a:pt x="1" y="9107"/>
                  </a:lnTo>
                  <a:lnTo>
                    <a:pt x="25319" y="9107"/>
                  </a:lnTo>
                  <a:lnTo>
                    <a:pt x="25986" y="1435"/>
                  </a:lnTo>
                  <a:cubicBezTo>
                    <a:pt x="26020" y="635"/>
                    <a:pt x="25419" y="1"/>
                    <a:pt x="24652"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4" name="Google Shape;2144;p56"/>
            <p:cNvSpPr/>
            <p:nvPr/>
          </p:nvSpPr>
          <p:spPr>
            <a:xfrm>
              <a:off x="2295975" y="3087650"/>
              <a:ext cx="949050" cy="582950"/>
            </a:xfrm>
            <a:custGeom>
              <a:rect b="b" l="l" r="r" t="t"/>
              <a:pathLst>
                <a:path extrusionOk="0" h="23318" w="37962">
                  <a:moveTo>
                    <a:pt x="1" y="1"/>
                  </a:moveTo>
                  <a:lnTo>
                    <a:pt x="1" y="23317"/>
                  </a:lnTo>
                  <a:lnTo>
                    <a:pt x="37961" y="23317"/>
                  </a:lnTo>
                  <a:lnTo>
                    <a:pt x="37961"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5" name="Google Shape;2145;p56"/>
            <p:cNvSpPr/>
            <p:nvPr/>
          </p:nvSpPr>
          <p:spPr>
            <a:xfrm>
              <a:off x="2870550" y="3087650"/>
              <a:ext cx="948200" cy="582950"/>
            </a:xfrm>
            <a:custGeom>
              <a:rect b="b" l="l" r="r" t="t"/>
              <a:pathLst>
                <a:path extrusionOk="0" h="23318" w="37928">
                  <a:moveTo>
                    <a:pt x="1" y="1"/>
                  </a:moveTo>
                  <a:lnTo>
                    <a:pt x="1" y="23317"/>
                  </a:lnTo>
                  <a:lnTo>
                    <a:pt x="37928" y="23317"/>
                  </a:lnTo>
                  <a:lnTo>
                    <a:pt x="37928"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6" name="Google Shape;2146;p56"/>
            <p:cNvSpPr/>
            <p:nvPr/>
          </p:nvSpPr>
          <p:spPr>
            <a:xfrm>
              <a:off x="2868050" y="3086825"/>
              <a:ext cx="954050" cy="582100"/>
            </a:xfrm>
            <a:custGeom>
              <a:rect b="b" l="l" r="r" t="t"/>
              <a:pathLst>
                <a:path extrusionOk="0" h="23284" w="38162">
                  <a:moveTo>
                    <a:pt x="1" y="0"/>
                  </a:moveTo>
                  <a:lnTo>
                    <a:pt x="1" y="100"/>
                  </a:lnTo>
                  <a:lnTo>
                    <a:pt x="1" y="23250"/>
                  </a:lnTo>
                  <a:lnTo>
                    <a:pt x="1" y="23284"/>
                  </a:lnTo>
                  <a:lnTo>
                    <a:pt x="101" y="23284"/>
                  </a:lnTo>
                  <a:lnTo>
                    <a:pt x="27487" y="23250"/>
                  </a:lnTo>
                  <a:lnTo>
                    <a:pt x="35292" y="23217"/>
                  </a:lnTo>
                  <a:lnTo>
                    <a:pt x="35259" y="23217"/>
                  </a:lnTo>
                  <a:lnTo>
                    <a:pt x="27420" y="23184"/>
                  </a:lnTo>
                  <a:lnTo>
                    <a:pt x="234" y="23150"/>
                  </a:lnTo>
                  <a:lnTo>
                    <a:pt x="234" y="23150"/>
                  </a:lnTo>
                  <a:lnTo>
                    <a:pt x="234" y="200"/>
                  </a:lnTo>
                  <a:lnTo>
                    <a:pt x="37994" y="200"/>
                  </a:lnTo>
                  <a:cubicBezTo>
                    <a:pt x="37995" y="7226"/>
                    <a:pt x="38028" y="12962"/>
                    <a:pt x="38028" y="16946"/>
                  </a:cubicBezTo>
                  <a:lnTo>
                    <a:pt x="38028" y="21616"/>
                  </a:lnTo>
                  <a:lnTo>
                    <a:pt x="38028" y="22817"/>
                  </a:lnTo>
                  <a:lnTo>
                    <a:pt x="38028" y="23250"/>
                  </a:lnTo>
                  <a:cubicBezTo>
                    <a:pt x="38028" y="23250"/>
                    <a:pt x="38061" y="23083"/>
                    <a:pt x="38094" y="22817"/>
                  </a:cubicBezTo>
                  <a:lnTo>
                    <a:pt x="38094" y="21616"/>
                  </a:lnTo>
                  <a:cubicBezTo>
                    <a:pt x="38094" y="20548"/>
                    <a:pt x="38094" y="19014"/>
                    <a:pt x="38094" y="17012"/>
                  </a:cubicBezTo>
                  <a:cubicBezTo>
                    <a:pt x="38128" y="12976"/>
                    <a:pt x="38161" y="7205"/>
                    <a:pt x="38161" y="100"/>
                  </a:cubicBezTo>
                  <a:lnTo>
                    <a:pt x="38161" y="34"/>
                  </a:lnTo>
                  <a:lnTo>
                    <a:pt x="38061" y="34"/>
                  </a:lnTo>
                  <a:lnTo>
                    <a:pt x="134"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7" name="Google Shape;2147;p56"/>
            <p:cNvSpPr/>
            <p:nvPr/>
          </p:nvSpPr>
          <p:spPr>
            <a:xfrm>
              <a:off x="3211625" y="3087650"/>
              <a:ext cx="325275" cy="35050"/>
            </a:xfrm>
            <a:custGeom>
              <a:rect b="b" l="l" r="r" t="t"/>
              <a:pathLst>
                <a:path extrusionOk="0" h="1402" w="13011">
                  <a:moveTo>
                    <a:pt x="1" y="1"/>
                  </a:moveTo>
                  <a:lnTo>
                    <a:pt x="1" y="501"/>
                  </a:lnTo>
                  <a:cubicBezTo>
                    <a:pt x="1" y="1001"/>
                    <a:pt x="401" y="1402"/>
                    <a:pt x="901" y="1402"/>
                  </a:cubicBezTo>
                  <a:lnTo>
                    <a:pt x="12109" y="1402"/>
                  </a:lnTo>
                  <a:cubicBezTo>
                    <a:pt x="12610" y="1402"/>
                    <a:pt x="13010" y="1001"/>
                    <a:pt x="13010" y="501"/>
                  </a:cubicBezTo>
                  <a:lnTo>
                    <a:pt x="13010"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8" name="Google Shape;2148;p56"/>
            <p:cNvSpPr/>
            <p:nvPr/>
          </p:nvSpPr>
          <p:spPr>
            <a:xfrm>
              <a:off x="3239150" y="3218575"/>
              <a:ext cx="281900" cy="75925"/>
            </a:xfrm>
            <a:custGeom>
              <a:rect b="b" l="l" r="r" t="t"/>
              <a:pathLst>
                <a:path extrusionOk="0" h="3037" w="11276">
                  <a:moveTo>
                    <a:pt x="1" y="1"/>
                  </a:moveTo>
                  <a:lnTo>
                    <a:pt x="1" y="3036"/>
                  </a:lnTo>
                  <a:lnTo>
                    <a:pt x="11275" y="3036"/>
                  </a:lnTo>
                  <a:lnTo>
                    <a:pt x="11275"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9" name="Google Shape;2149;p56"/>
            <p:cNvSpPr/>
            <p:nvPr/>
          </p:nvSpPr>
          <p:spPr>
            <a:xfrm>
              <a:off x="3494325" y="2720725"/>
              <a:ext cx="113450" cy="128150"/>
            </a:xfrm>
            <a:custGeom>
              <a:rect b="b" l="l" r="r" t="t"/>
              <a:pathLst>
                <a:path extrusionOk="0" h="5126" w="4538">
                  <a:moveTo>
                    <a:pt x="4537" y="0"/>
                  </a:moveTo>
                  <a:lnTo>
                    <a:pt x="601" y="167"/>
                  </a:lnTo>
                  <a:cubicBezTo>
                    <a:pt x="268" y="1602"/>
                    <a:pt x="34" y="3103"/>
                    <a:pt x="1" y="4604"/>
                  </a:cubicBezTo>
                  <a:cubicBezTo>
                    <a:pt x="1" y="4771"/>
                    <a:pt x="1" y="5004"/>
                    <a:pt x="168" y="5104"/>
                  </a:cubicBezTo>
                  <a:cubicBezTo>
                    <a:pt x="193" y="5119"/>
                    <a:pt x="219" y="5126"/>
                    <a:pt x="247" y="5126"/>
                  </a:cubicBezTo>
                  <a:cubicBezTo>
                    <a:pt x="403" y="5126"/>
                    <a:pt x="588" y="4912"/>
                    <a:pt x="701" y="4771"/>
                  </a:cubicBezTo>
                  <a:cubicBezTo>
                    <a:pt x="968" y="4470"/>
                    <a:pt x="1969" y="2736"/>
                    <a:pt x="1969" y="2736"/>
                  </a:cubicBezTo>
                  <a:cubicBezTo>
                    <a:pt x="3403" y="2602"/>
                    <a:pt x="4504" y="1435"/>
                    <a:pt x="4537" y="0"/>
                  </a:cubicBez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0" name="Google Shape;2150;p56"/>
            <p:cNvSpPr/>
            <p:nvPr/>
          </p:nvSpPr>
          <p:spPr>
            <a:xfrm>
              <a:off x="3490175" y="2720725"/>
              <a:ext cx="117600" cy="130950"/>
            </a:xfrm>
            <a:custGeom>
              <a:rect b="b" l="l" r="r" t="t"/>
              <a:pathLst>
                <a:path extrusionOk="0" h="5238" w="4704">
                  <a:moveTo>
                    <a:pt x="4670" y="0"/>
                  </a:moveTo>
                  <a:cubicBezTo>
                    <a:pt x="4603" y="367"/>
                    <a:pt x="4503" y="734"/>
                    <a:pt x="4370" y="1101"/>
                  </a:cubicBezTo>
                  <a:cubicBezTo>
                    <a:pt x="4170" y="1468"/>
                    <a:pt x="3903" y="1802"/>
                    <a:pt x="3569" y="2069"/>
                  </a:cubicBezTo>
                  <a:cubicBezTo>
                    <a:pt x="3136" y="2402"/>
                    <a:pt x="2635" y="2602"/>
                    <a:pt x="2102" y="2636"/>
                  </a:cubicBezTo>
                  <a:lnTo>
                    <a:pt x="2035" y="2636"/>
                  </a:lnTo>
                  <a:lnTo>
                    <a:pt x="2001" y="2702"/>
                  </a:lnTo>
                  <a:cubicBezTo>
                    <a:pt x="1701" y="3236"/>
                    <a:pt x="1334" y="3803"/>
                    <a:pt x="967" y="4404"/>
                  </a:cubicBezTo>
                  <a:cubicBezTo>
                    <a:pt x="901" y="4504"/>
                    <a:pt x="834" y="4570"/>
                    <a:pt x="767" y="4670"/>
                  </a:cubicBezTo>
                  <a:lnTo>
                    <a:pt x="600" y="4904"/>
                  </a:lnTo>
                  <a:cubicBezTo>
                    <a:pt x="534" y="4937"/>
                    <a:pt x="467" y="5004"/>
                    <a:pt x="400" y="5037"/>
                  </a:cubicBezTo>
                  <a:cubicBezTo>
                    <a:pt x="367" y="5037"/>
                    <a:pt x="300" y="5004"/>
                    <a:pt x="267" y="4937"/>
                  </a:cubicBezTo>
                  <a:cubicBezTo>
                    <a:pt x="234" y="4771"/>
                    <a:pt x="200" y="4570"/>
                    <a:pt x="234" y="4404"/>
                  </a:cubicBezTo>
                  <a:lnTo>
                    <a:pt x="267" y="3837"/>
                  </a:lnTo>
                  <a:cubicBezTo>
                    <a:pt x="334" y="3136"/>
                    <a:pt x="400" y="2469"/>
                    <a:pt x="500" y="1935"/>
                  </a:cubicBezTo>
                  <a:cubicBezTo>
                    <a:pt x="567" y="1368"/>
                    <a:pt x="634" y="934"/>
                    <a:pt x="701" y="634"/>
                  </a:cubicBezTo>
                  <a:cubicBezTo>
                    <a:pt x="734" y="467"/>
                    <a:pt x="767" y="301"/>
                    <a:pt x="767" y="134"/>
                  </a:cubicBezTo>
                  <a:lnTo>
                    <a:pt x="767" y="134"/>
                  </a:lnTo>
                  <a:cubicBezTo>
                    <a:pt x="701" y="301"/>
                    <a:pt x="667" y="434"/>
                    <a:pt x="634" y="601"/>
                  </a:cubicBezTo>
                  <a:cubicBezTo>
                    <a:pt x="534" y="901"/>
                    <a:pt x="434" y="1335"/>
                    <a:pt x="334" y="1902"/>
                  </a:cubicBezTo>
                  <a:cubicBezTo>
                    <a:pt x="200" y="2536"/>
                    <a:pt x="133" y="3169"/>
                    <a:pt x="67" y="3837"/>
                  </a:cubicBezTo>
                  <a:cubicBezTo>
                    <a:pt x="67" y="4003"/>
                    <a:pt x="33" y="4203"/>
                    <a:pt x="33" y="4404"/>
                  </a:cubicBezTo>
                  <a:cubicBezTo>
                    <a:pt x="0" y="4604"/>
                    <a:pt x="0" y="4837"/>
                    <a:pt x="67" y="5037"/>
                  </a:cubicBezTo>
                  <a:cubicBezTo>
                    <a:pt x="133" y="5171"/>
                    <a:pt x="267" y="5238"/>
                    <a:pt x="434" y="5238"/>
                  </a:cubicBezTo>
                  <a:cubicBezTo>
                    <a:pt x="534" y="5204"/>
                    <a:pt x="667" y="5137"/>
                    <a:pt x="734" y="5037"/>
                  </a:cubicBezTo>
                  <a:cubicBezTo>
                    <a:pt x="834" y="4971"/>
                    <a:pt x="867" y="4904"/>
                    <a:pt x="934" y="4804"/>
                  </a:cubicBezTo>
                  <a:cubicBezTo>
                    <a:pt x="1034" y="4704"/>
                    <a:pt x="1067" y="4637"/>
                    <a:pt x="1134" y="4537"/>
                  </a:cubicBezTo>
                  <a:cubicBezTo>
                    <a:pt x="1529" y="3945"/>
                    <a:pt x="1859" y="3353"/>
                    <a:pt x="2188" y="2825"/>
                  </a:cubicBezTo>
                  <a:lnTo>
                    <a:pt x="2188" y="2825"/>
                  </a:lnTo>
                  <a:cubicBezTo>
                    <a:pt x="2726" y="2748"/>
                    <a:pt x="3258" y="2550"/>
                    <a:pt x="3669" y="2202"/>
                  </a:cubicBezTo>
                  <a:cubicBezTo>
                    <a:pt x="4003" y="1902"/>
                    <a:pt x="4303" y="1568"/>
                    <a:pt x="4470" y="1135"/>
                  </a:cubicBezTo>
                  <a:cubicBezTo>
                    <a:pt x="4570" y="868"/>
                    <a:pt x="4670" y="601"/>
                    <a:pt x="4670" y="301"/>
                  </a:cubicBezTo>
                  <a:cubicBezTo>
                    <a:pt x="4703" y="201"/>
                    <a:pt x="4703" y="100"/>
                    <a:pt x="4670" y="0"/>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4" name="Shape 2154"/>
        <p:cNvGrpSpPr/>
        <p:nvPr/>
      </p:nvGrpSpPr>
      <p:grpSpPr>
        <a:xfrm>
          <a:off x="0" y="0"/>
          <a:ext cx="0" cy="0"/>
          <a:chOff x="0" y="0"/>
          <a:chExt cx="0" cy="0"/>
        </a:xfrm>
      </p:grpSpPr>
      <p:sp>
        <p:nvSpPr>
          <p:cNvPr id="2155" name="Google Shape;2155;p57"/>
          <p:cNvSpPr txBox="1"/>
          <p:nvPr>
            <p:ph idx="1" type="subTitle"/>
          </p:nvPr>
        </p:nvSpPr>
        <p:spPr>
          <a:xfrm>
            <a:off x="2347650" y="266775"/>
            <a:ext cx="6357900" cy="3060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200">
              <a:solidFill>
                <a:schemeClr val="accent5"/>
              </a:solidFill>
              <a:latin typeface="Arial"/>
              <a:ea typeface="Arial"/>
              <a:cs typeface="Arial"/>
              <a:sym typeface="Arial"/>
            </a:endParaRPr>
          </a:p>
          <a:p>
            <a:pPr indent="0" lvl="0" marL="0" rtl="0" algn="ctr">
              <a:lnSpc>
                <a:spcPct val="115000"/>
              </a:lnSpc>
              <a:spcBef>
                <a:spcPts val="1200"/>
              </a:spcBef>
              <a:spcAft>
                <a:spcPts val="0"/>
              </a:spcAft>
              <a:buNone/>
            </a:pPr>
            <a:r>
              <a:rPr b="1" lang="en" sz="1800">
                <a:solidFill>
                  <a:schemeClr val="accent5"/>
                </a:solidFill>
                <a:latin typeface="Arial"/>
                <a:ea typeface="Arial"/>
                <a:cs typeface="Arial"/>
                <a:sym typeface="Arial"/>
              </a:rPr>
              <a:t>Moderating Traits and Environmental Factors</a:t>
            </a:r>
            <a:endParaRPr sz="1800"/>
          </a:p>
          <a:p>
            <a:pPr indent="0" lvl="0" marL="0" rtl="0" algn="l">
              <a:spcBef>
                <a:spcPts val="0"/>
              </a:spcBef>
              <a:spcAft>
                <a:spcPts val="0"/>
              </a:spcAft>
              <a:buNone/>
            </a:pPr>
            <a:r>
              <a:t/>
            </a:r>
            <a:endParaRPr sz="1800">
              <a:solidFill>
                <a:schemeClr val="accent5"/>
              </a:solidFill>
              <a:latin typeface="Arial"/>
              <a:ea typeface="Arial"/>
              <a:cs typeface="Arial"/>
              <a:sym typeface="Arial"/>
            </a:endParaRPr>
          </a:p>
          <a:p>
            <a:pPr indent="457200" lvl="0" marL="0" rtl="0" algn="l">
              <a:spcBef>
                <a:spcPts val="0"/>
              </a:spcBef>
              <a:spcAft>
                <a:spcPts val="0"/>
              </a:spcAft>
              <a:buNone/>
            </a:pPr>
            <a:r>
              <a:rPr lang="en" sz="1800">
                <a:solidFill>
                  <a:schemeClr val="accent5"/>
                </a:solidFill>
                <a:latin typeface="Arial"/>
                <a:ea typeface="Arial"/>
                <a:cs typeface="Arial"/>
                <a:sym typeface="Arial"/>
              </a:rPr>
              <a:t>Without the mediator, the relationship disappears. Since the real world is complex with many interactions, partial mediation is more prevalent. Partial mediation happens when the mediating variable is only responsible for a part of the relationship between independent and dependent variables. </a:t>
            </a:r>
            <a:endParaRPr sz="1800"/>
          </a:p>
        </p:txBody>
      </p:sp>
      <p:grpSp>
        <p:nvGrpSpPr>
          <p:cNvPr id="2156" name="Google Shape;2156;p57"/>
          <p:cNvGrpSpPr/>
          <p:nvPr/>
        </p:nvGrpSpPr>
        <p:grpSpPr>
          <a:xfrm>
            <a:off x="405479" y="1162777"/>
            <a:ext cx="1942181" cy="3272943"/>
            <a:chOff x="1405350" y="580850"/>
            <a:chExt cx="4810950" cy="4459050"/>
          </a:xfrm>
        </p:grpSpPr>
        <p:sp>
          <p:nvSpPr>
            <p:cNvPr id="2157" name="Google Shape;2157;p57"/>
            <p:cNvSpPr/>
            <p:nvPr/>
          </p:nvSpPr>
          <p:spPr>
            <a:xfrm>
              <a:off x="4058900" y="652575"/>
              <a:ext cx="1465250" cy="2632750"/>
            </a:xfrm>
            <a:custGeom>
              <a:rect b="b" l="l" r="r" t="t"/>
              <a:pathLst>
                <a:path extrusionOk="0" h="105310" w="58610">
                  <a:moveTo>
                    <a:pt x="1" y="1"/>
                  </a:moveTo>
                  <a:lnTo>
                    <a:pt x="1" y="105309"/>
                  </a:lnTo>
                  <a:lnTo>
                    <a:pt x="58609" y="105309"/>
                  </a:lnTo>
                  <a:lnTo>
                    <a:pt x="5860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8" name="Google Shape;2158;p57"/>
            <p:cNvSpPr/>
            <p:nvPr/>
          </p:nvSpPr>
          <p:spPr>
            <a:xfrm>
              <a:off x="4117275" y="728475"/>
              <a:ext cx="1333475" cy="2477625"/>
            </a:xfrm>
            <a:custGeom>
              <a:rect b="b" l="l" r="r" t="t"/>
              <a:pathLst>
                <a:path extrusionOk="0" h="99105" w="53339">
                  <a:moveTo>
                    <a:pt x="1" y="0"/>
                  </a:moveTo>
                  <a:lnTo>
                    <a:pt x="1" y="99104"/>
                  </a:lnTo>
                  <a:lnTo>
                    <a:pt x="53339" y="99104"/>
                  </a:lnTo>
                  <a:lnTo>
                    <a:pt x="53339"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9" name="Google Shape;2159;p57"/>
            <p:cNvSpPr/>
            <p:nvPr/>
          </p:nvSpPr>
          <p:spPr>
            <a:xfrm>
              <a:off x="4117275" y="728475"/>
              <a:ext cx="1333475" cy="1725425"/>
            </a:xfrm>
            <a:custGeom>
              <a:rect b="b" l="l" r="r" t="t"/>
              <a:pathLst>
                <a:path extrusionOk="0" h="69017" w="53339">
                  <a:moveTo>
                    <a:pt x="1" y="0"/>
                  </a:moveTo>
                  <a:lnTo>
                    <a:pt x="1" y="69016"/>
                  </a:lnTo>
                  <a:lnTo>
                    <a:pt x="53339" y="1168"/>
                  </a:lnTo>
                  <a:lnTo>
                    <a:pt x="53339"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0" name="Google Shape;2160;p57"/>
            <p:cNvSpPr/>
            <p:nvPr/>
          </p:nvSpPr>
          <p:spPr>
            <a:xfrm>
              <a:off x="4117275" y="1441475"/>
              <a:ext cx="1362675" cy="26700"/>
            </a:xfrm>
            <a:custGeom>
              <a:rect b="b" l="l" r="r" t="t"/>
              <a:pathLst>
                <a:path extrusionOk="0" h="1068" w="54507">
                  <a:moveTo>
                    <a:pt x="1" y="0"/>
                  </a:moveTo>
                  <a:lnTo>
                    <a:pt x="1" y="1068"/>
                  </a:lnTo>
                  <a:lnTo>
                    <a:pt x="54506" y="1068"/>
                  </a:lnTo>
                  <a:lnTo>
                    <a:pt x="54506"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1" name="Google Shape;2161;p57"/>
            <p:cNvSpPr/>
            <p:nvPr/>
          </p:nvSpPr>
          <p:spPr>
            <a:xfrm>
              <a:off x="4117275" y="2031075"/>
              <a:ext cx="1362675" cy="26700"/>
            </a:xfrm>
            <a:custGeom>
              <a:rect b="b" l="l" r="r" t="t"/>
              <a:pathLst>
                <a:path extrusionOk="0" h="1068" w="54507">
                  <a:moveTo>
                    <a:pt x="1" y="0"/>
                  </a:moveTo>
                  <a:lnTo>
                    <a:pt x="1" y="1067"/>
                  </a:lnTo>
                  <a:lnTo>
                    <a:pt x="54506" y="1067"/>
                  </a:lnTo>
                  <a:lnTo>
                    <a:pt x="54506"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2" name="Google Shape;2162;p57"/>
            <p:cNvSpPr/>
            <p:nvPr/>
          </p:nvSpPr>
          <p:spPr>
            <a:xfrm>
              <a:off x="4117275" y="2621475"/>
              <a:ext cx="1362675" cy="26725"/>
            </a:xfrm>
            <a:custGeom>
              <a:rect b="b" l="l" r="r" t="t"/>
              <a:pathLst>
                <a:path extrusionOk="0" h="1069" w="54507">
                  <a:moveTo>
                    <a:pt x="1" y="1"/>
                  </a:moveTo>
                  <a:lnTo>
                    <a:pt x="1" y="1068"/>
                  </a:lnTo>
                  <a:lnTo>
                    <a:pt x="54506" y="1068"/>
                  </a:lnTo>
                  <a:lnTo>
                    <a:pt x="54506"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3" name="Google Shape;2163;p57"/>
            <p:cNvSpPr/>
            <p:nvPr/>
          </p:nvSpPr>
          <p:spPr>
            <a:xfrm>
              <a:off x="4750225" y="1454825"/>
              <a:ext cx="67575" cy="1822150"/>
            </a:xfrm>
            <a:custGeom>
              <a:rect b="b" l="l" r="r" t="t"/>
              <a:pathLst>
                <a:path extrusionOk="0" h="72886" w="2703">
                  <a:moveTo>
                    <a:pt x="1" y="0"/>
                  </a:moveTo>
                  <a:lnTo>
                    <a:pt x="1" y="72886"/>
                  </a:lnTo>
                  <a:lnTo>
                    <a:pt x="2703" y="72886"/>
                  </a:lnTo>
                  <a:lnTo>
                    <a:pt x="2703"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4" name="Google Shape;2164;p57"/>
            <p:cNvSpPr/>
            <p:nvPr/>
          </p:nvSpPr>
          <p:spPr>
            <a:xfrm>
              <a:off x="4374125" y="728475"/>
              <a:ext cx="30875" cy="726375"/>
            </a:xfrm>
            <a:custGeom>
              <a:rect b="b" l="l" r="r" t="t"/>
              <a:pathLst>
                <a:path extrusionOk="0" h="29055" w="1235">
                  <a:moveTo>
                    <a:pt x="1" y="0"/>
                  </a:moveTo>
                  <a:lnTo>
                    <a:pt x="1" y="29054"/>
                  </a:lnTo>
                  <a:lnTo>
                    <a:pt x="1235" y="29054"/>
                  </a:lnTo>
                  <a:lnTo>
                    <a:pt x="1235"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5" name="Google Shape;2165;p57"/>
            <p:cNvSpPr/>
            <p:nvPr/>
          </p:nvSpPr>
          <p:spPr>
            <a:xfrm>
              <a:off x="4637650" y="728475"/>
              <a:ext cx="30050" cy="726375"/>
            </a:xfrm>
            <a:custGeom>
              <a:rect b="b" l="l" r="r" t="t"/>
              <a:pathLst>
                <a:path extrusionOk="0" h="29055" w="1202">
                  <a:moveTo>
                    <a:pt x="0" y="0"/>
                  </a:moveTo>
                  <a:lnTo>
                    <a:pt x="0" y="29054"/>
                  </a:lnTo>
                  <a:lnTo>
                    <a:pt x="1201" y="29054"/>
                  </a:lnTo>
                  <a:lnTo>
                    <a:pt x="120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6" name="Google Shape;2166;p57"/>
            <p:cNvSpPr/>
            <p:nvPr/>
          </p:nvSpPr>
          <p:spPr>
            <a:xfrm>
              <a:off x="4900325" y="728475"/>
              <a:ext cx="30900" cy="726375"/>
            </a:xfrm>
            <a:custGeom>
              <a:rect b="b" l="l" r="r" t="t"/>
              <a:pathLst>
                <a:path extrusionOk="0" h="29055" w="1236">
                  <a:moveTo>
                    <a:pt x="1" y="0"/>
                  </a:moveTo>
                  <a:lnTo>
                    <a:pt x="1" y="29054"/>
                  </a:lnTo>
                  <a:lnTo>
                    <a:pt x="1235" y="29054"/>
                  </a:lnTo>
                  <a:lnTo>
                    <a:pt x="1235"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7" name="Google Shape;2167;p57"/>
            <p:cNvSpPr/>
            <p:nvPr/>
          </p:nvSpPr>
          <p:spPr>
            <a:xfrm>
              <a:off x="5163850" y="728475"/>
              <a:ext cx="30900" cy="726375"/>
            </a:xfrm>
            <a:custGeom>
              <a:rect b="b" l="l" r="r" t="t"/>
              <a:pathLst>
                <a:path extrusionOk="0" h="29055" w="1236">
                  <a:moveTo>
                    <a:pt x="1" y="0"/>
                  </a:moveTo>
                  <a:lnTo>
                    <a:pt x="1" y="29054"/>
                  </a:lnTo>
                  <a:lnTo>
                    <a:pt x="1235" y="29054"/>
                  </a:lnTo>
                  <a:lnTo>
                    <a:pt x="1235"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8" name="Google Shape;2168;p57"/>
            <p:cNvSpPr/>
            <p:nvPr/>
          </p:nvSpPr>
          <p:spPr>
            <a:xfrm>
              <a:off x="3997200" y="607550"/>
              <a:ext cx="61725" cy="2693625"/>
            </a:xfrm>
            <a:custGeom>
              <a:rect b="b" l="l" r="r" t="t"/>
              <a:pathLst>
                <a:path extrusionOk="0" h="107745" w="2469">
                  <a:moveTo>
                    <a:pt x="0" y="0"/>
                  </a:moveTo>
                  <a:lnTo>
                    <a:pt x="0" y="107744"/>
                  </a:lnTo>
                  <a:lnTo>
                    <a:pt x="2469" y="107744"/>
                  </a:lnTo>
                  <a:lnTo>
                    <a:pt x="2469"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9" name="Google Shape;2169;p57"/>
            <p:cNvSpPr/>
            <p:nvPr/>
          </p:nvSpPr>
          <p:spPr>
            <a:xfrm>
              <a:off x="5524125" y="607550"/>
              <a:ext cx="62550" cy="2701125"/>
            </a:xfrm>
            <a:custGeom>
              <a:rect b="b" l="l" r="r" t="t"/>
              <a:pathLst>
                <a:path extrusionOk="0" h="108045" w="2502">
                  <a:moveTo>
                    <a:pt x="0" y="0"/>
                  </a:moveTo>
                  <a:lnTo>
                    <a:pt x="0" y="107077"/>
                  </a:lnTo>
                  <a:lnTo>
                    <a:pt x="2502" y="108044"/>
                  </a:lnTo>
                  <a:lnTo>
                    <a:pt x="2502"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0" name="Google Shape;2170;p57"/>
            <p:cNvSpPr/>
            <p:nvPr/>
          </p:nvSpPr>
          <p:spPr>
            <a:xfrm>
              <a:off x="3997200" y="580850"/>
              <a:ext cx="1589475" cy="71750"/>
            </a:xfrm>
            <a:custGeom>
              <a:rect b="b" l="l" r="r" t="t"/>
              <a:pathLst>
                <a:path extrusionOk="0" h="2870" w="63579">
                  <a:moveTo>
                    <a:pt x="0" y="1"/>
                  </a:moveTo>
                  <a:lnTo>
                    <a:pt x="0" y="2870"/>
                  </a:lnTo>
                  <a:lnTo>
                    <a:pt x="63579" y="2870"/>
                  </a:lnTo>
                  <a:lnTo>
                    <a:pt x="63579"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1" name="Google Shape;2171;p57"/>
            <p:cNvSpPr/>
            <p:nvPr/>
          </p:nvSpPr>
          <p:spPr>
            <a:xfrm>
              <a:off x="3953000" y="3316975"/>
              <a:ext cx="1675375" cy="67575"/>
            </a:xfrm>
            <a:custGeom>
              <a:rect b="b" l="l" r="r" t="t"/>
              <a:pathLst>
                <a:path extrusionOk="0" h="2703" w="67015">
                  <a:moveTo>
                    <a:pt x="0" y="1"/>
                  </a:moveTo>
                  <a:lnTo>
                    <a:pt x="0" y="2703"/>
                  </a:lnTo>
                  <a:lnTo>
                    <a:pt x="67015" y="2703"/>
                  </a:lnTo>
                  <a:lnTo>
                    <a:pt x="67015"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2" name="Google Shape;2172;p57"/>
            <p:cNvSpPr/>
            <p:nvPr/>
          </p:nvSpPr>
          <p:spPr>
            <a:xfrm>
              <a:off x="3953000" y="3284450"/>
              <a:ext cx="1675375" cy="32550"/>
            </a:xfrm>
            <a:custGeom>
              <a:rect b="b" l="l" r="r" t="t"/>
              <a:pathLst>
                <a:path extrusionOk="0" h="1302" w="67015">
                  <a:moveTo>
                    <a:pt x="4237" y="1"/>
                  </a:moveTo>
                  <a:lnTo>
                    <a:pt x="0" y="1302"/>
                  </a:lnTo>
                  <a:lnTo>
                    <a:pt x="67015" y="1302"/>
                  </a:lnTo>
                  <a:lnTo>
                    <a:pt x="62845"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3" name="Google Shape;2173;p57"/>
            <p:cNvSpPr/>
            <p:nvPr/>
          </p:nvSpPr>
          <p:spPr>
            <a:xfrm>
              <a:off x="3429275" y="3824000"/>
              <a:ext cx="876500" cy="1208425"/>
            </a:xfrm>
            <a:custGeom>
              <a:rect b="b" l="l" r="r" t="t"/>
              <a:pathLst>
                <a:path extrusionOk="0" h="48337" w="35060">
                  <a:moveTo>
                    <a:pt x="4537" y="1"/>
                  </a:moveTo>
                  <a:cubicBezTo>
                    <a:pt x="2853" y="1"/>
                    <a:pt x="1114" y="975"/>
                    <a:pt x="601" y="2603"/>
                  </a:cubicBezTo>
                  <a:cubicBezTo>
                    <a:pt x="1" y="4371"/>
                    <a:pt x="935" y="6306"/>
                    <a:pt x="1969" y="7873"/>
                  </a:cubicBezTo>
                  <a:cubicBezTo>
                    <a:pt x="3537" y="10175"/>
                    <a:pt x="5438" y="12243"/>
                    <a:pt x="7606" y="14011"/>
                  </a:cubicBezTo>
                  <a:cubicBezTo>
                    <a:pt x="8007" y="14278"/>
                    <a:pt x="8340" y="14678"/>
                    <a:pt x="8507" y="15145"/>
                  </a:cubicBezTo>
                  <a:cubicBezTo>
                    <a:pt x="8741" y="16046"/>
                    <a:pt x="7873" y="16813"/>
                    <a:pt x="7006" y="17047"/>
                  </a:cubicBezTo>
                  <a:cubicBezTo>
                    <a:pt x="6538" y="17171"/>
                    <a:pt x="6064" y="17201"/>
                    <a:pt x="5588" y="17201"/>
                  </a:cubicBezTo>
                  <a:cubicBezTo>
                    <a:pt x="5147" y="17201"/>
                    <a:pt x="4705" y="17175"/>
                    <a:pt x="4268" y="17175"/>
                  </a:cubicBezTo>
                  <a:cubicBezTo>
                    <a:pt x="4169" y="17175"/>
                    <a:pt x="4069" y="17177"/>
                    <a:pt x="3970" y="17180"/>
                  </a:cubicBezTo>
                  <a:cubicBezTo>
                    <a:pt x="2936" y="17213"/>
                    <a:pt x="1836" y="17614"/>
                    <a:pt x="1369" y="18514"/>
                  </a:cubicBezTo>
                  <a:cubicBezTo>
                    <a:pt x="768" y="19815"/>
                    <a:pt x="1769" y="21283"/>
                    <a:pt x="2803" y="22250"/>
                  </a:cubicBezTo>
                  <a:cubicBezTo>
                    <a:pt x="4838" y="24218"/>
                    <a:pt x="7206" y="25819"/>
                    <a:pt x="9808" y="26987"/>
                  </a:cubicBezTo>
                  <a:cubicBezTo>
                    <a:pt x="10742" y="27387"/>
                    <a:pt x="11709" y="27754"/>
                    <a:pt x="12443" y="28488"/>
                  </a:cubicBezTo>
                  <a:cubicBezTo>
                    <a:pt x="13144" y="29189"/>
                    <a:pt x="13511" y="30389"/>
                    <a:pt x="13010" y="31290"/>
                  </a:cubicBezTo>
                  <a:cubicBezTo>
                    <a:pt x="12611" y="31939"/>
                    <a:pt x="11839" y="32214"/>
                    <a:pt x="11056" y="32214"/>
                  </a:cubicBezTo>
                  <a:cubicBezTo>
                    <a:pt x="10792" y="32214"/>
                    <a:pt x="10527" y="32183"/>
                    <a:pt x="10275" y="32124"/>
                  </a:cubicBezTo>
                  <a:cubicBezTo>
                    <a:pt x="9308" y="31857"/>
                    <a:pt x="8440" y="31257"/>
                    <a:pt x="7540" y="30823"/>
                  </a:cubicBezTo>
                  <a:cubicBezTo>
                    <a:pt x="6790" y="30477"/>
                    <a:pt x="5934" y="30274"/>
                    <a:pt x="5104" y="30274"/>
                  </a:cubicBezTo>
                  <a:cubicBezTo>
                    <a:pt x="4014" y="30274"/>
                    <a:pt x="2970" y="30624"/>
                    <a:pt x="2269" y="31457"/>
                  </a:cubicBezTo>
                  <a:cubicBezTo>
                    <a:pt x="1469" y="32458"/>
                    <a:pt x="1235" y="33792"/>
                    <a:pt x="1569" y="35026"/>
                  </a:cubicBezTo>
                  <a:cubicBezTo>
                    <a:pt x="1902" y="36260"/>
                    <a:pt x="2503" y="37394"/>
                    <a:pt x="3303" y="38362"/>
                  </a:cubicBezTo>
                  <a:cubicBezTo>
                    <a:pt x="5872" y="41931"/>
                    <a:pt x="9374" y="44766"/>
                    <a:pt x="13377" y="46568"/>
                  </a:cubicBezTo>
                  <a:cubicBezTo>
                    <a:pt x="15989" y="47668"/>
                    <a:pt x="18502" y="48336"/>
                    <a:pt x="21081" y="48336"/>
                  </a:cubicBezTo>
                  <a:cubicBezTo>
                    <a:pt x="22488" y="48336"/>
                    <a:pt x="23914" y="48137"/>
                    <a:pt x="25386" y="47702"/>
                  </a:cubicBezTo>
                  <a:cubicBezTo>
                    <a:pt x="32391" y="43499"/>
                    <a:pt x="34492" y="34959"/>
                    <a:pt x="34759" y="27154"/>
                  </a:cubicBezTo>
                  <a:cubicBezTo>
                    <a:pt x="34826" y="25853"/>
                    <a:pt x="35059" y="24485"/>
                    <a:pt x="34526" y="23318"/>
                  </a:cubicBezTo>
                  <a:cubicBezTo>
                    <a:pt x="34063" y="22366"/>
                    <a:pt x="33068" y="21591"/>
                    <a:pt x="32065" y="21591"/>
                  </a:cubicBezTo>
                  <a:cubicBezTo>
                    <a:pt x="31839" y="21591"/>
                    <a:pt x="31612" y="21630"/>
                    <a:pt x="31390" y="21717"/>
                  </a:cubicBezTo>
                  <a:cubicBezTo>
                    <a:pt x="30389" y="22117"/>
                    <a:pt x="29889" y="23184"/>
                    <a:pt x="29289" y="24085"/>
                  </a:cubicBezTo>
                  <a:cubicBezTo>
                    <a:pt x="28488" y="25286"/>
                    <a:pt x="27354" y="26220"/>
                    <a:pt x="26053" y="26787"/>
                  </a:cubicBezTo>
                  <a:cubicBezTo>
                    <a:pt x="25555" y="26997"/>
                    <a:pt x="25003" y="27153"/>
                    <a:pt x="24478" y="27153"/>
                  </a:cubicBezTo>
                  <a:cubicBezTo>
                    <a:pt x="24087" y="27153"/>
                    <a:pt x="23711" y="27067"/>
                    <a:pt x="23384" y="26854"/>
                  </a:cubicBezTo>
                  <a:cubicBezTo>
                    <a:pt x="22284" y="26153"/>
                    <a:pt x="22284" y="24585"/>
                    <a:pt x="22350" y="23318"/>
                  </a:cubicBezTo>
                  <a:cubicBezTo>
                    <a:pt x="22550" y="20883"/>
                    <a:pt x="22717" y="18481"/>
                    <a:pt x="22917" y="16079"/>
                  </a:cubicBezTo>
                  <a:cubicBezTo>
                    <a:pt x="23084" y="14812"/>
                    <a:pt x="23051" y="13511"/>
                    <a:pt x="22784" y="12210"/>
                  </a:cubicBezTo>
                  <a:cubicBezTo>
                    <a:pt x="22484" y="10976"/>
                    <a:pt x="21650" y="9775"/>
                    <a:pt x="20449" y="9341"/>
                  </a:cubicBezTo>
                  <a:cubicBezTo>
                    <a:pt x="20187" y="9246"/>
                    <a:pt x="19908" y="9201"/>
                    <a:pt x="19627" y="9201"/>
                  </a:cubicBezTo>
                  <a:cubicBezTo>
                    <a:pt x="18623" y="9201"/>
                    <a:pt x="17608" y="9784"/>
                    <a:pt x="17347" y="10775"/>
                  </a:cubicBezTo>
                  <a:cubicBezTo>
                    <a:pt x="17247" y="11276"/>
                    <a:pt x="17213" y="11843"/>
                    <a:pt x="17180" y="12377"/>
                  </a:cubicBezTo>
                  <a:cubicBezTo>
                    <a:pt x="17113" y="12910"/>
                    <a:pt x="16813" y="13477"/>
                    <a:pt x="16313" y="13577"/>
                  </a:cubicBezTo>
                  <a:cubicBezTo>
                    <a:pt x="16241" y="13595"/>
                    <a:pt x="16170" y="13604"/>
                    <a:pt x="16100" y="13604"/>
                  </a:cubicBezTo>
                  <a:cubicBezTo>
                    <a:pt x="15647" y="13604"/>
                    <a:pt x="15229" y="13257"/>
                    <a:pt x="14912" y="12910"/>
                  </a:cubicBezTo>
                  <a:cubicBezTo>
                    <a:pt x="13677" y="11509"/>
                    <a:pt x="12910" y="9775"/>
                    <a:pt x="12176" y="8040"/>
                  </a:cubicBezTo>
                  <a:cubicBezTo>
                    <a:pt x="11442" y="6306"/>
                    <a:pt x="10742" y="4538"/>
                    <a:pt x="9608" y="3037"/>
                  </a:cubicBezTo>
                  <a:cubicBezTo>
                    <a:pt x="8507" y="1502"/>
                    <a:pt x="6906" y="268"/>
                    <a:pt x="5071" y="34"/>
                  </a:cubicBezTo>
                  <a:cubicBezTo>
                    <a:pt x="4895" y="12"/>
                    <a:pt x="4716" y="1"/>
                    <a:pt x="4537" y="1"/>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4" name="Google Shape;2174;p57"/>
            <p:cNvSpPr/>
            <p:nvPr/>
          </p:nvSpPr>
          <p:spPr>
            <a:xfrm>
              <a:off x="3493500" y="3847375"/>
              <a:ext cx="550425" cy="1178350"/>
            </a:xfrm>
            <a:custGeom>
              <a:rect b="b" l="l" r="r" t="t"/>
              <a:pathLst>
                <a:path extrusionOk="0" h="47134" w="22017">
                  <a:moveTo>
                    <a:pt x="0" y="0"/>
                  </a:moveTo>
                  <a:lnTo>
                    <a:pt x="0" y="0"/>
                  </a:lnTo>
                  <a:cubicBezTo>
                    <a:pt x="34" y="67"/>
                    <a:pt x="67" y="100"/>
                    <a:pt x="134" y="133"/>
                  </a:cubicBezTo>
                  <a:cubicBezTo>
                    <a:pt x="101" y="100"/>
                    <a:pt x="67" y="33"/>
                    <a:pt x="0" y="0"/>
                  </a:cubicBezTo>
                  <a:close/>
                  <a:moveTo>
                    <a:pt x="134" y="133"/>
                  </a:moveTo>
                  <a:lnTo>
                    <a:pt x="501" y="500"/>
                  </a:lnTo>
                  <a:cubicBezTo>
                    <a:pt x="801" y="834"/>
                    <a:pt x="1268" y="1301"/>
                    <a:pt x="1868" y="1935"/>
                  </a:cubicBezTo>
                  <a:cubicBezTo>
                    <a:pt x="3503" y="3703"/>
                    <a:pt x="5037" y="5604"/>
                    <a:pt x="6405" y="7605"/>
                  </a:cubicBezTo>
                  <a:cubicBezTo>
                    <a:pt x="7306" y="8840"/>
                    <a:pt x="8206" y="10307"/>
                    <a:pt x="9140" y="11842"/>
                  </a:cubicBezTo>
                  <a:cubicBezTo>
                    <a:pt x="10074" y="13376"/>
                    <a:pt x="11075" y="15044"/>
                    <a:pt x="12076" y="16845"/>
                  </a:cubicBezTo>
                  <a:cubicBezTo>
                    <a:pt x="13110" y="18713"/>
                    <a:pt x="14044" y="20615"/>
                    <a:pt x="14878" y="22583"/>
                  </a:cubicBezTo>
                  <a:cubicBezTo>
                    <a:pt x="15278" y="23617"/>
                    <a:pt x="15678" y="24684"/>
                    <a:pt x="16045" y="25752"/>
                  </a:cubicBezTo>
                  <a:lnTo>
                    <a:pt x="17213" y="29054"/>
                  </a:lnTo>
                  <a:cubicBezTo>
                    <a:pt x="18680" y="33224"/>
                    <a:pt x="19948" y="37494"/>
                    <a:pt x="20949" y="41797"/>
                  </a:cubicBezTo>
                  <a:cubicBezTo>
                    <a:pt x="21849" y="45799"/>
                    <a:pt x="21316" y="44065"/>
                    <a:pt x="21382" y="47134"/>
                  </a:cubicBezTo>
                  <a:lnTo>
                    <a:pt x="21549" y="47134"/>
                  </a:lnTo>
                  <a:cubicBezTo>
                    <a:pt x="21482" y="44032"/>
                    <a:pt x="22016" y="45766"/>
                    <a:pt x="21116" y="41763"/>
                  </a:cubicBezTo>
                  <a:cubicBezTo>
                    <a:pt x="20148" y="37427"/>
                    <a:pt x="18881" y="33157"/>
                    <a:pt x="17413" y="28987"/>
                  </a:cubicBezTo>
                  <a:cubicBezTo>
                    <a:pt x="17013" y="27853"/>
                    <a:pt x="16612" y="26753"/>
                    <a:pt x="16245" y="25685"/>
                  </a:cubicBezTo>
                  <a:cubicBezTo>
                    <a:pt x="15878" y="24584"/>
                    <a:pt x="15478" y="23517"/>
                    <a:pt x="15078" y="22483"/>
                  </a:cubicBezTo>
                  <a:cubicBezTo>
                    <a:pt x="14211" y="20515"/>
                    <a:pt x="13277" y="18613"/>
                    <a:pt x="12243" y="16745"/>
                  </a:cubicBezTo>
                  <a:cubicBezTo>
                    <a:pt x="11242" y="14944"/>
                    <a:pt x="10241" y="13276"/>
                    <a:pt x="9307" y="11742"/>
                  </a:cubicBezTo>
                  <a:cubicBezTo>
                    <a:pt x="8373" y="10174"/>
                    <a:pt x="7439" y="8773"/>
                    <a:pt x="6538" y="7505"/>
                  </a:cubicBezTo>
                  <a:cubicBezTo>
                    <a:pt x="5171" y="5504"/>
                    <a:pt x="3603" y="3636"/>
                    <a:pt x="1935" y="1868"/>
                  </a:cubicBezTo>
                  <a:cubicBezTo>
                    <a:pt x="1335" y="1268"/>
                    <a:pt x="834" y="801"/>
                    <a:pt x="534" y="467"/>
                  </a:cubicBezTo>
                  <a:lnTo>
                    <a:pt x="134" y="133"/>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5" name="Google Shape;2175;p57"/>
            <p:cNvSpPr/>
            <p:nvPr/>
          </p:nvSpPr>
          <p:spPr>
            <a:xfrm>
              <a:off x="3868775" y="4057525"/>
              <a:ext cx="71725" cy="351925"/>
            </a:xfrm>
            <a:custGeom>
              <a:rect b="b" l="l" r="r" t="t"/>
              <a:pathLst>
                <a:path extrusionOk="0" h="14077" w="2869">
                  <a:moveTo>
                    <a:pt x="2869" y="0"/>
                  </a:moveTo>
                  <a:lnTo>
                    <a:pt x="2869" y="0"/>
                  </a:lnTo>
                  <a:cubicBezTo>
                    <a:pt x="2769" y="167"/>
                    <a:pt x="2702" y="334"/>
                    <a:pt x="2669" y="534"/>
                  </a:cubicBezTo>
                  <a:cubicBezTo>
                    <a:pt x="2535" y="867"/>
                    <a:pt x="2402" y="1368"/>
                    <a:pt x="2235" y="2001"/>
                  </a:cubicBezTo>
                  <a:cubicBezTo>
                    <a:pt x="1902" y="3269"/>
                    <a:pt x="1535" y="5037"/>
                    <a:pt x="1201" y="6972"/>
                  </a:cubicBezTo>
                  <a:cubicBezTo>
                    <a:pt x="867" y="8940"/>
                    <a:pt x="567" y="10674"/>
                    <a:pt x="334" y="11975"/>
                  </a:cubicBezTo>
                  <a:cubicBezTo>
                    <a:pt x="234" y="12576"/>
                    <a:pt x="134" y="13109"/>
                    <a:pt x="67" y="13510"/>
                  </a:cubicBezTo>
                  <a:cubicBezTo>
                    <a:pt x="34" y="13676"/>
                    <a:pt x="0" y="13877"/>
                    <a:pt x="0" y="14077"/>
                  </a:cubicBezTo>
                  <a:cubicBezTo>
                    <a:pt x="67" y="13910"/>
                    <a:pt x="134" y="13710"/>
                    <a:pt x="167" y="13543"/>
                  </a:cubicBezTo>
                  <a:cubicBezTo>
                    <a:pt x="267" y="13176"/>
                    <a:pt x="367" y="12676"/>
                    <a:pt x="501" y="12042"/>
                  </a:cubicBezTo>
                  <a:cubicBezTo>
                    <a:pt x="767" y="10741"/>
                    <a:pt x="1101" y="8973"/>
                    <a:pt x="1435" y="7038"/>
                  </a:cubicBezTo>
                  <a:cubicBezTo>
                    <a:pt x="1768" y="5070"/>
                    <a:pt x="2102" y="3302"/>
                    <a:pt x="2402" y="2035"/>
                  </a:cubicBezTo>
                  <a:cubicBezTo>
                    <a:pt x="2535" y="1401"/>
                    <a:pt x="2669" y="901"/>
                    <a:pt x="2769" y="534"/>
                  </a:cubicBezTo>
                  <a:cubicBezTo>
                    <a:pt x="2802" y="367"/>
                    <a:pt x="2836" y="167"/>
                    <a:pt x="2869"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6" name="Google Shape;2176;p57"/>
            <p:cNvSpPr/>
            <p:nvPr/>
          </p:nvSpPr>
          <p:spPr>
            <a:xfrm>
              <a:off x="3459300" y="4303525"/>
              <a:ext cx="409500" cy="106775"/>
            </a:xfrm>
            <a:custGeom>
              <a:rect b="b" l="l" r="r" t="t"/>
              <a:pathLst>
                <a:path extrusionOk="0" h="4271" w="16380">
                  <a:moveTo>
                    <a:pt x="1" y="0"/>
                  </a:moveTo>
                  <a:cubicBezTo>
                    <a:pt x="201" y="67"/>
                    <a:pt x="434" y="100"/>
                    <a:pt x="635" y="134"/>
                  </a:cubicBezTo>
                  <a:cubicBezTo>
                    <a:pt x="1068" y="201"/>
                    <a:pt x="1669" y="301"/>
                    <a:pt x="2436" y="434"/>
                  </a:cubicBezTo>
                  <a:cubicBezTo>
                    <a:pt x="3937" y="701"/>
                    <a:pt x="6005" y="1135"/>
                    <a:pt x="8273" y="1735"/>
                  </a:cubicBezTo>
                  <a:cubicBezTo>
                    <a:pt x="10542" y="2335"/>
                    <a:pt x="12576" y="2969"/>
                    <a:pt x="14011" y="3470"/>
                  </a:cubicBezTo>
                  <a:cubicBezTo>
                    <a:pt x="14745" y="3703"/>
                    <a:pt x="15312" y="3903"/>
                    <a:pt x="15745" y="4037"/>
                  </a:cubicBezTo>
                  <a:cubicBezTo>
                    <a:pt x="15946" y="4137"/>
                    <a:pt x="16146" y="4203"/>
                    <a:pt x="16379" y="4270"/>
                  </a:cubicBezTo>
                  <a:cubicBezTo>
                    <a:pt x="16179" y="4137"/>
                    <a:pt x="15979" y="4037"/>
                    <a:pt x="15779" y="3970"/>
                  </a:cubicBezTo>
                  <a:cubicBezTo>
                    <a:pt x="15378" y="3803"/>
                    <a:pt x="14778" y="3536"/>
                    <a:pt x="14078" y="3303"/>
                  </a:cubicBezTo>
                  <a:cubicBezTo>
                    <a:pt x="12610" y="2769"/>
                    <a:pt x="10608" y="2102"/>
                    <a:pt x="8340" y="1501"/>
                  </a:cubicBezTo>
                  <a:cubicBezTo>
                    <a:pt x="6405" y="1001"/>
                    <a:pt x="4437" y="567"/>
                    <a:pt x="2469" y="267"/>
                  </a:cubicBezTo>
                  <a:cubicBezTo>
                    <a:pt x="1702" y="134"/>
                    <a:pt x="1068" y="67"/>
                    <a:pt x="635" y="34"/>
                  </a:cubicBezTo>
                  <a:cubicBezTo>
                    <a:pt x="434" y="0"/>
                    <a:pt x="201" y="0"/>
                    <a:pt x="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7" name="Google Shape;2177;p57"/>
            <p:cNvSpPr/>
            <p:nvPr/>
          </p:nvSpPr>
          <p:spPr>
            <a:xfrm>
              <a:off x="4017200" y="4367725"/>
              <a:ext cx="246050" cy="515400"/>
            </a:xfrm>
            <a:custGeom>
              <a:rect b="b" l="l" r="r" t="t"/>
              <a:pathLst>
                <a:path extrusionOk="0" h="20616" w="9842">
                  <a:moveTo>
                    <a:pt x="9841" y="1"/>
                  </a:moveTo>
                  <a:lnTo>
                    <a:pt x="9841" y="1"/>
                  </a:lnTo>
                  <a:cubicBezTo>
                    <a:pt x="9774" y="34"/>
                    <a:pt x="9741" y="101"/>
                    <a:pt x="9708" y="201"/>
                  </a:cubicBezTo>
                  <a:lnTo>
                    <a:pt x="9374" y="768"/>
                  </a:lnTo>
                  <a:cubicBezTo>
                    <a:pt x="9107" y="1268"/>
                    <a:pt x="8707" y="2002"/>
                    <a:pt x="8240" y="2936"/>
                  </a:cubicBezTo>
                  <a:cubicBezTo>
                    <a:pt x="7306" y="4771"/>
                    <a:pt x="6105" y="7373"/>
                    <a:pt x="4804" y="10242"/>
                  </a:cubicBezTo>
                  <a:cubicBezTo>
                    <a:pt x="3537" y="13144"/>
                    <a:pt x="2336" y="15746"/>
                    <a:pt x="1435" y="17580"/>
                  </a:cubicBezTo>
                  <a:lnTo>
                    <a:pt x="368" y="19815"/>
                  </a:lnTo>
                  <a:lnTo>
                    <a:pt x="101" y="20416"/>
                  </a:lnTo>
                  <a:cubicBezTo>
                    <a:pt x="67" y="20482"/>
                    <a:pt x="34" y="20549"/>
                    <a:pt x="1" y="20616"/>
                  </a:cubicBezTo>
                  <a:cubicBezTo>
                    <a:pt x="67" y="20549"/>
                    <a:pt x="101" y="20482"/>
                    <a:pt x="134" y="20416"/>
                  </a:cubicBezTo>
                  <a:lnTo>
                    <a:pt x="468" y="19848"/>
                  </a:lnTo>
                  <a:cubicBezTo>
                    <a:pt x="735" y="19348"/>
                    <a:pt x="1135" y="18581"/>
                    <a:pt x="1602" y="17680"/>
                  </a:cubicBezTo>
                  <a:cubicBezTo>
                    <a:pt x="2536" y="15812"/>
                    <a:pt x="3737" y="13244"/>
                    <a:pt x="5038" y="10342"/>
                  </a:cubicBezTo>
                  <a:cubicBezTo>
                    <a:pt x="6339" y="7473"/>
                    <a:pt x="7506" y="4871"/>
                    <a:pt x="8407" y="3003"/>
                  </a:cubicBezTo>
                  <a:lnTo>
                    <a:pt x="9474" y="801"/>
                  </a:lnTo>
                  <a:lnTo>
                    <a:pt x="9741" y="201"/>
                  </a:lnTo>
                  <a:cubicBezTo>
                    <a:pt x="9808" y="134"/>
                    <a:pt x="9808" y="68"/>
                    <a:pt x="984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8" name="Google Shape;2178;p57"/>
            <p:cNvSpPr/>
            <p:nvPr/>
          </p:nvSpPr>
          <p:spPr>
            <a:xfrm>
              <a:off x="3478500" y="4667125"/>
              <a:ext cx="538725" cy="216000"/>
            </a:xfrm>
            <a:custGeom>
              <a:rect b="b" l="l" r="r" t="t"/>
              <a:pathLst>
                <a:path extrusionOk="0" h="8640" w="21549">
                  <a:moveTo>
                    <a:pt x="0" y="0"/>
                  </a:moveTo>
                  <a:cubicBezTo>
                    <a:pt x="67" y="34"/>
                    <a:pt x="133" y="67"/>
                    <a:pt x="200" y="100"/>
                  </a:cubicBezTo>
                  <a:lnTo>
                    <a:pt x="834" y="367"/>
                  </a:lnTo>
                  <a:lnTo>
                    <a:pt x="3136" y="1301"/>
                  </a:lnTo>
                  <a:cubicBezTo>
                    <a:pt x="5070" y="2102"/>
                    <a:pt x="7739" y="3202"/>
                    <a:pt x="10708" y="4437"/>
                  </a:cubicBezTo>
                  <a:cubicBezTo>
                    <a:pt x="13676" y="5671"/>
                    <a:pt x="16378" y="6772"/>
                    <a:pt x="18346" y="7506"/>
                  </a:cubicBezTo>
                  <a:cubicBezTo>
                    <a:pt x="19314" y="7872"/>
                    <a:pt x="20114" y="8173"/>
                    <a:pt x="20681" y="8373"/>
                  </a:cubicBezTo>
                  <a:lnTo>
                    <a:pt x="21315" y="8573"/>
                  </a:lnTo>
                  <a:cubicBezTo>
                    <a:pt x="21382" y="8606"/>
                    <a:pt x="21449" y="8640"/>
                    <a:pt x="21549" y="8640"/>
                  </a:cubicBezTo>
                  <a:cubicBezTo>
                    <a:pt x="21482" y="8606"/>
                    <a:pt x="21415" y="8573"/>
                    <a:pt x="21315" y="8540"/>
                  </a:cubicBezTo>
                  <a:lnTo>
                    <a:pt x="20715" y="8273"/>
                  </a:lnTo>
                  <a:lnTo>
                    <a:pt x="18380" y="7339"/>
                  </a:lnTo>
                  <a:cubicBezTo>
                    <a:pt x="16445" y="6572"/>
                    <a:pt x="13777" y="5437"/>
                    <a:pt x="10808" y="4203"/>
                  </a:cubicBezTo>
                  <a:cubicBezTo>
                    <a:pt x="7839" y="2969"/>
                    <a:pt x="5137" y="1902"/>
                    <a:pt x="3169" y="1134"/>
                  </a:cubicBezTo>
                  <a:cubicBezTo>
                    <a:pt x="2202" y="767"/>
                    <a:pt x="1401" y="467"/>
                    <a:pt x="834" y="300"/>
                  </a:cubicBezTo>
                  <a:lnTo>
                    <a:pt x="200" y="67"/>
                  </a:lnTo>
                  <a:cubicBezTo>
                    <a:pt x="133" y="34"/>
                    <a:pt x="67" y="0"/>
                    <a:pt x="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9" name="Google Shape;2179;p57"/>
            <p:cNvSpPr/>
            <p:nvPr/>
          </p:nvSpPr>
          <p:spPr>
            <a:xfrm>
              <a:off x="2852200" y="980300"/>
              <a:ext cx="393650" cy="126800"/>
            </a:xfrm>
            <a:custGeom>
              <a:rect b="b" l="l" r="r" t="t"/>
              <a:pathLst>
                <a:path extrusionOk="0" h="5072" w="15746">
                  <a:moveTo>
                    <a:pt x="1" y="1"/>
                  </a:moveTo>
                  <a:lnTo>
                    <a:pt x="1" y="5071"/>
                  </a:lnTo>
                  <a:lnTo>
                    <a:pt x="15745" y="5071"/>
                  </a:lnTo>
                  <a:lnTo>
                    <a:pt x="15745" y="1"/>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0" name="Google Shape;2180;p57"/>
            <p:cNvSpPr/>
            <p:nvPr/>
          </p:nvSpPr>
          <p:spPr>
            <a:xfrm>
              <a:off x="3221650" y="1233825"/>
              <a:ext cx="393625" cy="126775"/>
            </a:xfrm>
            <a:custGeom>
              <a:rect b="b" l="l" r="r" t="t"/>
              <a:pathLst>
                <a:path extrusionOk="0" h="5071" w="15745">
                  <a:moveTo>
                    <a:pt x="0" y="1"/>
                  </a:moveTo>
                  <a:lnTo>
                    <a:pt x="0" y="5071"/>
                  </a:lnTo>
                  <a:lnTo>
                    <a:pt x="15745" y="5071"/>
                  </a:lnTo>
                  <a:lnTo>
                    <a:pt x="15745"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1" name="Google Shape;2181;p57"/>
            <p:cNvSpPr/>
            <p:nvPr/>
          </p:nvSpPr>
          <p:spPr>
            <a:xfrm>
              <a:off x="3008150" y="1104500"/>
              <a:ext cx="390300" cy="131025"/>
            </a:xfrm>
            <a:custGeom>
              <a:rect b="b" l="l" r="r" t="t"/>
              <a:pathLst>
                <a:path extrusionOk="0" h="5241" w="15612">
                  <a:moveTo>
                    <a:pt x="117" y="203"/>
                  </a:moveTo>
                  <a:cubicBezTo>
                    <a:pt x="117" y="203"/>
                    <a:pt x="117" y="203"/>
                    <a:pt x="117" y="203"/>
                  </a:cubicBezTo>
                  <a:lnTo>
                    <a:pt x="117" y="203"/>
                  </a:lnTo>
                  <a:cubicBezTo>
                    <a:pt x="117" y="203"/>
                    <a:pt x="117" y="203"/>
                    <a:pt x="117" y="203"/>
                  </a:cubicBezTo>
                  <a:lnTo>
                    <a:pt x="117" y="203"/>
                  </a:lnTo>
                  <a:lnTo>
                    <a:pt x="117" y="203"/>
                  </a:lnTo>
                  <a:close/>
                  <a:moveTo>
                    <a:pt x="15245" y="5140"/>
                  </a:moveTo>
                  <a:cubicBezTo>
                    <a:pt x="15278" y="5157"/>
                    <a:pt x="15320" y="5165"/>
                    <a:pt x="15366" y="5165"/>
                  </a:cubicBezTo>
                  <a:cubicBezTo>
                    <a:pt x="15412" y="5165"/>
                    <a:pt x="15462" y="5157"/>
                    <a:pt x="15512" y="5140"/>
                  </a:cubicBezTo>
                  <a:close/>
                  <a:moveTo>
                    <a:pt x="113" y="1"/>
                  </a:moveTo>
                  <a:cubicBezTo>
                    <a:pt x="112" y="1"/>
                    <a:pt x="111" y="1"/>
                    <a:pt x="108" y="3"/>
                  </a:cubicBezTo>
                  <a:lnTo>
                    <a:pt x="108" y="3"/>
                  </a:lnTo>
                  <a:lnTo>
                    <a:pt x="101" y="3"/>
                  </a:lnTo>
                  <a:cubicBezTo>
                    <a:pt x="99" y="7"/>
                    <a:pt x="98" y="10"/>
                    <a:pt x="97" y="12"/>
                  </a:cubicBezTo>
                  <a:lnTo>
                    <a:pt x="97" y="12"/>
                  </a:lnTo>
                  <a:cubicBezTo>
                    <a:pt x="81" y="25"/>
                    <a:pt x="51" y="52"/>
                    <a:pt x="1" y="103"/>
                  </a:cubicBezTo>
                  <a:lnTo>
                    <a:pt x="1" y="1371"/>
                  </a:lnTo>
                  <a:lnTo>
                    <a:pt x="1" y="2638"/>
                  </a:lnTo>
                  <a:lnTo>
                    <a:pt x="1" y="5240"/>
                  </a:lnTo>
                  <a:lnTo>
                    <a:pt x="101" y="5240"/>
                  </a:lnTo>
                  <a:lnTo>
                    <a:pt x="11175" y="5174"/>
                  </a:lnTo>
                  <a:lnTo>
                    <a:pt x="14411" y="5140"/>
                  </a:lnTo>
                  <a:lnTo>
                    <a:pt x="11109" y="5140"/>
                  </a:lnTo>
                  <a:lnTo>
                    <a:pt x="201" y="5074"/>
                  </a:lnTo>
                  <a:lnTo>
                    <a:pt x="201" y="5074"/>
                  </a:lnTo>
                  <a:lnTo>
                    <a:pt x="201" y="203"/>
                  </a:lnTo>
                  <a:lnTo>
                    <a:pt x="201" y="203"/>
                  </a:lnTo>
                  <a:lnTo>
                    <a:pt x="15478" y="170"/>
                  </a:lnTo>
                  <a:lnTo>
                    <a:pt x="15478" y="170"/>
                  </a:lnTo>
                  <a:cubicBezTo>
                    <a:pt x="15479" y="1707"/>
                    <a:pt x="15512" y="2951"/>
                    <a:pt x="15512" y="3806"/>
                  </a:cubicBezTo>
                  <a:lnTo>
                    <a:pt x="15512" y="4840"/>
                  </a:lnTo>
                  <a:lnTo>
                    <a:pt x="15512" y="5073"/>
                  </a:lnTo>
                  <a:cubicBezTo>
                    <a:pt x="15512" y="5107"/>
                    <a:pt x="15512" y="5140"/>
                    <a:pt x="15512" y="5174"/>
                  </a:cubicBezTo>
                  <a:cubicBezTo>
                    <a:pt x="15512" y="5174"/>
                    <a:pt x="15578" y="5107"/>
                    <a:pt x="15578" y="4873"/>
                  </a:cubicBezTo>
                  <a:lnTo>
                    <a:pt x="15578" y="3873"/>
                  </a:lnTo>
                  <a:cubicBezTo>
                    <a:pt x="15578" y="2972"/>
                    <a:pt x="15612" y="1704"/>
                    <a:pt x="15612" y="103"/>
                  </a:cubicBezTo>
                  <a:lnTo>
                    <a:pt x="15612" y="37"/>
                  </a:lnTo>
                  <a:lnTo>
                    <a:pt x="15545" y="37"/>
                  </a:lnTo>
                  <a:lnTo>
                    <a:pt x="113" y="3"/>
                  </a:lnTo>
                  <a:lnTo>
                    <a:pt x="113" y="3"/>
                  </a:lnTo>
                  <a:cubicBezTo>
                    <a:pt x="114" y="2"/>
                    <a:pt x="114" y="1"/>
                    <a:pt x="113"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2" name="Google Shape;2182;p57"/>
            <p:cNvSpPr/>
            <p:nvPr/>
          </p:nvSpPr>
          <p:spPr>
            <a:xfrm>
              <a:off x="5687575" y="2063575"/>
              <a:ext cx="394475" cy="126800"/>
            </a:xfrm>
            <a:custGeom>
              <a:rect b="b" l="l" r="r" t="t"/>
              <a:pathLst>
                <a:path extrusionOk="0" h="5072" w="15779">
                  <a:moveTo>
                    <a:pt x="0" y="1"/>
                  </a:moveTo>
                  <a:lnTo>
                    <a:pt x="0" y="5071"/>
                  </a:lnTo>
                  <a:lnTo>
                    <a:pt x="15778" y="5071"/>
                  </a:lnTo>
                  <a:lnTo>
                    <a:pt x="15778"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3" name="Google Shape;2183;p57"/>
            <p:cNvSpPr/>
            <p:nvPr/>
          </p:nvSpPr>
          <p:spPr>
            <a:xfrm>
              <a:off x="5826000" y="1930150"/>
              <a:ext cx="390300" cy="132625"/>
            </a:xfrm>
            <a:custGeom>
              <a:rect b="b" l="l" r="r" t="t"/>
              <a:pathLst>
                <a:path extrusionOk="0" h="5305" w="15612">
                  <a:moveTo>
                    <a:pt x="167" y="218"/>
                  </a:moveTo>
                  <a:cubicBezTo>
                    <a:pt x="149" y="232"/>
                    <a:pt x="142" y="237"/>
                    <a:pt x="141" y="237"/>
                  </a:cubicBezTo>
                  <a:cubicBezTo>
                    <a:pt x="138" y="237"/>
                    <a:pt x="158" y="220"/>
                    <a:pt x="167" y="218"/>
                  </a:cubicBezTo>
                  <a:close/>
                  <a:moveTo>
                    <a:pt x="134" y="1"/>
                  </a:moveTo>
                  <a:cubicBezTo>
                    <a:pt x="121" y="14"/>
                    <a:pt x="117" y="18"/>
                    <a:pt x="117" y="18"/>
                  </a:cubicBezTo>
                  <a:lnTo>
                    <a:pt x="117" y="18"/>
                  </a:lnTo>
                  <a:cubicBezTo>
                    <a:pt x="100" y="34"/>
                    <a:pt x="66" y="68"/>
                    <a:pt x="0" y="134"/>
                  </a:cubicBezTo>
                  <a:lnTo>
                    <a:pt x="0" y="1435"/>
                  </a:lnTo>
                  <a:lnTo>
                    <a:pt x="0" y="2703"/>
                  </a:lnTo>
                  <a:lnTo>
                    <a:pt x="0" y="5305"/>
                  </a:lnTo>
                  <a:lnTo>
                    <a:pt x="134" y="5305"/>
                  </a:lnTo>
                  <a:lnTo>
                    <a:pt x="11275" y="5205"/>
                  </a:lnTo>
                  <a:lnTo>
                    <a:pt x="14477" y="5171"/>
                  </a:lnTo>
                  <a:lnTo>
                    <a:pt x="14411" y="5171"/>
                  </a:lnTo>
                  <a:lnTo>
                    <a:pt x="11175" y="5138"/>
                  </a:lnTo>
                  <a:lnTo>
                    <a:pt x="267" y="5072"/>
                  </a:lnTo>
                  <a:lnTo>
                    <a:pt x="267" y="5072"/>
                  </a:lnTo>
                  <a:lnTo>
                    <a:pt x="267" y="234"/>
                  </a:lnTo>
                  <a:lnTo>
                    <a:pt x="267" y="234"/>
                  </a:lnTo>
                  <a:lnTo>
                    <a:pt x="15512" y="201"/>
                  </a:lnTo>
                  <a:lnTo>
                    <a:pt x="15512" y="201"/>
                  </a:lnTo>
                  <a:cubicBezTo>
                    <a:pt x="15512" y="1737"/>
                    <a:pt x="15545" y="2949"/>
                    <a:pt x="15545" y="3837"/>
                  </a:cubicBezTo>
                  <a:lnTo>
                    <a:pt x="15545" y="4838"/>
                  </a:lnTo>
                  <a:lnTo>
                    <a:pt x="15545" y="5104"/>
                  </a:lnTo>
                  <a:cubicBezTo>
                    <a:pt x="15545" y="5138"/>
                    <a:pt x="15545" y="5171"/>
                    <a:pt x="15545" y="5205"/>
                  </a:cubicBezTo>
                  <a:cubicBezTo>
                    <a:pt x="15545" y="5205"/>
                    <a:pt x="15578" y="5104"/>
                    <a:pt x="15578" y="4871"/>
                  </a:cubicBezTo>
                  <a:lnTo>
                    <a:pt x="15578" y="3870"/>
                  </a:lnTo>
                  <a:cubicBezTo>
                    <a:pt x="15612" y="2970"/>
                    <a:pt x="15612" y="1702"/>
                    <a:pt x="15612" y="134"/>
                  </a:cubicBezTo>
                  <a:lnTo>
                    <a:pt x="15612" y="34"/>
                  </a:lnTo>
                  <a:lnTo>
                    <a:pt x="15545" y="34"/>
                  </a:lnTo>
                  <a:lnTo>
                    <a:pt x="13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4" name="Google Shape;2184;p57"/>
            <p:cNvSpPr/>
            <p:nvPr/>
          </p:nvSpPr>
          <p:spPr>
            <a:xfrm>
              <a:off x="5521625" y="3492100"/>
              <a:ext cx="394450" cy="126800"/>
            </a:xfrm>
            <a:custGeom>
              <a:rect b="b" l="l" r="r" t="t"/>
              <a:pathLst>
                <a:path extrusionOk="0" h="5072" w="15778">
                  <a:moveTo>
                    <a:pt x="0" y="1"/>
                  </a:moveTo>
                  <a:lnTo>
                    <a:pt x="0" y="5071"/>
                  </a:lnTo>
                  <a:lnTo>
                    <a:pt x="15778" y="5071"/>
                  </a:lnTo>
                  <a:lnTo>
                    <a:pt x="15778" y="1"/>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5" name="Google Shape;2185;p57"/>
            <p:cNvSpPr/>
            <p:nvPr/>
          </p:nvSpPr>
          <p:spPr>
            <a:xfrm>
              <a:off x="5659200" y="3614700"/>
              <a:ext cx="394475" cy="126775"/>
            </a:xfrm>
            <a:custGeom>
              <a:rect b="b" l="l" r="r" t="t"/>
              <a:pathLst>
                <a:path extrusionOk="0" h="5071" w="15779">
                  <a:moveTo>
                    <a:pt x="1" y="0"/>
                  </a:moveTo>
                  <a:lnTo>
                    <a:pt x="1" y="5071"/>
                  </a:lnTo>
                  <a:lnTo>
                    <a:pt x="15779" y="5071"/>
                  </a:lnTo>
                  <a:lnTo>
                    <a:pt x="15779"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6" name="Google Shape;2186;p57"/>
            <p:cNvSpPr/>
            <p:nvPr/>
          </p:nvSpPr>
          <p:spPr>
            <a:xfrm>
              <a:off x="5415700" y="3734775"/>
              <a:ext cx="390300" cy="132625"/>
            </a:xfrm>
            <a:custGeom>
              <a:rect b="b" l="l" r="r" t="t"/>
              <a:pathLst>
                <a:path extrusionOk="0" h="5305" w="15612">
                  <a:moveTo>
                    <a:pt x="134" y="1"/>
                  </a:moveTo>
                  <a:cubicBezTo>
                    <a:pt x="121" y="14"/>
                    <a:pt x="117" y="18"/>
                    <a:pt x="117" y="18"/>
                  </a:cubicBezTo>
                  <a:lnTo>
                    <a:pt x="117" y="18"/>
                  </a:lnTo>
                  <a:cubicBezTo>
                    <a:pt x="101" y="34"/>
                    <a:pt x="67" y="68"/>
                    <a:pt x="1" y="134"/>
                  </a:cubicBezTo>
                  <a:lnTo>
                    <a:pt x="1" y="1435"/>
                  </a:lnTo>
                  <a:lnTo>
                    <a:pt x="1" y="2703"/>
                  </a:lnTo>
                  <a:lnTo>
                    <a:pt x="1" y="5305"/>
                  </a:lnTo>
                  <a:lnTo>
                    <a:pt x="101" y="5305"/>
                  </a:lnTo>
                  <a:lnTo>
                    <a:pt x="11209" y="5238"/>
                  </a:lnTo>
                  <a:lnTo>
                    <a:pt x="14411" y="5205"/>
                  </a:lnTo>
                  <a:lnTo>
                    <a:pt x="14344" y="5205"/>
                  </a:lnTo>
                  <a:lnTo>
                    <a:pt x="11109" y="5171"/>
                  </a:lnTo>
                  <a:lnTo>
                    <a:pt x="201" y="5138"/>
                  </a:lnTo>
                  <a:lnTo>
                    <a:pt x="201" y="5138"/>
                  </a:lnTo>
                  <a:lnTo>
                    <a:pt x="201" y="267"/>
                  </a:lnTo>
                  <a:lnTo>
                    <a:pt x="201" y="267"/>
                  </a:lnTo>
                  <a:lnTo>
                    <a:pt x="15446" y="235"/>
                  </a:lnTo>
                  <a:lnTo>
                    <a:pt x="15446" y="235"/>
                  </a:lnTo>
                  <a:cubicBezTo>
                    <a:pt x="15479" y="1771"/>
                    <a:pt x="15512" y="3015"/>
                    <a:pt x="15512" y="3870"/>
                  </a:cubicBezTo>
                  <a:lnTo>
                    <a:pt x="15512" y="4871"/>
                  </a:lnTo>
                  <a:lnTo>
                    <a:pt x="15512" y="5138"/>
                  </a:lnTo>
                  <a:cubicBezTo>
                    <a:pt x="15478" y="5171"/>
                    <a:pt x="15478" y="5205"/>
                    <a:pt x="15512" y="5238"/>
                  </a:cubicBezTo>
                  <a:cubicBezTo>
                    <a:pt x="15512" y="5241"/>
                    <a:pt x="15512" y="5242"/>
                    <a:pt x="15513" y="5242"/>
                  </a:cubicBezTo>
                  <a:cubicBezTo>
                    <a:pt x="15523" y="5242"/>
                    <a:pt x="15578" y="5084"/>
                    <a:pt x="15578" y="4871"/>
                  </a:cubicBezTo>
                  <a:lnTo>
                    <a:pt x="15578" y="3870"/>
                  </a:lnTo>
                  <a:cubicBezTo>
                    <a:pt x="15578" y="2970"/>
                    <a:pt x="15612" y="1702"/>
                    <a:pt x="15612" y="134"/>
                  </a:cubicBezTo>
                  <a:lnTo>
                    <a:pt x="15612" y="34"/>
                  </a:lnTo>
                  <a:lnTo>
                    <a:pt x="15545" y="34"/>
                  </a:lnTo>
                  <a:lnTo>
                    <a:pt x="13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7" name="Google Shape;2187;p57"/>
            <p:cNvSpPr/>
            <p:nvPr/>
          </p:nvSpPr>
          <p:spPr>
            <a:xfrm>
              <a:off x="1547950" y="1773375"/>
              <a:ext cx="393625" cy="126775"/>
            </a:xfrm>
            <a:custGeom>
              <a:rect b="b" l="l" r="r" t="t"/>
              <a:pathLst>
                <a:path extrusionOk="0" h="5071" w="15745">
                  <a:moveTo>
                    <a:pt x="0" y="1"/>
                  </a:moveTo>
                  <a:lnTo>
                    <a:pt x="0" y="5071"/>
                  </a:lnTo>
                  <a:lnTo>
                    <a:pt x="15745" y="5071"/>
                  </a:lnTo>
                  <a:lnTo>
                    <a:pt x="15745"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8" name="Google Shape;2188;p57"/>
            <p:cNvSpPr/>
            <p:nvPr/>
          </p:nvSpPr>
          <p:spPr>
            <a:xfrm>
              <a:off x="1728900" y="1642450"/>
              <a:ext cx="389475" cy="131775"/>
            </a:xfrm>
            <a:custGeom>
              <a:rect b="b" l="l" r="r" t="t"/>
              <a:pathLst>
                <a:path extrusionOk="0" h="5271" w="15579">
                  <a:moveTo>
                    <a:pt x="101" y="1"/>
                  </a:moveTo>
                  <a:cubicBezTo>
                    <a:pt x="82" y="20"/>
                    <a:pt x="50" y="51"/>
                    <a:pt x="1" y="101"/>
                  </a:cubicBezTo>
                  <a:lnTo>
                    <a:pt x="1" y="2702"/>
                  </a:lnTo>
                  <a:lnTo>
                    <a:pt x="1" y="5171"/>
                  </a:lnTo>
                  <a:lnTo>
                    <a:pt x="1" y="5271"/>
                  </a:lnTo>
                  <a:lnTo>
                    <a:pt x="101" y="5271"/>
                  </a:lnTo>
                  <a:lnTo>
                    <a:pt x="11209" y="5238"/>
                  </a:lnTo>
                  <a:lnTo>
                    <a:pt x="14411" y="5204"/>
                  </a:lnTo>
                  <a:lnTo>
                    <a:pt x="14344" y="5204"/>
                  </a:lnTo>
                  <a:lnTo>
                    <a:pt x="11109" y="5171"/>
                  </a:lnTo>
                  <a:lnTo>
                    <a:pt x="201" y="5105"/>
                  </a:lnTo>
                  <a:lnTo>
                    <a:pt x="201" y="5105"/>
                  </a:lnTo>
                  <a:lnTo>
                    <a:pt x="201" y="2736"/>
                  </a:lnTo>
                  <a:lnTo>
                    <a:pt x="201" y="267"/>
                  </a:lnTo>
                  <a:lnTo>
                    <a:pt x="201" y="267"/>
                  </a:lnTo>
                  <a:lnTo>
                    <a:pt x="15447" y="234"/>
                  </a:lnTo>
                  <a:lnTo>
                    <a:pt x="15447" y="234"/>
                  </a:lnTo>
                  <a:cubicBezTo>
                    <a:pt x="15478" y="1787"/>
                    <a:pt x="15478" y="2988"/>
                    <a:pt x="15478" y="3870"/>
                  </a:cubicBezTo>
                  <a:lnTo>
                    <a:pt x="15478" y="4871"/>
                  </a:lnTo>
                  <a:lnTo>
                    <a:pt x="15478" y="5138"/>
                  </a:lnTo>
                  <a:lnTo>
                    <a:pt x="15478" y="5188"/>
                  </a:lnTo>
                  <a:lnTo>
                    <a:pt x="15478" y="5188"/>
                  </a:lnTo>
                  <a:cubicBezTo>
                    <a:pt x="15446" y="5182"/>
                    <a:pt x="15412" y="5179"/>
                    <a:pt x="15378" y="5179"/>
                  </a:cubicBezTo>
                  <a:cubicBezTo>
                    <a:pt x="15320" y="5179"/>
                    <a:pt x="15262" y="5188"/>
                    <a:pt x="15212" y="5204"/>
                  </a:cubicBezTo>
                  <a:lnTo>
                    <a:pt x="15478" y="5204"/>
                  </a:lnTo>
                  <a:lnTo>
                    <a:pt x="15478" y="5238"/>
                  </a:lnTo>
                  <a:cubicBezTo>
                    <a:pt x="15481" y="5227"/>
                    <a:pt x="15484" y="5215"/>
                    <a:pt x="15486" y="5204"/>
                  </a:cubicBezTo>
                  <a:lnTo>
                    <a:pt x="15545" y="5204"/>
                  </a:lnTo>
                  <a:cubicBezTo>
                    <a:pt x="15527" y="5198"/>
                    <a:pt x="15509" y="5193"/>
                    <a:pt x="15489" y="5190"/>
                  </a:cubicBezTo>
                  <a:lnTo>
                    <a:pt x="15489" y="5190"/>
                  </a:lnTo>
                  <a:cubicBezTo>
                    <a:pt x="15512" y="5072"/>
                    <a:pt x="15512" y="4955"/>
                    <a:pt x="15512" y="4837"/>
                  </a:cubicBezTo>
                  <a:lnTo>
                    <a:pt x="15512" y="3837"/>
                  </a:lnTo>
                  <a:cubicBezTo>
                    <a:pt x="15545" y="2969"/>
                    <a:pt x="15579" y="1668"/>
                    <a:pt x="15579" y="101"/>
                  </a:cubicBezTo>
                  <a:lnTo>
                    <a:pt x="15579" y="34"/>
                  </a:lnTo>
                  <a:lnTo>
                    <a:pt x="15545" y="34"/>
                  </a:lnTo>
                  <a:lnTo>
                    <a:pt x="101"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9" name="Google Shape;2189;p57"/>
            <p:cNvSpPr/>
            <p:nvPr/>
          </p:nvSpPr>
          <p:spPr>
            <a:xfrm>
              <a:off x="1405350" y="5033200"/>
              <a:ext cx="4760925" cy="5875"/>
            </a:xfrm>
            <a:custGeom>
              <a:rect b="b" l="l" r="r" t="t"/>
              <a:pathLst>
                <a:path extrusionOk="0" h="235" w="190437">
                  <a:moveTo>
                    <a:pt x="95235" y="1"/>
                  </a:moveTo>
                  <a:cubicBezTo>
                    <a:pt x="42631" y="1"/>
                    <a:pt x="0" y="68"/>
                    <a:pt x="0" y="134"/>
                  </a:cubicBezTo>
                  <a:cubicBezTo>
                    <a:pt x="0" y="201"/>
                    <a:pt x="42631" y="234"/>
                    <a:pt x="95235" y="234"/>
                  </a:cubicBezTo>
                  <a:cubicBezTo>
                    <a:pt x="147806" y="234"/>
                    <a:pt x="190436" y="201"/>
                    <a:pt x="190436" y="134"/>
                  </a:cubicBezTo>
                  <a:cubicBezTo>
                    <a:pt x="190436" y="68"/>
                    <a:pt x="147806" y="1"/>
                    <a:pt x="952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0" name="Google Shape;2190;p57"/>
            <p:cNvSpPr/>
            <p:nvPr/>
          </p:nvSpPr>
          <p:spPr>
            <a:xfrm>
              <a:off x="5267275" y="4491925"/>
              <a:ext cx="515375" cy="296125"/>
            </a:xfrm>
            <a:custGeom>
              <a:rect b="b" l="l" r="r" t="t"/>
              <a:pathLst>
                <a:path extrusionOk="0" h="11845" w="20615">
                  <a:moveTo>
                    <a:pt x="19965" y="1"/>
                  </a:moveTo>
                  <a:cubicBezTo>
                    <a:pt x="19948" y="1"/>
                    <a:pt x="19931" y="2"/>
                    <a:pt x="19914" y="3"/>
                  </a:cubicBezTo>
                  <a:lnTo>
                    <a:pt x="15078" y="36"/>
                  </a:lnTo>
                  <a:cubicBezTo>
                    <a:pt x="14911" y="36"/>
                    <a:pt x="14711" y="103"/>
                    <a:pt x="14611" y="237"/>
                  </a:cubicBezTo>
                  <a:lnTo>
                    <a:pt x="12609" y="2205"/>
                  </a:lnTo>
                  <a:cubicBezTo>
                    <a:pt x="12476" y="2338"/>
                    <a:pt x="12309" y="2405"/>
                    <a:pt x="12142" y="2405"/>
                  </a:cubicBezTo>
                  <a:lnTo>
                    <a:pt x="701" y="2405"/>
                  </a:lnTo>
                  <a:cubicBezTo>
                    <a:pt x="334" y="2405"/>
                    <a:pt x="0" y="2705"/>
                    <a:pt x="0" y="3105"/>
                  </a:cubicBezTo>
                  <a:lnTo>
                    <a:pt x="67" y="11144"/>
                  </a:lnTo>
                  <a:cubicBezTo>
                    <a:pt x="67" y="11545"/>
                    <a:pt x="400" y="11845"/>
                    <a:pt x="767" y="11845"/>
                  </a:cubicBezTo>
                  <a:lnTo>
                    <a:pt x="19347" y="11712"/>
                  </a:lnTo>
                  <a:cubicBezTo>
                    <a:pt x="19714" y="11712"/>
                    <a:pt x="20014" y="11411"/>
                    <a:pt x="20048" y="11044"/>
                  </a:cubicBezTo>
                  <a:lnTo>
                    <a:pt x="20615" y="704"/>
                  </a:lnTo>
                  <a:cubicBezTo>
                    <a:pt x="20615" y="322"/>
                    <a:pt x="20311" y="1"/>
                    <a:pt x="1996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1" name="Google Shape;2191;p57"/>
            <p:cNvSpPr/>
            <p:nvPr/>
          </p:nvSpPr>
          <p:spPr>
            <a:xfrm>
              <a:off x="5267275" y="4491925"/>
              <a:ext cx="515375" cy="296125"/>
            </a:xfrm>
            <a:custGeom>
              <a:rect b="b" l="l" r="r" t="t"/>
              <a:pathLst>
                <a:path extrusionOk="0" h="11845" w="20615">
                  <a:moveTo>
                    <a:pt x="19965" y="1"/>
                  </a:moveTo>
                  <a:cubicBezTo>
                    <a:pt x="19948" y="1"/>
                    <a:pt x="19931" y="2"/>
                    <a:pt x="19914" y="3"/>
                  </a:cubicBezTo>
                  <a:lnTo>
                    <a:pt x="15078" y="36"/>
                  </a:lnTo>
                  <a:cubicBezTo>
                    <a:pt x="14911" y="36"/>
                    <a:pt x="14711" y="103"/>
                    <a:pt x="14611" y="237"/>
                  </a:cubicBezTo>
                  <a:lnTo>
                    <a:pt x="12609" y="2205"/>
                  </a:lnTo>
                  <a:cubicBezTo>
                    <a:pt x="12476" y="2338"/>
                    <a:pt x="12309" y="2405"/>
                    <a:pt x="12142" y="2405"/>
                  </a:cubicBezTo>
                  <a:lnTo>
                    <a:pt x="701" y="2405"/>
                  </a:lnTo>
                  <a:cubicBezTo>
                    <a:pt x="334" y="2405"/>
                    <a:pt x="0" y="2705"/>
                    <a:pt x="0" y="3105"/>
                  </a:cubicBezTo>
                  <a:lnTo>
                    <a:pt x="67" y="11144"/>
                  </a:lnTo>
                  <a:cubicBezTo>
                    <a:pt x="67" y="11545"/>
                    <a:pt x="400" y="11845"/>
                    <a:pt x="767" y="11845"/>
                  </a:cubicBezTo>
                  <a:lnTo>
                    <a:pt x="19347" y="11712"/>
                  </a:lnTo>
                  <a:cubicBezTo>
                    <a:pt x="19714" y="11712"/>
                    <a:pt x="20014" y="11411"/>
                    <a:pt x="20048" y="11044"/>
                  </a:cubicBezTo>
                  <a:lnTo>
                    <a:pt x="20615" y="704"/>
                  </a:lnTo>
                  <a:cubicBezTo>
                    <a:pt x="20615" y="322"/>
                    <a:pt x="20311" y="1"/>
                    <a:pt x="19965"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2" name="Google Shape;2192;p57"/>
            <p:cNvSpPr/>
            <p:nvPr/>
          </p:nvSpPr>
          <p:spPr>
            <a:xfrm>
              <a:off x="5267275" y="4517850"/>
              <a:ext cx="509550" cy="306900"/>
            </a:xfrm>
            <a:custGeom>
              <a:rect b="b" l="l" r="r" t="t"/>
              <a:pathLst>
                <a:path extrusionOk="0" h="12276" w="20382">
                  <a:moveTo>
                    <a:pt x="20281" y="0"/>
                  </a:moveTo>
                  <a:lnTo>
                    <a:pt x="0" y="167"/>
                  </a:lnTo>
                  <a:lnTo>
                    <a:pt x="100" y="12276"/>
                  </a:lnTo>
                  <a:lnTo>
                    <a:pt x="20381" y="12142"/>
                  </a:lnTo>
                  <a:lnTo>
                    <a:pt x="20281"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3" name="Google Shape;2193;p57"/>
            <p:cNvSpPr/>
            <p:nvPr/>
          </p:nvSpPr>
          <p:spPr>
            <a:xfrm>
              <a:off x="5233900" y="4532025"/>
              <a:ext cx="582125" cy="343600"/>
            </a:xfrm>
            <a:custGeom>
              <a:rect b="b" l="l" r="r" t="t"/>
              <a:pathLst>
                <a:path extrusionOk="0" h="13744" w="23285">
                  <a:moveTo>
                    <a:pt x="22817" y="0"/>
                  </a:moveTo>
                  <a:lnTo>
                    <a:pt x="468" y="167"/>
                  </a:lnTo>
                  <a:cubicBezTo>
                    <a:pt x="201" y="167"/>
                    <a:pt x="1" y="401"/>
                    <a:pt x="34" y="667"/>
                  </a:cubicBezTo>
                  <a:lnTo>
                    <a:pt x="1135" y="13310"/>
                  </a:lnTo>
                  <a:cubicBezTo>
                    <a:pt x="1135" y="13543"/>
                    <a:pt x="1335" y="13743"/>
                    <a:pt x="1569" y="13743"/>
                  </a:cubicBezTo>
                  <a:lnTo>
                    <a:pt x="21349" y="13577"/>
                  </a:lnTo>
                  <a:cubicBezTo>
                    <a:pt x="21583" y="13577"/>
                    <a:pt x="21783" y="13410"/>
                    <a:pt x="21783" y="13176"/>
                  </a:cubicBezTo>
                  <a:lnTo>
                    <a:pt x="23251" y="501"/>
                  </a:lnTo>
                  <a:cubicBezTo>
                    <a:pt x="23284" y="234"/>
                    <a:pt x="23084" y="0"/>
                    <a:pt x="22817"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4" name="Google Shape;2194;p57"/>
            <p:cNvSpPr/>
            <p:nvPr/>
          </p:nvSpPr>
          <p:spPr>
            <a:xfrm>
              <a:off x="5404025" y="4442800"/>
              <a:ext cx="515400" cy="296050"/>
            </a:xfrm>
            <a:custGeom>
              <a:rect b="b" l="l" r="r" t="t"/>
              <a:pathLst>
                <a:path extrusionOk="0" h="11842" w="20616">
                  <a:moveTo>
                    <a:pt x="19882" y="0"/>
                  </a:moveTo>
                  <a:lnTo>
                    <a:pt x="15078" y="33"/>
                  </a:lnTo>
                  <a:cubicBezTo>
                    <a:pt x="14911" y="33"/>
                    <a:pt x="14711" y="133"/>
                    <a:pt x="14578" y="267"/>
                  </a:cubicBezTo>
                  <a:lnTo>
                    <a:pt x="12610" y="2235"/>
                  </a:lnTo>
                  <a:cubicBezTo>
                    <a:pt x="12476" y="2335"/>
                    <a:pt x="12309" y="2435"/>
                    <a:pt x="12143" y="2435"/>
                  </a:cubicBezTo>
                  <a:lnTo>
                    <a:pt x="701" y="2435"/>
                  </a:lnTo>
                  <a:cubicBezTo>
                    <a:pt x="301" y="2435"/>
                    <a:pt x="1" y="2735"/>
                    <a:pt x="1" y="3136"/>
                  </a:cubicBezTo>
                  <a:lnTo>
                    <a:pt x="67" y="11175"/>
                  </a:lnTo>
                  <a:cubicBezTo>
                    <a:pt x="67" y="11542"/>
                    <a:pt x="368" y="11842"/>
                    <a:pt x="768" y="11842"/>
                  </a:cubicBezTo>
                  <a:lnTo>
                    <a:pt x="19348" y="11708"/>
                  </a:lnTo>
                  <a:cubicBezTo>
                    <a:pt x="19715" y="11708"/>
                    <a:pt x="20015" y="11442"/>
                    <a:pt x="20048" y="11075"/>
                  </a:cubicBezTo>
                  <a:lnTo>
                    <a:pt x="20582" y="734"/>
                  </a:lnTo>
                  <a:cubicBezTo>
                    <a:pt x="20615" y="334"/>
                    <a:pt x="20282" y="0"/>
                    <a:pt x="19882"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5" name="Google Shape;2195;p57"/>
            <p:cNvSpPr/>
            <p:nvPr/>
          </p:nvSpPr>
          <p:spPr>
            <a:xfrm>
              <a:off x="5404025" y="4442800"/>
              <a:ext cx="515400" cy="296050"/>
            </a:xfrm>
            <a:custGeom>
              <a:rect b="b" l="l" r="r" t="t"/>
              <a:pathLst>
                <a:path extrusionOk="0" h="11842" w="20616">
                  <a:moveTo>
                    <a:pt x="19882" y="0"/>
                  </a:moveTo>
                  <a:lnTo>
                    <a:pt x="15078" y="33"/>
                  </a:lnTo>
                  <a:cubicBezTo>
                    <a:pt x="14911" y="33"/>
                    <a:pt x="14711" y="133"/>
                    <a:pt x="14578" y="267"/>
                  </a:cubicBezTo>
                  <a:lnTo>
                    <a:pt x="12610" y="2235"/>
                  </a:lnTo>
                  <a:cubicBezTo>
                    <a:pt x="12476" y="2335"/>
                    <a:pt x="12309" y="2435"/>
                    <a:pt x="12143" y="2435"/>
                  </a:cubicBezTo>
                  <a:lnTo>
                    <a:pt x="701" y="2435"/>
                  </a:lnTo>
                  <a:cubicBezTo>
                    <a:pt x="301" y="2435"/>
                    <a:pt x="1" y="2735"/>
                    <a:pt x="1" y="3136"/>
                  </a:cubicBezTo>
                  <a:lnTo>
                    <a:pt x="67" y="11175"/>
                  </a:lnTo>
                  <a:cubicBezTo>
                    <a:pt x="67" y="11542"/>
                    <a:pt x="368" y="11842"/>
                    <a:pt x="768" y="11842"/>
                  </a:cubicBezTo>
                  <a:lnTo>
                    <a:pt x="19348" y="11708"/>
                  </a:lnTo>
                  <a:cubicBezTo>
                    <a:pt x="19715" y="11708"/>
                    <a:pt x="20015" y="11442"/>
                    <a:pt x="20048" y="11075"/>
                  </a:cubicBezTo>
                  <a:lnTo>
                    <a:pt x="20582" y="734"/>
                  </a:lnTo>
                  <a:cubicBezTo>
                    <a:pt x="20615" y="334"/>
                    <a:pt x="20282" y="0"/>
                    <a:pt x="19882"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6" name="Google Shape;2196;p57"/>
            <p:cNvSpPr/>
            <p:nvPr/>
          </p:nvSpPr>
          <p:spPr>
            <a:xfrm>
              <a:off x="5404025" y="4469475"/>
              <a:ext cx="509550" cy="306900"/>
            </a:xfrm>
            <a:custGeom>
              <a:rect b="b" l="l" r="r" t="t"/>
              <a:pathLst>
                <a:path extrusionOk="0" h="12276" w="20382">
                  <a:moveTo>
                    <a:pt x="20282" y="0"/>
                  </a:moveTo>
                  <a:lnTo>
                    <a:pt x="1" y="134"/>
                  </a:lnTo>
                  <a:lnTo>
                    <a:pt x="67" y="12276"/>
                  </a:lnTo>
                  <a:lnTo>
                    <a:pt x="20382" y="12109"/>
                  </a:lnTo>
                  <a:lnTo>
                    <a:pt x="20282"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7" name="Google Shape;2197;p57"/>
            <p:cNvSpPr/>
            <p:nvPr/>
          </p:nvSpPr>
          <p:spPr>
            <a:xfrm>
              <a:off x="5370675" y="4483650"/>
              <a:ext cx="582100" cy="342775"/>
            </a:xfrm>
            <a:custGeom>
              <a:rect b="b" l="l" r="r" t="t"/>
              <a:pathLst>
                <a:path extrusionOk="0" h="13711" w="23284">
                  <a:moveTo>
                    <a:pt x="22783" y="1"/>
                  </a:moveTo>
                  <a:lnTo>
                    <a:pt x="467" y="167"/>
                  </a:lnTo>
                  <a:cubicBezTo>
                    <a:pt x="201" y="167"/>
                    <a:pt x="0" y="401"/>
                    <a:pt x="34" y="668"/>
                  </a:cubicBezTo>
                  <a:lnTo>
                    <a:pt x="1101" y="13310"/>
                  </a:lnTo>
                  <a:cubicBezTo>
                    <a:pt x="1135" y="13544"/>
                    <a:pt x="1335" y="13710"/>
                    <a:pt x="1568" y="13710"/>
                  </a:cubicBezTo>
                  <a:lnTo>
                    <a:pt x="21349" y="13577"/>
                  </a:lnTo>
                  <a:cubicBezTo>
                    <a:pt x="21583" y="13577"/>
                    <a:pt x="21783" y="13410"/>
                    <a:pt x="21783" y="13177"/>
                  </a:cubicBezTo>
                  <a:lnTo>
                    <a:pt x="23250" y="501"/>
                  </a:lnTo>
                  <a:cubicBezTo>
                    <a:pt x="23284" y="234"/>
                    <a:pt x="23050" y="1"/>
                    <a:pt x="22783"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8" name="Google Shape;2198;p57"/>
            <p:cNvSpPr/>
            <p:nvPr/>
          </p:nvSpPr>
          <p:spPr>
            <a:xfrm>
              <a:off x="5370675" y="4483650"/>
              <a:ext cx="582100" cy="342775"/>
            </a:xfrm>
            <a:custGeom>
              <a:rect b="b" l="l" r="r" t="t"/>
              <a:pathLst>
                <a:path extrusionOk="0" h="13711" w="23284">
                  <a:moveTo>
                    <a:pt x="22783" y="1"/>
                  </a:moveTo>
                  <a:lnTo>
                    <a:pt x="467" y="167"/>
                  </a:lnTo>
                  <a:cubicBezTo>
                    <a:pt x="201" y="167"/>
                    <a:pt x="0" y="401"/>
                    <a:pt x="34" y="668"/>
                  </a:cubicBezTo>
                  <a:lnTo>
                    <a:pt x="1101" y="13310"/>
                  </a:lnTo>
                  <a:cubicBezTo>
                    <a:pt x="1135" y="13544"/>
                    <a:pt x="1335" y="13710"/>
                    <a:pt x="1568" y="13710"/>
                  </a:cubicBezTo>
                  <a:lnTo>
                    <a:pt x="21349" y="13577"/>
                  </a:lnTo>
                  <a:cubicBezTo>
                    <a:pt x="21583" y="13577"/>
                    <a:pt x="21783" y="13410"/>
                    <a:pt x="21783" y="13177"/>
                  </a:cubicBezTo>
                  <a:lnTo>
                    <a:pt x="23250" y="501"/>
                  </a:lnTo>
                  <a:cubicBezTo>
                    <a:pt x="23284" y="234"/>
                    <a:pt x="23050" y="1"/>
                    <a:pt x="22783"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9" name="Google Shape;2199;p57"/>
            <p:cNvSpPr/>
            <p:nvPr/>
          </p:nvSpPr>
          <p:spPr>
            <a:xfrm>
              <a:off x="5557475" y="4503675"/>
              <a:ext cx="516225" cy="296050"/>
            </a:xfrm>
            <a:custGeom>
              <a:rect b="b" l="l" r="r" t="t"/>
              <a:pathLst>
                <a:path extrusionOk="0" h="11842" w="20649">
                  <a:moveTo>
                    <a:pt x="19915" y="0"/>
                  </a:moveTo>
                  <a:lnTo>
                    <a:pt x="15078" y="33"/>
                  </a:lnTo>
                  <a:cubicBezTo>
                    <a:pt x="14911" y="33"/>
                    <a:pt x="14744" y="100"/>
                    <a:pt x="14611" y="234"/>
                  </a:cubicBezTo>
                  <a:lnTo>
                    <a:pt x="12643" y="2202"/>
                  </a:lnTo>
                  <a:cubicBezTo>
                    <a:pt x="12509" y="2335"/>
                    <a:pt x="12309" y="2402"/>
                    <a:pt x="12142" y="2402"/>
                  </a:cubicBezTo>
                  <a:lnTo>
                    <a:pt x="701" y="2402"/>
                  </a:lnTo>
                  <a:cubicBezTo>
                    <a:pt x="334" y="2402"/>
                    <a:pt x="0" y="2735"/>
                    <a:pt x="34" y="3102"/>
                  </a:cubicBezTo>
                  <a:lnTo>
                    <a:pt x="100" y="11141"/>
                  </a:lnTo>
                  <a:cubicBezTo>
                    <a:pt x="100" y="11542"/>
                    <a:pt x="401" y="11842"/>
                    <a:pt x="801" y="11842"/>
                  </a:cubicBezTo>
                  <a:lnTo>
                    <a:pt x="19381" y="11709"/>
                  </a:lnTo>
                  <a:cubicBezTo>
                    <a:pt x="19748" y="11709"/>
                    <a:pt x="20048" y="11408"/>
                    <a:pt x="20048" y="11041"/>
                  </a:cubicBezTo>
                  <a:lnTo>
                    <a:pt x="20615" y="734"/>
                  </a:lnTo>
                  <a:cubicBezTo>
                    <a:pt x="20649" y="300"/>
                    <a:pt x="20315" y="0"/>
                    <a:pt x="19915"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0" name="Google Shape;2200;p57"/>
            <p:cNvSpPr/>
            <p:nvPr/>
          </p:nvSpPr>
          <p:spPr>
            <a:xfrm>
              <a:off x="5557475" y="4529525"/>
              <a:ext cx="509550" cy="306900"/>
            </a:xfrm>
            <a:custGeom>
              <a:rect b="b" l="l" r="r" t="t"/>
              <a:pathLst>
                <a:path extrusionOk="0" h="12276" w="20382">
                  <a:moveTo>
                    <a:pt x="20315" y="0"/>
                  </a:moveTo>
                  <a:lnTo>
                    <a:pt x="0" y="167"/>
                  </a:lnTo>
                  <a:lnTo>
                    <a:pt x="100" y="12276"/>
                  </a:lnTo>
                  <a:lnTo>
                    <a:pt x="20382" y="12142"/>
                  </a:lnTo>
                  <a:lnTo>
                    <a:pt x="20315"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1" name="Google Shape;2201;p57"/>
            <p:cNvSpPr/>
            <p:nvPr/>
          </p:nvSpPr>
          <p:spPr>
            <a:xfrm>
              <a:off x="5524950" y="4543700"/>
              <a:ext cx="582100" cy="342775"/>
            </a:xfrm>
            <a:custGeom>
              <a:rect b="b" l="l" r="r" t="t"/>
              <a:pathLst>
                <a:path extrusionOk="0" h="13711" w="23284">
                  <a:moveTo>
                    <a:pt x="22783" y="0"/>
                  </a:moveTo>
                  <a:lnTo>
                    <a:pt x="467" y="167"/>
                  </a:lnTo>
                  <a:cubicBezTo>
                    <a:pt x="201" y="167"/>
                    <a:pt x="0" y="401"/>
                    <a:pt x="34" y="667"/>
                  </a:cubicBezTo>
                  <a:lnTo>
                    <a:pt x="1101" y="13310"/>
                  </a:lnTo>
                  <a:cubicBezTo>
                    <a:pt x="1135" y="13543"/>
                    <a:pt x="1301" y="13710"/>
                    <a:pt x="1568" y="13710"/>
                  </a:cubicBezTo>
                  <a:lnTo>
                    <a:pt x="21349" y="13577"/>
                  </a:lnTo>
                  <a:cubicBezTo>
                    <a:pt x="21549" y="13577"/>
                    <a:pt x="21749" y="13410"/>
                    <a:pt x="21783" y="13176"/>
                  </a:cubicBezTo>
                  <a:lnTo>
                    <a:pt x="23250" y="534"/>
                  </a:lnTo>
                  <a:cubicBezTo>
                    <a:pt x="23284" y="234"/>
                    <a:pt x="23050" y="0"/>
                    <a:pt x="22783"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2" name="Google Shape;2202;p57"/>
            <p:cNvSpPr/>
            <p:nvPr/>
          </p:nvSpPr>
          <p:spPr>
            <a:xfrm>
              <a:off x="5524950" y="4599575"/>
              <a:ext cx="633800" cy="439500"/>
            </a:xfrm>
            <a:custGeom>
              <a:rect b="b" l="l" r="r" t="t"/>
              <a:pathLst>
                <a:path extrusionOk="0" h="17580" w="25352">
                  <a:moveTo>
                    <a:pt x="15873" y="1866"/>
                  </a:moveTo>
                  <a:cubicBezTo>
                    <a:pt x="17581" y="1866"/>
                    <a:pt x="17581" y="4473"/>
                    <a:pt x="15873" y="4473"/>
                  </a:cubicBezTo>
                  <a:cubicBezTo>
                    <a:pt x="15842" y="4473"/>
                    <a:pt x="15811" y="4472"/>
                    <a:pt x="15778" y="4470"/>
                  </a:cubicBezTo>
                  <a:lnTo>
                    <a:pt x="9574" y="4470"/>
                  </a:lnTo>
                  <a:cubicBezTo>
                    <a:pt x="8873" y="4470"/>
                    <a:pt x="8273" y="3870"/>
                    <a:pt x="8273" y="3169"/>
                  </a:cubicBezTo>
                  <a:cubicBezTo>
                    <a:pt x="8273" y="2469"/>
                    <a:pt x="8873" y="1868"/>
                    <a:pt x="9574" y="1868"/>
                  </a:cubicBezTo>
                  <a:lnTo>
                    <a:pt x="15778" y="1868"/>
                  </a:lnTo>
                  <a:cubicBezTo>
                    <a:pt x="15811" y="1866"/>
                    <a:pt x="15842" y="1866"/>
                    <a:pt x="15873" y="1866"/>
                  </a:cubicBezTo>
                  <a:close/>
                  <a:moveTo>
                    <a:pt x="0" y="0"/>
                  </a:moveTo>
                  <a:lnTo>
                    <a:pt x="0" y="17579"/>
                  </a:lnTo>
                  <a:lnTo>
                    <a:pt x="25352" y="17579"/>
                  </a:lnTo>
                  <a:lnTo>
                    <a:pt x="25352"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3" name="Google Shape;2203;p57"/>
            <p:cNvSpPr/>
            <p:nvPr/>
          </p:nvSpPr>
          <p:spPr>
            <a:xfrm>
              <a:off x="5183875" y="4599575"/>
              <a:ext cx="341100" cy="439500"/>
            </a:xfrm>
            <a:custGeom>
              <a:rect b="b" l="l" r="r" t="t"/>
              <a:pathLst>
                <a:path extrusionOk="0" h="17580" w="13644">
                  <a:moveTo>
                    <a:pt x="0" y="0"/>
                  </a:moveTo>
                  <a:lnTo>
                    <a:pt x="0" y="17579"/>
                  </a:lnTo>
                  <a:lnTo>
                    <a:pt x="13643" y="17579"/>
                  </a:lnTo>
                  <a:lnTo>
                    <a:pt x="13643"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4" name="Google Shape;2204;p57"/>
            <p:cNvSpPr/>
            <p:nvPr/>
          </p:nvSpPr>
          <p:spPr>
            <a:xfrm>
              <a:off x="3742850" y="4707150"/>
              <a:ext cx="430325" cy="332750"/>
            </a:xfrm>
            <a:custGeom>
              <a:rect b="b" l="l" r="r" t="t"/>
              <a:pathLst>
                <a:path extrusionOk="0" h="13310" w="17213">
                  <a:moveTo>
                    <a:pt x="9874" y="0"/>
                  </a:moveTo>
                  <a:lnTo>
                    <a:pt x="8573" y="7639"/>
                  </a:lnTo>
                  <a:cubicBezTo>
                    <a:pt x="8573" y="7639"/>
                    <a:pt x="367" y="8840"/>
                    <a:pt x="0" y="10241"/>
                  </a:cubicBezTo>
                  <a:lnTo>
                    <a:pt x="14677" y="13310"/>
                  </a:lnTo>
                  <a:lnTo>
                    <a:pt x="17213" y="1535"/>
                  </a:lnTo>
                  <a:lnTo>
                    <a:pt x="9874"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5" name="Google Shape;2205;p57"/>
            <p:cNvSpPr/>
            <p:nvPr/>
          </p:nvSpPr>
          <p:spPr>
            <a:xfrm>
              <a:off x="4050575" y="4903825"/>
              <a:ext cx="33375" cy="29125"/>
            </a:xfrm>
            <a:custGeom>
              <a:rect b="b" l="l" r="r" t="t"/>
              <a:pathLst>
                <a:path extrusionOk="0" h="1165" w="1335">
                  <a:moveTo>
                    <a:pt x="661" y="0"/>
                  </a:moveTo>
                  <a:cubicBezTo>
                    <a:pt x="461" y="0"/>
                    <a:pt x="273" y="102"/>
                    <a:pt x="167" y="272"/>
                  </a:cubicBezTo>
                  <a:cubicBezTo>
                    <a:pt x="0" y="606"/>
                    <a:pt x="133" y="973"/>
                    <a:pt x="434" y="1106"/>
                  </a:cubicBezTo>
                  <a:cubicBezTo>
                    <a:pt x="521" y="1145"/>
                    <a:pt x="612" y="1164"/>
                    <a:pt x="699" y="1164"/>
                  </a:cubicBezTo>
                  <a:cubicBezTo>
                    <a:pt x="912" y="1164"/>
                    <a:pt x="1106" y="1052"/>
                    <a:pt x="1201" y="840"/>
                  </a:cubicBezTo>
                  <a:cubicBezTo>
                    <a:pt x="1334" y="539"/>
                    <a:pt x="1201" y="239"/>
                    <a:pt x="934" y="72"/>
                  </a:cubicBezTo>
                  <a:lnTo>
                    <a:pt x="934" y="72"/>
                  </a:lnTo>
                  <a:lnTo>
                    <a:pt x="1001" y="106"/>
                  </a:lnTo>
                  <a:cubicBezTo>
                    <a:pt x="892" y="33"/>
                    <a:pt x="774" y="0"/>
                    <a:pt x="66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6" name="Google Shape;2206;p57"/>
            <p:cNvSpPr/>
            <p:nvPr/>
          </p:nvSpPr>
          <p:spPr>
            <a:xfrm>
              <a:off x="3742000" y="4947325"/>
              <a:ext cx="372800" cy="92575"/>
            </a:xfrm>
            <a:custGeom>
              <a:rect b="b" l="l" r="r" t="t"/>
              <a:pathLst>
                <a:path extrusionOk="0" h="3703" w="14912">
                  <a:moveTo>
                    <a:pt x="735" y="0"/>
                  </a:moveTo>
                  <a:cubicBezTo>
                    <a:pt x="735" y="0"/>
                    <a:pt x="34" y="167"/>
                    <a:pt x="1" y="634"/>
                  </a:cubicBezTo>
                  <a:lnTo>
                    <a:pt x="14711" y="3703"/>
                  </a:lnTo>
                  <a:lnTo>
                    <a:pt x="14912" y="2502"/>
                  </a:lnTo>
                  <a:lnTo>
                    <a:pt x="7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7" name="Google Shape;2207;p57"/>
            <p:cNvSpPr/>
            <p:nvPr/>
          </p:nvSpPr>
          <p:spPr>
            <a:xfrm>
              <a:off x="3951325" y="4893925"/>
              <a:ext cx="30875" cy="28450"/>
            </a:xfrm>
            <a:custGeom>
              <a:rect b="b" l="l" r="r" t="t"/>
              <a:pathLst>
                <a:path extrusionOk="0" h="1138" w="1235">
                  <a:moveTo>
                    <a:pt x="104" y="1"/>
                  </a:moveTo>
                  <a:cubicBezTo>
                    <a:pt x="39" y="1"/>
                    <a:pt x="1" y="15"/>
                    <a:pt x="1" y="35"/>
                  </a:cubicBezTo>
                  <a:cubicBezTo>
                    <a:pt x="1" y="101"/>
                    <a:pt x="334" y="201"/>
                    <a:pt x="634" y="502"/>
                  </a:cubicBezTo>
                  <a:cubicBezTo>
                    <a:pt x="954" y="789"/>
                    <a:pt x="1059" y="1138"/>
                    <a:pt x="1126" y="1138"/>
                  </a:cubicBezTo>
                  <a:cubicBezTo>
                    <a:pt x="1129" y="1138"/>
                    <a:pt x="1132" y="1137"/>
                    <a:pt x="1135" y="1135"/>
                  </a:cubicBezTo>
                  <a:cubicBezTo>
                    <a:pt x="1235" y="1135"/>
                    <a:pt x="1201" y="702"/>
                    <a:pt x="834" y="335"/>
                  </a:cubicBezTo>
                  <a:cubicBezTo>
                    <a:pt x="554" y="78"/>
                    <a:pt x="257" y="1"/>
                    <a:pt x="10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8" name="Google Shape;2208;p57"/>
            <p:cNvSpPr/>
            <p:nvPr/>
          </p:nvSpPr>
          <p:spPr>
            <a:xfrm>
              <a:off x="3908800" y="4901825"/>
              <a:ext cx="22300" cy="33050"/>
            </a:xfrm>
            <a:custGeom>
              <a:rect b="b" l="l" r="r" t="t"/>
              <a:pathLst>
                <a:path extrusionOk="0" h="1322" w="892">
                  <a:moveTo>
                    <a:pt x="71" y="0"/>
                  </a:moveTo>
                  <a:cubicBezTo>
                    <a:pt x="47" y="0"/>
                    <a:pt x="34" y="7"/>
                    <a:pt x="34" y="19"/>
                  </a:cubicBezTo>
                  <a:cubicBezTo>
                    <a:pt x="0" y="86"/>
                    <a:pt x="301" y="286"/>
                    <a:pt x="434" y="619"/>
                  </a:cubicBezTo>
                  <a:cubicBezTo>
                    <a:pt x="601" y="986"/>
                    <a:pt x="634" y="1320"/>
                    <a:pt x="701" y="1320"/>
                  </a:cubicBezTo>
                  <a:cubicBezTo>
                    <a:pt x="703" y="1321"/>
                    <a:pt x="706" y="1322"/>
                    <a:pt x="709" y="1322"/>
                  </a:cubicBezTo>
                  <a:cubicBezTo>
                    <a:pt x="777" y="1322"/>
                    <a:pt x="892" y="935"/>
                    <a:pt x="667" y="486"/>
                  </a:cubicBezTo>
                  <a:cubicBezTo>
                    <a:pt x="477" y="132"/>
                    <a:pt x="175" y="0"/>
                    <a:pt x="7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9" name="Google Shape;2209;p57"/>
            <p:cNvSpPr/>
            <p:nvPr/>
          </p:nvSpPr>
          <p:spPr>
            <a:xfrm>
              <a:off x="3869600" y="4910350"/>
              <a:ext cx="14075" cy="33725"/>
            </a:xfrm>
            <a:custGeom>
              <a:rect b="b" l="l" r="r" t="t"/>
              <a:pathLst>
                <a:path extrusionOk="0" h="1349" w="563">
                  <a:moveTo>
                    <a:pt x="46" y="0"/>
                  </a:moveTo>
                  <a:cubicBezTo>
                    <a:pt x="38" y="0"/>
                    <a:pt x="34" y="4"/>
                    <a:pt x="34" y="11"/>
                  </a:cubicBezTo>
                  <a:cubicBezTo>
                    <a:pt x="1" y="45"/>
                    <a:pt x="134" y="312"/>
                    <a:pt x="234" y="645"/>
                  </a:cubicBezTo>
                  <a:cubicBezTo>
                    <a:pt x="301" y="1012"/>
                    <a:pt x="267" y="1312"/>
                    <a:pt x="334" y="1346"/>
                  </a:cubicBezTo>
                  <a:cubicBezTo>
                    <a:pt x="337" y="1347"/>
                    <a:pt x="340" y="1348"/>
                    <a:pt x="344" y="1348"/>
                  </a:cubicBezTo>
                  <a:cubicBezTo>
                    <a:pt x="416" y="1348"/>
                    <a:pt x="563" y="1025"/>
                    <a:pt x="468" y="612"/>
                  </a:cubicBezTo>
                  <a:cubicBezTo>
                    <a:pt x="379" y="227"/>
                    <a:pt x="106" y="0"/>
                    <a:pt x="4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0" name="Google Shape;2210;p57"/>
            <p:cNvSpPr/>
            <p:nvPr/>
          </p:nvSpPr>
          <p:spPr>
            <a:xfrm>
              <a:off x="3963225" y="4848500"/>
              <a:ext cx="39000" cy="14100"/>
            </a:xfrm>
            <a:custGeom>
              <a:rect b="b" l="l" r="r" t="t"/>
              <a:pathLst>
                <a:path extrusionOk="0" h="564" w="1560">
                  <a:moveTo>
                    <a:pt x="486" y="0"/>
                  </a:moveTo>
                  <a:cubicBezTo>
                    <a:pt x="189" y="0"/>
                    <a:pt x="1" y="102"/>
                    <a:pt x="25" y="150"/>
                  </a:cubicBezTo>
                  <a:cubicBezTo>
                    <a:pt x="25" y="217"/>
                    <a:pt x="392" y="184"/>
                    <a:pt x="792" y="284"/>
                  </a:cubicBezTo>
                  <a:cubicBezTo>
                    <a:pt x="1138" y="399"/>
                    <a:pt x="1409" y="564"/>
                    <a:pt x="1498" y="564"/>
                  </a:cubicBezTo>
                  <a:cubicBezTo>
                    <a:pt x="1512" y="564"/>
                    <a:pt x="1521" y="560"/>
                    <a:pt x="1526" y="551"/>
                  </a:cubicBezTo>
                  <a:cubicBezTo>
                    <a:pt x="1559" y="484"/>
                    <a:pt x="1326" y="184"/>
                    <a:pt x="859" y="50"/>
                  </a:cubicBezTo>
                  <a:cubicBezTo>
                    <a:pt x="723" y="14"/>
                    <a:pt x="597" y="0"/>
                    <a:pt x="48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1" name="Google Shape;2211;p57"/>
            <p:cNvSpPr/>
            <p:nvPr/>
          </p:nvSpPr>
          <p:spPr>
            <a:xfrm>
              <a:off x="3977175" y="4744675"/>
              <a:ext cx="187650" cy="70900"/>
            </a:xfrm>
            <a:custGeom>
              <a:rect b="b" l="l" r="r" t="t"/>
              <a:pathLst>
                <a:path extrusionOk="0" h="2836" w="7506">
                  <a:moveTo>
                    <a:pt x="234" y="0"/>
                  </a:moveTo>
                  <a:lnTo>
                    <a:pt x="1" y="1368"/>
                  </a:lnTo>
                  <a:lnTo>
                    <a:pt x="7239" y="2836"/>
                  </a:lnTo>
                  <a:lnTo>
                    <a:pt x="7506" y="1602"/>
                  </a:lnTo>
                  <a:lnTo>
                    <a:pt x="23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2" name="Google Shape;2212;p57"/>
            <p:cNvSpPr/>
            <p:nvPr/>
          </p:nvSpPr>
          <p:spPr>
            <a:xfrm>
              <a:off x="3971350" y="4793050"/>
              <a:ext cx="61725" cy="24425"/>
            </a:xfrm>
            <a:custGeom>
              <a:rect b="b" l="l" r="r" t="t"/>
              <a:pathLst>
                <a:path extrusionOk="0" h="977" w="2469">
                  <a:moveTo>
                    <a:pt x="1835" y="267"/>
                  </a:moveTo>
                  <a:cubicBezTo>
                    <a:pt x="2002" y="267"/>
                    <a:pt x="2135" y="300"/>
                    <a:pt x="2168" y="367"/>
                  </a:cubicBezTo>
                  <a:cubicBezTo>
                    <a:pt x="2202" y="434"/>
                    <a:pt x="2168" y="400"/>
                    <a:pt x="2135" y="434"/>
                  </a:cubicBezTo>
                  <a:cubicBezTo>
                    <a:pt x="2068" y="467"/>
                    <a:pt x="2002" y="500"/>
                    <a:pt x="1935" y="534"/>
                  </a:cubicBezTo>
                  <a:cubicBezTo>
                    <a:pt x="1801" y="601"/>
                    <a:pt x="1668" y="634"/>
                    <a:pt x="1535" y="667"/>
                  </a:cubicBezTo>
                  <a:cubicBezTo>
                    <a:pt x="1268" y="734"/>
                    <a:pt x="1001" y="767"/>
                    <a:pt x="734" y="801"/>
                  </a:cubicBezTo>
                  <a:cubicBezTo>
                    <a:pt x="551" y="801"/>
                    <a:pt x="347" y="801"/>
                    <a:pt x="155" y="817"/>
                  </a:cubicBezTo>
                  <a:lnTo>
                    <a:pt x="155" y="817"/>
                  </a:lnTo>
                  <a:cubicBezTo>
                    <a:pt x="269" y="749"/>
                    <a:pt x="441" y="647"/>
                    <a:pt x="667" y="534"/>
                  </a:cubicBezTo>
                  <a:cubicBezTo>
                    <a:pt x="901" y="434"/>
                    <a:pt x="1134" y="334"/>
                    <a:pt x="1401" y="300"/>
                  </a:cubicBezTo>
                  <a:cubicBezTo>
                    <a:pt x="1535" y="267"/>
                    <a:pt x="1701" y="267"/>
                    <a:pt x="1835" y="267"/>
                  </a:cubicBezTo>
                  <a:close/>
                  <a:moveTo>
                    <a:pt x="1835" y="0"/>
                  </a:moveTo>
                  <a:cubicBezTo>
                    <a:pt x="1668" y="33"/>
                    <a:pt x="1501" y="33"/>
                    <a:pt x="1334" y="67"/>
                  </a:cubicBezTo>
                  <a:cubicBezTo>
                    <a:pt x="1068" y="134"/>
                    <a:pt x="801" y="234"/>
                    <a:pt x="567" y="367"/>
                  </a:cubicBezTo>
                  <a:cubicBezTo>
                    <a:pt x="280" y="559"/>
                    <a:pt x="113" y="733"/>
                    <a:pt x="41" y="829"/>
                  </a:cubicBezTo>
                  <a:lnTo>
                    <a:pt x="41" y="829"/>
                  </a:lnTo>
                  <a:cubicBezTo>
                    <a:pt x="28" y="830"/>
                    <a:pt x="14" y="832"/>
                    <a:pt x="0" y="834"/>
                  </a:cubicBezTo>
                  <a:cubicBezTo>
                    <a:pt x="10" y="838"/>
                    <a:pt x="19" y="842"/>
                    <a:pt x="29" y="846"/>
                  </a:cubicBezTo>
                  <a:lnTo>
                    <a:pt x="29" y="846"/>
                  </a:lnTo>
                  <a:cubicBezTo>
                    <a:pt x="9" y="874"/>
                    <a:pt x="0" y="893"/>
                    <a:pt x="0" y="901"/>
                  </a:cubicBezTo>
                  <a:cubicBezTo>
                    <a:pt x="9" y="901"/>
                    <a:pt x="34" y="888"/>
                    <a:pt x="74" y="865"/>
                  </a:cubicBezTo>
                  <a:lnTo>
                    <a:pt x="74" y="865"/>
                  </a:lnTo>
                  <a:cubicBezTo>
                    <a:pt x="242" y="931"/>
                    <a:pt x="411" y="976"/>
                    <a:pt x="595" y="976"/>
                  </a:cubicBezTo>
                  <a:cubicBezTo>
                    <a:pt x="640" y="976"/>
                    <a:pt x="687" y="973"/>
                    <a:pt x="734" y="967"/>
                  </a:cubicBezTo>
                  <a:cubicBezTo>
                    <a:pt x="1001" y="967"/>
                    <a:pt x="1301" y="967"/>
                    <a:pt x="1568" y="901"/>
                  </a:cubicBezTo>
                  <a:cubicBezTo>
                    <a:pt x="1735" y="867"/>
                    <a:pt x="1868" y="834"/>
                    <a:pt x="2035" y="767"/>
                  </a:cubicBezTo>
                  <a:cubicBezTo>
                    <a:pt x="2135" y="734"/>
                    <a:pt x="2202" y="701"/>
                    <a:pt x="2268" y="634"/>
                  </a:cubicBezTo>
                  <a:cubicBezTo>
                    <a:pt x="2402" y="567"/>
                    <a:pt x="2469" y="400"/>
                    <a:pt x="2402" y="267"/>
                  </a:cubicBezTo>
                  <a:cubicBezTo>
                    <a:pt x="2335" y="134"/>
                    <a:pt x="2235" y="67"/>
                    <a:pt x="2102" y="33"/>
                  </a:cubicBezTo>
                  <a:cubicBezTo>
                    <a:pt x="2035" y="0"/>
                    <a:pt x="1935" y="0"/>
                    <a:pt x="18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3" name="Google Shape;2213;p57"/>
            <p:cNvSpPr/>
            <p:nvPr/>
          </p:nvSpPr>
          <p:spPr>
            <a:xfrm>
              <a:off x="3956325" y="4755200"/>
              <a:ext cx="28375" cy="61225"/>
            </a:xfrm>
            <a:custGeom>
              <a:rect b="b" l="l" r="r" t="t"/>
              <a:pathLst>
                <a:path extrusionOk="0" h="2449" w="1135">
                  <a:moveTo>
                    <a:pt x="508" y="1"/>
                  </a:moveTo>
                  <a:cubicBezTo>
                    <a:pt x="408" y="1"/>
                    <a:pt x="319" y="45"/>
                    <a:pt x="268" y="146"/>
                  </a:cubicBezTo>
                  <a:cubicBezTo>
                    <a:pt x="201" y="213"/>
                    <a:pt x="167" y="313"/>
                    <a:pt x="134" y="380"/>
                  </a:cubicBezTo>
                  <a:cubicBezTo>
                    <a:pt x="67" y="547"/>
                    <a:pt x="34" y="714"/>
                    <a:pt x="34" y="880"/>
                  </a:cubicBezTo>
                  <a:cubicBezTo>
                    <a:pt x="1" y="1181"/>
                    <a:pt x="67" y="1447"/>
                    <a:pt x="167" y="1714"/>
                  </a:cubicBezTo>
                  <a:cubicBezTo>
                    <a:pt x="379" y="2137"/>
                    <a:pt x="617" y="2286"/>
                    <a:pt x="661" y="2286"/>
                  </a:cubicBezTo>
                  <a:cubicBezTo>
                    <a:pt x="665" y="2286"/>
                    <a:pt x="668" y="2284"/>
                    <a:pt x="668" y="2281"/>
                  </a:cubicBezTo>
                  <a:cubicBezTo>
                    <a:pt x="701" y="2281"/>
                    <a:pt x="501" y="2081"/>
                    <a:pt x="334" y="1648"/>
                  </a:cubicBezTo>
                  <a:cubicBezTo>
                    <a:pt x="268" y="1414"/>
                    <a:pt x="234" y="1181"/>
                    <a:pt x="268" y="914"/>
                  </a:cubicBezTo>
                  <a:cubicBezTo>
                    <a:pt x="268" y="780"/>
                    <a:pt x="301" y="613"/>
                    <a:pt x="368" y="513"/>
                  </a:cubicBezTo>
                  <a:cubicBezTo>
                    <a:pt x="434" y="347"/>
                    <a:pt x="501" y="247"/>
                    <a:pt x="568" y="247"/>
                  </a:cubicBezTo>
                  <a:cubicBezTo>
                    <a:pt x="601" y="280"/>
                    <a:pt x="735" y="413"/>
                    <a:pt x="768" y="547"/>
                  </a:cubicBezTo>
                  <a:cubicBezTo>
                    <a:pt x="801" y="714"/>
                    <a:pt x="835" y="847"/>
                    <a:pt x="868" y="980"/>
                  </a:cubicBezTo>
                  <a:cubicBezTo>
                    <a:pt x="901" y="1247"/>
                    <a:pt x="901" y="1514"/>
                    <a:pt x="868" y="1748"/>
                  </a:cubicBezTo>
                  <a:cubicBezTo>
                    <a:pt x="768" y="2181"/>
                    <a:pt x="634" y="2448"/>
                    <a:pt x="701" y="2448"/>
                  </a:cubicBezTo>
                  <a:cubicBezTo>
                    <a:pt x="868" y="2281"/>
                    <a:pt x="968" y="2048"/>
                    <a:pt x="1035" y="1781"/>
                  </a:cubicBezTo>
                  <a:cubicBezTo>
                    <a:pt x="1101" y="1514"/>
                    <a:pt x="1135" y="1247"/>
                    <a:pt x="1101" y="947"/>
                  </a:cubicBezTo>
                  <a:cubicBezTo>
                    <a:pt x="1068" y="780"/>
                    <a:pt x="1035" y="613"/>
                    <a:pt x="1001" y="480"/>
                  </a:cubicBezTo>
                  <a:cubicBezTo>
                    <a:pt x="968" y="247"/>
                    <a:pt x="801" y="80"/>
                    <a:pt x="601" y="13"/>
                  </a:cubicBezTo>
                  <a:cubicBezTo>
                    <a:pt x="570" y="5"/>
                    <a:pt x="538" y="1"/>
                    <a:pt x="50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4" name="Google Shape;2214;p57"/>
            <p:cNvSpPr/>
            <p:nvPr/>
          </p:nvSpPr>
          <p:spPr>
            <a:xfrm>
              <a:off x="5018750" y="4602075"/>
              <a:ext cx="316925" cy="430325"/>
            </a:xfrm>
            <a:custGeom>
              <a:rect b="b" l="l" r="r" t="t"/>
              <a:pathLst>
                <a:path extrusionOk="0" h="17213" w="12677">
                  <a:moveTo>
                    <a:pt x="5405" y="0"/>
                  </a:moveTo>
                  <a:lnTo>
                    <a:pt x="1" y="4037"/>
                  </a:lnTo>
                  <a:lnTo>
                    <a:pt x="5004" y="9540"/>
                  </a:lnTo>
                  <a:lnTo>
                    <a:pt x="4804" y="15111"/>
                  </a:lnTo>
                  <a:cubicBezTo>
                    <a:pt x="2035" y="15845"/>
                    <a:pt x="1602" y="17213"/>
                    <a:pt x="1602" y="17213"/>
                  </a:cubicBezTo>
                  <a:lnTo>
                    <a:pt x="7406" y="17213"/>
                  </a:lnTo>
                  <a:lnTo>
                    <a:pt x="12676" y="7072"/>
                  </a:lnTo>
                  <a:lnTo>
                    <a:pt x="8740" y="4370"/>
                  </a:lnTo>
                  <a:lnTo>
                    <a:pt x="5571" y="234"/>
                  </a:lnTo>
                  <a:lnTo>
                    <a:pt x="5405"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5" name="Google Shape;2215;p57"/>
            <p:cNvSpPr/>
            <p:nvPr/>
          </p:nvSpPr>
          <p:spPr>
            <a:xfrm>
              <a:off x="5058775" y="4764675"/>
              <a:ext cx="276900" cy="267725"/>
            </a:xfrm>
            <a:custGeom>
              <a:rect b="b" l="l" r="r" t="t"/>
              <a:pathLst>
                <a:path extrusionOk="0" h="10709" w="11076">
                  <a:moveTo>
                    <a:pt x="10241" y="1"/>
                  </a:moveTo>
                  <a:lnTo>
                    <a:pt x="5371" y="9574"/>
                  </a:lnTo>
                  <a:lnTo>
                    <a:pt x="668" y="9841"/>
                  </a:lnTo>
                  <a:lnTo>
                    <a:pt x="1" y="10709"/>
                  </a:lnTo>
                  <a:lnTo>
                    <a:pt x="5805" y="10709"/>
                  </a:lnTo>
                  <a:lnTo>
                    <a:pt x="11075" y="568"/>
                  </a:lnTo>
                  <a:lnTo>
                    <a:pt x="10241"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6" name="Google Shape;2216;p57"/>
            <p:cNvSpPr/>
            <p:nvPr/>
          </p:nvSpPr>
          <p:spPr>
            <a:xfrm>
              <a:off x="5138850" y="4906450"/>
              <a:ext cx="44225" cy="10375"/>
            </a:xfrm>
            <a:custGeom>
              <a:rect b="b" l="l" r="r" t="t"/>
              <a:pathLst>
                <a:path extrusionOk="0" h="415" w="1769">
                  <a:moveTo>
                    <a:pt x="901" y="1"/>
                  </a:moveTo>
                  <a:cubicBezTo>
                    <a:pt x="334" y="1"/>
                    <a:pt x="0" y="334"/>
                    <a:pt x="67" y="368"/>
                  </a:cubicBezTo>
                  <a:cubicBezTo>
                    <a:pt x="72" y="377"/>
                    <a:pt x="83" y="381"/>
                    <a:pt x="100" y="381"/>
                  </a:cubicBezTo>
                  <a:cubicBezTo>
                    <a:pt x="190" y="381"/>
                    <a:pt x="448" y="264"/>
                    <a:pt x="794" y="264"/>
                  </a:cubicBezTo>
                  <a:cubicBezTo>
                    <a:pt x="829" y="264"/>
                    <a:pt x="864" y="265"/>
                    <a:pt x="901" y="268"/>
                  </a:cubicBezTo>
                  <a:cubicBezTo>
                    <a:pt x="1272" y="268"/>
                    <a:pt x="1571" y="415"/>
                    <a:pt x="1690" y="415"/>
                  </a:cubicBezTo>
                  <a:cubicBezTo>
                    <a:pt x="1710" y="415"/>
                    <a:pt x="1725" y="410"/>
                    <a:pt x="1735" y="401"/>
                  </a:cubicBezTo>
                  <a:cubicBezTo>
                    <a:pt x="1768" y="334"/>
                    <a:pt x="1434" y="1"/>
                    <a:pt x="9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7" name="Google Shape;2217;p57"/>
            <p:cNvSpPr/>
            <p:nvPr/>
          </p:nvSpPr>
          <p:spPr>
            <a:xfrm>
              <a:off x="5142175" y="4865000"/>
              <a:ext cx="42550" cy="16525"/>
            </a:xfrm>
            <a:custGeom>
              <a:rect b="b" l="l" r="r" t="t"/>
              <a:pathLst>
                <a:path extrusionOk="0" h="661" w="1702">
                  <a:moveTo>
                    <a:pt x="956" y="0"/>
                  </a:moveTo>
                  <a:cubicBezTo>
                    <a:pt x="646" y="0"/>
                    <a:pt x="349" y="133"/>
                    <a:pt x="134" y="391"/>
                  </a:cubicBezTo>
                  <a:cubicBezTo>
                    <a:pt x="1" y="525"/>
                    <a:pt x="1" y="625"/>
                    <a:pt x="34" y="658"/>
                  </a:cubicBezTo>
                  <a:cubicBezTo>
                    <a:pt x="35" y="660"/>
                    <a:pt x="38" y="660"/>
                    <a:pt x="40" y="660"/>
                  </a:cubicBezTo>
                  <a:cubicBezTo>
                    <a:pt x="93" y="660"/>
                    <a:pt x="356" y="353"/>
                    <a:pt x="801" y="258"/>
                  </a:cubicBezTo>
                  <a:cubicBezTo>
                    <a:pt x="886" y="240"/>
                    <a:pt x="967" y="232"/>
                    <a:pt x="1044" y="232"/>
                  </a:cubicBezTo>
                  <a:cubicBezTo>
                    <a:pt x="1336" y="232"/>
                    <a:pt x="1560" y="337"/>
                    <a:pt x="1640" y="337"/>
                  </a:cubicBezTo>
                  <a:cubicBezTo>
                    <a:pt x="1654" y="337"/>
                    <a:pt x="1664" y="333"/>
                    <a:pt x="1668" y="324"/>
                  </a:cubicBezTo>
                  <a:cubicBezTo>
                    <a:pt x="1702" y="258"/>
                    <a:pt x="1635" y="191"/>
                    <a:pt x="1468" y="124"/>
                  </a:cubicBezTo>
                  <a:cubicBezTo>
                    <a:pt x="1302" y="41"/>
                    <a:pt x="1127" y="0"/>
                    <a:pt x="95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8" name="Google Shape;2218;p57"/>
            <p:cNvSpPr/>
            <p:nvPr/>
          </p:nvSpPr>
          <p:spPr>
            <a:xfrm>
              <a:off x="5141350" y="4818600"/>
              <a:ext cx="37550" cy="18725"/>
            </a:xfrm>
            <a:custGeom>
              <a:rect b="b" l="l" r="r" t="t"/>
              <a:pathLst>
                <a:path extrusionOk="0" h="749" w="1502">
                  <a:moveTo>
                    <a:pt x="951" y="0"/>
                  </a:moveTo>
                  <a:cubicBezTo>
                    <a:pt x="598" y="0"/>
                    <a:pt x="273" y="170"/>
                    <a:pt x="67" y="479"/>
                  </a:cubicBezTo>
                  <a:cubicBezTo>
                    <a:pt x="0" y="613"/>
                    <a:pt x="0" y="713"/>
                    <a:pt x="0" y="746"/>
                  </a:cubicBezTo>
                  <a:cubicBezTo>
                    <a:pt x="3" y="748"/>
                    <a:pt x="7" y="748"/>
                    <a:pt x="11" y="748"/>
                  </a:cubicBezTo>
                  <a:cubicBezTo>
                    <a:pt x="86" y="748"/>
                    <a:pt x="286" y="438"/>
                    <a:pt x="667" y="279"/>
                  </a:cubicBezTo>
                  <a:cubicBezTo>
                    <a:pt x="815" y="230"/>
                    <a:pt x="959" y="217"/>
                    <a:pt x="1082" y="217"/>
                  </a:cubicBezTo>
                  <a:cubicBezTo>
                    <a:pt x="1217" y="217"/>
                    <a:pt x="1329" y="232"/>
                    <a:pt x="1397" y="232"/>
                  </a:cubicBezTo>
                  <a:cubicBezTo>
                    <a:pt x="1436" y="232"/>
                    <a:pt x="1460" y="227"/>
                    <a:pt x="1468" y="212"/>
                  </a:cubicBezTo>
                  <a:cubicBezTo>
                    <a:pt x="1501" y="146"/>
                    <a:pt x="1401" y="112"/>
                    <a:pt x="1268" y="46"/>
                  </a:cubicBezTo>
                  <a:cubicBezTo>
                    <a:pt x="1161" y="15"/>
                    <a:pt x="1055" y="0"/>
                    <a:pt x="95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9" name="Google Shape;2219;p57"/>
            <p:cNvSpPr/>
            <p:nvPr/>
          </p:nvSpPr>
          <p:spPr>
            <a:xfrm>
              <a:off x="5101325" y="4778750"/>
              <a:ext cx="34200" cy="24325"/>
            </a:xfrm>
            <a:custGeom>
              <a:rect b="b" l="l" r="r" t="t"/>
              <a:pathLst>
                <a:path extrusionOk="0" h="973" w="1368">
                  <a:moveTo>
                    <a:pt x="1131" y="1"/>
                  </a:moveTo>
                  <a:cubicBezTo>
                    <a:pt x="971" y="1"/>
                    <a:pt x="745" y="48"/>
                    <a:pt x="500" y="205"/>
                  </a:cubicBezTo>
                  <a:cubicBezTo>
                    <a:pt x="67" y="505"/>
                    <a:pt x="0" y="939"/>
                    <a:pt x="67" y="972"/>
                  </a:cubicBezTo>
                  <a:cubicBezTo>
                    <a:pt x="133" y="972"/>
                    <a:pt x="300" y="639"/>
                    <a:pt x="667" y="405"/>
                  </a:cubicBezTo>
                  <a:cubicBezTo>
                    <a:pt x="1001" y="172"/>
                    <a:pt x="1368" y="138"/>
                    <a:pt x="1368" y="72"/>
                  </a:cubicBezTo>
                  <a:cubicBezTo>
                    <a:pt x="1368" y="40"/>
                    <a:pt x="1277" y="1"/>
                    <a:pt x="113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0" name="Google Shape;2220;p57"/>
            <p:cNvSpPr/>
            <p:nvPr/>
          </p:nvSpPr>
          <p:spPr>
            <a:xfrm>
              <a:off x="5074625" y="4714650"/>
              <a:ext cx="41725" cy="58400"/>
            </a:xfrm>
            <a:custGeom>
              <a:rect b="b" l="l" r="r" t="t"/>
              <a:pathLst>
                <a:path extrusionOk="0" h="2336" w="1669">
                  <a:moveTo>
                    <a:pt x="1235" y="1"/>
                  </a:moveTo>
                  <a:cubicBezTo>
                    <a:pt x="1035" y="34"/>
                    <a:pt x="868" y="134"/>
                    <a:pt x="701" y="301"/>
                  </a:cubicBezTo>
                  <a:cubicBezTo>
                    <a:pt x="568" y="401"/>
                    <a:pt x="434" y="568"/>
                    <a:pt x="334" y="701"/>
                  </a:cubicBezTo>
                  <a:cubicBezTo>
                    <a:pt x="201" y="968"/>
                    <a:pt x="101" y="1235"/>
                    <a:pt x="34" y="1535"/>
                  </a:cubicBezTo>
                  <a:cubicBezTo>
                    <a:pt x="1" y="1802"/>
                    <a:pt x="34" y="2102"/>
                    <a:pt x="167" y="2336"/>
                  </a:cubicBezTo>
                  <a:cubicBezTo>
                    <a:pt x="167" y="2069"/>
                    <a:pt x="201" y="1835"/>
                    <a:pt x="234" y="1568"/>
                  </a:cubicBezTo>
                  <a:cubicBezTo>
                    <a:pt x="301" y="1135"/>
                    <a:pt x="534" y="768"/>
                    <a:pt x="868" y="501"/>
                  </a:cubicBezTo>
                  <a:cubicBezTo>
                    <a:pt x="968" y="367"/>
                    <a:pt x="1135" y="301"/>
                    <a:pt x="1268" y="267"/>
                  </a:cubicBezTo>
                  <a:cubicBezTo>
                    <a:pt x="1335" y="267"/>
                    <a:pt x="1368" y="267"/>
                    <a:pt x="1402" y="334"/>
                  </a:cubicBezTo>
                  <a:cubicBezTo>
                    <a:pt x="1402" y="367"/>
                    <a:pt x="1402" y="434"/>
                    <a:pt x="1402" y="501"/>
                  </a:cubicBezTo>
                  <a:cubicBezTo>
                    <a:pt x="1335" y="634"/>
                    <a:pt x="1268" y="768"/>
                    <a:pt x="1168" y="901"/>
                  </a:cubicBezTo>
                  <a:lnTo>
                    <a:pt x="734" y="1635"/>
                  </a:lnTo>
                  <a:cubicBezTo>
                    <a:pt x="568" y="1835"/>
                    <a:pt x="434" y="2069"/>
                    <a:pt x="368" y="2336"/>
                  </a:cubicBezTo>
                  <a:cubicBezTo>
                    <a:pt x="568" y="2135"/>
                    <a:pt x="734" y="1935"/>
                    <a:pt x="868" y="1702"/>
                  </a:cubicBezTo>
                  <a:lnTo>
                    <a:pt x="1368" y="1001"/>
                  </a:lnTo>
                  <a:cubicBezTo>
                    <a:pt x="1468" y="868"/>
                    <a:pt x="1568" y="701"/>
                    <a:pt x="1635" y="534"/>
                  </a:cubicBezTo>
                  <a:cubicBezTo>
                    <a:pt x="1668" y="434"/>
                    <a:pt x="1668" y="301"/>
                    <a:pt x="1602" y="201"/>
                  </a:cubicBezTo>
                  <a:cubicBezTo>
                    <a:pt x="1535" y="67"/>
                    <a:pt x="1402" y="1"/>
                    <a:pt x="12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1" name="Google Shape;2221;p57"/>
            <p:cNvSpPr/>
            <p:nvPr/>
          </p:nvSpPr>
          <p:spPr>
            <a:xfrm>
              <a:off x="5025425" y="4749000"/>
              <a:ext cx="54225" cy="30375"/>
            </a:xfrm>
            <a:custGeom>
              <a:rect b="b" l="l" r="r" t="t"/>
              <a:pathLst>
                <a:path extrusionOk="0" h="1215" w="2169">
                  <a:moveTo>
                    <a:pt x="807" y="247"/>
                  </a:moveTo>
                  <a:cubicBezTo>
                    <a:pt x="913" y="247"/>
                    <a:pt x="1007" y="271"/>
                    <a:pt x="1101" y="294"/>
                  </a:cubicBezTo>
                  <a:cubicBezTo>
                    <a:pt x="1335" y="328"/>
                    <a:pt x="1535" y="428"/>
                    <a:pt x="1735" y="595"/>
                  </a:cubicBezTo>
                  <a:cubicBezTo>
                    <a:pt x="1923" y="806"/>
                    <a:pt x="2029" y="1002"/>
                    <a:pt x="2086" y="1087"/>
                  </a:cubicBezTo>
                  <a:lnTo>
                    <a:pt x="2086" y="1087"/>
                  </a:lnTo>
                  <a:cubicBezTo>
                    <a:pt x="1978" y="1069"/>
                    <a:pt x="1770" y="1062"/>
                    <a:pt x="1502" y="995"/>
                  </a:cubicBezTo>
                  <a:cubicBezTo>
                    <a:pt x="1235" y="962"/>
                    <a:pt x="1035" y="861"/>
                    <a:pt x="801" y="761"/>
                  </a:cubicBezTo>
                  <a:cubicBezTo>
                    <a:pt x="668" y="695"/>
                    <a:pt x="568" y="628"/>
                    <a:pt x="468" y="528"/>
                  </a:cubicBezTo>
                  <a:cubicBezTo>
                    <a:pt x="401" y="495"/>
                    <a:pt x="334" y="461"/>
                    <a:pt x="301" y="394"/>
                  </a:cubicBezTo>
                  <a:cubicBezTo>
                    <a:pt x="267" y="361"/>
                    <a:pt x="267" y="361"/>
                    <a:pt x="301" y="361"/>
                  </a:cubicBezTo>
                  <a:cubicBezTo>
                    <a:pt x="367" y="328"/>
                    <a:pt x="401" y="294"/>
                    <a:pt x="468" y="294"/>
                  </a:cubicBezTo>
                  <a:cubicBezTo>
                    <a:pt x="534" y="261"/>
                    <a:pt x="601" y="261"/>
                    <a:pt x="668" y="261"/>
                  </a:cubicBezTo>
                  <a:cubicBezTo>
                    <a:pt x="717" y="251"/>
                    <a:pt x="763" y="247"/>
                    <a:pt x="807" y="247"/>
                  </a:cubicBezTo>
                  <a:close/>
                  <a:moveTo>
                    <a:pt x="748" y="1"/>
                  </a:moveTo>
                  <a:cubicBezTo>
                    <a:pt x="528" y="1"/>
                    <a:pt x="305" y="53"/>
                    <a:pt x="101" y="161"/>
                  </a:cubicBezTo>
                  <a:cubicBezTo>
                    <a:pt x="34" y="228"/>
                    <a:pt x="1" y="294"/>
                    <a:pt x="1" y="361"/>
                  </a:cubicBezTo>
                  <a:cubicBezTo>
                    <a:pt x="1" y="428"/>
                    <a:pt x="34" y="495"/>
                    <a:pt x="67" y="561"/>
                  </a:cubicBezTo>
                  <a:cubicBezTo>
                    <a:pt x="134" y="628"/>
                    <a:pt x="201" y="695"/>
                    <a:pt x="267" y="728"/>
                  </a:cubicBezTo>
                  <a:cubicBezTo>
                    <a:pt x="401" y="828"/>
                    <a:pt x="534" y="895"/>
                    <a:pt x="701" y="962"/>
                  </a:cubicBezTo>
                  <a:cubicBezTo>
                    <a:pt x="935" y="1095"/>
                    <a:pt x="1201" y="1162"/>
                    <a:pt x="1468" y="1195"/>
                  </a:cubicBezTo>
                  <a:cubicBezTo>
                    <a:pt x="1554" y="1207"/>
                    <a:pt x="1639" y="1215"/>
                    <a:pt x="1725" y="1215"/>
                  </a:cubicBezTo>
                  <a:cubicBezTo>
                    <a:pt x="1873" y="1215"/>
                    <a:pt x="2021" y="1192"/>
                    <a:pt x="2169" y="1128"/>
                  </a:cubicBezTo>
                  <a:cubicBezTo>
                    <a:pt x="2169" y="1114"/>
                    <a:pt x="2156" y="1104"/>
                    <a:pt x="2133" y="1097"/>
                  </a:cubicBezTo>
                  <a:lnTo>
                    <a:pt x="2133" y="1097"/>
                  </a:lnTo>
                  <a:cubicBezTo>
                    <a:pt x="2123" y="1011"/>
                    <a:pt x="2071" y="758"/>
                    <a:pt x="1802" y="461"/>
                  </a:cubicBezTo>
                  <a:cubicBezTo>
                    <a:pt x="1525" y="163"/>
                    <a:pt x="1139" y="1"/>
                    <a:pt x="74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2" name="Google Shape;2222;p57"/>
            <p:cNvSpPr/>
            <p:nvPr/>
          </p:nvSpPr>
          <p:spPr>
            <a:xfrm>
              <a:off x="5220575" y="4757175"/>
              <a:ext cx="34200" cy="34225"/>
            </a:xfrm>
            <a:custGeom>
              <a:rect b="b" l="l" r="r" t="t"/>
              <a:pathLst>
                <a:path extrusionOk="0" h="1369" w="1368">
                  <a:moveTo>
                    <a:pt x="667" y="1"/>
                  </a:moveTo>
                  <a:cubicBezTo>
                    <a:pt x="300" y="1"/>
                    <a:pt x="0" y="301"/>
                    <a:pt x="0" y="701"/>
                  </a:cubicBezTo>
                  <a:cubicBezTo>
                    <a:pt x="0" y="1068"/>
                    <a:pt x="300" y="1368"/>
                    <a:pt x="667" y="1368"/>
                  </a:cubicBezTo>
                  <a:cubicBezTo>
                    <a:pt x="1068" y="1368"/>
                    <a:pt x="1368" y="1068"/>
                    <a:pt x="1368" y="701"/>
                  </a:cubicBezTo>
                  <a:cubicBezTo>
                    <a:pt x="1368" y="301"/>
                    <a:pt x="1068" y="1"/>
                    <a:pt x="667"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3" name="Google Shape;2223;p57"/>
            <p:cNvSpPr/>
            <p:nvPr/>
          </p:nvSpPr>
          <p:spPr>
            <a:xfrm>
              <a:off x="5031275" y="4610400"/>
              <a:ext cx="145125" cy="136800"/>
            </a:xfrm>
            <a:custGeom>
              <a:rect b="b" l="l" r="r" t="t"/>
              <a:pathLst>
                <a:path extrusionOk="0" h="5472" w="5805">
                  <a:moveTo>
                    <a:pt x="5137" y="1"/>
                  </a:moveTo>
                  <a:lnTo>
                    <a:pt x="0" y="4271"/>
                  </a:lnTo>
                  <a:lnTo>
                    <a:pt x="1101" y="5471"/>
                  </a:lnTo>
                  <a:lnTo>
                    <a:pt x="5804" y="835"/>
                  </a:lnTo>
                  <a:lnTo>
                    <a:pt x="5137"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4" name="Google Shape;2224;p57"/>
            <p:cNvSpPr/>
            <p:nvPr/>
          </p:nvSpPr>
          <p:spPr>
            <a:xfrm>
              <a:off x="3923800" y="2825800"/>
              <a:ext cx="964875" cy="1976450"/>
            </a:xfrm>
            <a:custGeom>
              <a:rect b="b" l="l" r="r" t="t"/>
              <a:pathLst>
                <a:path extrusionOk="0" h="79058" w="38595">
                  <a:moveTo>
                    <a:pt x="37794" y="0"/>
                  </a:moveTo>
                  <a:lnTo>
                    <a:pt x="15979" y="968"/>
                  </a:lnTo>
                  <a:cubicBezTo>
                    <a:pt x="15979" y="968"/>
                    <a:pt x="10542" y="19348"/>
                    <a:pt x="5705" y="40163"/>
                  </a:cubicBezTo>
                  <a:cubicBezTo>
                    <a:pt x="2803" y="52772"/>
                    <a:pt x="1" y="76222"/>
                    <a:pt x="1" y="76222"/>
                  </a:cubicBezTo>
                  <a:lnTo>
                    <a:pt x="12877" y="79057"/>
                  </a:lnTo>
                  <a:lnTo>
                    <a:pt x="18414" y="48902"/>
                  </a:lnTo>
                  <a:lnTo>
                    <a:pt x="24285" y="31056"/>
                  </a:lnTo>
                  <a:cubicBezTo>
                    <a:pt x="26320" y="25419"/>
                    <a:pt x="29222" y="21282"/>
                    <a:pt x="32757" y="18247"/>
                  </a:cubicBezTo>
                  <a:cubicBezTo>
                    <a:pt x="36594" y="12810"/>
                    <a:pt x="38595" y="6605"/>
                    <a:pt x="3779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5" name="Google Shape;2225;p57"/>
            <p:cNvSpPr/>
            <p:nvPr/>
          </p:nvSpPr>
          <p:spPr>
            <a:xfrm>
              <a:off x="4296575" y="2833300"/>
              <a:ext cx="940700" cy="1916400"/>
            </a:xfrm>
            <a:custGeom>
              <a:rect b="b" l="l" r="r" t="t"/>
              <a:pathLst>
                <a:path extrusionOk="0" h="76656" w="37628">
                  <a:moveTo>
                    <a:pt x="20582" y="1"/>
                  </a:moveTo>
                  <a:lnTo>
                    <a:pt x="401" y="3436"/>
                  </a:lnTo>
                  <a:lnTo>
                    <a:pt x="0" y="3603"/>
                  </a:lnTo>
                  <a:lnTo>
                    <a:pt x="4804" y="43198"/>
                  </a:lnTo>
                  <a:cubicBezTo>
                    <a:pt x="5271" y="47034"/>
                    <a:pt x="5938" y="50704"/>
                    <a:pt x="8506" y="53539"/>
                  </a:cubicBezTo>
                  <a:lnTo>
                    <a:pt x="27987" y="76656"/>
                  </a:lnTo>
                  <a:lnTo>
                    <a:pt x="37627" y="67983"/>
                  </a:lnTo>
                  <a:lnTo>
                    <a:pt x="17013" y="39762"/>
                  </a:lnTo>
                  <a:lnTo>
                    <a:pt x="20582"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6" name="Google Shape;2226;p57"/>
            <p:cNvSpPr/>
            <p:nvPr/>
          </p:nvSpPr>
          <p:spPr>
            <a:xfrm>
              <a:off x="4651000" y="3819650"/>
              <a:ext cx="76750" cy="77800"/>
            </a:xfrm>
            <a:custGeom>
              <a:rect b="b" l="l" r="r" t="t"/>
              <a:pathLst>
                <a:path extrusionOk="0" h="3112" w="3070">
                  <a:moveTo>
                    <a:pt x="2985" y="1"/>
                  </a:moveTo>
                  <a:cubicBezTo>
                    <a:pt x="2851" y="1"/>
                    <a:pt x="1938" y="377"/>
                    <a:pt x="1168" y="1209"/>
                  </a:cubicBezTo>
                  <a:cubicBezTo>
                    <a:pt x="300" y="2110"/>
                    <a:pt x="0" y="3077"/>
                    <a:pt x="67" y="3110"/>
                  </a:cubicBezTo>
                  <a:cubicBezTo>
                    <a:pt x="68" y="3111"/>
                    <a:pt x="69" y="3111"/>
                    <a:pt x="71" y="3111"/>
                  </a:cubicBezTo>
                  <a:cubicBezTo>
                    <a:pt x="147" y="3111"/>
                    <a:pt x="516" y="2228"/>
                    <a:pt x="1334" y="1376"/>
                  </a:cubicBezTo>
                  <a:cubicBezTo>
                    <a:pt x="2168" y="542"/>
                    <a:pt x="3069" y="108"/>
                    <a:pt x="3002" y="8"/>
                  </a:cubicBezTo>
                  <a:cubicBezTo>
                    <a:pt x="3002" y="3"/>
                    <a:pt x="2997" y="1"/>
                    <a:pt x="2985"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7" name="Google Shape;2227;p57"/>
            <p:cNvSpPr/>
            <p:nvPr/>
          </p:nvSpPr>
          <p:spPr>
            <a:xfrm>
              <a:off x="4634325" y="3823950"/>
              <a:ext cx="85075" cy="12150"/>
            </a:xfrm>
            <a:custGeom>
              <a:rect b="b" l="l" r="r" t="t"/>
              <a:pathLst>
                <a:path extrusionOk="0" h="486" w="3403">
                  <a:moveTo>
                    <a:pt x="2364" y="0"/>
                  </a:moveTo>
                  <a:cubicBezTo>
                    <a:pt x="2151" y="0"/>
                    <a:pt x="1916" y="11"/>
                    <a:pt x="1668" y="36"/>
                  </a:cubicBezTo>
                  <a:cubicBezTo>
                    <a:pt x="1067" y="36"/>
                    <a:pt x="500" y="203"/>
                    <a:pt x="0" y="470"/>
                  </a:cubicBezTo>
                  <a:cubicBezTo>
                    <a:pt x="5" y="481"/>
                    <a:pt x="28" y="485"/>
                    <a:pt x="67" y="485"/>
                  </a:cubicBezTo>
                  <a:cubicBezTo>
                    <a:pt x="272" y="485"/>
                    <a:pt x="916" y="354"/>
                    <a:pt x="1701" y="270"/>
                  </a:cubicBezTo>
                  <a:cubicBezTo>
                    <a:pt x="2602" y="203"/>
                    <a:pt x="3402" y="237"/>
                    <a:pt x="3402" y="136"/>
                  </a:cubicBezTo>
                  <a:cubicBezTo>
                    <a:pt x="3402" y="87"/>
                    <a:pt x="2979" y="0"/>
                    <a:pt x="2364"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8" name="Google Shape;2228;p57"/>
            <p:cNvSpPr/>
            <p:nvPr/>
          </p:nvSpPr>
          <p:spPr>
            <a:xfrm>
              <a:off x="4380800" y="3050950"/>
              <a:ext cx="473700" cy="1008250"/>
            </a:xfrm>
            <a:custGeom>
              <a:rect b="b" l="l" r="r" t="t"/>
              <a:pathLst>
                <a:path extrusionOk="0" h="40330" w="18948">
                  <a:moveTo>
                    <a:pt x="18947" y="1"/>
                  </a:moveTo>
                  <a:lnTo>
                    <a:pt x="18947" y="1"/>
                  </a:lnTo>
                  <a:cubicBezTo>
                    <a:pt x="18881" y="134"/>
                    <a:pt x="18847" y="301"/>
                    <a:pt x="18814" y="435"/>
                  </a:cubicBezTo>
                  <a:cubicBezTo>
                    <a:pt x="18781" y="601"/>
                    <a:pt x="18747" y="768"/>
                    <a:pt x="18680" y="968"/>
                  </a:cubicBezTo>
                  <a:cubicBezTo>
                    <a:pt x="18614" y="1168"/>
                    <a:pt x="18547" y="1435"/>
                    <a:pt x="18447" y="1702"/>
                  </a:cubicBezTo>
                  <a:cubicBezTo>
                    <a:pt x="17913" y="3203"/>
                    <a:pt x="17179" y="4638"/>
                    <a:pt x="16245" y="5938"/>
                  </a:cubicBezTo>
                  <a:cubicBezTo>
                    <a:pt x="15111" y="7640"/>
                    <a:pt x="13543" y="9474"/>
                    <a:pt x="11876" y="11576"/>
                  </a:cubicBezTo>
                  <a:cubicBezTo>
                    <a:pt x="10975" y="12677"/>
                    <a:pt x="10174" y="13844"/>
                    <a:pt x="9441" y="15045"/>
                  </a:cubicBezTo>
                  <a:cubicBezTo>
                    <a:pt x="8640" y="16346"/>
                    <a:pt x="7939" y="17680"/>
                    <a:pt x="7306" y="19048"/>
                  </a:cubicBezTo>
                  <a:cubicBezTo>
                    <a:pt x="6005" y="21883"/>
                    <a:pt x="4937" y="24685"/>
                    <a:pt x="4070" y="27220"/>
                  </a:cubicBezTo>
                  <a:cubicBezTo>
                    <a:pt x="3203" y="29756"/>
                    <a:pt x="2469" y="32091"/>
                    <a:pt x="1868" y="34025"/>
                  </a:cubicBezTo>
                  <a:lnTo>
                    <a:pt x="501" y="38629"/>
                  </a:lnTo>
                  <a:lnTo>
                    <a:pt x="101" y="39896"/>
                  </a:lnTo>
                  <a:cubicBezTo>
                    <a:pt x="67" y="40030"/>
                    <a:pt x="34" y="40196"/>
                    <a:pt x="0" y="40330"/>
                  </a:cubicBezTo>
                  <a:cubicBezTo>
                    <a:pt x="67" y="40196"/>
                    <a:pt x="134" y="40063"/>
                    <a:pt x="167" y="39929"/>
                  </a:cubicBezTo>
                  <a:cubicBezTo>
                    <a:pt x="267" y="39596"/>
                    <a:pt x="401" y="39196"/>
                    <a:pt x="601" y="38662"/>
                  </a:cubicBezTo>
                  <a:cubicBezTo>
                    <a:pt x="934" y="37561"/>
                    <a:pt x="1435" y="36027"/>
                    <a:pt x="2069" y="34092"/>
                  </a:cubicBezTo>
                  <a:cubicBezTo>
                    <a:pt x="2702" y="32157"/>
                    <a:pt x="3436" y="29856"/>
                    <a:pt x="4304" y="27287"/>
                  </a:cubicBezTo>
                  <a:cubicBezTo>
                    <a:pt x="5204" y="24752"/>
                    <a:pt x="6238" y="21983"/>
                    <a:pt x="7539" y="19181"/>
                  </a:cubicBezTo>
                  <a:cubicBezTo>
                    <a:pt x="8173" y="17814"/>
                    <a:pt x="8873" y="16479"/>
                    <a:pt x="9641" y="15178"/>
                  </a:cubicBezTo>
                  <a:cubicBezTo>
                    <a:pt x="10375" y="13978"/>
                    <a:pt x="11208" y="12843"/>
                    <a:pt x="12076" y="11743"/>
                  </a:cubicBezTo>
                  <a:cubicBezTo>
                    <a:pt x="13744" y="9641"/>
                    <a:pt x="15311" y="7773"/>
                    <a:pt x="16412" y="6039"/>
                  </a:cubicBezTo>
                  <a:cubicBezTo>
                    <a:pt x="17346" y="4704"/>
                    <a:pt x="18047" y="3270"/>
                    <a:pt x="18547" y="1735"/>
                  </a:cubicBezTo>
                  <a:cubicBezTo>
                    <a:pt x="18647" y="1469"/>
                    <a:pt x="18714" y="1202"/>
                    <a:pt x="18781" y="1002"/>
                  </a:cubicBezTo>
                  <a:cubicBezTo>
                    <a:pt x="18814" y="801"/>
                    <a:pt x="18847" y="601"/>
                    <a:pt x="18881" y="435"/>
                  </a:cubicBezTo>
                  <a:cubicBezTo>
                    <a:pt x="18914" y="301"/>
                    <a:pt x="18947" y="168"/>
                    <a:pt x="18947"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9" name="Google Shape;2229;p57"/>
            <p:cNvSpPr/>
            <p:nvPr/>
          </p:nvSpPr>
          <p:spPr>
            <a:xfrm>
              <a:off x="3383425" y="2563950"/>
              <a:ext cx="378625" cy="230175"/>
            </a:xfrm>
            <a:custGeom>
              <a:rect b="b" l="l" r="r" t="t"/>
              <a:pathLst>
                <a:path extrusionOk="0" h="9207" w="15145">
                  <a:moveTo>
                    <a:pt x="12342" y="0"/>
                  </a:moveTo>
                  <a:lnTo>
                    <a:pt x="8973" y="1768"/>
                  </a:lnTo>
                  <a:lnTo>
                    <a:pt x="3103" y="4637"/>
                  </a:lnTo>
                  <a:cubicBezTo>
                    <a:pt x="2702" y="4770"/>
                    <a:pt x="2369" y="5037"/>
                    <a:pt x="2169" y="5404"/>
                  </a:cubicBezTo>
                  <a:lnTo>
                    <a:pt x="0" y="9207"/>
                  </a:lnTo>
                  <a:lnTo>
                    <a:pt x="4137" y="9207"/>
                  </a:lnTo>
                  <a:lnTo>
                    <a:pt x="5204" y="7339"/>
                  </a:lnTo>
                  <a:cubicBezTo>
                    <a:pt x="5600" y="7477"/>
                    <a:pt x="6006" y="7544"/>
                    <a:pt x="6407" y="7544"/>
                  </a:cubicBezTo>
                  <a:cubicBezTo>
                    <a:pt x="7458" y="7544"/>
                    <a:pt x="8473" y="7083"/>
                    <a:pt x="9174" y="6238"/>
                  </a:cubicBezTo>
                  <a:lnTo>
                    <a:pt x="15144" y="4170"/>
                  </a:lnTo>
                  <a:lnTo>
                    <a:pt x="12342" y="0"/>
                  </a:ln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0" name="Google Shape;2230;p57"/>
            <p:cNvSpPr/>
            <p:nvPr/>
          </p:nvSpPr>
          <p:spPr>
            <a:xfrm>
              <a:off x="4674350" y="1363650"/>
              <a:ext cx="177650" cy="166950"/>
            </a:xfrm>
            <a:custGeom>
              <a:rect b="b" l="l" r="r" t="t"/>
              <a:pathLst>
                <a:path extrusionOk="0" h="6678" w="7106">
                  <a:moveTo>
                    <a:pt x="2390" y="0"/>
                  </a:moveTo>
                  <a:cubicBezTo>
                    <a:pt x="1436" y="0"/>
                    <a:pt x="479" y="497"/>
                    <a:pt x="0" y="1546"/>
                  </a:cubicBezTo>
                  <a:lnTo>
                    <a:pt x="267" y="2880"/>
                  </a:lnTo>
                  <a:cubicBezTo>
                    <a:pt x="667" y="4114"/>
                    <a:pt x="1134" y="5448"/>
                    <a:pt x="2235" y="6149"/>
                  </a:cubicBezTo>
                  <a:cubicBezTo>
                    <a:pt x="2854" y="6541"/>
                    <a:pt x="3600" y="6678"/>
                    <a:pt x="4356" y="6678"/>
                  </a:cubicBezTo>
                  <a:cubicBezTo>
                    <a:pt x="4822" y="6678"/>
                    <a:pt x="5292" y="6626"/>
                    <a:pt x="5738" y="6549"/>
                  </a:cubicBezTo>
                  <a:cubicBezTo>
                    <a:pt x="6004" y="6549"/>
                    <a:pt x="6238" y="6449"/>
                    <a:pt x="6438" y="6349"/>
                  </a:cubicBezTo>
                  <a:cubicBezTo>
                    <a:pt x="6672" y="6216"/>
                    <a:pt x="6772" y="5949"/>
                    <a:pt x="6738" y="5715"/>
                  </a:cubicBezTo>
                  <a:cubicBezTo>
                    <a:pt x="6692" y="5528"/>
                    <a:pt x="6530" y="5423"/>
                    <a:pt x="6368" y="5423"/>
                  </a:cubicBezTo>
                  <a:cubicBezTo>
                    <a:pt x="6323" y="5423"/>
                    <a:pt x="6278" y="5431"/>
                    <a:pt x="6235" y="5448"/>
                  </a:cubicBezTo>
                  <a:lnTo>
                    <a:pt x="6235" y="5448"/>
                  </a:lnTo>
                  <a:cubicBezTo>
                    <a:pt x="6604" y="5245"/>
                    <a:pt x="6884" y="4926"/>
                    <a:pt x="7105" y="4548"/>
                  </a:cubicBezTo>
                  <a:lnTo>
                    <a:pt x="7105" y="4548"/>
                  </a:lnTo>
                  <a:cubicBezTo>
                    <a:pt x="6980" y="4576"/>
                    <a:pt x="6854" y="4590"/>
                    <a:pt x="6729" y="4590"/>
                  </a:cubicBezTo>
                  <a:cubicBezTo>
                    <a:pt x="6123" y="4590"/>
                    <a:pt x="5553" y="4262"/>
                    <a:pt x="5304" y="3681"/>
                  </a:cubicBezTo>
                  <a:cubicBezTo>
                    <a:pt x="5137" y="3180"/>
                    <a:pt x="5070" y="2646"/>
                    <a:pt x="5004" y="2146"/>
                  </a:cubicBezTo>
                  <a:cubicBezTo>
                    <a:pt x="4728" y="749"/>
                    <a:pt x="3561" y="0"/>
                    <a:pt x="239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1" name="Google Shape;2231;p57"/>
            <p:cNvSpPr/>
            <p:nvPr/>
          </p:nvSpPr>
          <p:spPr>
            <a:xfrm>
              <a:off x="4169825" y="1315550"/>
              <a:ext cx="393625" cy="499725"/>
            </a:xfrm>
            <a:custGeom>
              <a:rect b="b" l="l" r="r" t="t"/>
              <a:pathLst>
                <a:path extrusionOk="0" h="19989" w="15745">
                  <a:moveTo>
                    <a:pt x="8773" y="1"/>
                  </a:moveTo>
                  <a:cubicBezTo>
                    <a:pt x="7539" y="134"/>
                    <a:pt x="6505" y="1035"/>
                    <a:pt x="5771" y="2069"/>
                  </a:cubicBezTo>
                  <a:cubicBezTo>
                    <a:pt x="5037" y="3103"/>
                    <a:pt x="4537" y="4270"/>
                    <a:pt x="3769" y="5271"/>
                  </a:cubicBezTo>
                  <a:cubicBezTo>
                    <a:pt x="3202" y="6005"/>
                    <a:pt x="2502" y="6705"/>
                    <a:pt x="2202" y="7573"/>
                  </a:cubicBezTo>
                  <a:cubicBezTo>
                    <a:pt x="1768" y="9007"/>
                    <a:pt x="2535" y="10641"/>
                    <a:pt x="1935" y="12009"/>
                  </a:cubicBezTo>
                  <a:cubicBezTo>
                    <a:pt x="1568" y="12776"/>
                    <a:pt x="834" y="13310"/>
                    <a:pt x="467" y="14044"/>
                  </a:cubicBezTo>
                  <a:cubicBezTo>
                    <a:pt x="0" y="15011"/>
                    <a:pt x="200" y="16145"/>
                    <a:pt x="500" y="17146"/>
                  </a:cubicBezTo>
                  <a:cubicBezTo>
                    <a:pt x="634" y="17847"/>
                    <a:pt x="1001" y="18514"/>
                    <a:pt x="1501" y="19047"/>
                  </a:cubicBezTo>
                  <a:cubicBezTo>
                    <a:pt x="2002" y="19348"/>
                    <a:pt x="2535" y="19548"/>
                    <a:pt x="3102" y="19648"/>
                  </a:cubicBezTo>
                  <a:cubicBezTo>
                    <a:pt x="4366" y="19875"/>
                    <a:pt x="5642" y="19988"/>
                    <a:pt x="6914" y="19988"/>
                  </a:cubicBezTo>
                  <a:cubicBezTo>
                    <a:pt x="9941" y="19988"/>
                    <a:pt x="12950" y="19348"/>
                    <a:pt x="15745" y="18080"/>
                  </a:cubicBezTo>
                  <a:lnTo>
                    <a:pt x="8773"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2" name="Google Shape;2232;p57"/>
            <p:cNvSpPr/>
            <p:nvPr/>
          </p:nvSpPr>
          <p:spPr>
            <a:xfrm>
              <a:off x="4309925" y="1335325"/>
              <a:ext cx="323575" cy="672400"/>
            </a:xfrm>
            <a:custGeom>
              <a:rect b="b" l="l" r="r" t="t"/>
              <a:pathLst>
                <a:path extrusionOk="0" h="26896" w="12943">
                  <a:moveTo>
                    <a:pt x="6499" y="0"/>
                  </a:moveTo>
                  <a:cubicBezTo>
                    <a:pt x="6379" y="0"/>
                    <a:pt x="6259" y="3"/>
                    <a:pt x="6138" y="10"/>
                  </a:cubicBezTo>
                  <a:cubicBezTo>
                    <a:pt x="2669" y="177"/>
                    <a:pt x="0" y="3179"/>
                    <a:pt x="0" y="6648"/>
                  </a:cubicBezTo>
                  <a:cubicBezTo>
                    <a:pt x="0" y="9684"/>
                    <a:pt x="33" y="12753"/>
                    <a:pt x="200" y="13820"/>
                  </a:cubicBezTo>
                  <a:cubicBezTo>
                    <a:pt x="734" y="17122"/>
                    <a:pt x="2835" y="18123"/>
                    <a:pt x="3669" y="18390"/>
                  </a:cubicBezTo>
                  <a:cubicBezTo>
                    <a:pt x="3970" y="18457"/>
                    <a:pt x="4270" y="18490"/>
                    <a:pt x="4570" y="18490"/>
                  </a:cubicBezTo>
                  <a:lnTo>
                    <a:pt x="4603" y="18490"/>
                  </a:lnTo>
                  <a:lnTo>
                    <a:pt x="4403" y="22393"/>
                  </a:lnTo>
                  <a:cubicBezTo>
                    <a:pt x="4437" y="24895"/>
                    <a:pt x="6138" y="26896"/>
                    <a:pt x="8673" y="26896"/>
                  </a:cubicBezTo>
                  <a:cubicBezTo>
                    <a:pt x="11175" y="26896"/>
                    <a:pt x="12843" y="24728"/>
                    <a:pt x="12876" y="22193"/>
                  </a:cubicBezTo>
                  <a:lnTo>
                    <a:pt x="12943" y="6348"/>
                  </a:lnTo>
                  <a:cubicBezTo>
                    <a:pt x="12878" y="2800"/>
                    <a:pt x="10006" y="0"/>
                    <a:pt x="6499" y="0"/>
                  </a:cubicBez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3" name="Google Shape;2233;p57"/>
            <p:cNvSpPr/>
            <p:nvPr/>
          </p:nvSpPr>
          <p:spPr>
            <a:xfrm>
              <a:off x="4340775" y="1531550"/>
              <a:ext cx="26700" cy="25875"/>
            </a:xfrm>
            <a:custGeom>
              <a:rect b="b" l="l" r="r" t="t"/>
              <a:pathLst>
                <a:path extrusionOk="0" h="1035" w="1068">
                  <a:moveTo>
                    <a:pt x="534" y="0"/>
                  </a:moveTo>
                  <a:cubicBezTo>
                    <a:pt x="267" y="0"/>
                    <a:pt x="0" y="200"/>
                    <a:pt x="0" y="500"/>
                  </a:cubicBezTo>
                  <a:cubicBezTo>
                    <a:pt x="0" y="767"/>
                    <a:pt x="234" y="1001"/>
                    <a:pt x="501" y="1034"/>
                  </a:cubicBezTo>
                  <a:cubicBezTo>
                    <a:pt x="801" y="1034"/>
                    <a:pt x="1034" y="834"/>
                    <a:pt x="1034" y="567"/>
                  </a:cubicBezTo>
                  <a:cubicBezTo>
                    <a:pt x="1068" y="267"/>
                    <a:pt x="834" y="33"/>
                    <a:pt x="53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4" name="Google Shape;2234;p57"/>
            <p:cNvSpPr/>
            <p:nvPr/>
          </p:nvSpPr>
          <p:spPr>
            <a:xfrm>
              <a:off x="4331600" y="1507200"/>
              <a:ext cx="54225" cy="13800"/>
            </a:xfrm>
            <a:custGeom>
              <a:rect b="b" l="l" r="r" t="t"/>
              <a:pathLst>
                <a:path extrusionOk="0" h="552" w="2169">
                  <a:moveTo>
                    <a:pt x="922" y="0"/>
                  </a:moveTo>
                  <a:cubicBezTo>
                    <a:pt x="666" y="0"/>
                    <a:pt x="434" y="99"/>
                    <a:pt x="201" y="274"/>
                  </a:cubicBezTo>
                  <a:cubicBezTo>
                    <a:pt x="34" y="407"/>
                    <a:pt x="0" y="540"/>
                    <a:pt x="34" y="540"/>
                  </a:cubicBezTo>
                  <a:cubicBezTo>
                    <a:pt x="41" y="548"/>
                    <a:pt x="53" y="551"/>
                    <a:pt x="68" y="551"/>
                  </a:cubicBezTo>
                  <a:cubicBezTo>
                    <a:pt x="191" y="551"/>
                    <a:pt x="564" y="340"/>
                    <a:pt x="1068" y="340"/>
                  </a:cubicBezTo>
                  <a:cubicBezTo>
                    <a:pt x="1572" y="340"/>
                    <a:pt x="1944" y="551"/>
                    <a:pt x="2068" y="551"/>
                  </a:cubicBezTo>
                  <a:cubicBezTo>
                    <a:pt x="2083" y="551"/>
                    <a:pt x="2094" y="548"/>
                    <a:pt x="2102" y="540"/>
                  </a:cubicBezTo>
                  <a:cubicBezTo>
                    <a:pt x="2169" y="474"/>
                    <a:pt x="2069" y="374"/>
                    <a:pt x="1868" y="240"/>
                  </a:cubicBezTo>
                  <a:cubicBezTo>
                    <a:pt x="1635" y="73"/>
                    <a:pt x="1335" y="7"/>
                    <a:pt x="1034" y="7"/>
                  </a:cubicBezTo>
                  <a:cubicBezTo>
                    <a:pt x="996" y="2"/>
                    <a:pt x="959" y="0"/>
                    <a:pt x="92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5" name="Google Shape;2235;p57"/>
            <p:cNvSpPr/>
            <p:nvPr/>
          </p:nvSpPr>
          <p:spPr>
            <a:xfrm>
              <a:off x="4479200" y="1531550"/>
              <a:ext cx="26725" cy="25875"/>
            </a:xfrm>
            <a:custGeom>
              <a:rect b="b" l="l" r="r" t="t"/>
              <a:pathLst>
                <a:path extrusionOk="0" h="1035" w="1069">
                  <a:moveTo>
                    <a:pt x="568" y="0"/>
                  </a:moveTo>
                  <a:cubicBezTo>
                    <a:pt x="267" y="0"/>
                    <a:pt x="34" y="200"/>
                    <a:pt x="34" y="500"/>
                  </a:cubicBezTo>
                  <a:cubicBezTo>
                    <a:pt x="1" y="767"/>
                    <a:pt x="234" y="1034"/>
                    <a:pt x="534" y="1034"/>
                  </a:cubicBezTo>
                  <a:cubicBezTo>
                    <a:pt x="801" y="1034"/>
                    <a:pt x="1068" y="834"/>
                    <a:pt x="1068" y="567"/>
                  </a:cubicBezTo>
                  <a:cubicBezTo>
                    <a:pt x="1068" y="267"/>
                    <a:pt x="835" y="33"/>
                    <a:pt x="56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6" name="Google Shape;2236;p57"/>
            <p:cNvSpPr/>
            <p:nvPr/>
          </p:nvSpPr>
          <p:spPr>
            <a:xfrm>
              <a:off x="4470875" y="1509850"/>
              <a:ext cx="54225" cy="14275"/>
            </a:xfrm>
            <a:custGeom>
              <a:rect b="b" l="l" r="r" t="t"/>
              <a:pathLst>
                <a:path extrusionOk="0" h="571" w="2169">
                  <a:moveTo>
                    <a:pt x="1067" y="1"/>
                  </a:moveTo>
                  <a:cubicBezTo>
                    <a:pt x="767" y="1"/>
                    <a:pt x="467" y="101"/>
                    <a:pt x="234" y="268"/>
                  </a:cubicBezTo>
                  <a:cubicBezTo>
                    <a:pt x="67" y="401"/>
                    <a:pt x="0" y="534"/>
                    <a:pt x="33" y="568"/>
                  </a:cubicBezTo>
                  <a:cubicBezTo>
                    <a:pt x="37" y="570"/>
                    <a:pt x="42" y="571"/>
                    <a:pt x="49" y="571"/>
                  </a:cubicBezTo>
                  <a:cubicBezTo>
                    <a:pt x="148" y="571"/>
                    <a:pt x="534" y="334"/>
                    <a:pt x="1067" y="334"/>
                  </a:cubicBezTo>
                  <a:cubicBezTo>
                    <a:pt x="1572" y="334"/>
                    <a:pt x="1970" y="545"/>
                    <a:pt x="2099" y="545"/>
                  </a:cubicBezTo>
                  <a:cubicBezTo>
                    <a:pt x="2116" y="545"/>
                    <a:pt x="2127" y="542"/>
                    <a:pt x="2135" y="534"/>
                  </a:cubicBezTo>
                  <a:cubicBezTo>
                    <a:pt x="2168" y="468"/>
                    <a:pt x="2102" y="368"/>
                    <a:pt x="1901" y="268"/>
                  </a:cubicBezTo>
                  <a:cubicBezTo>
                    <a:pt x="1668" y="67"/>
                    <a:pt x="1368" y="1"/>
                    <a:pt x="10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7" name="Google Shape;2237;p57"/>
            <p:cNvSpPr/>
            <p:nvPr/>
          </p:nvSpPr>
          <p:spPr>
            <a:xfrm>
              <a:off x="4383300" y="1510700"/>
              <a:ext cx="45050" cy="119050"/>
            </a:xfrm>
            <a:custGeom>
              <a:rect b="b" l="l" r="r" t="t"/>
              <a:pathLst>
                <a:path extrusionOk="0" h="4762" w="1802">
                  <a:moveTo>
                    <a:pt x="1735" y="0"/>
                  </a:moveTo>
                  <a:lnTo>
                    <a:pt x="1735" y="0"/>
                  </a:lnTo>
                  <a:cubicBezTo>
                    <a:pt x="1235" y="901"/>
                    <a:pt x="868" y="1868"/>
                    <a:pt x="534" y="2802"/>
                  </a:cubicBezTo>
                  <a:cubicBezTo>
                    <a:pt x="401" y="3202"/>
                    <a:pt x="267" y="3569"/>
                    <a:pt x="101" y="3936"/>
                  </a:cubicBezTo>
                  <a:cubicBezTo>
                    <a:pt x="34" y="4103"/>
                    <a:pt x="1" y="4303"/>
                    <a:pt x="34" y="4503"/>
                  </a:cubicBezTo>
                  <a:cubicBezTo>
                    <a:pt x="67" y="4603"/>
                    <a:pt x="167" y="4670"/>
                    <a:pt x="267" y="4703"/>
                  </a:cubicBezTo>
                  <a:cubicBezTo>
                    <a:pt x="367" y="4737"/>
                    <a:pt x="434" y="4737"/>
                    <a:pt x="534" y="4737"/>
                  </a:cubicBezTo>
                  <a:cubicBezTo>
                    <a:pt x="684" y="4754"/>
                    <a:pt x="843" y="4762"/>
                    <a:pt x="1001" y="4762"/>
                  </a:cubicBezTo>
                  <a:cubicBezTo>
                    <a:pt x="1160" y="4762"/>
                    <a:pt x="1318" y="4754"/>
                    <a:pt x="1468" y="4737"/>
                  </a:cubicBezTo>
                  <a:cubicBezTo>
                    <a:pt x="1168" y="4637"/>
                    <a:pt x="868" y="4570"/>
                    <a:pt x="568" y="4570"/>
                  </a:cubicBezTo>
                  <a:cubicBezTo>
                    <a:pt x="401" y="4570"/>
                    <a:pt x="267" y="4503"/>
                    <a:pt x="234" y="4437"/>
                  </a:cubicBezTo>
                  <a:cubicBezTo>
                    <a:pt x="234" y="4270"/>
                    <a:pt x="267" y="4136"/>
                    <a:pt x="334" y="4003"/>
                  </a:cubicBezTo>
                  <a:lnTo>
                    <a:pt x="768" y="2902"/>
                  </a:lnTo>
                  <a:cubicBezTo>
                    <a:pt x="1368" y="1334"/>
                    <a:pt x="1802" y="33"/>
                    <a:pt x="17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8" name="Google Shape;2238;p57"/>
            <p:cNvSpPr/>
            <p:nvPr/>
          </p:nvSpPr>
          <p:spPr>
            <a:xfrm>
              <a:off x="4423325" y="1760025"/>
              <a:ext cx="125125" cy="63675"/>
            </a:xfrm>
            <a:custGeom>
              <a:rect b="b" l="l" r="r" t="t"/>
              <a:pathLst>
                <a:path extrusionOk="0" h="2547" w="5005">
                  <a:moveTo>
                    <a:pt x="5004" y="1"/>
                  </a:moveTo>
                  <a:cubicBezTo>
                    <a:pt x="2725" y="1391"/>
                    <a:pt x="816" y="1507"/>
                    <a:pt x="243" y="1507"/>
                  </a:cubicBezTo>
                  <a:cubicBezTo>
                    <a:pt x="129" y="1507"/>
                    <a:pt x="67" y="1502"/>
                    <a:pt x="67" y="1502"/>
                  </a:cubicBezTo>
                  <a:lnTo>
                    <a:pt x="1" y="2503"/>
                  </a:lnTo>
                  <a:cubicBezTo>
                    <a:pt x="285" y="2533"/>
                    <a:pt x="554" y="2546"/>
                    <a:pt x="809" y="2546"/>
                  </a:cubicBezTo>
                  <a:cubicBezTo>
                    <a:pt x="4252" y="2546"/>
                    <a:pt x="5004" y="1"/>
                    <a:pt x="5004" y="1"/>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9" name="Google Shape;2239;p57"/>
            <p:cNvSpPr/>
            <p:nvPr/>
          </p:nvSpPr>
          <p:spPr>
            <a:xfrm>
              <a:off x="4424175" y="1653750"/>
              <a:ext cx="45875" cy="31550"/>
            </a:xfrm>
            <a:custGeom>
              <a:rect b="b" l="l" r="r" t="t"/>
              <a:pathLst>
                <a:path extrusionOk="0" h="1262" w="1835">
                  <a:moveTo>
                    <a:pt x="839" y="1"/>
                  </a:moveTo>
                  <a:cubicBezTo>
                    <a:pt x="537" y="1"/>
                    <a:pt x="270" y="155"/>
                    <a:pt x="100" y="382"/>
                  </a:cubicBezTo>
                  <a:lnTo>
                    <a:pt x="67" y="416"/>
                  </a:lnTo>
                  <a:cubicBezTo>
                    <a:pt x="0" y="483"/>
                    <a:pt x="0" y="549"/>
                    <a:pt x="67" y="616"/>
                  </a:cubicBezTo>
                  <a:cubicBezTo>
                    <a:pt x="100" y="683"/>
                    <a:pt x="167" y="749"/>
                    <a:pt x="234" y="783"/>
                  </a:cubicBezTo>
                  <a:cubicBezTo>
                    <a:pt x="434" y="983"/>
                    <a:pt x="667" y="1116"/>
                    <a:pt x="934" y="1216"/>
                  </a:cubicBezTo>
                  <a:cubicBezTo>
                    <a:pt x="1014" y="1246"/>
                    <a:pt x="1097" y="1261"/>
                    <a:pt x="1180" y="1261"/>
                  </a:cubicBezTo>
                  <a:cubicBezTo>
                    <a:pt x="1372" y="1261"/>
                    <a:pt x="1561" y="1180"/>
                    <a:pt x="1701" y="1016"/>
                  </a:cubicBezTo>
                  <a:cubicBezTo>
                    <a:pt x="1835" y="816"/>
                    <a:pt x="1801" y="549"/>
                    <a:pt x="1635" y="349"/>
                  </a:cubicBezTo>
                  <a:cubicBezTo>
                    <a:pt x="1501" y="149"/>
                    <a:pt x="1268" y="16"/>
                    <a:pt x="1001" y="16"/>
                  </a:cubicBezTo>
                  <a:cubicBezTo>
                    <a:pt x="946" y="6"/>
                    <a:pt x="892" y="1"/>
                    <a:pt x="839" y="1"/>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0" name="Google Shape;2240;p57"/>
            <p:cNvSpPr/>
            <p:nvPr/>
          </p:nvSpPr>
          <p:spPr>
            <a:xfrm>
              <a:off x="4416650" y="1639125"/>
              <a:ext cx="48400" cy="40875"/>
            </a:xfrm>
            <a:custGeom>
              <a:rect b="b" l="l" r="r" t="t"/>
              <a:pathLst>
                <a:path extrusionOk="0" h="1635" w="1936">
                  <a:moveTo>
                    <a:pt x="1802" y="0"/>
                  </a:moveTo>
                  <a:cubicBezTo>
                    <a:pt x="1735" y="0"/>
                    <a:pt x="1735" y="601"/>
                    <a:pt x="1202" y="1034"/>
                  </a:cubicBezTo>
                  <a:cubicBezTo>
                    <a:pt x="668" y="1468"/>
                    <a:pt x="1" y="1401"/>
                    <a:pt x="1" y="1501"/>
                  </a:cubicBezTo>
                  <a:cubicBezTo>
                    <a:pt x="1" y="1568"/>
                    <a:pt x="168" y="1601"/>
                    <a:pt x="434" y="1635"/>
                  </a:cubicBezTo>
                  <a:cubicBezTo>
                    <a:pt x="768" y="1635"/>
                    <a:pt x="1135" y="1501"/>
                    <a:pt x="1402" y="1268"/>
                  </a:cubicBezTo>
                  <a:cubicBezTo>
                    <a:pt x="1669" y="1068"/>
                    <a:pt x="1869" y="734"/>
                    <a:pt x="1902" y="400"/>
                  </a:cubicBezTo>
                  <a:cubicBezTo>
                    <a:pt x="1936" y="134"/>
                    <a:pt x="1869" y="0"/>
                    <a:pt x="180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1" name="Google Shape;2241;p57"/>
            <p:cNvSpPr/>
            <p:nvPr/>
          </p:nvSpPr>
          <p:spPr>
            <a:xfrm>
              <a:off x="4465025" y="1488100"/>
              <a:ext cx="65900" cy="18875"/>
            </a:xfrm>
            <a:custGeom>
              <a:rect b="b" l="l" r="r" t="t"/>
              <a:pathLst>
                <a:path extrusionOk="0" h="755" w="2636">
                  <a:moveTo>
                    <a:pt x="1139" y="1"/>
                  </a:moveTo>
                  <a:cubicBezTo>
                    <a:pt x="876" y="1"/>
                    <a:pt x="614" y="46"/>
                    <a:pt x="367" y="137"/>
                  </a:cubicBezTo>
                  <a:cubicBezTo>
                    <a:pt x="101" y="237"/>
                    <a:pt x="1" y="337"/>
                    <a:pt x="34" y="437"/>
                  </a:cubicBezTo>
                  <a:cubicBezTo>
                    <a:pt x="67" y="571"/>
                    <a:pt x="634" y="504"/>
                    <a:pt x="1301" y="604"/>
                  </a:cubicBezTo>
                  <a:cubicBezTo>
                    <a:pt x="1788" y="653"/>
                    <a:pt x="2203" y="754"/>
                    <a:pt x="2431" y="754"/>
                  </a:cubicBezTo>
                  <a:cubicBezTo>
                    <a:pt x="2516" y="754"/>
                    <a:pt x="2575" y="740"/>
                    <a:pt x="2602" y="704"/>
                  </a:cubicBezTo>
                  <a:cubicBezTo>
                    <a:pt x="2636" y="637"/>
                    <a:pt x="2536" y="504"/>
                    <a:pt x="2336" y="337"/>
                  </a:cubicBezTo>
                  <a:cubicBezTo>
                    <a:pt x="1969" y="113"/>
                    <a:pt x="1552" y="1"/>
                    <a:pt x="113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2" name="Google Shape;2242;p57"/>
            <p:cNvSpPr/>
            <p:nvPr/>
          </p:nvSpPr>
          <p:spPr>
            <a:xfrm>
              <a:off x="4336600" y="1477200"/>
              <a:ext cx="50050" cy="15825"/>
            </a:xfrm>
            <a:custGeom>
              <a:rect b="b" l="l" r="r" t="t"/>
              <a:pathLst>
                <a:path extrusionOk="0" h="633" w="2002">
                  <a:moveTo>
                    <a:pt x="1036" y="0"/>
                  </a:moveTo>
                  <a:cubicBezTo>
                    <a:pt x="743" y="0"/>
                    <a:pt x="453" y="93"/>
                    <a:pt x="201" y="273"/>
                  </a:cubicBezTo>
                  <a:cubicBezTo>
                    <a:pt x="34" y="406"/>
                    <a:pt x="1" y="540"/>
                    <a:pt x="34" y="573"/>
                  </a:cubicBezTo>
                  <a:cubicBezTo>
                    <a:pt x="67" y="617"/>
                    <a:pt x="134" y="632"/>
                    <a:pt x="225" y="632"/>
                  </a:cubicBezTo>
                  <a:cubicBezTo>
                    <a:pt x="408" y="632"/>
                    <a:pt x="690" y="573"/>
                    <a:pt x="1001" y="573"/>
                  </a:cubicBezTo>
                  <a:cubicBezTo>
                    <a:pt x="1281" y="573"/>
                    <a:pt x="1538" y="609"/>
                    <a:pt x="1719" y="609"/>
                  </a:cubicBezTo>
                  <a:cubicBezTo>
                    <a:pt x="1841" y="609"/>
                    <a:pt x="1929" y="593"/>
                    <a:pt x="1969" y="540"/>
                  </a:cubicBezTo>
                  <a:cubicBezTo>
                    <a:pt x="2002" y="473"/>
                    <a:pt x="1969" y="339"/>
                    <a:pt x="1768" y="206"/>
                  </a:cubicBezTo>
                  <a:cubicBezTo>
                    <a:pt x="1538" y="68"/>
                    <a:pt x="1286" y="0"/>
                    <a:pt x="103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3" name="Google Shape;2243;p57"/>
            <p:cNvSpPr/>
            <p:nvPr/>
          </p:nvSpPr>
          <p:spPr>
            <a:xfrm>
              <a:off x="4275725" y="1287825"/>
              <a:ext cx="299400" cy="205875"/>
            </a:xfrm>
            <a:custGeom>
              <a:rect b="b" l="l" r="r" t="t"/>
              <a:pathLst>
                <a:path extrusionOk="0" h="8235" w="11976">
                  <a:moveTo>
                    <a:pt x="6998" y="1"/>
                  </a:moveTo>
                  <a:cubicBezTo>
                    <a:pt x="4359" y="1"/>
                    <a:pt x="1919" y="1479"/>
                    <a:pt x="768" y="3878"/>
                  </a:cubicBezTo>
                  <a:cubicBezTo>
                    <a:pt x="201" y="5079"/>
                    <a:pt x="0" y="6580"/>
                    <a:pt x="601" y="7814"/>
                  </a:cubicBezTo>
                  <a:lnTo>
                    <a:pt x="601" y="7848"/>
                  </a:lnTo>
                  <a:cubicBezTo>
                    <a:pt x="845" y="8121"/>
                    <a:pt x="1198" y="8235"/>
                    <a:pt x="1605" y="8235"/>
                  </a:cubicBezTo>
                  <a:cubicBezTo>
                    <a:pt x="2586" y="8235"/>
                    <a:pt x="3878" y="7574"/>
                    <a:pt x="4704" y="6914"/>
                  </a:cubicBezTo>
                  <a:cubicBezTo>
                    <a:pt x="5117" y="7102"/>
                    <a:pt x="5552" y="7192"/>
                    <a:pt x="5982" y="7192"/>
                  </a:cubicBezTo>
                  <a:cubicBezTo>
                    <a:pt x="7147" y="7192"/>
                    <a:pt x="8271" y="6534"/>
                    <a:pt x="8807" y="5413"/>
                  </a:cubicBezTo>
                  <a:cubicBezTo>
                    <a:pt x="9110" y="5693"/>
                    <a:pt x="9477" y="5819"/>
                    <a:pt x="9847" y="5819"/>
                  </a:cubicBezTo>
                  <a:cubicBezTo>
                    <a:pt x="10575" y="5819"/>
                    <a:pt x="11310" y="5331"/>
                    <a:pt x="11575" y="4579"/>
                  </a:cubicBezTo>
                  <a:cubicBezTo>
                    <a:pt x="11976" y="3445"/>
                    <a:pt x="11442" y="2010"/>
                    <a:pt x="10541" y="1176"/>
                  </a:cubicBezTo>
                  <a:cubicBezTo>
                    <a:pt x="9641" y="409"/>
                    <a:pt x="8507" y="9"/>
                    <a:pt x="7339" y="9"/>
                  </a:cubicBezTo>
                  <a:cubicBezTo>
                    <a:pt x="7225" y="3"/>
                    <a:pt x="7112" y="1"/>
                    <a:pt x="699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4" name="Google Shape;2244;p57"/>
            <p:cNvSpPr/>
            <p:nvPr/>
          </p:nvSpPr>
          <p:spPr>
            <a:xfrm>
              <a:off x="4497550" y="1310850"/>
              <a:ext cx="294400" cy="462275"/>
            </a:xfrm>
            <a:custGeom>
              <a:rect b="b" l="l" r="r" t="t"/>
              <a:pathLst>
                <a:path extrusionOk="0" h="18491" w="11776">
                  <a:moveTo>
                    <a:pt x="2589" y="0"/>
                  </a:moveTo>
                  <a:cubicBezTo>
                    <a:pt x="2214" y="0"/>
                    <a:pt x="1837" y="59"/>
                    <a:pt x="1468" y="189"/>
                  </a:cubicBezTo>
                  <a:lnTo>
                    <a:pt x="1435" y="222"/>
                  </a:lnTo>
                  <a:cubicBezTo>
                    <a:pt x="0" y="1656"/>
                    <a:pt x="1035" y="4892"/>
                    <a:pt x="1301" y="5826"/>
                  </a:cubicBezTo>
                  <a:cubicBezTo>
                    <a:pt x="1568" y="6727"/>
                    <a:pt x="3203" y="7894"/>
                    <a:pt x="3336" y="8861"/>
                  </a:cubicBezTo>
                  <a:cubicBezTo>
                    <a:pt x="3636" y="10663"/>
                    <a:pt x="2269" y="10930"/>
                    <a:pt x="2135" y="12764"/>
                  </a:cubicBezTo>
                  <a:cubicBezTo>
                    <a:pt x="2035" y="14132"/>
                    <a:pt x="3169" y="14766"/>
                    <a:pt x="3536" y="16067"/>
                  </a:cubicBezTo>
                  <a:cubicBezTo>
                    <a:pt x="3670" y="16534"/>
                    <a:pt x="3103" y="17734"/>
                    <a:pt x="3503" y="18001"/>
                  </a:cubicBezTo>
                  <a:cubicBezTo>
                    <a:pt x="3937" y="18268"/>
                    <a:pt x="4437" y="18402"/>
                    <a:pt x="4937" y="18435"/>
                  </a:cubicBezTo>
                  <a:cubicBezTo>
                    <a:pt x="5318" y="18475"/>
                    <a:pt x="5769" y="18491"/>
                    <a:pt x="6247" y="18491"/>
                  </a:cubicBezTo>
                  <a:cubicBezTo>
                    <a:pt x="8160" y="18491"/>
                    <a:pt x="10508" y="18235"/>
                    <a:pt x="10508" y="18235"/>
                  </a:cubicBezTo>
                  <a:cubicBezTo>
                    <a:pt x="10508" y="18235"/>
                    <a:pt x="11375" y="15433"/>
                    <a:pt x="11575" y="14432"/>
                  </a:cubicBezTo>
                  <a:cubicBezTo>
                    <a:pt x="11776" y="13265"/>
                    <a:pt x="11509" y="11497"/>
                    <a:pt x="10842" y="10529"/>
                  </a:cubicBezTo>
                  <a:cubicBezTo>
                    <a:pt x="10208" y="9629"/>
                    <a:pt x="8840" y="8861"/>
                    <a:pt x="8340" y="7961"/>
                  </a:cubicBezTo>
                  <a:cubicBezTo>
                    <a:pt x="7573" y="6593"/>
                    <a:pt x="7906" y="6159"/>
                    <a:pt x="7039" y="3191"/>
                  </a:cubicBezTo>
                  <a:cubicBezTo>
                    <a:pt x="6616" y="1726"/>
                    <a:pt x="4624" y="0"/>
                    <a:pt x="258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5" name="Google Shape;2245;p57"/>
            <p:cNvSpPr/>
            <p:nvPr/>
          </p:nvSpPr>
          <p:spPr>
            <a:xfrm>
              <a:off x="4674350" y="1390600"/>
              <a:ext cx="16700" cy="66750"/>
            </a:xfrm>
            <a:custGeom>
              <a:rect b="b" l="l" r="r" t="t"/>
              <a:pathLst>
                <a:path extrusionOk="0" h="2670" w="668">
                  <a:moveTo>
                    <a:pt x="34" y="1"/>
                  </a:moveTo>
                  <a:cubicBezTo>
                    <a:pt x="0" y="1"/>
                    <a:pt x="200" y="601"/>
                    <a:pt x="334" y="1302"/>
                  </a:cubicBezTo>
                  <a:cubicBezTo>
                    <a:pt x="434" y="2035"/>
                    <a:pt x="400" y="2669"/>
                    <a:pt x="467" y="2669"/>
                  </a:cubicBezTo>
                  <a:cubicBezTo>
                    <a:pt x="634" y="2202"/>
                    <a:pt x="667" y="1735"/>
                    <a:pt x="534" y="1268"/>
                  </a:cubicBezTo>
                  <a:cubicBezTo>
                    <a:pt x="501" y="801"/>
                    <a:pt x="334" y="368"/>
                    <a:pt x="34"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6" name="Google Shape;2246;p57"/>
            <p:cNvSpPr/>
            <p:nvPr/>
          </p:nvSpPr>
          <p:spPr>
            <a:xfrm>
              <a:off x="4531750" y="1367250"/>
              <a:ext cx="148450" cy="68750"/>
            </a:xfrm>
            <a:custGeom>
              <a:rect b="b" l="l" r="r" t="t"/>
              <a:pathLst>
                <a:path extrusionOk="0" h="2750" w="5938">
                  <a:moveTo>
                    <a:pt x="267" y="1"/>
                  </a:moveTo>
                  <a:cubicBezTo>
                    <a:pt x="167" y="1"/>
                    <a:pt x="67" y="34"/>
                    <a:pt x="0" y="67"/>
                  </a:cubicBezTo>
                  <a:cubicBezTo>
                    <a:pt x="300" y="101"/>
                    <a:pt x="634" y="167"/>
                    <a:pt x="967" y="234"/>
                  </a:cubicBezTo>
                  <a:cubicBezTo>
                    <a:pt x="1301" y="334"/>
                    <a:pt x="1601" y="501"/>
                    <a:pt x="1901" y="701"/>
                  </a:cubicBezTo>
                  <a:cubicBezTo>
                    <a:pt x="2235" y="968"/>
                    <a:pt x="2535" y="1302"/>
                    <a:pt x="2802" y="1635"/>
                  </a:cubicBezTo>
                  <a:cubicBezTo>
                    <a:pt x="3102" y="2002"/>
                    <a:pt x="3469" y="2302"/>
                    <a:pt x="3870" y="2469"/>
                  </a:cubicBezTo>
                  <a:cubicBezTo>
                    <a:pt x="4203" y="2636"/>
                    <a:pt x="4570" y="2736"/>
                    <a:pt x="4970" y="2736"/>
                  </a:cubicBezTo>
                  <a:cubicBezTo>
                    <a:pt x="5033" y="2745"/>
                    <a:pt x="5095" y="2749"/>
                    <a:pt x="5159" y="2749"/>
                  </a:cubicBezTo>
                  <a:cubicBezTo>
                    <a:pt x="5331" y="2749"/>
                    <a:pt x="5509" y="2718"/>
                    <a:pt x="5704" y="2669"/>
                  </a:cubicBezTo>
                  <a:cubicBezTo>
                    <a:pt x="5871" y="2636"/>
                    <a:pt x="5938" y="2569"/>
                    <a:pt x="5938" y="2569"/>
                  </a:cubicBezTo>
                  <a:lnTo>
                    <a:pt x="5938" y="2569"/>
                  </a:lnTo>
                  <a:cubicBezTo>
                    <a:pt x="5788" y="2586"/>
                    <a:pt x="5629" y="2594"/>
                    <a:pt x="5467" y="2594"/>
                  </a:cubicBezTo>
                  <a:cubicBezTo>
                    <a:pt x="5304" y="2594"/>
                    <a:pt x="5137" y="2586"/>
                    <a:pt x="4970" y="2569"/>
                  </a:cubicBezTo>
                  <a:cubicBezTo>
                    <a:pt x="4170" y="2502"/>
                    <a:pt x="3469" y="2102"/>
                    <a:pt x="2969" y="1502"/>
                  </a:cubicBezTo>
                  <a:cubicBezTo>
                    <a:pt x="2702" y="1135"/>
                    <a:pt x="2368" y="801"/>
                    <a:pt x="2002" y="534"/>
                  </a:cubicBezTo>
                  <a:cubicBezTo>
                    <a:pt x="1701" y="334"/>
                    <a:pt x="1368" y="167"/>
                    <a:pt x="1001" y="67"/>
                  </a:cubicBezTo>
                  <a:cubicBezTo>
                    <a:pt x="767" y="34"/>
                    <a:pt x="500" y="1"/>
                    <a:pt x="267"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7" name="Google Shape;2247;p57"/>
            <p:cNvSpPr/>
            <p:nvPr/>
          </p:nvSpPr>
          <p:spPr>
            <a:xfrm>
              <a:off x="4693525" y="1405225"/>
              <a:ext cx="150125" cy="102800"/>
            </a:xfrm>
            <a:custGeom>
              <a:rect b="b" l="l" r="r" t="t"/>
              <a:pathLst>
                <a:path extrusionOk="0" h="4112" w="6005">
                  <a:moveTo>
                    <a:pt x="1503" y="0"/>
                  </a:moveTo>
                  <a:cubicBezTo>
                    <a:pt x="1308" y="0"/>
                    <a:pt x="1115" y="27"/>
                    <a:pt x="934" y="83"/>
                  </a:cubicBezTo>
                  <a:cubicBezTo>
                    <a:pt x="634" y="183"/>
                    <a:pt x="367" y="350"/>
                    <a:pt x="167" y="583"/>
                  </a:cubicBezTo>
                  <a:cubicBezTo>
                    <a:pt x="100" y="683"/>
                    <a:pt x="34" y="783"/>
                    <a:pt x="0" y="883"/>
                  </a:cubicBezTo>
                  <a:cubicBezTo>
                    <a:pt x="267" y="583"/>
                    <a:pt x="601" y="350"/>
                    <a:pt x="968" y="250"/>
                  </a:cubicBezTo>
                  <a:cubicBezTo>
                    <a:pt x="1127" y="201"/>
                    <a:pt x="1286" y="179"/>
                    <a:pt x="1442" y="179"/>
                  </a:cubicBezTo>
                  <a:cubicBezTo>
                    <a:pt x="1711" y="179"/>
                    <a:pt x="1970" y="244"/>
                    <a:pt x="2202" y="350"/>
                  </a:cubicBezTo>
                  <a:cubicBezTo>
                    <a:pt x="2669" y="617"/>
                    <a:pt x="3003" y="1017"/>
                    <a:pt x="3203" y="1517"/>
                  </a:cubicBezTo>
                  <a:cubicBezTo>
                    <a:pt x="3436" y="2018"/>
                    <a:pt x="3603" y="2551"/>
                    <a:pt x="3836" y="2985"/>
                  </a:cubicBezTo>
                  <a:cubicBezTo>
                    <a:pt x="4037" y="3419"/>
                    <a:pt x="4370" y="3752"/>
                    <a:pt x="4770" y="3952"/>
                  </a:cubicBezTo>
                  <a:cubicBezTo>
                    <a:pt x="4990" y="4050"/>
                    <a:pt x="5228" y="4112"/>
                    <a:pt x="5457" y="4112"/>
                  </a:cubicBezTo>
                  <a:cubicBezTo>
                    <a:pt x="5541" y="4112"/>
                    <a:pt x="5624" y="4104"/>
                    <a:pt x="5704" y="4086"/>
                  </a:cubicBezTo>
                  <a:cubicBezTo>
                    <a:pt x="5805" y="4052"/>
                    <a:pt x="5905" y="4019"/>
                    <a:pt x="6005" y="3919"/>
                  </a:cubicBezTo>
                  <a:lnTo>
                    <a:pt x="6005" y="3919"/>
                  </a:lnTo>
                  <a:cubicBezTo>
                    <a:pt x="5971" y="3919"/>
                    <a:pt x="5871" y="3986"/>
                    <a:pt x="5671" y="3986"/>
                  </a:cubicBezTo>
                  <a:cubicBezTo>
                    <a:pt x="5625" y="3991"/>
                    <a:pt x="5579" y="3994"/>
                    <a:pt x="5531" y="3994"/>
                  </a:cubicBezTo>
                  <a:cubicBezTo>
                    <a:pt x="5302" y="3994"/>
                    <a:pt x="5058" y="3929"/>
                    <a:pt x="4837" y="3819"/>
                  </a:cubicBezTo>
                  <a:cubicBezTo>
                    <a:pt x="4470" y="3619"/>
                    <a:pt x="4203" y="3285"/>
                    <a:pt x="4003" y="2885"/>
                  </a:cubicBezTo>
                  <a:cubicBezTo>
                    <a:pt x="3803" y="2485"/>
                    <a:pt x="3636" y="1951"/>
                    <a:pt x="3369" y="1417"/>
                  </a:cubicBezTo>
                  <a:cubicBezTo>
                    <a:pt x="3169" y="883"/>
                    <a:pt x="2802" y="450"/>
                    <a:pt x="2302" y="150"/>
                  </a:cubicBezTo>
                  <a:cubicBezTo>
                    <a:pt x="2049" y="52"/>
                    <a:pt x="1774" y="0"/>
                    <a:pt x="1503"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8" name="Google Shape;2248;p57"/>
            <p:cNvSpPr/>
            <p:nvPr/>
          </p:nvSpPr>
          <p:spPr>
            <a:xfrm>
              <a:off x="4530075" y="1334300"/>
              <a:ext cx="150975" cy="89075"/>
            </a:xfrm>
            <a:custGeom>
              <a:rect b="b" l="l" r="r" t="t"/>
              <a:pathLst>
                <a:path extrusionOk="0" h="3563" w="6039">
                  <a:moveTo>
                    <a:pt x="1383" y="0"/>
                  </a:moveTo>
                  <a:cubicBezTo>
                    <a:pt x="1278" y="0"/>
                    <a:pt x="1173" y="6"/>
                    <a:pt x="1068" y="18"/>
                  </a:cubicBezTo>
                  <a:cubicBezTo>
                    <a:pt x="768" y="51"/>
                    <a:pt x="501" y="118"/>
                    <a:pt x="267" y="251"/>
                  </a:cubicBezTo>
                  <a:cubicBezTo>
                    <a:pt x="67" y="318"/>
                    <a:pt x="0" y="385"/>
                    <a:pt x="0" y="385"/>
                  </a:cubicBezTo>
                  <a:cubicBezTo>
                    <a:pt x="334" y="285"/>
                    <a:pt x="701" y="218"/>
                    <a:pt x="1068" y="185"/>
                  </a:cubicBezTo>
                  <a:cubicBezTo>
                    <a:pt x="1141" y="179"/>
                    <a:pt x="1214" y="176"/>
                    <a:pt x="1286" y="176"/>
                  </a:cubicBezTo>
                  <a:cubicBezTo>
                    <a:pt x="2074" y="176"/>
                    <a:pt x="2820" y="505"/>
                    <a:pt x="3369" y="1085"/>
                  </a:cubicBezTo>
                  <a:cubicBezTo>
                    <a:pt x="3703" y="1452"/>
                    <a:pt x="3937" y="1852"/>
                    <a:pt x="4170" y="2286"/>
                  </a:cubicBezTo>
                  <a:cubicBezTo>
                    <a:pt x="4370" y="2653"/>
                    <a:pt x="4637" y="2987"/>
                    <a:pt x="4971" y="3220"/>
                  </a:cubicBezTo>
                  <a:cubicBezTo>
                    <a:pt x="5171" y="3420"/>
                    <a:pt x="5438" y="3520"/>
                    <a:pt x="5738" y="3554"/>
                  </a:cubicBezTo>
                  <a:cubicBezTo>
                    <a:pt x="5778" y="3560"/>
                    <a:pt x="5814" y="3563"/>
                    <a:pt x="5846" y="3563"/>
                  </a:cubicBezTo>
                  <a:cubicBezTo>
                    <a:pt x="5974" y="3563"/>
                    <a:pt x="6038" y="3520"/>
                    <a:pt x="6038" y="3520"/>
                  </a:cubicBezTo>
                  <a:cubicBezTo>
                    <a:pt x="5671" y="3487"/>
                    <a:pt x="5338" y="3353"/>
                    <a:pt x="5071" y="3120"/>
                  </a:cubicBezTo>
                  <a:cubicBezTo>
                    <a:pt x="4770" y="2853"/>
                    <a:pt x="4537" y="2553"/>
                    <a:pt x="4370" y="2186"/>
                  </a:cubicBezTo>
                  <a:cubicBezTo>
                    <a:pt x="4137" y="1752"/>
                    <a:pt x="3870" y="1319"/>
                    <a:pt x="3570" y="952"/>
                  </a:cubicBezTo>
                  <a:cubicBezTo>
                    <a:pt x="2980" y="333"/>
                    <a:pt x="2182" y="0"/>
                    <a:pt x="1383"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9" name="Google Shape;2249;p57"/>
            <p:cNvSpPr/>
            <p:nvPr/>
          </p:nvSpPr>
          <p:spPr>
            <a:xfrm>
              <a:off x="4533400" y="1400825"/>
              <a:ext cx="217700" cy="375925"/>
            </a:xfrm>
            <a:custGeom>
              <a:rect b="b" l="l" r="r" t="t"/>
              <a:pathLst>
                <a:path extrusionOk="0" h="15037" w="8708">
                  <a:moveTo>
                    <a:pt x="485" y="0"/>
                  </a:moveTo>
                  <a:cubicBezTo>
                    <a:pt x="393" y="0"/>
                    <a:pt x="301" y="9"/>
                    <a:pt x="201" y="25"/>
                  </a:cubicBezTo>
                  <a:cubicBezTo>
                    <a:pt x="68" y="25"/>
                    <a:pt x="1" y="59"/>
                    <a:pt x="1" y="59"/>
                  </a:cubicBezTo>
                  <a:cubicBezTo>
                    <a:pt x="268" y="59"/>
                    <a:pt x="501" y="59"/>
                    <a:pt x="735" y="125"/>
                  </a:cubicBezTo>
                  <a:cubicBezTo>
                    <a:pt x="1402" y="326"/>
                    <a:pt x="1936" y="793"/>
                    <a:pt x="2202" y="1426"/>
                  </a:cubicBezTo>
                  <a:cubicBezTo>
                    <a:pt x="2403" y="1860"/>
                    <a:pt x="2569" y="2294"/>
                    <a:pt x="2703" y="2761"/>
                  </a:cubicBezTo>
                  <a:cubicBezTo>
                    <a:pt x="2836" y="3294"/>
                    <a:pt x="3003" y="3828"/>
                    <a:pt x="3236" y="4328"/>
                  </a:cubicBezTo>
                  <a:cubicBezTo>
                    <a:pt x="3503" y="4929"/>
                    <a:pt x="3937" y="5396"/>
                    <a:pt x="4471" y="5696"/>
                  </a:cubicBezTo>
                  <a:cubicBezTo>
                    <a:pt x="5038" y="6063"/>
                    <a:pt x="5638" y="6263"/>
                    <a:pt x="6205" y="6597"/>
                  </a:cubicBezTo>
                  <a:cubicBezTo>
                    <a:pt x="7273" y="7264"/>
                    <a:pt x="8007" y="8331"/>
                    <a:pt x="8307" y="9532"/>
                  </a:cubicBezTo>
                  <a:cubicBezTo>
                    <a:pt x="8507" y="10533"/>
                    <a:pt x="8474" y="11534"/>
                    <a:pt x="8207" y="12534"/>
                  </a:cubicBezTo>
                  <a:cubicBezTo>
                    <a:pt x="8007" y="13168"/>
                    <a:pt x="7706" y="13802"/>
                    <a:pt x="7373" y="14402"/>
                  </a:cubicBezTo>
                  <a:cubicBezTo>
                    <a:pt x="7106" y="14803"/>
                    <a:pt x="6939" y="15036"/>
                    <a:pt x="6939" y="15036"/>
                  </a:cubicBezTo>
                  <a:cubicBezTo>
                    <a:pt x="6939" y="15036"/>
                    <a:pt x="7006" y="15003"/>
                    <a:pt x="7073" y="14903"/>
                  </a:cubicBezTo>
                  <a:cubicBezTo>
                    <a:pt x="7206" y="14769"/>
                    <a:pt x="7306" y="14602"/>
                    <a:pt x="7406" y="14436"/>
                  </a:cubicBezTo>
                  <a:cubicBezTo>
                    <a:pt x="7806" y="13869"/>
                    <a:pt x="8107" y="13235"/>
                    <a:pt x="8307" y="12568"/>
                  </a:cubicBezTo>
                  <a:cubicBezTo>
                    <a:pt x="8640" y="11567"/>
                    <a:pt x="8707" y="10499"/>
                    <a:pt x="8474" y="9465"/>
                  </a:cubicBezTo>
                  <a:cubicBezTo>
                    <a:pt x="8207" y="8198"/>
                    <a:pt x="7406" y="7097"/>
                    <a:pt x="6305" y="6397"/>
                  </a:cubicBezTo>
                  <a:cubicBezTo>
                    <a:pt x="5738" y="6063"/>
                    <a:pt x="5104" y="5829"/>
                    <a:pt x="4571" y="5496"/>
                  </a:cubicBezTo>
                  <a:cubicBezTo>
                    <a:pt x="4070" y="5229"/>
                    <a:pt x="3670" y="4762"/>
                    <a:pt x="3403" y="4228"/>
                  </a:cubicBezTo>
                  <a:cubicBezTo>
                    <a:pt x="3170" y="3728"/>
                    <a:pt x="3003" y="3228"/>
                    <a:pt x="2870" y="2694"/>
                  </a:cubicBezTo>
                  <a:cubicBezTo>
                    <a:pt x="2736" y="2227"/>
                    <a:pt x="2569" y="1793"/>
                    <a:pt x="2336" y="1326"/>
                  </a:cubicBezTo>
                  <a:cubicBezTo>
                    <a:pt x="2036" y="692"/>
                    <a:pt x="1469" y="192"/>
                    <a:pt x="768" y="25"/>
                  </a:cubicBezTo>
                  <a:cubicBezTo>
                    <a:pt x="668" y="9"/>
                    <a:pt x="576" y="0"/>
                    <a:pt x="485"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0" name="Google Shape;2250;p57"/>
            <p:cNvSpPr/>
            <p:nvPr/>
          </p:nvSpPr>
          <p:spPr>
            <a:xfrm>
              <a:off x="4229850" y="1437300"/>
              <a:ext cx="75925" cy="365300"/>
            </a:xfrm>
            <a:custGeom>
              <a:rect b="b" l="l" r="r" t="t"/>
              <a:pathLst>
                <a:path extrusionOk="0" h="14612" w="3037">
                  <a:moveTo>
                    <a:pt x="3036" y="1"/>
                  </a:moveTo>
                  <a:cubicBezTo>
                    <a:pt x="3003" y="34"/>
                    <a:pt x="2936" y="67"/>
                    <a:pt x="2903" y="101"/>
                  </a:cubicBezTo>
                  <a:cubicBezTo>
                    <a:pt x="2769" y="167"/>
                    <a:pt x="2669" y="268"/>
                    <a:pt x="2536" y="401"/>
                  </a:cubicBezTo>
                  <a:cubicBezTo>
                    <a:pt x="2136" y="768"/>
                    <a:pt x="1802" y="1268"/>
                    <a:pt x="1569" y="1802"/>
                  </a:cubicBezTo>
                  <a:cubicBezTo>
                    <a:pt x="1268" y="2569"/>
                    <a:pt x="1168" y="3436"/>
                    <a:pt x="1268" y="4304"/>
                  </a:cubicBezTo>
                  <a:cubicBezTo>
                    <a:pt x="1335" y="5238"/>
                    <a:pt x="1835" y="6238"/>
                    <a:pt x="1735" y="7273"/>
                  </a:cubicBezTo>
                  <a:cubicBezTo>
                    <a:pt x="1702" y="7806"/>
                    <a:pt x="1502" y="8273"/>
                    <a:pt x="1202" y="8707"/>
                  </a:cubicBezTo>
                  <a:cubicBezTo>
                    <a:pt x="935" y="9107"/>
                    <a:pt x="668" y="9541"/>
                    <a:pt x="468" y="10008"/>
                  </a:cubicBezTo>
                  <a:cubicBezTo>
                    <a:pt x="101" y="10775"/>
                    <a:pt x="1" y="11642"/>
                    <a:pt x="134" y="12510"/>
                  </a:cubicBezTo>
                  <a:cubicBezTo>
                    <a:pt x="201" y="13077"/>
                    <a:pt x="401" y="13610"/>
                    <a:pt x="701" y="14111"/>
                  </a:cubicBezTo>
                  <a:cubicBezTo>
                    <a:pt x="768" y="14244"/>
                    <a:pt x="835" y="14378"/>
                    <a:pt x="935" y="14478"/>
                  </a:cubicBezTo>
                  <a:cubicBezTo>
                    <a:pt x="1002" y="14578"/>
                    <a:pt x="1068" y="14611"/>
                    <a:pt x="1068" y="14611"/>
                  </a:cubicBezTo>
                  <a:cubicBezTo>
                    <a:pt x="1068" y="14578"/>
                    <a:pt x="935" y="14411"/>
                    <a:pt x="768" y="14044"/>
                  </a:cubicBezTo>
                  <a:cubicBezTo>
                    <a:pt x="535" y="13544"/>
                    <a:pt x="368" y="13010"/>
                    <a:pt x="301" y="12476"/>
                  </a:cubicBezTo>
                  <a:cubicBezTo>
                    <a:pt x="201" y="11642"/>
                    <a:pt x="301" y="10808"/>
                    <a:pt x="668" y="10075"/>
                  </a:cubicBezTo>
                  <a:cubicBezTo>
                    <a:pt x="868" y="9641"/>
                    <a:pt x="1135" y="9207"/>
                    <a:pt x="1402" y="8807"/>
                  </a:cubicBezTo>
                  <a:cubicBezTo>
                    <a:pt x="1735" y="8373"/>
                    <a:pt x="1902" y="7840"/>
                    <a:pt x="1969" y="7306"/>
                  </a:cubicBezTo>
                  <a:cubicBezTo>
                    <a:pt x="2002" y="6772"/>
                    <a:pt x="1936" y="6205"/>
                    <a:pt x="1769" y="5705"/>
                  </a:cubicBezTo>
                  <a:cubicBezTo>
                    <a:pt x="1635" y="5238"/>
                    <a:pt x="1535" y="4737"/>
                    <a:pt x="1469" y="4270"/>
                  </a:cubicBezTo>
                  <a:cubicBezTo>
                    <a:pt x="1368" y="3436"/>
                    <a:pt x="1469" y="2636"/>
                    <a:pt x="1735" y="1835"/>
                  </a:cubicBezTo>
                  <a:cubicBezTo>
                    <a:pt x="1936" y="1335"/>
                    <a:pt x="2236" y="868"/>
                    <a:pt x="2636" y="434"/>
                  </a:cubicBezTo>
                  <a:cubicBezTo>
                    <a:pt x="2868" y="169"/>
                    <a:pt x="3034" y="3"/>
                    <a:pt x="3036"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1" name="Google Shape;2251;p57"/>
            <p:cNvSpPr/>
            <p:nvPr/>
          </p:nvSpPr>
          <p:spPr>
            <a:xfrm>
              <a:off x="4301575" y="1297700"/>
              <a:ext cx="145975" cy="195500"/>
            </a:xfrm>
            <a:custGeom>
              <a:rect b="b" l="l" r="r" t="t"/>
              <a:pathLst>
                <a:path extrusionOk="0" h="7820" w="5839">
                  <a:moveTo>
                    <a:pt x="5522" y="0"/>
                  </a:moveTo>
                  <a:cubicBezTo>
                    <a:pt x="5483" y="0"/>
                    <a:pt x="5443" y="4"/>
                    <a:pt x="5404" y="14"/>
                  </a:cubicBezTo>
                  <a:cubicBezTo>
                    <a:pt x="5004" y="14"/>
                    <a:pt x="4604" y="81"/>
                    <a:pt x="4204" y="181"/>
                  </a:cubicBezTo>
                  <a:cubicBezTo>
                    <a:pt x="2936" y="548"/>
                    <a:pt x="1835" y="1348"/>
                    <a:pt x="1068" y="2449"/>
                  </a:cubicBezTo>
                  <a:cubicBezTo>
                    <a:pt x="367" y="3583"/>
                    <a:pt x="1" y="4884"/>
                    <a:pt x="34" y="6218"/>
                  </a:cubicBezTo>
                  <a:cubicBezTo>
                    <a:pt x="34" y="6619"/>
                    <a:pt x="67" y="7019"/>
                    <a:pt x="167" y="7386"/>
                  </a:cubicBezTo>
                  <a:cubicBezTo>
                    <a:pt x="201" y="7553"/>
                    <a:pt x="267" y="7686"/>
                    <a:pt x="334" y="7820"/>
                  </a:cubicBezTo>
                  <a:cubicBezTo>
                    <a:pt x="234" y="7286"/>
                    <a:pt x="201" y="6752"/>
                    <a:pt x="167" y="6218"/>
                  </a:cubicBezTo>
                  <a:cubicBezTo>
                    <a:pt x="201" y="4951"/>
                    <a:pt x="568" y="3683"/>
                    <a:pt x="1268" y="2583"/>
                  </a:cubicBezTo>
                  <a:cubicBezTo>
                    <a:pt x="1969" y="1548"/>
                    <a:pt x="3036" y="748"/>
                    <a:pt x="4270" y="348"/>
                  </a:cubicBezTo>
                  <a:cubicBezTo>
                    <a:pt x="4771" y="214"/>
                    <a:pt x="5304" y="114"/>
                    <a:pt x="5838" y="47"/>
                  </a:cubicBezTo>
                  <a:cubicBezTo>
                    <a:pt x="5720" y="24"/>
                    <a:pt x="5619" y="0"/>
                    <a:pt x="5522"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2" name="Google Shape;2252;p57"/>
            <p:cNvSpPr/>
            <p:nvPr/>
          </p:nvSpPr>
          <p:spPr>
            <a:xfrm>
              <a:off x="4372450" y="1300350"/>
              <a:ext cx="154300" cy="131975"/>
            </a:xfrm>
            <a:custGeom>
              <a:rect b="b" l="l" r="r" t="t"/>
              <a:pathLst>
                <a:path extrusionOk="0" h="5279" w="6172">
                  <a:moveTo>
                    <a:pt x="4245" y="0"/>
                  </a:moveTo>
                  <a:cubicBezTo>
                    <a:pt x="2085" y="0"/>
                    <a:pt x="218" y="1644"/>
                    <a:pt x="34" y="3878"/>
                  </a:cubicBezTo>
                  <a:cubicBezTo>
                    <a:pt x="1" y="4211"/>
                    <a:pt x="34" y="4578"/>
                    <a:pt x="68" y="4912"/>
                  </a:cubicBezTo>
                  <a:cubicBezTo>
                    <a:pt x="101" y="5045"/>
                    <a:pt x="134" y="5178"/>
                    <a:pt x="201" y="5279"/>
                  </a:cubicBezTo>
                  <a:cubicBezTo>
                    <a:pt x="134" y="4812"/>
                    <a:pt x="134" y="4345"/>
                    <a:pt x="201" y="3911"/>
                  </a:cubicBezTo>
                  <a:cubicBezTo>
                    <a:pt x="420" y="1754"/>
                    <a:pt x="2251" y="153"/>
                    <a:pt x="4374" y="153"/>
                  </a:cubicBezTo>
                  <a:cubicBezTo>
                    <a:pt x="4517" y="153"/>
                    <a:pt x="4660" y="160"/>
                    <a:pt x="4804" y="175"/>
                  </a:cubicBezTo>
                  <a:cubicBezTo>
                    <a:pt x="5271" y="242"/>
                    <a:pt x="5705" y="342"/>
                    <a:pt x="6172" y="475"/>
                  </a:cubicBezTo>
                  <a:cubicBezTo>
                    <a:pt x="6072" y="408"/>
                    <a:pt x="5938" y="342"/>
                    <a:pt x="5838" y="308"/>
                  </a:cubicBezTo>
                  <a:cubicBezTo>
                    <a:pt x="5505" y="175"/>
                    <a:pt x="5171" y="75"/>
                    <a:pt x="4838" y="41"/>
                  </a:cubicBezTo>
                  <a:cubicBezTo>
                    <a:pt x="4639" y="14"/>
                    <a:pt x="4441" y="0"/>
                    <a:pt x="4245"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3" name="Google Shape;2253;p57"/>
            <p:cNvSpPr/>
            <p:nvPr/>
          </p:nvSpPr>
          <p:spPr>
            <a:xfrm>
              <a:off x="3640275" y="1845925"/>
              <a:ext cx="1211725" cy="1068300"/>
            </a:xfrm>
            <a:custGeom>
              <a:rect b="b" l="l" r="r" t="t"/>
              <a:pathLst>
                <a:path extrusionOk="0" h="42732" w="48469">
                  <a:moveTo>
                    <a:pt x="39996" y="1"/>
                  </a:moveTo>
                  <a:lnTo>
                    <a:pt x="30856" y="334"/>
                  </a:lnTo>
                  <a:lnTo>
                    <a:pt x="30656" y="2769"/>
                  </a:lnTo>
                  <a:cubicBezTo>
                    <a:pt x="27920" y="3436"/>
                    <a:pt x="25585" y="5271"/>
                    <a:pt x="24251" y="7773"/>
                  </a:cubicBezTo>
                  <a:lnTo>
                    <a:pt x="17780" y="19982"/>
                  </a:lnTo>
                  <a:lnTo>
                    <a:pt x="0" y="28888"/>
                  </a:lnTo>
                  <a:lnTo>
                    <a:pt x="2335" y="34392"/>
                  </a:lnTo>
                  <a:cubicBezTo>
                    <a:pt x="2335" y="34392"/>
                    <a:pt x="20181" y="27654"/>
                    <a:pt x="21682" y="26987"/>
                  </a:cubicBezTo>
                  <a:cubicBezTo>
                    <a:pt x="22683" y="26553"/>
                    <a:pt x="23784" y="24685"/>
                    <a:pt x="24718" y="22717"/>
                  </a:cubicBezTo>
                  <a:cubicBezTo>
                    <a:pt x="25452" y="26119"/>
                    <a:pt x="26186" y="28821"/>
                    <a:pt x="26186" y="28821"/>
                  </a:cubicBezTo>
                  <a:lnTo>
                    <a:pt x="26019" y="42198"/>
                  </a:lnTo>
                  <a:lnTo>
                    <a:pt x="48468" y="42731"/>
                  </a:lnTo>
                  <a:lnTo>
                    <a:pt x="43965" y="25285"/>
                  </a:lnTo>
                  <a:lnTo>
                    <a:pt x="45499" y="18481"/>
                  </a:lnTo>
                  <a:lnTo>
                    <a:pt x="47768" y="5671"/>
                  </a:lnTo>
                  <a:cubicBezTo>
                    <a:pt x="47768" y="5671"/>
                    <a:pt x="45700" y="2869"/>
                    <a:pt x="40362" y="2603"/>
                  </a:cubicBezTo>
                  <a:lnTo>
                    <a:pt x="39996"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4" name="Google Shape;2254;p57"/>
            <p:cNvSpPr/>
            <p:nvPr/>
          </p:nvSpPr>
          <p:spPr>
            <a:xfrm>
              <a:off x="4244875" y="2013850"/>
              <a:ext cx="407800" cy="58925"/>
            </a:xfrm>
            <a:custGeom>
              <a:rect b="b" l="l" r="r" t="t"/>
              <a:pathLst>
                <a:path extrusionOk="0" h="2357" w="16312">
                  <a:moveTo>
                    <a:pt x="3463" y="0"/>
                  </a:moveTo>
                  <a:cubicBezTo>
                    <a:pt x="3097" y="0"/>
                    <a:pt x="2730" y="30"/>
                    <a:pt x="2369" y="89"/>
                  </a:cubicBezTo>
                  <a:cubicBezTo>
                    <a:pt x="1735" y="155"/>
                    <a:pt x="1134" y="355"/>
                    <a:pt x="567" y="589"/>
                  </a:cubicBezTo>
                  <a:cubicBezTo>
                    <a:pt x="434" y="656"/>
                    <a:pt x="267" y="722"/>
                    <a:pt x="134" y="822"/>
                  </a:cubicBezTo>
                  <a:cubicBezTo>
                    <a:pt x="100" y="856"/>
                    <a:pt x="34" y="889"/>
                    <a:pt x="0" y="923"/>
                  </a:cubicBezTo>
                  <a:cubicBezTo>
                    <a:pt x="767" y="589"/>
                    <a:pt x="1568" y="355"/>
                    <a:pt x="2369" y="222"/>
                  </a:cubicBezTo>
                  <a:cubicBezTo>
                    <a:pt x="2647" y="191"/>
                    <a:pt x="2926" y="176"/>
                    <a:pt x="3204" y="176"/>
                  </a:cubicBezTo>
                  <a:cubicBezTo>
                    <a:pt x="3824" y="176"/>
                    <a:pt x="4438" y="251"/>
                    <a:pt x="5037" y="389"/>
                  </a:cubicBezTo>
                  <a:cubicBezTo>
                    <a:pt x="5538" y="522"/>
                    <a:pt x="6038" y="722"/>
                    <a:pt x="6505" y="956"/>
                  </a:cubicBezTo>
                  <a:cubicBezTo>
                    <a:pt x="7005" y="1189"/>
                    <a:pt x="7506" y="1523"/>
                    <a:pt x="8006" y="1790"/>
                  </a:cubicBezTo>
                  <a:cubicBezTo>
                    <a:pt x="8540" y="2090"/>
                    <a:pt x="9107" y="2290"/>
                    <a:pt x="9674" y="2357"/>
                  </a:cubicBezTo>
                  <a:cubicBezTo>
                    <a:pt x="10241" y="2357"/>
                    <a:pt x="10775" y="2324"/>
                    <a:pt x="11308" y="2190"/>
                  </a:cubicBezTo>
                  <a:cubicBezTo>
                    <a:pt x="12309" y="1957"/>
                    <a:pt x="13176" y="1623"/>
                    <a:pt x="13910" y="1390"/>
                  </a:cubicBezTo>
                  <a:cubicBezTo>
                    <a:pt x="14644" y="1123"/>
                    <a:pt x="15244" y="956"/>
                    <a:pt x="15645" y="822"/>
                  </a:cubicBezTo>
                  <a:cubicBezTo>
                    <a:pt x="16078" y="689"/>
                    <a:pt x="16312" y="622"/>
                    <a:pt x="16312" y="622"/>
                  </a:cubicBezTo>
                  <a:cubicBezTo>
                    <a:pt x="16245" y="622"/>
                    <a:pt x="16178" y="622"/>
                    <a:pt x="16112" y="656"/>
                  </a:cubicBezTo>
                  <a:cubicBezTo>
                    <a:pt x="16012" y="656"/>
                    <a:pt x="15845" y="689"/>
                    <a:pt x="15611" y="756"/>
                  </a:cubicBezTo>
                  <a:cubicBezTo>
                    <a:pt x="15211" y="822"/>
                    <a:pt x="14611" y="1023"/>
                    <a:pt x="13843" y="1256"/>
                  </a:cubicBezTo>
                  <a:cubicBezTo>
                    <a:pt x="13110" y="1456"/>
                    <a:pt x="12242" y="1756"/>
                    <a:pt x="11242" y="1990"/>
                  </a:cubicBezTo>
                  <a:cubicBezTo>
                    <a:pt x="10741" y="2090"/>
                    <a:pt x="10208" y="2157"/>
                    <a:pt x="9707" y="2157"/>
                  </a:cubicBezTo>
                  <a:cubicBezTo>
                    <a:pt x="9140" y="2057"/>
                    <a:pt x="8606" y="1890"/>
                    <a:pt x="8106" y="1590"/>
                  </a:cubicBezTo>
                  <a:cubicBezTo>
                    <a:pt x="7606" y="1323"/>
                    <a:pt x="7105" y="1023"/>
                    <a:pt x="6605" y="756"/>
                  </a:cubicBezTo>
                  <a:cubicBezTo>
                    <a:pt x="5632" y="257"/>
                    <a:pt x="4548" y="0"/>
                    <a:pt x="3463"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5" name="Google Shape;2255;p57"/>
            <p:cNvSpPr/>
            <p:nvPr/>
          </p:nvSpPr>
          <p:spPr>
            <a:xfrm>
              <a:off x="4125625" y="2245725"/>
              <a:ext cx="595450" cy="92575"/>
            </a:xfrm>
            <a:custGeom>
              <a:rect b="b" l="l" r="r" t="t"/>
              <a:pathLst>
                <a:path extrusionOk="0" h="3703" w="23818">
                  <a:moveTo>
                    <a:pt x="22293" y="0"/>
                  </a:moveTo>
                  <a:cubicBezTo>
                    <a:pt x="21556" y="0"/>
                    <a:pt x="20835" y="107"/>
                    <a:pt x="20115" y="320"/>
                  </a:cubicBezTo>
                  <a:cubicBezTo>
                    <a:pt x="18814" y="721"/>
                    <a:pt x="17579" y="1221"/>
                    <a:pt x="16379" y="1821"/>
                  </a:cubicBezTo>
                  <a:cubicBezTo>
                    <a:pt x="14911" y="2555"/>
                    <a:pt x="13343" y="3089"/>
                    <a:pt x="11742" y="3423"/>
                  </a:cubicBezTo>
                  <a:cubicBezTo>
                    <a:pt x="11308" y="3456"/>
                    <a:pt x="10875" y="3489"/>
                    <a:pt x="10474" y="3489"/>
                  </a:cubicBezTo>
                  <a:cubicBezTo>
                    <a:pt x="10041" y="3456"/>
                    <a:pt x="9640" y="3389"/>
                    <a:pt x="9240" y="3289"/>
                  </a:cubicBezTo>
                  <a:cubicBezTo>
                    <a:pt x="8473" y="3089"/>
                    <a:pt x="7739" y="2755"/>
                    <a:pt x="7105" y="2322"/>
                  </a:cubicBezTo>
                  <a:cubicBezTo>
                    <a:pt x="5804" y="1521"/>
                    <a:pt x="4704" y="687"/>
                    <a:pt x="3569" y="354"/>
                  </a:cubicBezTo>
                  <a:cubicBezTo>
                    <a:pt x="3102" y="174"/>
                    <a:pt x="2605" y="81"/>
                    <a:pt x="2110" y="81"/>
                  </a:cubicBezTo>
                  <a:cubicBezTo>
                    <a:pt x="1688" y="81"/>
                    <a:pt x="1267" y="149"/>
                    <a:pt x="867" y="287"/>
                  </a:cubicBezTo>
                  <a:cubicBezTo>
                    <a:pt x="634" y="387"/>
                    <a:pt x="400" y="487"/>
                    <a:pt x="200" y="654"/>
                  </a:cubicBezTo>
                  <a:cubicBezTo>
                    <a:pt x="134" y="687"/>
                    <a:pt x="67" y="754"/>
                    <a:pt x="0" y="821"/>
                  </a:cubicBezTo>
                  <a:cubicBezTo>
                    <a:pt x="267" y="621"/>
                    <a:pt x="567" y="487"/>
                    <a:pt x="901" y="354"/>
                  </a:cubicBezTo>
                  <a:cubicBezTo>
                    <a:pt x="1270" y="254"/>
                    <a:pt x="1646" y="203"/>
                    <a:pt x="2023" y="203"/>
                  </a:cubicBezTo>
                  <a:cubicBezTo>
                    <a:pt x="2530" y="203"/>
                    <a:pt x="3038" y="296"/>
                    <a:pt x="3536" y="487"/>
                  </a:cubicBezTo>
                  <a:cubicBezTo>
                    <a:pt x="4603" y="821"/>
                    <a:pt x="5704" y="1655"/>
                    <a:pt x="7005" y="2489"/>
                  </a:cubicBezTo>
                  <a:cubicBezTo>
                    <a:pt x="7672" y="2956"/>
                    <a:pt x="8406" y="3289"/>
                    <a:pt x="9173" y="3523"/>
                  </a:cubicBezTo>
                  <a:cubicBezTo>
                    <a:pt x="9607" y="3623"/>
                    <a:pt x="10007" y="3689"/>
                    <a:pt x="10441" y="3689"/>
                  </a:cubicBezTo>
                  <a:cubicBezTo>
                    <a:pt x="10557" y="3698"/>
                    <a:pt x="10676" y="3703"/>
                    <a:pt x="10795" y="3703"/>
                  </a:cubicBezTo>
                  <a:cubicBezTo>
                    <a:pt x="11122" y="3703"/>
                    <a:pt x="11458" y="3672"/>
                    <a:pt x="11775" y="3623"/>
                  </a:cubicBezTo>
                  <a:cubicBezTo>
                    <a:pt x="13410" y="3323"/>
                    <a:pt x="14978" y="2755"/>
                    <a:pt x="16445" y="1988"/>
                  </a:cubicBezTo>
                  <a:cubicBezTo>
                    <a:pt x="17646" y="1388"/>
                    <a:pt x="18880" y="887"/>
                    <a:pt x="20181" y="454"/>
                  </a:cubicBezTo>
                  <a:cubicBezTo>
                    <a:pt x="20942" y="220"/>
                    <a:pt x="21728" y="114"/>
                    <a:pt x="22517" y="114"/>
                  </a:cubicBezTo>
                  <a:cubicBezTo>
                    <a:pt x="22628" y="114"/>
                    <a:pt x="22739" y="116"/>
                    <a:pt x="22850" y="120"/>
                  </a:cubicBezTo>
                  <a:cubicBezTo>
                    <a:pt x="23363" y="147"/>
                    <a:pt x="23679" y="196"/>
                    <a:pt x="23781" y="196"/>
                  </a:cubicBezTo>
                  <a:cubicBezTo>
                    <a:pt x="23805" y="196"/>
                    <a:pt x="23817" y="193"/>
                    <a:pt x="23817" y="187"/>
                  </a:cubicBezTo>
                  <a:cubicBezTo>
                    <a:pt x="23750" y="154"/>
                    <a:pt x="23650" y="154"/>
                    <a:pt x="23584" y="120"/>
                  </a:cubicBezTo>
                  <a:cubicBezTo>
                    <a:pt x="23317" y="87"/>
                    <a:pt x="23083" y="54"/>
                    <a:pt x="22850" y="20"/>
                  </a:cubicBezTo>
                  <a:cubicBezTo>
                    <a:pt x="22663" y="7"/>
                    <a:pt x="22478" y="0"/>
                    <a:pt x="22293"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6" name="Google Shape;2256;p57"/>
            <p:cNvSpPr/>
            <p:nvPr/>
          </p:nvSpPr>
          <p:spPr>
            <a:xfrm>
              <a:off x="4237375" y="2098600"/>
              <a:ext cx="66725" cy="433675"/>
            </a:xfrm>
            <a:custGeom>
              <a:rect b="b" l="l" r="r" t="t"/>
              <a:pathLst>
                <a:path extrusionOk="0" h="17347" w="2669">
                  <a:moveTo>
                    <a:pt x="2669" y="1"/>
                  </a:moveTo>
                  <a:lnTo>
                    <a:pt x="2669" y="1"/>
                  </a:lnTo>
                  <a:cubicBezTo>
                    <a:pt x="2569" y="201"/>
                    <a:pt x="2468" y="435"/>
                    <a:pt x="2368" y="668"/>
                  </a:cubicBezTo>
                  <a:cubicBezTo>
                    <a:pt x="2202" y="1068"/>
                    <a:pt x="1935" y="1669"/>
                    <a:pt x="1635" y="2436"/>
                  </a:cubicBezTo>
                  <a:cubicBezTo>
                    <a:pt x="1301" y="3170"/>
                    <a:pt x="934" y="4071"/>
                    <a:pt x="600" y="5105"/>
                  </a:cubicBezTo>
                  <a:cubicBezTo>
                    <a:pt x="400" y="5638"/>
                    <a:pt x="267" y="6172"/>
                    <a:pt x="167" y="6739"/>
                  </a:cubicBezTo>
                  <a:cubicBezTo>
                    <a:pt x="33" y="7340"/>
                    <a:pt x="0" y="7940"/>
                    <a:pt x="33" y="8574"/>
                  </a:cubicBezTo>
                  <a:cubicBezTo>
                    <a:pt x="100" y="9741"/>
                    <a:pt x="267" y="10909"/>
                    <a:pt x="534" y="12043"/>
                  </a:cubicBezTo>
                  <a:cubicBezTo>
                    <a:pt x="767" y="13077"/>
                    <a:pt x="1034" y="14011"/>
                    <a:pt x="1234" y="14812"/>
                  </a:cubicBezTo>
                  <a:lnTo>
                    <a:pt x="1735" y="16646"/>
                  </a:lnTo>
                  <a:cubicBezTo>
                    <a:pt x="1801" y="16880"/>
                    <a:pt x="1868" y="17113"/>
                    <a:pt x="1968" y="17347"/>
                  </a:cubicBezTo>
                  <a:cubicBezTo>
                    <a:pt x="1968" y="17280"/>
                    <a:pt x="1935" y="17213"/>
                    <a:pt x="1935" y="17147"/>
                  </a:cubicBezTo>
                  <a:cubicBezTo>
                    <a:pt x="1901" y="17046"/>
                    <a:pt x="1868" y="16846"/>
                    <a:pt x="1835" y="16646"/>
                  </a:cubicBezTo>
                  <a:cubicBezTo>
                    <a:pt x="1735" y="16179"/>
                    <a:pt x="1568" y="15545"/>
                    <a:pt x="1401" y="14745"/>
                  </a:cubicBezTo>
                  <a:cubicBezTo>
                    <a:pt x="1201" y="13978"/>
                    <a:pt x="967" y="13044"/>
                    <a:pt x="734" y="11976"/>
                  </a:cubicBezTo>
                  <a:cubicBezTo>
                    <a:pt x="500" y="10842"/>
                    <a:pt x="334" y="9708"/>
                    <a:pt x="234" y="8540"/>
                  </a:cubicBezTo>
                  <a:cubicBezTo>
                    <a:pt x="200" y="7940"/>
                    <a:pt x="267" y="7340"/>
                    <a:pt x="367" y="6772"/>
                  </a:cubicBezTo>
                  <a:cubicBezTo>
                    <a:pt x="467" y="6205"/>
                    <a:pt x="634" y="5672"/>
                    <a:pt x="801" y="5138"/>
                  </a:cubicBezTo>
                  <a:cubicBezTo>
                    <a:pt x="1134" y="4137"/>
                    <a:pt x="1501" y="3237"/>
                    <a:pt x="1801" y="2469"/>
                  </a:cubicBezTo>
                  <a:cubicBezTo>
                    <a:pt x="2102" y="1736"/>
                    <a:pt x="2335" y="1102"/>
                    <a:pt x="2468" y="668"/>
                  </a:cubicBezTo>
                  <a:cubicBezTo>
                    <a:pt x="2535" y="468"/>
                    <a:pt x="2602" y="301"/>
                    <a:pt x="2635" y="168"/>
                  </a:cubicBezTo>
                  <a:cubicBezTo>
                    <a:pt x="2669" y="68"/>
                    <a:pt x="2669" y="1"/>
                    <a:pt x="266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7" name="Google Shape;2257;p57"/>
            <p:cNvSpPr/>
            <p:nvPr/>
          </p:nvSpPr>
          <p:spPr>
            <a:xfrm>
              <a:off x="3933825" y="2424300"/>
              <a:ext cx="115925" cy="148000"/>
            </a:xfrm>
            <a:custGeom>
              <a:rect b="b" l="l" r="r" t="t"/>
              <a:pathLst>
                <a:path extrusionOk="0" h="5920" w="4637">
                  <a:moveTo>
                    <a:pt x="133" y="1"/>
                  </a:moveTo>
                  <a:cubicBezTo>
                    <a:pt x="45" y="1"/>
                    <a:pt x="0" y="16"/>
                    <a:pt x="0" y="16"/>
                  </a:cubicBezTo>
                  <a:cubicBezTo>
                    <a:pt x="367" y="82"/>
                    <a:pt x="701" y="249"/>
                    <a:pt x="1001" y="516"/>
                  </a:cubicBezTo>
                  <a:cubicBezTo>
                    <a:pt x="1301" y="783"/>
                    <a:pt x="1534" y="1150"/>
                    <a:pt x="1701" y="1517"/>
                  </a:cubicBezTo>
                  <a:cubicBezTo>
                    <a:pt x="1868" y="2017"/>
                    <a:pt x="2001" y="2484"/>
                    <a:pt x="2102" y="3018"/>
                  </a:cubicBezTo>
                  <a:cubicBezTo>
                    <a:pt x="2202" y="3518"/>
                    <a:pt x="2402" y="4052"/>
                    <a:pt x="2669" y="4485"/>
                  </a:cubicBezTo>
                  <a:cubicBezTo>
                    <a:pt x="2902" y="4852"/>
                    <a:pt x="3202" y="5186"/>
                    <a:pt x="3536" y="5453"/>
                  </a:cubicBezTo>
                  <a:cubicBezTo>
                    <a:pt x="3769" y="5653"/>
                    <a:pt x="4036" y="5786"/>
                    <a:pt x="4303" y="5886"/>
                  </a:cubicBezTo>
                  <a:cubicBezTo>
                    <a:pt x="4403" y="5920"/>
                    <a:pt x="4537" y="5920"/>
                    <a:pt x="4637" y="5920"/>
                  </a:cubicBezTo>
                  <a:cubicBezTo>
                    <a:pt x="4637" y="5886"/>
                    <a:pt x="4537" y="5886"/>
                    <a:pt x="4370" y="5820"/>
                  </a:cubicBezTo>
                  <a:cubicBezTo>
                    <a:pt x="4103" y="5686"/>
                    <a:pt x="3869" y="5520"/>
                    <a:pt x="3669" y="5353"/>
                  </a:cubicBezTo>
                  <a:cubicBezTo>
                    <a:pt x="3336" y="5053"/>
                    <a:pt x="3069" y="4752"/>
                    <a:pt x="2869" y="4385"/>
                  </a:cubicBezTo>
                  <a:cubicBezTo>
                    <a:pt x="2602" y="3952"/>
                    <a:pt x="2435" y="3451"/>
                    <a:pt x="2335" y="2951"/>
                  </a:cubicBezTo>
                  <a:cubicBezTo>
                    <a:pt x="2235" y="2451"/>
                    <a:pt x="2068" y="1917"/>
                    <a:pt x="1868" y="1450"/>
                  </a:cubicBezTo>
                  <a:cubicBezTo>
                    <a:pt x="1701" y="1050"/>
                    <a:pt x="1434" y="683"/>
                    <a:pt x="1101" y="383"/>
                  </a:cubicBezTo>
                  <a:cubicBezTo>
                    <a:pt x="867" y="182"/>
                    <a:pt x="600" y="49"/>
                    <a:pt x="300" y="16"/>
                  </a:cubicBezTo>
                  <a:cubicBezTo>
                    <a:pt x="234" y="4"/>
                    <a:pt x="178" y="1"/>
                    <a:pt x="133"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8" name="Google Shape;2258;p57"/>
            <p:cNvSpPr/>
            <p:nvPr/>
          </p:nvSpPr>
          <p:spPr>
            <a:xfrm>
              <a:off x="3733675" y="2522250"/>
              <a:ext cx="63400" cy="147625"/>
            </a:xfrm>
            <a:custGeom>
              <a:rect b="b" l="l" r="r" t="t"/>
              <a:pathLst>
                <a:path extrusionOk="0" h="5905" w="2536">
                  <a:moveTo>
                    <a:pt x="0" y="0"/>
                  </a:moveTo>
                  <a:cubicBezTo>
                    <a:pt x="0" y="34"/>
                    <a:pt x="267" y="301"/>
                    <a:pt x="634" y="768"/>
                  </a:cubicBezTo>
                  <a:cubicBezTo>
                    <a:pt x="1101" y="1368"/>
                    <a:pt x="1468" y="2035"/>
                    <a:pt x="1768" y="2736"/>
                  </a:cubicBezTo>
                  <a:cubicBezTo>
                    <a:pt x="2068" y="3436"/>
                    <a:pt x="2269" y="4170"/>
                    <a:pt x="2369" y="4937"/>
                  </a:cubicBezTo>
                  <a:cubicBezTo>
                    <a:pt x="2469" y="5538"/>
                    <a:pt x="2402" y="5905"/>
                    <a:pt x="2469" y="5905"/>
                  </a:cubicBezTo>
                  <a:cubicBezTo>
                    <a:pt x="2535" y="5571"/>
                    <a:pt x="2535" y="5237"/>
                    <a:pt x="2502" y="4937"/>
                  </a:cubicBezTo>
                  <a:cubicBezTo>
                    <a:pt x="2435" y="4137"/>
                    <a:pt x="2269" y="3369"/>
                    <a:pt x="1968" y="2636"/>
                  </a:cubicBezTo>
                  <a:cubicBezTo>
                    <a:pt x="1668" y="1935"/>
                    <a:pt x="1268" y="1235"/>
                    <a:pt x="734" y="668"/>
                  </a:cubicBezTo>
                  <a:cubicBezTo>
                    <a:pt x="534" y="401"/>
                    <a:pt x="301" y="167"/>
                    <a:pt x="0"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9" name="Google Shape;2259;p57"/>
            <p:cNvSpPr/>
            <p:nvPr/>
          </p:nvSpPr>
          <p:spPr>
            <a:xfrm>
              <a:off x="4286575" y="2473250"/>
              <a:ext cx="453675" cy="64625"/>
            </a:xfrm>
            <a:custGeom>
              <a:rect b="b" l="l" r="r" t="t"/>
              <a:pathLst>
                <a:path extrusionOk="0" h="2585" w="18147">
                  <a:moveTo>
                    <a:pt x="17713" y="1"/>
                  </a:moveTo>
                  <a:cubicBezTo>
                    <a:pt x="17621" y="1"/>
                    <a:pt x="17529" y="9"/>
                    <a:pt x="17446" y="26"/>
                  </a:cubicBezTo>
                  <a:cubicBezTo>
                    <a:pt x="16745" y="59"/>
                    <a:pt x="16078" y="159"/>
                    <a:pt x="15444" y="326"/>
                  </a:cubicBezTo>
                  <a:cubicBezTo>
                    <a:pt x="14611" y="526"/>
                    <a:pt x="13643" y="860"/>
                    <a:pt x="12576" y="1227"/>
                  </a:cubicBezTo>
                  <a:cubicBezTo>
                    <a:pt x="11442" y="1660"/>
                    <a:pt x="10274" y="1994"/>
                    <a:pt x="9073" y="2194"/>
                  </a:cubicBezTo>
                  <a:cubicBezTo>
                    <a:pt x="8339" y="2305"/>
                    <a:pt x="7602" y="2361"/>
                    <a:pt x="6867" y="2361"/>
                  </a:cubicBezTo>
                  <a:cubicBezTo>
                    <a:pt x="5397" y="2361"/>
                    <a:pt x="3936" y="2138"/>
                    <a:pt x="2535" y="1694"/>
                  </a:cubicBezTo>
                  <a:cubicBezTo>
                    <a:pt x="1901" y="1493"/>
                    <a:pt x="1268" y="1260"/>
                    <a:pt x="667" y="960"/>
                  </a:cubicBezTo>
                  <a:cubicBezTo>
                    <a:pt x="434" y="860"/>
                    <a:pt x="200" y="760"/>
                    <a:pt x="0" y="659"/>
                  </a:cubicBezTo>
                  <a:lnTo>
                    <a:pt x="0" y="659"/>
                  </a:lnTo>
                  <a:cubicBezTo>
                    <a:pt x="0" y="660"/>
                    <a:pt x="34" y="726"/>
                    <a:pt x="134" y="793"/>
                  </a:cubicBezTo>
                  <a:cubicBezTo>
                    <a:pt x="267" y="826"/>
                    <a:pt x="400" y="926"/>
                    <a:pt x="634" y="1060"/>
                  </a:cubicBezTo>
                  <a:cubicBezTo>
                    <a:pt x="1234" y="1360"/>
                    <a:pt x="1835" y="1627"/>
                    <a:pt x="2502" y="1860"/>
                  </a:cubicBezTo>
                  <a:cubicBezTo>
                    <a:pt x="3940" y="2340"/>
                    <a:pt x="5457" y="2585"/>
                    <a:pt x="6976" y="2585"/>
                  </a:cubicBezTo>
                  <a:cubicBezTo>
                    <a:pt x="7677" y="2585"/>
                    <a:pt x="8378" y="2533"/>
                    <a:pt x="9073" y="2427"/>
                  </a:cubicBezTo>
                  <a:cubicBezTo>
                    <a:pt x="10307" y="2194"/>
                    <a:pt x="11475" y="1860"/>
                    <a:pt x="12642" y="1427"/>
                  </a:cubicBezTo>
                  <a:cubicBezTo>
                    <a:pt x="13677" y="1026"/>
                    <a:pt x="14611" y="693"/>
                    <a:pt x="15444" y="459"/>
                  </a:cubicBezTo>
                  <a:cubicBezTo>
                    <a:pt x="16112" y="293"/>
                    <a:pt x="16745" y="159"/>
                    <a:pt x="17413" y="92"/>
                  </a:cubicBezTo>
                  <a:cubicBezTo>
                    <a:pt x="17913" y="59"/>
                    <a:pt x="18146" y="59"/>
                    <a:pt x="18146" y="59"/>
                  </a:cubicBezTo>
                  <a:cubicBezTo>
                    <a:pt x="18113" y="26"/>
                    <a:pt x="18046" y="26"/>
                    <a:pt x="17980" y="26"/>
                  </a:cubicBezTo>
                  <a:cubicBezTo>
                    <a:pt x="17896" y="9"/>
                    <a:pt x="17805" y="1"/>
                    <a:pt x="17713"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0" name="Google Shape;2260;p57"/>
            <p:cNvSpPr/>
            <p:nvPr/>
          </p:nvSpPr>
          <p:spPr>
            <a:xfrm>
              <a:off x="4421650" y="1915150"/>
              <a:ext cx="198500" cy="26075"/>
            </a:xfrm>
            <a:custGeom>
              <a:rect b="b" l="l" r="r" t="t"/>
              <a:pathLst>
                <a:path extrusionOk="0" h="1043" w="7940">
                  <a:moveTo>
                    <a:pt x="68" y="0"/>
                  </a:moveTo>
                  <a:lnTo>
                    <a:pt x="1" y="67"/>
                  </a:lnTo>
                  <a:cubicBezTo>
                    <a:pt x="68" y="70"/>
                    <a:pt x="135" y="72"/>
                    <a:pt x="203" y="74"/>
                  </a:cubicBezTo>
                  <a:lnTo>
                    <a:pt x="203" y="74"/>
                  </a:lnTo>
                  <a:cubicBezTo>
                    <a:pt x="157" y="50"/>
                    <a:pt x="112" y="26"/>
                    <a:pt x="68" y="0"/>
                  </a:cubicBezTo>
                  <a:close/>
                  <a:moveTo>
                    <a:pt x="7940" y="34"/>
                  </a:moveTo>
                  <a:cubicBezTo>
                    <a:pt x="6528" y="105"/>
                    <a:pt x="5116" y="138"/>
                    <a:pt x="3698" y="138"/>
                  </a:cubicBezTo>
                  <a:cubicBezTo>
                    <a:pt x="2537" y="138"/>
                    <a:pt x="1373" y="116"/>
                    <a:pt x="203" y="74"/>
                  </a:cubicBezTo>
                  <a:lnTo>
                    <a:pt x="203" y="74"/>
                  </a:lnTo>
                  <a:cubicBezTo>
                    <a:pt x="1400" y="718"/>
                    <a:pt x="2728" y="1043"/>
                    <a:pt x="4054" y="1043"/>
                  </a:cubicBezTo>
                  <a:cubicBezTo>
                    <a:pt x="5396" y="1043"/>
                    <a:pt x="6737" y="709"/>
                    <a:pt x="7940" y="34"/>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1" name="Google Shape;2261;p57"/>
            <p:cNvSpPr/>
            <p:nvPr/>
          </p:nvSpPr>
          <p:spPr>
            <a:xfrm>
              <a:off x="4405825" y="1909175"/>
              <a:ext cx="241850" cy="12650"/>
            </a:xfrm>
            <a:custGeom>
              <a:rect b="b" l="l" r="r" t="t"/>
              <a:pathLst>
                <a:path extrusionOk="0" h="506" w="9674">
                  <a:moveTo>
                    <a:pt x="9656" y="1"/>
                  </a:moveTo>
                  <a:cubicBezTo>
                    <a:pt x="9556" y="1"/>
                    <a:pt x="9047" y="117"/>
                    <a:pt x="8273" y="206"/>
                  </a:cubicBezTo>
                  <a:cubicBezTo>
                    <a:pt x="7540" y="271"/>
                    <a:pt x="6808" y="307"/>
                    <a:pt x="6076" y="307"/>
                  </a:cubicBezTo>
                  <a:cubicBezTo>
                    <a:pt x="5674" y="307"/>
                    <a:pt x="5272" y="296"/>
                    <a:pt x="4870" y="273"/>
                  </a:cubicBezTo>
                  <a:cubicBezTo>
                    <a:pt x="3754" y="218"/>
                    <a:pt x="2748" y="164"/>
                    <a:pt x="1945" y="164"/>
                  </a:cubicBezTo>
                  <a:cubicBezTo>
                    <a:pt x="1764" y="164"/>
                    <a:pt x="1594" y="167"/>
                    <a:pt x="1435" y="173"/>
                  </a:cubicBezTo>
                  <a:cubicBezTo>
                    <a:pt x="968" y="206"/>
                    <a:pt x="634" y="206"/>
                    <a:pt x="367" y="239"/>
                  </a:cubicBezTo>
                  <a:cubicBezTo>
                    <a:pt x="267" y="273"/>
                    <a:pt x="134" y="273"/>
                    <a:pt x="0" y="306"/>
                  </a:cubicBezTo>
                  <a:cubicBezTo>
                    <a:pt x="0" y="317"/>
                    <a:pt x="59" y="321"/>
                    <a:pt x="172" y="321"/>
                  </a:cubicBezTo>
                  <a:cubicBezTo>
                    <a:pt x="397" y="321"/>
                    <a:pt x="834" y="306"/>
                    <a:pt x="1435" y="306"/>
                  </a:cubicBezTo>
                  <a:cubicBezTo>
                    <a:pt x="2302" y="339"/>
                    <a:pt x="3503" y="406"/>
                    <a:pt x="4837" y="473"/>
                  </a:cubicBezTo>
                  <a:cubicBezTo>
                    <a:pt x="5207" y="494"/>
                    <a:pt x="5573" y="505"/>
                    <a:pt x="5937" y="505"/>
                  </a:cubicBezTo>
                  <a:cubicBezTo>
                    <a:pt x="6723" y="505"/>
                    <a:pt x="7498" y="453"/>
                    <a:pt x="8273" y="339"/>
                  </a:cubicBezTo>
                  <a:cubicBezTo>
                    <a:pt x="8640" y="306"/>
                    <a:pt x="8973" y="239"/>
                    <a:pt x="9307" y="139"/>
                  </a:cubicBezTo>
                  <a:cubicBezTo>
                    <a:pt x="9440" y="106"/>
                    <a:pt x="9540" y="73"/>
                    <a:pt x="9674" y="6"/>
                  </a:cubicBezTo>
                  <a:cubicBezTo>
                    <a:pt x="9674" y="2"/>
                    <a:pt x="9668" y="1"/>
                    <a:pt x="965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2" name="Google Shape;2262;p57"/>
            <p:cNvSpPr/>
            <p:nvPr/>
          </p:nvSpPr>
          <p:spPr>
            <a:xfrm>
              <a:off x="4214850" y="2389650"/>
              <a:ext cx="779750" cy="742875"/>
            </a:xfrm>
            <a:custGeom>
              <a:rect b="b" l="l" r="r" t="t"/>
              <a:pathLst>
                <a:path extrusionOk="0" h="29715" w="31190">
                  <a:moveTo>
                    <a:pt x="11709" y="1"/>
                  </a:moveTo>
                  <a:lnTo>
                    <a:pt x="534" y="12810"/>
                  </a:lnTo>
                  <a:cubicBezTo>
                    <a:pt x="0" y="13410"/>
                    <a:pt x="67" y="14344"/>
                    <a:pt x="701" y="14811"/>
                  </a:cubicBezTo>
                  <a:lnTo>
                    <a:pt x="19147" y="29422"/>
                  </a:lnTo>
                  <a:cubicBezTo>
                    <a:pt x="19401" y="29619"/>
                    <a:pt x="19702" y="29715"/>
                    <a:pt x="20001" y="29715"/>
                  </a:cubicBezTo>
                  <a:cubicBezTo>
                    <a:pt x="20409" y="29715"/>
                    <a:pt x="20812" y="29535"/>
                    <a:pt x="21082" y="29188"/>
                  </a:cubicBezTo>
                  <a:lnTo>
                    <a:pt x="30722" y="17246"/>
                  </a:lnTo>
                  <a:cubicBezTo>
                    <a:pt x="31189" y="16646"/>
                    <a:pt x="31089" y="15779"/>
                    <a:pt x="30489" y="15278"/>
                  </a:cubicBezTo>
                  <a:cubicBezTo>
                    <a:pt x="26353" y="12009"/>
                    <a:pt x="11942" y="501"/>
                    <a:pt x="1170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3" name="Google Shape;2263;p57"/>
            <p:cNvSpPr/>
            <p:nvPr/>
          </p:nvSpPr>
          <p:spPr>
            <a:xfrm>
              <a:off x="4204850" y="2338775"/>
              <a:ext cx="788075" cy="747800"/>
            </a:xfrm>
            <a:custGeom>
              <a:rect b="b" l="l" r="r" t="t"/>
              <a:pathLst>
                <a:path extrusionOk="0" h="29912" w="31523">
                  <a:moveTo>
                    <a:pt x="11875" y="1"/>
                  </a:moveTo>
                  <a:lnTo>
                    <a:pt x="334" y="13177"/>
                  </a:lnTo>
                  <a:cubicBezTo>
                    <a:pt x="0" y="13577"/>
                    <a:pt x="67" y="14144"/>
                    <a:pt x="467" y="14478"/>
                  </a:cubicBezTo>
                  <a:lnTo>
                    <a:pt x="19714" y="29722"/>
                  </a:lnTo>
                  <a:cubicBezTo>
                    <a:pt x="19870" y="29850"/>
                    <a:pt x="20063" y="29911"/>
                    <a:pt x="20255" y="29911"/>
                  </a:cubicBezTo>
                  <a:cubicBezTo>
                    <a:pt x="20515" y="29911"/>
                    <a:pt x="20776" y="29799"/>
                    <a:pt x="20948" y="29589"/>
                  </a:cubicBezTo>
                  <a:lnTo>
                    <a:pt x="31222" y="16846"/>
                  </a:lnTo>
                  <a:cubicBezTo>
                    <a:pt x="31523" y="16446"/>
                    <a:pt x="31456" y="15912"/>
                    <a:pt x="31089" y="15612"/>
                  </a:cubicBezTo>
                  <a:cubicBezTo>
                    <a:pt x="27586" y="12810"/>
                    <a:pt x="12142" y="501"/>
                    <a:pt x="1187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4" name="Google Shape;2264;p57"/>
            <p:cNvSpPr/>
            <p:nvPr/>
          </p:nvSpPr>
          <p:spPr>
            <a:xfrm>
              <a:off x="4204000" y="2338775"/>
              <a:ext cx="789750" cy="749175"/>
            </a:xfrm>
            <a:custGeom>
              <a:rect b="b" l="l" r="r" t="t"/>
              <a:pathLst>
                <a:path extrusionOk="0" h="29967" w="31590">
                  <a:moveTo>
                    <a:pt x="11909" y="1"/>
                  </a:moveTo>
                  <a:lnTo>
                    <a:pt x="268" y="13277"/>
                  </a:lnTo>
                  <a:cubicBezTo>
                    <a:pt x="1" y="13611"/>
                    <a:pt x="34" y="14111"/>
                    <a:pt x="401" y="14378"/>
                  </a:cubicBezTo>
                  <a:lnTo>
                    <a:pt x="19815" y="29789"/>
                  </a:lnTo>
                  <a:cubicBezTo>
                    <a:pt x="19963" y="29907"/>
                    <a:pt x="20138" y="29967"/>
                    <a:pt x="20309" y="29967"/>
                  </a:cubicBezTo>
                  <a:cubicBezTo>
                    <a:pt x="20524" y="29967"/>
                    <a:pt x="20734" y="29874"/>
                    <a:pt x="20882" y="29689"/>
                  </a:cubicBezTo>
                  <a:lnTo>
                    <a:pt x="31323" y="16746"/>
                  </a:lnTo>
                  <a:cubicBezTo>
                    <a:pt x="31590" y="16413"/>
                    <a:pt x="31523" y="15946"/>
                    <a:pt x="31190" y="15679"/>
                  </a:cubicBezTo>
                  <a:cubicBezTo>
                    <a:pt x="27887" y="13043"/>
                    <a:pt x="12176" y="501"/>
                    <a:pt x="11909"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5" name="Google Shape;2265;p57"/>
            <p:cNvSpPr/>
            <p:nvPr/>
          </p:nvSpPr>
          <p:spPr>
            <a:xfrm>
              <a:off x="4208175" y="2330575"/>
              <a:ext cx="786425" cy="713450"/>
            </a:xfrm>
            <a:custGeom>
              <a:rect b="b" l="l" r="r" t="t"/>
              <a:pathLst>
                <a:path extrusionOk="0" h="28538" w="31457">
                  <a:moveTo>
                    <a:pt x="11764" y="1"/>
                  </a:moveTo>
                  <a:cubicBezTo>
                    <a:pt x="11087" y="1"/>
                    <a:pt x="10418" y="279"/>
                    <a:pt x="9941" y="829"/>
                  </a:cubicBezTo>
                  <a:lnTo>
                    <a:pt x="668" y="11470"/>
                  </a:lnTo>
                  <a:cubicBezTo>
                    <a:pt x="1" y="12237"/>
                    <a:pt x="101" y="13405"/>
                    <a:pt x="901" y="14072"/>
                  </a:cubicBezTo>
                  <a:lnTo>
                    <a:pt x="18681" y="28149"/>
                  </a:lnTo>
                  <a:cubicBezTo>
                    <a:pt x="19027" y="28409"/>
                    <a:pt x="19430" y="28537"/>
                    <a:pt x="19824" y="28537"/>
                  </a:cubicBezTo>
                  <a:cubicBezTo>
                    <a:pt x="20341" y="28537"/>
                    <a:pt x="20842" y="28317"/>
                    <a:pt x="21182" y="27882"/>
                  </a:cubicBezTo>
                  <a:lnTo>
                    <a:pt x="31456" y="15139"/>
                  </a:lnTo>
                  <a:cubicBezTo>
                    <a:pt x="31456" y="15139"/>
                    <a:pt x="18214" y="4632"/>
                    <a:pt x="13343" y="562"/>
                  </a:cubicBezTo>
                  <a:cubicBezTo>
                    <a:pt x="12878" y="187"/>
                    <a:pt x="12318" y="1"/>
                    <a:pt x="11764"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6" name="Google Shape;2266;p57"/>
            <p:cNvSpPr/>
            <p:nvPr/>
          </p:nvSpPr>
          <p:spPr>
            <a:xfrm>
              <a:off x="4847800" y="2592300"/>
              <a:ext cx="146800" cy="145125"/>
            </a:xfrm>
            <a:custGeom>
              <a:rect b="b" l="l" r="r" t="t"/>
              <a:pathLst>
                <a:path extrusionOk="0" h="5805" w="5872">
                  <a:moveTo>
                    <a:pt x="0" y="0"/>
                  </a:moveTo>
                  <a:lnTo>
                    <a:pt x="267" y="1802"/>
                  </a:lnTo>
                  <a:lnTo>
                    <a:pt x="4937" y="5805"/>
                  </a:lnTo>
                  <a:lnTo>
                    <a:pt x="5871" y="4670"/>
                  </a:lnTo>
                  <a:lnTo>
                    <a:pt x="0"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7" name="Google Shape;2267;p57"/>
            <p:cNvSpPr/>
            <p:nvPr/>
          </p:nvSpPr>
          <p:spPr>
            <a:xfrm>
              <a:off x="4354950" y="2816625"/>
              <a:ext cx="261050" cy="228225"/>
            </a:xfrm>
            <a:custGeom>
              <a:rect b="b" l="l" r="r" t="t"/>
              <a:pathLst>
                <a:path extrusionOk="0" h="9129" w="10442">
                  <a:moveTo>
                    <a:pt x="8273" y="1"/>
                  </a:moveTo>
                  <a:lnTo>
                    <a:pt x="5304" y="2702"/>
                  </a:lnTo>
                  <a:cubicBezTo>
                    <a:pt x="4604" y="2869"/>
                    <a:pt x="3903" y="3003"/>
                    <a:pt x="3169" y="3069"/>
                  </a:cubicBezTo>
                  <a:cubicBezTo>
                    <a:pt x="3078" y="3078"/>
                    <a:pt x="2986" y="3082"/>
                    <a:pt x="2894" y="3082"/>
                  </a:cubicBezTo>
                  <a:cubicBezTo>
                    <a:pt x="2619" y="3082"/>
                    <a:pt x="2344" y="3044"/>
                    <a:pt x="2069" y="2969"/>
                  </a:cubicBezTo>
                  <a:cubicBezTo>
                    <a:pt x="1602" y="2903"/>
                    <a:pt x="1168" y="2736"/>
                    <a:pt x="768" y="2536"/>
                  </a:cubicBezTo>
                  <a:cubicBezTo>
                    <a:pt x="675" y="2468"/>
                    <a:pt x="578" y="2439"/>
                    <a:pt x="487" y="2439"/>
                  </a:cubicBezTo>
                  <a:cubicBezTo>
                    <a:pt x="218" y="2439"/>
                    <a:pt x="1" y="2695"/>
                    <a:pt x="100" y="2969"/>
                  </a:cubicBezTo>
                  <a:cubicBezTo>
                    <a:pt x="234" y="3336"/>
                    <a:pt x="1201" y="4003"/>
                    <a:pt x="2536" y="4204"/>
                  </a:cubicBezTo>
                  <a:cubicBezTo>
                    <a:pt x="3736" y="4404"/>
                    <a:pt x="2369" y="5304"/>
                    <a:pt x="1602" y="5771"/>
                  </a:cubicBezTo>
                  <a:cubicBezTo>
                    <a:pt x="1468" y="5871"/>
                    <a:pt x="1401" y="6038"/>
                    <a:pt x="1468" y="6205"/>
                  </a:cubicBezTo>
                  <a:cubicBezTo>
                    <a:pt x="1799" y="6949"/>
                    <a:pt x="2950" y="9129"/>
                    <a:pt x="4770" y="9129"/>
                  </a:cubicBezTo>
                  <a:cubicBezTo>
                    <a:pt x="5153" y="9129"/>
                    <a:pt x="5565" y="9033"/>
                    <a:pt x="6005" y="8807"/>
                  </a:cubicBezTo>
                  <a:lnTo>
                    <a:pt x="10441" y="5104"/>
                  </a:lnTo>
                  <a:lnTo>
                    <a:pt x="8273" y="1"/>
                  </a:ln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8" name="Google Shape;2268;p57"/>
            <p:cNvSpPr/>
            <p:nvPr/>
          </p:nvSpPr>
          <p:spPr>
            <a:xfrm>
              <a:off x="4485050" y="1960925"/>
              <a:ext cx="627125" cy="1036725"/>
            </a:xfrm>
            <a:custGeom>
              <a:rect b="b" l="l" r="r" t="t"/>
              <a:pathLst>
                <a:path extrusionOk="0" h="41469" w="25085">
                  <a:moveTo>
                    <a:pt x="12038" y="1"/>
                  </a:moveTo>
                  <a:cubicBezTo>
                    <a:pt x="9828" y="1"/>
                    <a:pt x="7559" y="3440"/>
                    <a:pt x="7806" y="6842"/>
                  </a:cubicBezTo>
                  <a:lnTo>
                    <a:pt x="7806" y="6942"/>
                  </a:lnTo>
                  <a:cubicBezTo>
                    <a:pt x="8139" y="10378"/>
                    <a:pt x="14010" y="21086"/>
                    <a:pt x="14444" y="21886"/>
                  </a:cubicBezTo>
                  <a:cubicBezTo>
                    <a:pt x="14444" y="21920"/>
                    <a:pt x="14444" y="21953"/>
                    <a:pt x="14444" y="21986"/>
                  </a:cubicBezTo>
                  <a:lnTo>
                    <a:pt x="1134" y="34996"/>
                  </a:lnTo>
                  <a:cubicBezTo>
                    <a:pt x="1134" y="35029"/>
                    <a:pt x="0" y="36163"/>
                    <a:pt x="33" y="36197"/>
                  </a:cubicBezTo>
                  <a:lnTo>
                    <a:pt x="4703" y="41033"/>
                  </a:lnTo>
                  <a:cubicBezTo>
                    <a:pt x="4703" y="41065"/>
                    <a:pt x="5013" y="41469"/>
                    <a:pt x="5066" y="41469"/>
                  </a:cubicBezTo>
                  <a:cubicBezTo>
                    <a:pt x="5068" y="41469"/>
                    <a:pt x="5069" y="41468"/>
                    <a:pt x="5070" y="41467"/>
                  </a:cubicBezTo>
                  <a:cubicBezTo>
                    <a:pt x="6205" y="40533"/>
                    <a:pt x="25085" y="25522"/>
                    <a:pt x="24418" y="22387"/>
                  </a:cubicBezTo>
                  <a:cubicBezTo>
                    <a:pt x="22916" y="15615"/>
                    <a:pt x="16946" y="5675"/>
                    <a:pt x="14244" y="1438"/>
                  </a:cubicBezTo>
                  <a:cubicBezTo>
                    <a:pt x="13591" y="429"/>
                    <a:pt x="12818" y="1"/>
                    <a:pt x="12038"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9" name="Google Shape;2269;p57"/>
            <p:cNvSpPr/>
            <p:nvPr/>
          </p:nvSpPr>
          <p:spPr>
            <a:xfrm>
              <a:off x="4840300" y="2494725"/>
              <a:ext cx="102600" cy="13925"/>
            </a:xfrm>
            <a:custGeom>
              <a:rect b="b" l="l" r="r" t="t"/>
              <a:pathLst>
                <a:path extrusionOk="0" h="557" w="4104">
                  <a:moveTo>
                    <a:pt x="2102" y="1"/>
                  </a:moveTo>
                  <a:cubicBezTo>
                    <a:pt x="901" y="1"/>
                    <a:pt x="0" y="334"/>
                    <a:pt x="34" y="434"/>
                  </a:cubicBezTo>
                  <a:cubicBezTo>
                    <a:pt x="38" y="444"/>
                    <a:pt x="61" y="448"/>
                    <a:pt x="100" y="448"/>
                  </a:cubicBezTo>
                  <a:cubicBezTo>
                    <a:pt x="311" y="448"/>
                    <a:pt x="987" y="330"/>
                    <a:pt x="1815" y="330"/>
                  </a:cubicBezTo>
                  <a:cubicBezTo>
                    <a:pt x="1898" y="330"/>
                    <a:pt x="1983" y="332"/>
                    <a:pt x="2068" y="334"/>
                  </a:cubicBezTo>
                  <a:cubicBezTo>
                    <a:pt x="3025" y="362"/>
                    <a:pt x="3792" y="557"/>
                    <a:pt x="4029" y="557"/>
                  </a:cubicBezTo>
                  <a:cubicBezTo>
                    <a:pt x="4072" y="557"/>
                    <a:pt x="4098" y="550"/>
                    <a:pt x="4103" y="534"/>
                  </a:cubicBezTo>
                  <a:cubicBezTo>
                    <a:pt x="4103" y="468"/>
                    <a:pt x="3269" y="34"/>
                    <a:pt x="210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0" name="Google Shape;2270;p57"/>
            <p:cNvSpPr/>
            <p:nvPr/>
          </p:nvSpPr>
          <p:spPr>
            <a:xfrm>
              <a:off x="4843625" y="2503400"/>
              <a:ext cx="80075" cy="41525"/>
            </a:xfrm>
            <a:custGeom>
              <a:rect b="b" l="l" r="r" t="t"/>
              <a:pathLst>
                <a:path extrusionOk="0" h="1661" w="3203">
                  <a:moveTo>
                    <a:pt x="261" y="1"/>
                  </a:moveTo>
                  <a:cubicBezTo>
                    <a:pt x="118" y="1"/>
                    <a:pt x="34" y="22"/>
                    <a:pt x="34" y="54"/>
                  </a:cubicBezTo>
                  <a:cubicBezTo>
                    <a:pt x="1" y="154"/>
                    <a:pt x="801" y="254"/>
                    <a:pt x="1669" y="688"/>
                  </a:cubicBezTo>
                  <a:cubicBezTo>
                    <a:pt x="2491" y="1099"/>
                    <a:pt x="3014" y="1660"/>
                    <a:pt x="3122" y="1660"/>
                  </a:cubicBezTo>
                  <a:cubicBezTo>
                    <a:pt x="3128" y="1660"/>
                    <a:pt x="3133" y="1658"/>
                    <a:pt x="3136" y="1655"/>
                  </a:cubicBezTo>
                  <a:cubicBezTo>
                    <a:pt x="3203" y="1622"/>
                    <a:pt x="2736" y="921"/>
                    <a:pt x="1802" y="421"/>
                  </a:cubicBezTo>
                  <a:cubicBezTo>
                    <a:pt x="1164" y="102"/>
                    <a:pt x="572" y="1"/>
                    <a:pt x="26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1" name="Google Shape;2271;p57"/>
            <p:cNvSpPr/>
            <p:nvPr/>
          </p:nvSpPr>
          <p:spPr>
            <a:xfrm>
              <a:off x="4647650" y="1939025"/>
              <a:ext cx="198500" cy="571575"/>
            </a:xfrm>
            <a:custGeom>
              <a:rect b="b" l="l" r="r" t="t"/>
              <a:pathLst>
                <a:path extrusionOk="0" h="22863" w="7940">
                  <a:moveTo>
                    <a:pt x="3764" y="1"/>
                  </a:moveTo>
                  <a:cubicBezTo>
                    <a:pt x="3434" y="1"/>
                    <a:pt x="3109" y="44"/>
                    <a:pt x="2803" y="146"/>
                  </a:cubicBezTo>
                  <a:cubicBezTo>
                    <a:pt x="2236" y="346"/>
                    <a:pt x="1735" y="647"/>
                    <a:pt x="1368" y="1080"/>
                  </a:cubicBezTo>
                  <a:cubicBezTo>
                    <a:pt x="468" y="2014"/>
                    <a:pt x="1" y="3582"/>
                    <a:pt x="101" y="5250"/>
                  </a:cubicBezTo>
                  <a:cubicBezTo>
                    <a:pt x="234" y="7084"/>
                    <a:pt x="768" y="8852"/>
                    <a:pt x="1669" y="10454"/>
                  </a:cubicBezTo>
                  <a:cubicBezTo>
                    <a:pt x="3370" y="13856"/>
                    <a:pt x="4938" y="16958"/>
                    <a:pt x="6072" y="19260"/>
                  </a:cubicBezTo>
                  <a:lnTo>
                    <a:pt x="7406" y="21895"/>
                  </a:lnTo>
                  <a:lnTo>
                    <a:pt x="7773" y="22629"/>
                  </a:lnTo>
                  <a:cubicBezTo>
                    <a:pt x="7840" y="22696"/>
                    <a:pt x="7873" y="22796"/>
                    <a:pt x="7940" y="22862"/>
                  </a:cubicBezTo>
                  <a:cubicBezTo>
                    <a:pt x="7906" y="22762"/>
                    <a:pt x="7873" y="22696"/>
                    <a:pt x="7840" y="22596"/>
                  </a:cubicBezTo>
                  <a:lnTo>
                    <a:pt x="7473" y="21862"/>
                  </a:lnTo>
                  <a:cubicBezTo>
                    <a:pt x="7173" y="21228"/>
                    <a:pt x="6739" y="20294"/>
                    <a:pt x="6205" y="19193"/>
                  </a:cubicBezTo>
                  <a:cubicBezTo>
                    <a:pt x="5071" y="16891"/>
                    <a:pt x="3570" y="13789"/>
                    <a:pt x="1869" y="10353"/>
                  </a:cubicBezTo>
                  <a:cubicBezTo>
                    <a:pt x="968" y="8786"/>
                    <a:pt x="434" y="7051"/>
                    <a:pt x="268" y="5250"/>
                  </a:cubicBezTo>
                  <a:cubicBezTo>
                    <a:pt x="168" y="3615"/>
                    <a:pt x="635" y="2114"/>
                    <a:pt x="1468" y="1180"/>
                  </a:cubicBezTo>
                  <a:cubicBezTo>
                    <a:pt x="1835" y="780"/>
                    <a:pt x="2302" y="446"/>
                    <a:pt x="2836" y="280"/>
                  </a:cubicBezTo>
                  <a:cubicBezTo>
                    <a:pt x="3170" y="141"/>
                    <a:pt x="3503" y="71"/>
                    <a:pt x="3856" y="71"/>
                  </a:cubicBezTo>
                  <a:cubicBezTo>
                    <a:pt x="3927" y="71"/>
                    <a:pt x="3998" y="74"/>
                    <a:pt x="4070" y="79"/>
                  </a:cubicBezTo>
                  <a:cubicBezTo>
                    <a:pt x="4437" y="113"/>
                    <a:pt x="4804" y="213"/>
                    <a:pt x="5104" y="346"/>
                  </a:cubicBezTo>
                  <a:cubicBezTo>
                    <a:pt x="5138" y="346"/>
                    <a:pt x="5104" y="313"/>
                    <a:pt x="5071" y="313"/>
                  </a:cubicBezTo>
                  <a:cubicBezTo>
                    <a:pt x="5004" y="280"/>
                    <a:pt x="4971" y="246"/>
                    <a:pt x="4871" y="213"/>
                  </a:cubicBezTo>
                  <a:cubicBezTo>
                    <a:pt x="4637" y="79"/>
                    <a:pt x="4371" y="13"/>
                    <a:pt x="4070" y="13"/>
                  </a:cubicBezTo>
                  <a:cubicBezTo>
                    <a:pt x="3968" y="5"/>
                    <a:pt x="3866" y="1"/>
                    <a:pt x="376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2" name="Google Shape;2272;p57"/>
            <p:cNvSpPr/>
            <p:nvPr/>
          </p:nvSpPr>
          <p:spPr>
            <a:xfrm>
              <a:off x="4635150" y="2066925"/>
              <a:ext cx="132625" cy="457850"/>
            </a:xfrm>
            <a:custGeom>
              <a:rect b="b" l="l" r="r" t="t"/>
              <a:pathLst>
                <a:path extrusionOk="0" h="18314" w="5305">
                  <a:moveTo>
                    <a:pt x="834" y="0"/>
                  </a:moveTo>
                  <a:cubicBezTo>
                    <a:pt x="367" y="4070"/>
                    <a:pt x="0" y="8173"/>
                    <a:pt x="367" y="12276"/>
                  </a:cubicBezTo>
                  <a:cubicBezTo>
                    <a:pt x="567" y="14411"/>
                    <a:pt x="2836" y="17113"/>
                    <a:pt x="4637" y="18313"/>
                  </a:cubicBezTo>
                  <a:lnTo>
                    <a:pt x="4170" y="16445"/>
                  </a:lnTo>
                  <a:cubicBezTo>
                    <a:pt x="4437" y="15245"/>
                    <a:pt x="5304" y="11475"/>
                    <a:pt x="5304" y="11475"/>
                  </a:cubicBezTo>
                  <a:cubicBezTo>
                    <a:pt x="5304" y="11475"/>
                    <a:pt x="3670" y="8240"/>
                    <a:pt x="3003" y="7072"/>
                  </a:cubicBezTo>
                  <a:cubicBezTo>
                    <a:pt x="1768" y="4904"/>
                    <a:pt x="1034" y="2502"/>
                    <a:pt x="83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3" name="Google Shape;2273;p57"/>
            <p:cNvSpPr/>
            <p:nvPr/>
          </p:nvSpPr>
          <p:spPr>
            <a:xfrm>
              <a:off x="4826950" y="2418850"/>
              <a:ext cx="235200" cy="59550"/>
            </a:xfrm>
            <a:custGeom>
              <a:rect b="b" l="l" r="r" t="t"/>
              <a:pathLst>
                <a:path extrusionOk="0" h="2382" w="9408">
                  <a:moveTo>
                    <a:pt x="9407" y="0"/>
                  </a:moveTo>
                  <a:cubicBezTo>
                    <a:pt x="9374" y="0"/>
                    <a:pt x="8940" y="334"/>
                    <a:pt x="8140" y="734"/>
                  </a:cubicBezTo>
                  <a:cubicBezTo>
                    <a:pt x="7673" y="1001"/>
                    <a:pt x="7206" y="1201"/>
                    <a:pt x="6739" y="1401"/>
                  </a:cubicBezTo>
                  <a:cubicBezTo>
                    <a:pt x="6138" y="1601"/>
                    <a:pt x="5504" y="1801"/>
                    <a:pt x="4904" y="1935"/>
                  </a:cubicBezTo>
                  <a:cubicBezTo>
                    <a:pt x="4270" y="2068"/>
                    <a:pt x="3636" y="2135"/>
                    <a:pt x="3003" y="2168"/>
                  </a:cubicBezTo>
                  <a:cubicBezTo>
                    <a:pt x="2782" y="2182"/>
                    <a:pt x="2566" y="2190"/>
                    <a:pt x="2352" y="2190"/>
                  </a:cubicBezTo>
                  <a:cubicBezTo>
                    <a:pt x="2049" y="2190"/>
                    <a:pt x="1748" y="2174"/>
                    <a:pt x="1435" y="2135"/>
                  </a:cubicBezTo>
                  <a:cubicBezTo>
                    <a:pt x="645" y="2074"/>
                    <a:pt x="104" y="1930"/>
                    <a:pt x="14" y="1930"/>
                  </a:cubicBezTo>
                  <a:cubicBezTo>
                    <a:pt x="5" y="1930"/>
                    <a:pt x="1" y="1932"/>
                    <a:pt x="1" y="1935"/>
                  </a:cubicBezTo>
                  <a:cubicBezTo>
                    <a:pt x="134" y="2002"/>
                    <a:pt x="234" y="2068"/>
                    <a:pt x="367" y="2068"/>
                  </a:cubicBezTo>
                  <a:cubicBezTo>
                    <a:pt x="534" y="2135"/>
                    <a:pt x="668" y="2168"/>
                    <a:pt x="834" y="2202"/>
                  </a:cubicBezTo>
                  <a:cubicBezTo>
                    <a:pt x="1035" y="2235"/>
                    <a:pt x="1235" y="2268"/>
                    <a:pt x="1435" y="2302"/>
                  </a:cubicBezTo>
                  <a:cubicBezTo>
                    <a:pt x="1801" y="2351"/>
                    <a:pt x="2185" y="2382"/>
                    <a:pt x="2574" y="2382"/>
                  </a:cubicBezTo>
                  <a:cubicBezTo>
                    <a:pt x="2717" y="2382"/>
                    <a:pt x="2860" y="2377"/>
                    <a:pt x="3003" y="2368"/>
                  </a:cubicBezTo>
                  <a:cubicBezTo>
                    <a:pt x="3670" y="2368"/>
                    <a:pt x="4304" y="2268"/>
                    <a:pt x="4937" y="2135"/>
                  </a:cubicBezTo>
                  <a:cubicBezTo>
                    <a:pt x="5571" y="2002"/>
                    <a:pt x="6205" y="1801"/>
                    <a:pt x="6805" y="1568"/>
                  </a:cubicBezTo>
                  <a:cubicBezTo>
                    <a:pt x="7306" y="1368"/>
                    <a:pt x="7773" y="1134"/>
                    <a:pt x="8240" y="867"/>
                  </a:cubicBezTo>
                  <a:cubicBezTo>
                    <a:pt x="8407" y="767"/>
                    <a:pt x="8573" y="667"/>
                    <a:pt x="8740" y="567"/>
                  </a:cubicBezTo>
                  <a:cubicBezTo>
                    <a:pt x="8874" y="434"/>
                    <a:pt x="9007" y="367"/>
                    <a:pt x="9107" y="267"/>
                  </a:cubicBezTo>
                  <a:cubicBezTo>
                    <a:pt x="9307" y="134"/>
                    <a:pt x="9407" y="0"/>
                    <a:pt x="9407"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4" name="Google Shape;2274;p57"/>
            <p:cNvSpPr/>
            <p:nvPr/>
          </p:nvSpPr>
          <p:spPr>
            <a:xfrm>
              <a:off x="4759400" y="2594800"/>
              <a:ext cx="108450" cy="173475"/>
            </a:xfrm>
            <a:custGeom>
              <a:rect b="b" l="l" r="r" t="t"/>
              <a:pathLst>
                <a:path extrusionOk="0" h="6939" w="4338">
                  <a:moveTo>
                    <a:pt x="1" y="0"/>
                  </a:moveTo>
                  <a:cubicBezTo>
                    <a:pt x="1" y="34"/>
                    <a:pt x="434" y="201"/>
                    <a:pt x="1035" y="668"/>
                  </a:cubicBezTo>
                  <a:cubicBezTo>
                    <a:pt x="1402" y="934"/>
                    <a:pt x="1702" y="1268"/>
                    <a:pt x="1969" y="1602"/>
                  </a:cubicBezTo>
                  <a:cubicBezTo>
                    <a:pt x="2302" y="2035"/>
                    <a:pt x="2602" y="2502"/>
                    <a:pt x="2836" y="3003"/>
                  </a:cubicBezTo>
                  <a:cubicBezTo>
                    <a:pt x="3270" y="3903"/>
                    <a:pt x="3637" y="4804"/>
                    <a:pt x="3937" y="5771"/>
                  </a:cubicBezTo>
                  <a:cubicBezTo>
                    <a:pt x="4037" y="6172"/>
                    <a:pt x="4170" y="6572"/>
                    <a:pt x="4337" y="6939"/>
                  </a:cubicBezTo>
                  <a:cubicBezTo>
                    <a:pt x="4304" y="6538"/>
                    <a:pt x="4204" y="6138"/>
                    <a:pt x="4070" y="5738"/>
                  </a:cubicBezTo>
                  <a:cubicBezTo>
                    <a:pt x="3837" y="4737"/>
                    <a:pt x="3470" y="3803"/>
                    <a:pt x="3036" y="2903"/>
                  </a:cubicBezTo>
                  <a:cubicBezTo>
                    <a:pt x="2769" y="2402"/>
                    <a:pt x="2469" y="1935"/>
                    <a:pt x="2135" y="1468"/>
                  </a:cubicBezTo>
                  <a:cubicBezTo>
                    <a:pt x="1835" y="1135"/>
                    <a:pt x="1502" y="801"/>
                    <a:pt x="1135" y="534"/>
                  </a:cubicBezTo>
                  <a:cubicBezTo>
                    <a:pt x="868" y="367"/>
                    <a:pt x="601" y="201"/>
                    <a:pt x="334" y="101"/>
                  </a:cubicBezTo>
                  <a:cubicBezTo>
                    <a:pt x="234" y="34"/>
                    <a:pt x="134" y="0"/>
                    <a:pt x="1"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5" name="Google Shape;2275;p57"/>
            <p:cNvSpPr/>
            <p:nvPr/>
          </p:nvSpPr>
          <p:spPr>
            <a:xfrm>
              <a:off x="4599300" y="2755750"/>
              <a:ext cx="145950" cy="127625"/>
            </a:xfrm>
            <a:custGeom>
              <a:rect b="b" l="l" r="r" t="t"/>
              <a:pathLst>
                <a:path extrusionOk="0" h="5105" w="5838">
                  <a:moveTo>
                    <a:pt x="0" y="0"/>
                  </a:moveTo>
                  <a:cubicBezTo>
                    <a:pt x="133" y="367"/>
                    <a:pt x="300" y="734"/>
                    <a:pt x="534" y="1034"/>
                  </a:cubicBezTo>
                  <a:cubicBezTo>
                    <a:pt x="1067" y="1835"/>
                    <a:pt x="1668" y="2536"/>
                    <a:pt x="2402" y="3169"/>
                  </a:cubicBezTo>
                  <a:cubicBezTo>
                    <a:pt x="3102" y="3770"/>
                    <a:pt x="3869" y="4304"/>
                    <a:pt x="4737" y="4704"/>
                  </a:cubicBezTo>
                  <a:cubicBezTo>
                    <a:pt x="5070" y="4904"/>
                    <a:pt x="5437" y="5037"/>
                    <a:pt x="5838" y="5104"/>
                  </a:cubicBezTo>
                  <a:cubicBezTo>
                    <a:pt x="5838" y="5071"/>
                    <a:pt x="5404" y="4904"/>
                    <a:pt x="4803" y="4570"/>
                  </a:cubicBezTo>
                  <a:cubicBezTo>
                    <a:pt x="3169" y="3703"/>
                    <a:pt x="1768" y="2436"/>
                    <a:pt x="667" y="934"/>
                  </a:cubicBezTo>
                  <a:cubicBezTo>
                    <a:pt x="234" y="367"/>
                    <a:pt x="33" y="0"/>
                    <a:pt x="0"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6" name="Google Shape;2276;p57"/>
            <p:cNvSpPr/>
            <p:nvPr/>
          </p:nvSpPr>
          <p:spPr>
            <a:xfrm>
              <a:off x="4661000" y="2030925"/>
              <a:ext cx="201000" cy="61875"/>
            </a:xfrm>
            <a:custGeom>
              <a:rect b="b" l="l" r="r" t="t"/>
              <a:pathLst>
                <a:path extrusionOk="0" h="2475" w="8040">
                  <a:moveTo>
                    <a:pt x="8014" y="1"/>
                  </a:moveTo>
                  <a:cubicBezTo>
                    <a:pt x="7903" y="1"/>
                    <a:pt x="7454" y="117"/>
                    <a:pt x="6739" y="206"/>
                  </a:cubicBezTo>
                  <a:cubicBezTo>
                    <a:pt x="6527" y="225"/>
                    <a:pt x="6289" y="230"/>
                    <a:pt x="6030" y="230"/>
                  </a:cubicBezTo>
                  <a:cubicBezTo>
                    <a:pt x="5610" y="230"/>
                    <a:pt x="5132" y="215"/>
                    <a:pt x="4612" y="215"/>
                  </a:cubicBezTo>
                  <a:cubicBezTo>
                    <a:pt x="4291" y="215"/>
                    <a:pt x="3953" y="221"/>
                    <a:pt x="3603" y="240"/>
                  </a:cubicBezTo>
                  <a:cubicBezTo>
                    <a:pt x="3036" y="273"/>
                    <a:pt x="2436" y="406"/>
                    <a:pt x="1902" y="573"/>
                  </a:cubicBezTo>
                  <a:cubicBezTo>
                    <a:pt x="1435" y="773"/>
                    <a:pt x="1035" y="1007"/>
                    <a:pt x="668" y="1340"/>
                  </a:cubicBezTo>
                  <a:cubicBezTo>
                    <a:pt x="434" y="1574"/>
                    <a:pt x="234" y="1841"/>
                    <a:pt x="101" y="2141"/>
                  </a:cubicBezTo>
                  <a:cubicBezTo>
                    <a:pt x="34" y="2241"/>
                    <a:pt x="0" y="2341"/>
                    <a:pt x="0" y="2474"/>
                  </a:cubicBezTo>
                  <a:cubicBezTo>
                    <a:pt x="201" y="2074"/>
                    <a:pt x="467" y="1741"/>
                    <a:pt x="768" y="1474"/>
                  </a:cubicBezTo>
                  <a:cubicBezTo>
                    <a:pt x="1135" y="1174"/>
                    <a:pt x="1535" y="940"/>
                    <a:pt x="1969" y="773"/>
                  </a:cubicBezTo>
                  <a:cubicBezTo>
                    <a:pt x="2502" y="606"/>
                    <a:pt x="3069" y="473"/>
                    <a:pt x="3636" y="473"/>
                  </a:cubicBezTo>
                  <a:cubicBezTo>
                    <a:pt x="4837" y="406"/>
                    <a:pt x="5971" y="473"/>
                    <a:pt x="6772" y="340"/>
                  </a:cubicBezTo>
                  <a:cubicBezTo>
                    <a:pt x="7072" y="306"/>
                    <a:pt x="7406" y="240"/>
                    <a:pt x="7706" y="139"/>
                  </a:cubicBezTo>
                  <a:cubicBezTo>
                    <a:pt x="7806" y="106"/>
                    <a:pt x="7939" y="73"/>
                    <a:pt x="8040" y="6"/>
                  </a:cubicBezTo>
                  <a:cubicBezTo>
                    <a:pt x="8036" y="2"/>
                    <a:pt x="8027" y="1"/>
                    <a:pt x="8014"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7" name="Google Shape;2277;p57"/>
            <p:cNvSpPr/>
            <p:nvPr/>
          </p:nvSpPr>
          <p:spPr>
            <a:xfrm>
              <a:off x="4749400" y="2225375"/>
              <a:ext cx="220175" cy="76800"/>
            </a:xfrm>
            <a:custGeom>
              <a:rect b="b" l="l" r="r" t="t"/>
              <a:pathLst>
                <a:path extrusionOk="0" h="3072" w="8807">
                  <a:moveTo>
                    <a:pt x="8807" y="0"/>
                  </a:moveTo>
                  <a:lnTo>
                    <a:pt x="8807" y="0"/>
                  </a:lnTo>
                  <a:cubicBezTo>
                    <a:pt x="8540" y="367"/>
                    <a:pt x="8173" y="634"/>
                    <a:pt x="7739" y="801"/>
                  </a:cubicBezTo>
                  <a:cubicBezTo>
                    <a:pt x="6972" y="1101"/>
                    <a:pt x="5738" y="968"/>
                    <a:pt x="4403" y="1268"/>
                  </a:cubicBezTo>
                  <a:cubicBezTo>
                    <a:pt x="3303" y="1468"/>
                    <a:pt x="2202" y="1835"/>
                    <a:pt x="1201" y="2335"/>
                  </a:cubicBezTo>
                  <a:cubicBezTo>
                    <a:pt x="868" y="2502"/>
                    <a:pt x="567" y="2669"/>
                    <a:pt x="301" y="2869"/>
                  </a:cubicBezTo>
                  <a:cubicBezTo>
                    <a:pt x="167" y="2902"/>
                    <a:pt x="67" y="3002"/>
                    <a:pt x="0" y="3069"/>
                  </a:cubicBezTo>
                  <a:cubicBezTo>
                    <a:pt x="0" y="3071"/>
                    <a:pt x="2" y="3072"/>
                    <a:pt x="5" y="3072"/>
                  </a:cubicBezTo>
                  <a:cubicBezTo>
                    <a:pt x="54" y="3072"/>
                    <a:pt x="511" y="2817"/>
                    <a:pt x="1235" y="2502"/>
                  </a:cubicBezTo>
                  <a:cubicBezTo>
                    <a:pt x="2269" y="2035"/>
                    <a:pt x="3336" y="1701"/>
                    <a:pt x="4437" y="1468"/>
                  </a:cubicBezTo>
                  <a:cubicBezTo>
                    <a:pt x="5037" y="1368"/>
                    <a:pt x="5671" y="1301"/>
                    <a:pt x="6271" y="1234"/>
                  </a:cubicBezTo>
                  <a:cubicBezTo>
                    <a:pt x="6805" y="1234"/>
                    <a:pt x="7306" y="1101"/>
                    <a:pt x="7773" y="934"/>
                  </a:cubicBezTo>
                  <a:cubicBezTo>
                    <a:pt x="8106" y="801"/>
                    <a:pt x="8406" y="601"/>
                    <a:pt x="8606" y="334"/>
                  </a:cubicBezTo>
                  <a:cubicBezTo>
                    <a:pt x="8707" y="234"/>
                    <a:pt x="8773" y="100"/>
                    <a:pt x="8807"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8" name="Google Shape;2278;p57"/>
            <p:cNvSpPr/>
            <p:nvPr/>
          </p:nvSpPr>
          <p:spPr>
            <a:xfrm>
              <a:off x="2322675" y="1188800"/>
              <a:ext cx="256875" cy="422825"/>
            </a:xfrm>
            <a:custGeom>
              <a:rect b="b" l="l" r="r" t="t"/>
              <a:pathLst>
                <a:path extrusionOk="0" h="16913" w="10275">
                  <a:moveTo>
                    <a:pt x="2835" y="0"/>
                  </a:moveTo>
                  <a:cubicBezTo>
                    <a:pt x="0" y="534"/>
                    <a:pt x="834" y="6972"/>
                    <a:pt x="2302" y="10041"/>
                  </a:cubicBezTo>
                  <a:cubicBezTo>
                    <a:pt x="3269" y="11975"/>
                    <a:pt x="5337" y="15678"/>
                    <a:pt x="8773" y="16912"/>
                  </a:cubicBezTo>
                  <a:cubicBezTo>
                    <a:pt x="9707" y="13777"/>
                    <a:pt x="10274" y="10041"/>
                    <a:pt x="9440" y="6838"/>
                  </a:cubicBezTo>
                  <a:cubicBezTo>
                    <a:pt x="9073" y="5171"/>
                    <a:pt x="8306" y="3636"/>
                    <a:pt x="7239" y="2302"/>
                  </a:cubicBezTo>
                  <a:cubicBezTo>
                    <a:pt x="6138" y="968"/>
                    <a:pt x="4537" y="134"/>
                    <a:pt x="2835"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9" name="Google Shape;2279;p57"/>
            <p:cNvSpPr/>
            <p:nvPr/>
          </p:nvSpPr>
          <p:spPr>
            <a:xfrm>
              <a:off x="2637050" y="1482650"/>
              <a:ext cx="219350" cy="226550"/>
            </a:xfrm>
            <a:custGeom>
              <a:rect b="b" l="l" r="r" t="t"/>
              <a:pathLst>
                <a:path extrusionOk="0" h="9062" w="8774">
                  <a:moveTo>
                    <a:pt x="6526" y="0"/>
                  </a:moveTo>
                  <a:cubicBezTo>
                    <a:pt x="6093" y="0"/>
                    <a:pt x="5646" y="91"/>
                    <a:pt x="5238" y="221"/>
                  </a:cubicBezTo>
                  <a:cubicBezTo>
                    <a:pt x="3403" y="722"/>
                    <a:pt x="1835" y="1956"/>
                    <a:pt x="901" y="3657"/>
                  </a:cubicBezTo>
                  <a:cubicBezTo>
                    <a:pt x="1" y="5358"/>
                    <a:pt x="67" y="7427"/>
                    <a:pt x="1101" y="9061"/>
                  </a:cubicBezTo>
                  <a:cubicBezTo>
                    <a:pt x="3903" y="8861"/>
                    <a:pt x="5972" y="6993"/>
                    <a:pt x="7639" y="4725"/>
                  </a:cubicBezTo>
                  <a:cubicBezTo>
                    <a:pt x="8173" y="4091"/>
                    <a:pt x="8540" y="3324"/>
                    <a:pt x="8674" y="2523"/>
                  </a:cubicBezTo>
                  <a:cubicBezTo>
                    <a:pt x="8774" y="1689"/>
                    <a:pt x="8440" y="855"/>
                    <a:pt x="7773" y="355"/>
                  </a:cubicBezTo>
                  <a:cubicBezTo>
                    <a:pt x="7415" y="99"/>
                    <a:pt x="6979" y="0"/>
                    <a:pt x="6526"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0" name="Google Shape;2280;p57"/>
            <p:cNvSpPr/>
            <p:nvPr/>
          </p:nvSpPr>
          <p:spPr>
            <a:xfrm>
              <a:off x="2637050" y="1482650"/>
              <a:ext cx="219350" cy="226550"/>
            </a:xfrm>
            <a:custGeom>
              <a:rect b="b" l="l" r="r" t="t"/>
              <a:pathLst>
                <a:path extrusionOk="0" h="9062" w="8774">
                  <a:moveTo>
                    <a:pt x="6526" y="0"/>
                  </a:moveTo>
                  <a:cubicBezTo>
                    <a:pt x="6093" y="0"/>
                    <a:pt x="5646" y="91"/>
                    <a:pt x="5238" y="221"/>
                  </a:cubicBezTo>
                  <a:cubicBezTo>
                    <a:pt x="3403" y="722"/>
                    <a:pt x="1835" y="1956"/>
                    <a:pt x="901" y="3657"/>
                  </a:cubicBezTo>
                  <a:cubicBezTo>
                    <a:pt x="1" y="5358"/>
                    <a:pt x="67" y="7427"/>
                    <a:pt x="1101" y="9061"/>
                  </a:cubicBezTo>
                  <a:cubicBezTo>
                    <a:pt x="3903" y="8861"/>
                    <a:pt x="5972" y="6993"/>
                    <a:pt x="7639" y="4725"/>
                  </a:cubicBezTo>
                  <a:cubicBezTo>
                    <a:pt x="8173" y="4091"/>
                    <a:pt x="8540" y="3324"/>
                    <a:pt x="8674" y="2523"/>
                  </a:cubicBezTo>
                  <a:cubicBezTo>
                    <a:pt x="8774" y="1689"/>
                    <a:pt x="8440" y="855"/>
                    <a:pt x="7773" y="355"/>
                  </a:cubicBezTo>
                  <a:cubicBezTo>
                    <a:pt x="7415" y="99"/>
                    <a:pt x="6979" y="0"/>
                    <a:pt x="6526"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1" name="Google Shape;2281;p57"/>
            <p:cNvSpPr/>
            <p:nvPr/>
          </p:nvSpPr>
          <p:spPr>
            <a:xfrm>
              <a:off x="2246775" y="1646325"/>
              <a:ext cx="327750" cy="174200"/>
            </a:xfrm>
            <a:custGeom>
              <a:rect b="b" l="l" r="r" t="t"/>
              <a:pathLst>
                <a:path extrusionOk="0" h="6968" w="13110">
                  <a:moveTo>
                    <a:pt x="2777" y="1"/>
                  </a:moveTo>
                  <a:cubicBezTo>
                    <a:pt x="1832" y="1"/>
                    <a:pt x="819" y="252"/>
                    <a:pt x="434" y="1080"/>
                  </a:cubicBezTo>
                  <a:cubicBezTo>
                    <a:pt x="1" y="1980"/>
                    <a:pt x="634" y="3048"/>
                    <a:pt x="1335" y="3815"/>
                  </a:cubicBezTo>
                  <a:cubicBezTo>
                    <a:pt x="3412" y="5870"/>
                    <a:pt x="6178" y="6968"/>
                    <a:pt x="8991" y="6968"/>
                  </a:cubicBezTo>
                  <a:cubicBezTo>
                    <a:pt x="10378" y="6968"/>
                    <a:pt x="11777" y="6701"/>
                    <a:pt x="13110" y="6150"/>
                  </a:cubicBezTo>
                  <a:lnTo>
                    <a:pt x="13043" y="5883"/>
                  </a:lnTo>
                  <a:cubicBezTo>
                    <a:pt x="10875" y="2447"/>
                    <a:pt x="7172" y="246"/>
                    <a:pt x="3136" y="12"/>
                  </a:cubicBezTo>
                  <a:cubicBezTo>
                    <a:pt x="3019" y="5"/>
                    <a:pt x="2898" y="1"/>
                    <a:pt x="2777"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2" name="Google Shape;2282;p57"/>
            <p:cNvSpPr/>
            <p:nvPr/>
          </p:nvSpPr>
          <p:spPr>
            <a:xfrm>
              <a:off x="2246775" y="1646325"/>
              <a:ext cx="327750" cy="174200"/>
            </a:xfrm>
            <a:custGeom>
              <a:rect b="b" l="l" r="r" t="t"/>
              <a:pathLst>
                <a:path extrusionOk="0" h="6968" w="13110">
                  <a:moveTo>
                    <a:pt x="2777" y="1"/>
                  </a:moveTo>
                  <a:cubicBezTo>
                    <a:pt x="1832" y="1"/>
                    <a:pt x="819" y="252"/>
                    <a:pt x="434" y="1080"/>
                  </a:cubicBezTo>
                  <a:cubicBezTo>
                    <a:pt x="1" y="1980"/>
                    <a:pt x="634" y="3048"/>
                    <a:pt x="1335" y="3815"/>
                  </a:cubicBezTo>
                  <a:cubicBezTo>
                    <a:pt x="3412" y="5870"/>
                    <a:pt x="6178" y="6968"/>
                    <a:pt x="8991" y="6968"/>
                  </a:cubicBezTo>
                  <a:cubicBezTo>
                    <a:pt x="10378" y="6968"/>
                    <a:pt x="11777" y="6701"/>
                    <a:pt x="13110" y="6150"/>
                  </a:cubicBezTo>
                  <a:lnTo>
                    <a:pt x="13043" y="5883"/>
                  </a:lnTo>
                  <a:cubicBezTo>
                    <a:pt x="10875" y="2447"/>
                    <a:pt x="7172" y="246"/>
                    <a:pt x="3136" y="12"/>
                  </a:cubicBezTo>
                  <a:cubicBezTo>
                    <a:pt x="3019" y="5"/>
                    <a:pt x="2898" y="1"/>
                    <a:pt x="2777"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3" name="Google Shape;2283;p57"/>
            <p:cNvSpPr/>
            <p:nvPr/>
          </p:nvSpPr>
          <p:spPr>
            <a:xfrm>
              <a:off x="2645400" y="1578250"/>
              <a:ext cx="110925" cy="404475"/>
            </a:xfrm>
            <a:custGeom>
              <a:rect b="b" l="l" r="r" t="t"/>
              <a:pathLst>
                <a:path extrusionOk="0" h="16179" w="4437">
                  <a:moveTo>
                    <a:pt x="4437" y="0"/>
                  </a:moveTo>
                  <a:cubicBezTo>
                    <a:pt x="4370" y="33"/>
                    <a:pt x="4337" y="67"/>
                    <a:pt x="4270" y="100"/>
                  </a:cubicBezTo>
                  <a:cubicBezTo>
                    <a:pt x="4137" y="167"/>
                    <a:pt x="4003" y="267"/>
                    <a:pt x="3870" y="400"/>
                  </a:cubicBezTo>
                  <a:cubicBezTo>
                    <a:pt x="3369" y="767"/>
                    <a:pt x="2902" y="1234"/>
                    <a:pt x="2535" y="1735"/>
                  </a:cubicBezTo>
                  <a:cubicBezTo>
                    <a:pt x="1268" y="3402"/>
                    <a:pt x="467" y="5371"/>
                    <a:pt x="234" y="7439"/>
                  </a:cubicBezTo>
                  <a:cubicBezTo>
                    <a:pt x="0" y="9507"/>
                    <a:pt x="67" y="11575"/>
                    <a:pt x="367" y="13643"/>
                  </a:cubicBezTo>
                  <a:cubicBezTo>
                    <a:pt x="467" y="14410"/>
                    <a:pt x="567" y="15044"/>
                    <a:pt x="667" y="15478"/>
                  </a:cubicBezTo>
                  <a:cubicBezTo>
                    <a:pt x="667" y="15711"/>
                    <a:pt x="734" y="15945"/>
                    <a:pt x="801" y="16178"/>
                  </a:cubicBezTo>
                  <a:cubicBezTo>
                    <a:pt x="801" y="15945"/>
                    <a:pt x="767" y="15711"/>
                    <a:pt x="734" y="15478"/>
                  </a:cubicBezTo>
                  <a:cubicBezTo>
                    <a:pt x="667" y="15011"/>
                    <a:pt x="601" y="14377"/>
                    <a:pt x="534" y="13610"/>
                  </a:cubicBezTo>
                  <a:cubicBezTo>
                    <a:pt x="267" y="11575"/>
                    <a:pt x="234" y="9507"/>
                    <a:pt x="434" y="7472"/>
                  </a:cubicBezTo>
                  <a:cubicBezTo>
                    <a:pt x="701" y="5437"/>
                    <a:pt x="1435" y="3469"/>
                    <a:pt x="2635" y="1801"/>
                  </a:cubicBezTo>
                  <a:cubicBezTo>
                    <a:pt x="3169" y="1134"/>
                    <a:pt x="3770" y="534"/>
                    <a:pt x="443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4" name="Google Shape;2284;p57"/>
            <p:cNvSpPr/>
            <p:nvPr/>
          </p:nvSpPr>
          <p:spPr>
            <a:xfrm>
              <a:off x="2420225" y="1309725"/>
              <a:ext cx="256050" cy="677175"/>
            </a:xfrm>
            <a:custGeom>
              <a:rect b="b" l="l" r="r" t="t"/>
              <a:pathLst>
                <a:path extrusionOk="0" h="27087" w="10242">
                  <a:moveTo>
                    <a:pt x="1" y="0"/>
                  </a:moveTo>
                  <a:lnTo>
                    <a:pt x="1" y="0"/>
                  </a:lnTo>
                  <a:cubicBezTo>
                    <a:pt x="34" y="100"/>
                    <a:pt x="68" y="200"/>
                    <a:pt x="101" y="300"/>
                  </a:cubicBezTo>
                  <a:cubicBezTo>
                    <a:pt x="168" y="500"/>
                    <a:pt x="268" y="734"/>
                    <a:pt x="401" y="1067"/>
                  </a:cubicBezTo>
                  <a:lnTo>
                    <a:pt x="1569" y="3936"/>
                  </a:lnTo>
                  <a:cubicBezTo>
                    <a:pt x="2536" y="6405"/>
                    <a:pt x="3870" y="9740"/>
                    <a:pt x="5271" y="13476"/>
                  </a:cubicBezTo>
                  <a:cubicBezTo>
                    <a:pt x="6706" y="17212"/>
                    <a:pt x="7906" y="20615"/>
                    <a:pt x="8807" y="23083"/>
                  </a:cubicBezTo>
                  <a:cubicBezTo>
                    <a:pt x="9241" y="24317"/>
                    <a:pt x="9574" y="25285"/>
                    <a:pt x="9841" y="26019"/>
                  </a:cubicBezTo>
                  <a:cubicBezTo>
                    <a:pt x="9941" y="26352"/>
                    <a:pt x="10041" y="26619"/>
                    <a:pt x="10108" y="26819"/>
                  </a:cubicBezTo>
                  <a:cubicBezTo>
                    <a:pt x="10141" y="26886"/>
                    <a:pt x="10175" y="26986"/>
                    <a:pt x="10241" y="27086"/>
                  </a:cubicBezTo>
                  <a:cubicBezTo>
                    <a:pt x="10208" y="26986"/>
                    <a:pt x="10208" y="26886"/>
                    <a:pt x="10175" y="26786"/>
                  </a:cubicBezTo>
                  <a:cubicBezTo>
                    <a:pt x="10108" y="26586"/>
                    <a:pt x="10008" y="26319"/>
                    <a:pt x="9908" y="25985"/>
                  </a:cubicBezTo>
                  <a:cubicBezTo>
                    <a:pt x="9708" y="25285"/>
                    <a:pt x="9374" y="24284"/>
                    <a:pt x="8941" y="23050"/>
                  </a:cubicBezTo>
                  <a:cubicBezTo>
                    <a:pt x="8107" y="20548"/>
                    <a:pt x="6906" y="17146"/>
                    <a:pt x="5471" y="13410"/>
                  </a:cubicBezTo>
                  <a:cubicBezTo>
                    <a:pt x="4070" y="9674"/>
                    <a:pt x="2703" y="6305"/>
                    <a:pt x="1702" y="3903"/>
                  </a:cubicBezTo>
                  <a:cubicBezTo>
                    <a:pt x="1202" y="2669"/>
                    <a:pt x="768" y="1701"/>
                    <a:pt x="468" y="1034"/>
                  </a:cubicBezTo>
                  <a:cubicBezTo>
                    <a:pt x="334" y="734"/>
                    <a:pt x="234" y="467"/>
                    <a:pt x="134" y="267"/>
                  </a:cubicBezTo>
                  <a:cubicBezTo>
                    <a:pt x="101" y="167"/>
                    <a:pt x="68" y="100"/>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5" name="Google Shape;2285;p57"/>
            <p:cNvSpPr/>
            <p:nvPr/>
          </p:nvSpPr>
          <p:spPr>
            <a:xfrm>
              <a:off x="2365200" y="1712150"/>
              <a:ext cx="306900" cy="248875"/>
            </a:xfrm>
            <a:custGeom>
              <a:rect b="b" l="l" r="r" t="t"/>
              <a:pathLst>
                <a:path extrusionOk="0" h="9955" w="12276">
                  <a:moveTo>
                    <a:pt x="198" y="1"/>
                  </a:moveTo>
                  <a:cubicBezTo>
                    <a:pt x="134" y="1"/>
                    <a:pt x="69" y="5"/>
                    <a:pt x="0" y="15"/>
                  </a:cubicBezTo>
                  <a:cubicBezTo>
                    <a:pt x="0" y="48"/>
                    <a:pt x="968" y="115"/>
                    <a:pt x="2402" y="515"/>
                  </a:cubicBezTo>
                  <a:lnTo>
                    <a:pt x="2969" y="682"/>
                  </a:lnTo>
                  <a:cubicBezTo>
                    <a:pt x="3136" y="748"/>
                    <a:pt x="3369" y="848"/>
                    <a:pt x="3569" y="915"/>
                  </a:cubicBezTo>
                  <a:cubicBezTo>
                    <a:pt x="3970" y="1049"/>
                    <a:pt x="4403" y="1282"/>
                    <a:pt x="4837" y="1482"/>
                  </a:cubicBezTo>
                  <a:cubicBezTo>
                    <a:pt x="6772" y="2450"/>
                    <a:pt x="8473" y="3817"/>
                    <a:pt x="9841" y="5518"/>
                  </a:cubicBezTo>
                  <a:cubicBezTo>
                    <a:pt x="10141" y="5885"/>
                    <a:pt x="10408" y="6286"/>
                    <a:pt x="10675" y="6686"/>
                  </a:cubicBezTo>
                  <a:cubicBezTo>
                    <a:pt x="10775" y="6853"/>
                    <a:pt x="10908" y="7020"/>
                    <a:pt x="11008" y="7220"/>
                  </a:cubicBezTo>
                  <a:cubicBezTo>
                    <a:pt x="11108" y="7386"/>
                    <a:pt x="11208" y="7553"/>
                    <a:pt x="11275" y="7720"/>
                  </a:cubicBezTo>
                  <a:cubicBezTo>
                    <a:pt x="11975" y="9054"/>
                    <a:pt x="12242" y="9955"/>
                    <a:pt x="12276" y="9955"/>
                  </a:cubicBezTo>
                  <a:cubicBezTo>
                    <a:pt x="12242" y="9755"/>
                    <a:pt x="12176" y="9521"/>
                    <a:pt x="12109" y="9321"/>
                  </a:cubicBezTo>
                  <a:cubicBezTo>
                    <a:pt x="12042" y="9088"/>
                    <a:pt x="11942" y="8821"/>
                    <a:pt x="11842" y="8587"/>
                  </a:cubicBezTo>
                  <a:cubicBezTo>
                    <a:pt x="11742" y="8320"/>
                    <a:pt x="11609" y="7987"/>
                    <a:pt x="11442" y="7653"/>
                  </a:cubicBezTo>
                  <a:lnTo>
                    <a:pt x="11142" y="7120"/>
                  </a:lnTo>
                  <a:cubicBezTo>
                    <a:pt x="11041" y="6953"/>
                    <a:pt x="10941" y="6753"/>
                    <a:pt x="10808" y="6586"/>
                  </a:cubicBezTo>
                  <a:cubicBezTo>
                    <a:pt x="10574" y="6186"/>
                    <a:pt x="10274" y="5819"/>
                    <a:pt x="9974" y="5385"/>
                  </a:cubicBezTo>
                  <a:cubicBezTo>
                    <a:pt x="8640" y="3650"/>
                    <a:pt x="6905" y="2249"/>
                    <a:pt x="4937" y="1282"/>
                  </a:cubicBezTo>
                  <a:cubicBezTo>
                    <a:pt x="4503" y="1082"/>
                    <a:pt x="4070" y="915"/>
                    <a:pt x="3636" y="748"/>
                  </a:cubicBezTo>
                  <a:cubicBezTo>
                    <a:pt x="3436" y="682"/>
                    <a:pt x="3203" y="582"/>
                    <a:pt x="3002" y="515"/>
                  </a:cubicBezTo>
                  <a:lnTo>
                    <a:pt x="2435" y="381"/>
                  </a:lnTo>
                  <a:cubicBezTo>
                    <a:pt x="2102" y="281"/>
                    <a:pt x="1768" y="215"/>
                    <a:pt x="1435" y="148"/>
                  </a:cubicBezTo>
                  <a:cubicBezTo>
                    <a:pt x="1168" y="81"/>
                    <a:pt x="934" y="48"/>
                    <a:pt x="667" y="48"/>
                  </a:cubicBezTo>
                  <a:cubicBezTo>
                    <a:pt x="502" y="24"/>
                    <a:pt x="354" y="1"/>
                    <a:pt x="19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6" name="Google Shape;2286;p57"/>
            <p:cNvSpPr/>
            <p:nvPr/>
          </p:nvSpPr>
          <p:spPr>
            <a:xfrm>
              <a:off x="2501950" y="1905150"/>
              <a:ext cx="308575" cy="309400"/>
            </a:xfrm>
            <a:custGeom>
              <a:rect b="b" l="l" r="r" t="t"/>
              <a:pathLst>
                <a:path extrusionOk="0" h="12376" w="12343">
                  <a:moveTo>
                    <a:pt x="1" y="0"/>
                  </a:moveTo>
                  <a:lnTo>
                    <a:pt x="1" y="7239"/>
                  </a:lnTo>
                  <a:cubicBezTo>
                    <a:pt x="1" y="10074"/>
                    <a:pt x="2302" y="12376"/>
                    <a:pt x="5138" y="12376"/>
                  </a:cubicBezTo>
                  <a:lnTo>
                    <a:pt x="7239" y="12376"/>
                  </a:lnTo>
                  <a:cubicBezTo>
                    <a:pt x="10075" y="12376"/>
                    <a:pt x="12343" y="10074"/>
                    <a:pt x="12343" y="7239"/>
                  </a:cubicBezTo>
                  <a:lnTo>
                    <a:pt x="12343"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7" name="Google Shape;2287;p57"/>
            <p:cNvSpPr/>
            <p:nvPr/>
          </p:nvSpPr>
          <p:spPr>
            <a:xfrm>
              <a:off x="2501950" y="1905150"/>
              <a:ext cx="308575" cy="309400"/>
            </a:xfrm>
            <a:custGeom>
              <a:rect b="b" l="l" r="r" t="t"/>
              <a:pathLst>
                <a:path extrusionOk="0" h="12376" w="12343">
                  <a:moveTo>
                    <a:pt x="1" y="0"/>
                  </a:moveTo>
                  <a:lnTo>
                    <a:pt x="1" y="7239"/>
                  </a:lnTo>
                  <a:cubicBezTo>
                    <a:pt x="1" y="10074"/>
                    <a:pt x="2302" y="12376"/>
                    <a:pt x="5138" y="12376"/>
                  </a:cubicBezTo>
                  <a:lnTo>
                    <a:pt x="7239" y="12376"/>
                  </a:lnTo>
                  <a:cubicBezTo>
                    <a:pt x="10075" y="12376"/>
                    <a:pt x="12343" y="10074"/>
                    <a:pt x="12343" y="7239"/>
                  </a:cubicBezTo>
                  <a:lnTo>
                    <a:pt x="12343"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8" name="Google Shape;2288;p57"/>
            <p:cNvSpPr/>
            <p:nvPr/>
          </p:nvSpPr>
          <p:spPr>
            <a:xfrm>
              <a:off x="2505300" y="1905975"/>
              <a:ext cx="205175" cy="109275"/>
            </a:xfrm>
            <a:custGeom>
              <a:rect b="b" l="l" r="r" t="t"/>
              <a:pathLst>
                <a:path extrusionOk="0" h="4371" w="8207">
                  <a:moveTo>
                    <a:pt x="8206" y="0"/>
                  </a:moveTo>
                  <a:lnTo>
                    <a:pt x="8206" y="0"/>
                  </a:lnTo>
                  <a:cubicBezTo>
                    <a:pt x="8173" y="0"/>
                    <a:pt x="7939" y="501"/>
                    <a:pt x="7406" y="1201"/>
                  </a:cubicBezTo>
                  <a:cubicBezTo>
                    <a:pt x="5971" y="3036"/>
                    <a:pt x="3803" y="4170"/>
                    <a:pt x="1468" y="4237"/>
                  </a:cubicBezTo>
                  <a:cubicBezTo>
                    <a:pt x="1365" y="4241"/>
                    <a:pt x="1266" y="4242"/>
                    <a:pt x="1172" y="4242"/>
                  </a:cubicBezTo>
                  <a:cubicBezTo>
                    <a:pt x="614" y="4242"/>
                    <a:pt x="222" y="4184"/>
                    <a:pt x="70" y="4184"/>
                  </a:cubicBezTo>
                  <a:cubicBezTo>
                    <a:pt x="24" y="4184"/>
                    <a:pt x="0" y="4190"/>
                    <a:pt x="0" y="4203"/>
                  </a:cubicBezTo>
                  <a:cubicBezTo>
                    <a:pt x="134" y="4237"/>
                    <a:pt x="267" y="4270"/>
                    <a:pt x="401" y="4304"/>
                  </a:cubicBezTo>
                  <a:cubicBezTo>
                    <a:pt x="734" y="4337"/>
                    <a:pt x="1101" y="4370"/>
                    <a:pt x="1468" y="4370"/>
                  </a:cubicBezTo>
                  <a:cubicBezTo>
                    <a:pt x="1501" y="4371"/>
                    <a:pt x="1535" y="4371"/>
                    <a:pt x="1568" y="4371"/>
                  </a:cubicBezTo>
                  <a:cubicBezTo>
                    <a:pt x="3933" y="4371"/>
                    <a:pt x="6157" y="3209"/>
                    <a:pt x="7539" y="1268"/>
                  </a:cubicBezTo>
                  <a:cubicBezTo>
                    <a:pt x="7739" y="1001"/>
                    <a:pt x="7906" y="701"/>
                    <a:pt x="8073" y="367"/>
                  </a:cubicBezTo>
                  <a:cubicBezTo>
                    <a:pt x="8139" y="267"/>
                    <a:pt x="8206" y="134"/>
                    <a:pt x="8206"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9" name="Google Shape;2289;p57"/>
            <p:cNvSpPr/>
            <p:nvPr/>
          </p:nvSpPr>
          <p:spPr>
            <a:xfrm>
              <a:off x="2692925" y="1906800"/>
              <a:ext cx="115100" cy="207675"/>
            </a:xfrm>
            <a:custGeom>
              <a:rect b="b" l="l" r="r" t="t"/>
              <a:pathLst>
                <a:path extrusionOk="0" h="8307" w="4604">
                  <a:moveTo>
                    <a:pt x="1735" y="1"/>
                  </a:moveTo>
                  <a:cubicBezTo>
                    <a:pt x="1602" y="101"/>
                    <a:pt x="1535" y="201"/>
                    <a:pt x="1468" y="334"/>
                  </a:cubicBezTo>
                  <a:cubicBezTo>
                    <a:pt x="1235" y="635"/>
                    <a:pt x="1068" y="968"/>
                    <a:pt x="935" y="1302"/>
                  </a:cubicBezTo>
                  <a:cubicBezTo>
                    <a:pt x="1" y="3737"/>
                    <a:pt x="935" y="6472"/>
                    <a:pt x="3170" y="7773"/>
                  </a:cubicBezTo>
                  <a:cubicBezTo>
                    <a:pt x="3503" y="7940"/>
                    <a:pt x="3837" y="8107"/>
                    <a:pt x="4170" y="8240"/>
                  </a:cubicBezTo>
                  <a:cubicBezTo>
                    <a:pt x="4304" y="8273"/>
                    <a:pt x="4470" y="8307"/>
                    <a:pt x="4604" y="8307"/>
                  </a:cubicBezTo>
                  <a:cubicBezTo>
                    <a:pt x="4137" y="8107"/>
                    <a:pt x="3703" y="7873"/>
                    <a:pt x="3236" y="7640"/>
                  </a:cubicBezTo>
                  <a:cubicBezTo>
                    <a:pt x="1168" y="6305"/>
                    <a:pt x="267" y="3703"/>
                    <a:pt x="1101" y="1368"/>
                  </a:cubicBezTo>
                  <a:cubicBezTo>
                    <a:pt x="1268" y="901"/>
                    <a:pt x="1468" y="434"/>
                    <a:pt x="1735"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0" name="Google Shape;2290;p57"/>
            <p:cNvSpPr/>
            <p:nvPr/>
          </p:nvSpPr>
          <p:spPr>
            <a:xfrm>
              <a:off x="2501125" y="2050350"/>
              <a:ext cx="229350" cy="155875"/>
            </a:xfrm>
            <a:custGeom>
              <a:rect b="b" l="l" r="r" t="t"/>
              <a:pathLst>
                <a:path extrusionOk="0" h="6235" w="9174">
                  <a:moveTo>
                    <a:pt x="2900" y="0"/>
                  </a:moveTo>
                  <a:cubicBezTo>
                    <a:pt x="2533" y="0"/>
                    <a:pt x="2165" y="32"/>
                    <a:pt x="1802" y="96"/>
                  </a:cubicBezTo>
                  <a:cubicBezTo>
                    <a:pt x="1335" y="163"/>
                    <a:pt x="901" y="263"/>
                    <a:pt x="467" y="430"/>
                  </a:cubicBezTo>
                  <a:cubicBezTo>
                    <a:pt x="301" y="463"/>
                    <a:pt x="134" y="530"/>
                    <a:pt x="0" y="630"/>
                  </a:cubicBezTo>
                  <a:cubicBezTo>
                    <a:pt x="601" y="463"/>
                    <a:pt x="1201" y="330"/>
                    <a:pt x="1835" y="230"/>
                  </a:cubicBezTo>
                  <a:cubicBezTo>
                    <a:pt x="2133" y="189"/>
                    <a:pt x="2432" y="169"/>
                    <a:pt x="2730" y="169"/>
                  </a:cubicBezTo>
                  <a:cubicBezTo>
                    <a:pt x="3903" y="169"/>
                    <a:pt x="5068" y="479"/>
                    <a:pt x="6105" y="1064"/>
                  </a:cubicBezTo>
                  <a:cubicBezTo>
                    <a:pt x="6805" y="1464"/>
                    <a:pt x="7439" y="1998"/>
                    <a:pt x="7939" y="2631"/>
                  </a:cubicBezTo>
                  <a:cubicBezTo>
                    <a:pt x="8340" y="3165"/>
                    <a:pt x="8640" y="3766"/>
                    <a:pt x="8840" y="4399"/>
                  </a:cubicBezTo>
                  <a:cubicBezTo>
                    <a:pt x="9007" y="5000"/>
                    <a:pt x="9107" y="5600"/>
                    <a:pt x="9107" y="6234"/>
                  </a:cubicBezTo>
                  <a:cubicBezTo>
                    <a:pt x="9140" y="6067"/>
                    <a:pt x="9174" y="5900"/>
                    <a:pt x="9174" y="5734"/>
                  </a:cubicBezTo>
                  <a:cubicBezTo>
                    <a:pt x="9174" y="5267"/>
                    <a:pt x="9107" y="4833"/>
                    <a:pt x="9007" y="4366"/>
                  </a:cubicBezTo>
                  <a:cubicBezTo>
                    <a:pt x="8807" y="3699"/>
                    <a:pt x="8507" y="3098"/>
                    <a:pt x="8106" y="2531"/>
                  </a:cubicBezTo>
                  <a:cubicBezTo>
                    <a:pt x="7573" y="1864"/>
                    <a:pt x="6939" y="1297"/>
                    <a:pt x="6205" y="864"/>
                  </a:cubicBezTo>
                  <a:cubicBezTo>
                    <a:pt x="5194" y="307"/>
                    <a:pt x="4049" y="0"/>
                    <a:pt x="2900"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1" name="Google Shape;2291;p57"/>
            <p:cNvSpPr/>
            <p:nvPr/>
          </p:nvSpPr>
          <p:spPr>
            <a:xfrm>
              <a:off x="1800625" y="2214525"/>
              <a:ext cx="972375" cy="2822050"/>
            </a:xfrm>
            <a:custGeom>
              <a:rect b="b" l="l" r="r" t="t"/>
              <a:pathLst>
                <a:path extrusionOk="0" h="112882" w="38895">
                  <a:moveTo>
                    <a:pt x="0" y="1"/>
                  </a:moveTo>
                  <a:lnTo>
                    <a:pt x="0" y="112881"/>
                  </a:lnTo>
                  <a:lnTo>
                    <a:pt x="38895" y="112881"/>
                  </a:lnTo>
                  <a:lnTo>
                    <a:pt x="38895"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2" name="Google Shape;2292;p57"/>
            <p:cNvSpPr/>
            <p:nvPr/>
          </p:nvSpPr>
          <p:spPr>
            <a:xfrm>
              <a:off x="2230100" y="2214525"/>
              <a:ext cx="1064950" cy="2822050"/>
            </a:xfrm>
            <a:custGeom>
              <a:rect b="b" l="l" r="r" t="t"/>
              <a:pathLst>
                <a:path extrusionOk="0" h="112882" w="42598">
                  <a:moveTo>
                    <a:pt x="0" y="1"/>
                  </a:moveTo>
                  <a:lnTo>
                    <a:pt x="0" y="112881"/>
                  </a:lnTo>
                  <a:lnTo>
                    <a:pt x="42597" y="112881"/>
                  </a:lnTo>
                  <a:lnTo>
                    <a:pt x="42597"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3" name="Google Shape;2293;p57"/>
            <p:cNvSpPr/>
            <p:nvPr/>
          </p:nvSpPr>
          <p:spPr>
            <a:xfrm>
              <a:off x="2298475" y="3015100"/>
              <a:ext cx="949050" cy="582950"/>
            </a:xfrm>
            <a:custGeom>
              <a:rect b="b" l="l" r="r" t="t"/>
              <a:pathLst>
                <a:path extrusionOk="0" h="23318" w="37962">
                  <a:moveTo>
                    <a:pt x="1" y="1"/>
                  </a:moveTo>
                  <a:lnTo>
                    <a:pt x="1" y="23317"/>
                  </a:lnTo>
                  <a:lnTo>
                    <a:pt x="37961" y="23317"/>
                  </a:lnTo>
                  <a:lnTo>
                    <a:pt x="37961"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4" name="Google Shape;2294;p57"/>
            <p:cNvSpPr/>
            <p:nvPr/>
          </p:nvSpPr>
          <p:spPr>
            <a:xfrm>
              <a:off x="2618700" y="4391075"/>
              <a:ext cx="324425" cy="37550"/>
            </a:xfrm>
            <a:custGeom>
              <a:rect b="b" l="l" r="r" t="t"/>
              <a:pathLst>
                <a:path extrusionOk="0" h="1502" w="12977">
                  <a:moveTo>
                    <a:pt x="1" y="1"/>
                  </a:moveTo>
                  <a:lnTo>
                    <a:pt x="1" y="34"/>
                  </a:lnTo>
                  <a:lnTo>
                    <a:pt x="1" y="601"/>
                  </a:lnTo>
                  <a:cubicBezTo>
                    <a:pt x="1" y="1102"/>
                    <a:pt x="401" y="1502"/>
                    <a:pt x="901" y="1502"/>
                  </a:cubicBezTo>
                  <a:lnTo>
                    <a:pt x="12076" y="1502"/>
                  </a:lnTo>
                  <a:cubicBezTo>
                    <a:pt x="12576" y="1502"/>
                    <a:pt x="12977" y="1102"/>
                    <a:pt x="12977" y="601"/>
                  </a:cubicBezTo>
                  <a:lnTo>
                    <a:pt x="12977"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5" name="Google Shape;2295;p57"/>
            <p:cNvSpPr/>
            <p:nvPr/>
          </p:nvSpPr>
          <p:spPr>
            <a:xfrm>
              <a:off x="2292650" y="4389425"/>
              <a:ext cx="954025" cy="587100"/>
            </a:xfrm>
            <a:custGeom>
              <a:rect b="b" l="l" r="r" t="t"/>
              <a:pathLst>
                <a:path extrusionOk="0" h="23484" w="38161">
                  <a:moveTo>
                    <a:pt x="0" y="0"/>
                  </a:moveTo>
                  <a:lnTo>
                    <a:pt x="0" y="100"/>
                  </a:lnTo>
                  <a:lnTo>
                    <a:pt x="0" y="23384"/>
                  </a:lnTo>
                  <a:lnTo>
                    <a:pt x="0" y="23484"/>
                  </a:lnTo>
                  <a:lnTo>
                    <a:pt x="134" y="23484"/>
                  </a:lnTo>
                  <a:lnTo>
                    <a:pt x="38061" y="23450"/>
                  </a:lnTo>
                  <a:lnTo>
                    <a:pt x="38161" y="23450"/>
                  </a:lnTo>
                  <a:lnTo>
                    <a:pt x="38161" y="23384"/>
                  </a:lnTo>
                  <a:cubicBezTo>
                    <a:pt x="38127" y="16245"/>
                    <a:pt x="38094" y="10408"/>
                    <a:pt x="38094" y="6338"/>
                  </a:cubicBezTo>
                  <a:lnTo>
                    <a:pt x="38094" y="1701"/>
                  </a:lnTo>
                  <a:lnTo>
                    <a:pt x="38094" y="467"/>
                  </a:lnTo>
                  <a:lnTo>
                    <a:pt x="38094" y="67"/>
                  </a:lnTo>
                  <a:cubicBezTo>
                    <a:pt x="38094" y="67"/>
                    <a:pt x="38094" y="200"/>
                    <a:pt x="38027" y="434"/>
                  </a:cubicBezTo>
                  <a:lnTo>
                    <a:pt x="38027" y="1635"/>
                  </a:lnTo>
                  <a:cubicBezTo>
                    <a:pt x="37994" y="2735"/>
                    <a:pt x="37994" y="4303"/>
                    <a:pt x="37994" y="6338"/>
                  </a:cubicBezTo>
                  <a:cubicBezTo>
                    <a:pt x="37994" y="10355"/>
                    <a:pt x="37961" y="16124"/>
                    <a:pt x="37961" y="23217"/>
                  </a:cubicBezTo>
                  <a:lnTo>
                    <a:pt x="200" y="23217"/>
                  </a:lnTo>
                  <a:lnTo>
                    <a:pt x="200" y="133"/>
                  </a:lnTo>
                  <a:lnTo>
                    <a:pt x="200" y="133"/>
                  </a:lnTo>
                  <a:lnTo>
                    <a:pt x="27420" y="67"/>
                  </a:lnTo>
                  <a:lnTo>
                    <a:pt x="35259" y="34"/>
                  </a:lnTo>
                  <a:lnTo>
                    <a:pt x="27486" y="34"/>
                  </a:lnTo>
                  <a:lnTo>
                    <a:pt x="100"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6" name="Google Shape;2296;p57"/>
            <p:cNvSpPr/>
            <p:nvPr/>
          </p:nvSpPr>
          <p:spPr>
            <a:xfrm>
              <a:off x="2647900" y="4533700"/>
              <a:ext cx="282725" cy="75900"/>
            </a:xfrm>
            <a:custGeom>
              <a:rect b="b" l="l" r="r" t="t"/>
              <a:pathLst>
                <a:path extrusionOk="0" h="3036" w="11309">
                  <a:moveTo>
                    <a:pt x="0" y="0"/>
                  </a:moveTo>
                  <a:lnTo>
                    <a:pt x="0" y="3036"/>
                  </a:lnTo>
                  <a:lnTo>
                    <a:pt x="11308" y="3036"/>
                  </a:lnTo>
                  <a:lnTo>
                    <a:pt x="11308"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7" name="Google Shape;2297;p57"/>
            <p:cNvSpPr/>
            <p:nvPr/>
          </p:nvSpPr>
          <p:spPr>
            <a:xfrm>
              <a:off x="2298475" y="3663900"/>
              <a:ext cx="949050" cy="582100"/>
            </a:xfrm>
            <a:custGeom>
              <a:rect b="b" l="l" r="r" t="t"/>
              <a:pathLst>
                <a:path extrusionOk="0" h="23284" w="37962">
                  <a:moveTo>
                    <a:pt x="1" y="0"/>
                  </a:moveTo>
                  <a:lnTo>
                    <a:pt x="1" y="23284"/>
                  </a:lnTo>
                  <a:lnTo>
                    <a:pt x="37961" y="23284"/>
                  </a:lnTo>
                  <a:lnTo>
                    <a:pt x="37961"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8" name="Google Shape;2298;p57"/>
            <p:cNvSpPr/>
            <p:nvPr/>
          </p:nvSpPr>
          <p:spPr>
            <a:xfrm>
              <a:off x="2617050" y="3738950"/>
              <a:ext cx="325250" cy="37550"/>
            </a:xfrm>
            <a:custGeom>
              <a:rect b="b" l="l" r="r" t="t"/>
              <a:pathLst>
                <a:path extrusionOk="0" h="1502" w="13010">
                  <a:moveTo>
                    <a:pt x="0" y="1"/>
                  </a:moveTo>
                  <a:lnTo>
                    <a:pt x="0" y="601"/>
                  </a:lnTo>
                  <a:cubicBezTo>
                    <a:pt x="0" y="1101"/>
                    <a:pt x="400" y="1502"/>
                    <a:pt x="901" y="1502"/>
                  </a:cubicBezTo>
                  <a:lnTo>
                    <a:pt x="12109" y="1502"/>
                  </a:lnTo>
                  <a:cubicBezTo>
                    <a:pt x="12609" y="1502"/>
                    <a:pt x="13009" y="1101"/>
                    <a:pt x="13009" y="601"/>
                  </a:cubicBezTo>
                  <a:lnTo>
                    <a:pt x="1300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9" name="Google Shape;2299;p57"/>
            <p:cNvSpPr/>
            <p:nvPr/>
          </p:nvSpPr>
          <p:spPr>
            <a:xfrm>
              <a:off x="2302650" y="3737275"/>
              <a:ext cx="953200" cy="587125"/>
            </a:xfrm>
            <a:custGeom>
              <a:rect b="b" l="l" r="r" t="t"/>
              <a:pathLst>
                <a:path extrusionOk="0" h="23485" w="38128">
                  <a:moveTo>
                    <a:pt x="0" y="1"/>
                  </a:moveTo>
                  <a:lnTo>
                    <a:pt x="0" y="101"/>
                  </a:lnTo>
                  <a:lnTo>
                    <a:pt x="0" y="23384"/>
                  </a:lnTo>
                  <a:lnTo>
                    <a:pt x="0" y="23484"/>
                  </a:lnTo>
                  <a:lnTo>
                    <a:pt x="38128" y="23484"/>
                  </a:lnTo>
                  <a:lnTo>
                    <a:pt x="38128" y="23384"/>
                  </a:lnTo>
                  <a:cubicBezTo>
                    <a:pt x="38128" y="16246"/>
                    <a:pt x="38094" y="10408"/>
                    <a:pt x="38094" y="6372"/>
                  </a:cubicBezTo>
                  <a:cubicBezTo>
                    <a:pt x="38061" y="4337"/>
                    <a:pt x="38061" y="2770"/>
                    <a:pt x="38061" y="1702"/>
                  </a:cubicBezTo>
                  <a:lnTo>
                    <a:pt x="38061" y="501"/>
                  </a:lnTo>
                  <a:lnTo>
                    <a:pt x="38061" y="68"/>
                  </a:lnTo>
                  <a:cubicBezTo>
                    <a:pt x="38061" y="68"/>
                    <a:pt x="38061" y="234"/>
                    <a:pt x="37994" y="435"/>
                  </a:cubicBezTo>
                  <a:lnTo>
                    <a:pt x="37994" y="1669"/>
                  </a:lnTo>
                  <a:lnTo>
                    <a:pt x="37994" y="6339"/>
                  </a:lnTo>
                  <a:cubicBezTo>
                    <a:pt x="37994" y="10396"/>
                    <a:pt x="37961" y="16176"/>
                    <a:pt x="37928" y="23251"/>
                  </a:cubicBezTo>
                  <a:lnTo>
                    <a:pt x="37928" y="23251"/>
                  </a:lnTo>
                  <a:lnTo>
                    <a:pt x="201" y="23218"/>
                  </a:lnTo>
                  <a:lnTo>
                    <a:pt x="201" y="23218"/>
                  </a:lnTo>
                  <a:lnTo>
                    <a:pt x="201" y="167"/>
                  </a:lnTo>
                  <a:lnTo>
                    <a:pt x="201" y="167"/>
                  </a:lnTo>
                  <a:lnTo>
                    <a:pt x="27420" y="68"/>
                  </a:lnTo>
                  <a:lnTo>
                    <a:pt x="35259" y="34"/>
                  </a:lnTo>
                  <a:lnTo>
                    <a:pt x="27453" y="34"/>
                  </a:lnTo>
                  <a:lnTo>
                    <a:pt x="101"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0" name="Google Shape;2300;p57"/>
            <p:cNvSpPr/>
            <p:nvPr/>
          </p:nvSpPr>
          <p:spPr>
            <a:xfrm>
              <a:off x="2637900" y="3877375"/>
              <a:ext cx="282725" cy="75925"/>
            </a:xfrm>
            <a:custGeom>
              <a:rect b="b" l="l" r="r" t="t"/>
              <a:pathLst>
                <a:path extrusionOk="0" h="3037" w="11309">
                  <a:moveTo>
                    <a:pt x="0" y="1"/>
                  </a:moveTo>
                  <a:lnTo>
                    <a:pt x="0" y="3036"/>
                  </a:lnTo>
                  <a:lnTo>
                    <a:pt x="11308" y="3036"/>
                  </a:lnTo>
                  <a:lnTo>
                    <a:pt x="11308"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1" name="Google Shape;2301;p57"/>
            <p:cNvSpPr/>
            <p:nvPr/>
          </p:nvSpPr>
          <p:spPr>
            <a:xfrm>
              <a:off x="2620375" y="2292075"/>
              <a:ext cx="325250" cy="36725"/>
            </a:xfrm>
            <a:custGeom>
              <a:rect b="b" l="l" r="r" t="t"/>
              <a:pathLst>
                <a:path extrusionOk="0" h="1469" w="13010">
                  <a:moveTo>
                    <a:pt x="1" y="1"/>
                  </a:moveTo>
                  <a:lnTo>
                    <a:pt x="1" y="568"/>
                  </a:lnTo>
                  <a:cubicBezTo>
                    <a:pt x="1" y="1068"/>
                    <a:pt x="401" y="1469"/>
                    <a:pt x="901" y="1469"/>
                  </a:cubicBezTo>
                  <a:lnTo>
                    <a:pt x="12109" y="1469"/>
                  </a:lnTo>
                  <a:cubicBezTo>
                    <a:pt x="12610" y="1469"/>
                    <a:pt x="13010" y="1068"/>
                    <a:pt x="13010" y="568"/>
                  </a:cubicBezTo>
                  <a:lnTo>
                    <a:pt x="13010"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2" name="Google Shape;2302;p57"/>
            <p:cNvSpPr/>
            <p:nvPr/>
          </p:nvSpPr>
          <p:spPr>
            <a:xfrm>
              <a:off x="2295150" y="2290425"/>
              <a:ext cx="954025" cy="587100"/>
            </a:xfrm>
            <a:custGeom>
              <a:rect b="b" l="l" r="r" t="t"/>
              <a:pathLst>
                <a:path extrusionOk="0" h="23484" w="38161">
                  <a:moveTo>
                    <a:pt x="0" y="0"/>
                  </a:moveTo>
                  <a:lnTo>
                    <a:pt x="0" y="100"/>
                  </a:lnTo>
                  <a:lnTo>
                    <a:pt x="0" y="23350"/>
                  </a:lnTo>
                  <a:lnTo>
                    <a:pt x="0" y="23484"/>
                  </a:lnTo>
                  <a:lnTo>
                    <a:pt x="134" y="23484"/>
                  </a:lnTo>
                  <a:lnTo>
                    <a:pt x="38061" y="23450"/>
                  </a:lnTo>
                  <a:lnTo>
                    <a:pt x="38161" y="23450"/>
                  </a:lnTo>
                  <a:lnTo>
                    <a:pt x="38161" y="23384"/>
                  </a:lnTo>
                  <a:cubicBezTo>
                    <a:pt x="38127" y="16212"/>
                    <a:pt x="38094" y="10408"/>
                    <a:pt x="38094" y="6338"/>
                  </a:cubicBezTo>
                  <a:cubicBezTo>
                    <a:pt x="38094" y="4337"/>
                    <a:pt x="38094" y="2769"/>
                    <a:pt x="38094" y="1668"/>
                  </a:cubicBezTo>
                  <a:lnTo>
                    <a:pt x="38094" y="467"/>
                  </a:lnTo>
                  <a:lnTo>
                    <a:pt x="38094" y="67"/>
                  </a:lnTo>
                  <a:cubicBezTo>
                    <a:pt x="38094" y="67"/>
                    <a:pt x="38061" y="134"/>
                    <a:pt x="38061" y="434"/>
                  </a:cubicBezTo>
                  <a:lnTo>
                    <a:pt x="38061" y="1635"/>
                  </a:lnTo>
                  <a:cubicBezTo>
                    <a:pt x="38027" y="2735"/>
                    <a:pt x="38027" y="4303"/>
                    <a:pt x="38027" y="6305"/>
                  </a:cubicBezTo>
                  <a:cubicBezTo>
                    <a:pt x="38027" y="10361"/>
                    <a:pt x="37994" y="16142"/>
                    <a:pt x="37994" y="23217"/>
                  </a:cubicBezTo>
                  <a:lnTo>
                    <a:pt x="37994" y="23217"/>
                  </a:lnTo>
                  <a:lnTo>
                    <a:pt x="234" y="23183"/>
                  </a:lnTo>
                  <a:lnTo>
                    <a:pt x="234" y="23183"/>
                  </a:lnTo>
                  <a:lnTo>
                    <a:pt x="234" y="133"/>
                  </a:lnTo>
                  <a:lnTo>
                    <a:pt x="234" y="133"/>
                  </a:lnTo>
                  <a:lnTo>
                    <a:pt x="27453" y="67"/>
                  </a:lnTo>
                  <a:lnTo>
                    <a:pt x="35259" y="33"/>
                  </a:lnTo>
                  <a:lnTo>
                    <a:pt x="27487" y="33"/>
                  </a:lnTo>
                  <a:lnTo>
                    <a:pt x="100"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3" name="Google Shape;2303;p57"/>
            <p:cNvSpPr/>
            <p:nvPr/>
          </p:nvSpPr>
          <p:spPr>
            <a:xfrm>
              <a:off x="2636225" y="2415500"/>
              <a:ext cx="282725" cy="75925"/>
            </a:xfrm>
            <a:custGeom>
              <a:rect b="b" l="l" r="r" t="t"/>
              <a:pathLst>
                <a:path extrusionOk="0" h="3037" w="11309">
                  <a:moveTo>
                    <a:pt x="0" y="1"/>
                  </a:moveTo>
                  <a:lnTo>
                    <a:pt x="0" y="3036"/>
                  </a:lnTo>
                  <a:lnTo>
                    <a:pt x="11308" y="3036"/>
                  </a:lnTo>
                  <a:lnTo>
                    <a:pt x="11308"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4" name="Google Shape;2304;p57"/>
            <p:cNvSpPr/>
            <p:nvPr/>
          </p:nvSpPr>
          <p:spPr>
            <a:xfrm>
              <a:off x="2301825" y="2950900"/>
              <a:ext cx="650475" cy="253525"/>
            </a:xfrm>
            <a:custGeom>
              <a:rect b="b" l="l" r="r" t="t"/>
              <a:pathLst>
                <a:path extrusionOk="0" h="10141" w="26019">
                  <a:moveTo>
                    <a:pt x="1368" y="0"/>
                  </a:moveTo>
                  <a:cubicBezTo>
                    <a:pt x="601" y="0"/>
                    <a:pt x="0" y="600"/>
                    <a:pt x="0" y="1368"/>
                  </a:cubicBezTo>
                  <a:lnTo>
                    <a:pt x="0" y="10141"/>
                  </a:lnTo>
                  <a:lnTo>
                    <a:pt x="26019" y="10107"/>
                  </a:lnTo>
                  <a:lnTo>
                    <a:pt x="26019" y="1368"/>
                  </a:lnTo>
                  <a:cubicBezTo>
                    <a:pt x="26019" y="600"/>
                    <a:pt x="25418" y="0"/>
                    <a:pt x="24684"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5" name="Google Shape;2305;p57"/>
            <p:cNvSpPr/>
            <p:nvPr/>
          </p:nvSpPr>
          <p:spPr>
            <a:xfrm>
              <a:off x="2301825" y="2950900"/>
              <a:ext cx="650475" cy="253525"/>
            </a:xfrm>
            <a:custGeom>
              <a:rect b="b" l="l" r="r" t="t"/>
              <a:pathLst>
                <a:path extrusionOk="0" h="10141" w="26019">
                  <a:moveTo>
                    <a:pt x="1368" y="0"/>
                  </a:moveTo>
                  <a:cubicBezTo>
                    <a:pt x="601" y="0"/>
                    <a:pt x="0" y="600"/>
                    <a:pt x="0" y="1368"/>
                  </a:cubicBezTo>
                  <a:lnTo>
                    <a:pt x="0" y="10141"/>
                  </a:lnTo>
                  <a:lnTo>
                    <a:pt x="26019" y="10107"/>
                  </a:lnTo>
                  <a:lnTo>
                    <a:pt x="26019" y="1368"/>
                  </a:lnTo>
                  <a:cubicBezTo>
                    <a:pt x="26019" y="600"/>
                    <a:pt x="25418" y="0"/>
                    <a:pt x="2468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6" name="Google Shape;2306;p57"/>
            <p:cNvSpPr/>
            <p:nvPr/>
          </p:nvSpPr>
          <p:spPr>
            <a:xfrm>
              <a:off x="2361025" y="3008425"/>
              <a:ext cx="591275" cy="196000"/>
            </a:xfrm>
            <a:custGeom>
              <a:rect b="b" l="l" r="r" t="t"/>
              <a:pathLst>
                <a:path extrusionOk="0" h="7840" w="23651">
                  <a:moveTo>
                    <a:pt x="134" y="1"/>
                  </a:moveTo>
                  <a:cubicBezTo>
                    <a:pt x="67" y="1"/>
                    <a:pt x="0" y="67"/>
                    <a:pt x="0" y="134"/>
                  </a:cubicBezTo>
                  <a:lnTo>
                    <a:pt x="0" y="7840"/>
                  </a:lnTo>
                  <a:lnTo>
                    <a:pt x="23651" y="7840"/>
                  </a:lnTo>
                  <a:lnTo>
                    <a:pt x="23651"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7" name="Google Shape;2307;p57"/>
            <p:cNvSpPr/>
            <p:nvPr/>
          </p:nvSpPr>
          <p:spPr>
            <a:xfrm>
              <a:off x="2435250" y="2927550"/>
              <a:ext cx="651325" cy="276875"/>
            </a:xfrm>
            <a:custGeom>
              <a:rect b="b" l="l" r="r" t="t"/>
              <a:pathLst>
                <a:path extrusionOk="0" h="11075" w="26053">
                  <a:moveTo>
                    <a:pt x="15178" y="0"/>
                  </a:moveTo>
                  <a:cubicBezTo>
                    <a:pt x="14644" y="67"/>
                    <a:pt x="14277" y="500"/>
                    <a:pt x="14344" y="1034"/>
                  </a:cubicBezTo>
                  <a:lnTo>
                    <a:pt x="2002" y="967"/>
                  </a:lnTo>
                  <a:cubicBezTo>
                    <a:pt x="1985" y="967"/>
                    <a:pt x="1968" y="966"/>
                    <a:pt x="1951" y="966"/>
                  </a:cubicBezTo>
                  <a:cubicBezTo>
                    <a:pt x="1306" y="966"/>
                    <a:pt x="766" y="1589"/>
                    <a:pt x="701" y="2402"/>
                  </a:cubicBezTo>
                  <a:lnTo>
                    <a:pt x="0" y="11075"/>
                  </a:lnTo>
                  <a:lnTo>
                    <a:pt x="25318" y="11075"/>
                  </a:lnTo>
                  <a:lnTo>
                    <a:pt x="25985" y="1735"/>
                  </a:lnTo>
                  <a:cubicBezTo>
                    <a:pt x="26052" y="801"/>
                    <a:pt x="25452" y="0"/>
                    <a:pt x="24685"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8" name="Google Shape;2308;p57"/>
            <p:cNvSpPr/>
            <p:nvPr/>
          </p:nvSpPr>
          <p:spPr>
            <a:xfrm>
              <a:off x="2560325" y="2928375"/>
              <a:ext cx="651325" cy="253525"/>
            </a:xfrm>
            <a:custGeom>
              <a:rect b="b" l="l" r="r" t="t"/>
              <a:pathLst>
                <a:path extrusionOk="0" h="10141" w="26053">
                  <a:moveTo>
                    <a:pt x="1402" y="0"/>
                  </a:moveTo>
                  <a:cubicBezTo>
                    <a:pt x="635" y="0"/>
                    <a:pt x="1" y="601"/>
                    <a:pt x="1" y="1368"/>
                  </a:cubicBezTo>
                  <a:lnTo>
                    <a:pt x="1" y="10141"/>
                  </a:lnTo>
                  <a:lnTo>
                    <a:pt x="26053" y="10141"/>
                  </a:lnTo>
                  <a:lnTo>
                    <a:pt x="26053" y="1335"/>
                  </a:lnTo>
                  <a:cubicBezTo>
                    <a:pt x="26053" y="601"/>
                    <a:pt x="25452" y="0"/>
                    <a:pt x="24718"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9" name="Google Shape;2309;p57"/>
            <p:cNvSpPr/>
            <p:nvPr/>
          </p:nvSpPr>
          <p:spPr>
            <a:xfrm>
              <a:off x="2560325" y="2928375"/>
              <a:ext cx="651325" cy="253525"/>
            </a:xfrm>
            <a:custGeom>
              <a:rect b="b" l="l" r="r" t="t"/>
              <a:pathLst>
                <a:path extrusionOk="0" h="10141" w="26053">
                  <a:moveTo>
                    <a:pt x="1402" y="0"/>
                  </a:moveTo>
                  <a:cubicBezTo>
                    <a:pt x="635" y="0"/>
                    <a:pt x="1" y="601"/>
                    <a:pt x="1" y="1368"/>
                  </a:cubicBezTo>
                  <a:lnTo>
                    <a:pt x="1" y="10141"/>
                  </a:lnTo>
                  <a:lnTo>
                    <a:pt x="26053" y="10141"/>
                  </a:lnTo>
                  <a:lnTo>
                    <a:pt x="26053" y="1335"/>
                  </a:lnTo>
                  <a:cubicBezTo>
                    <a:pt x="26053" y="601"/>
                    <a:pt x="25452" y="0"/>
                    <a:pt x="24718"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0" name="Google Shape;2310;p57"/>
            <p:cNvSpPr/>
            <p:nvPr/>
          </p:nvSpPr>
          <p:spPr>
            <a:xfrm>
              <a:off x="2620375" y="2985700"/>
              <a:ext cx="591275" cy="196200"/>
            </a:xfrm>
            <a:custGeom>
              <a:rect b="b" l="l" r="r" t="t"/>
              <a:pathLst>
                <a:path extrusionOk="0" h="7848" w="23651">
                  <a:moveTo>
                    <a:pt x="99" y="0"/>
                  </a:moveTo>
                  <a:cubicBezTo>
                    <a:pt x="46" y="0"/>
                    <a:pt x="1" y="60"/>
                    <a:pt x="1" y="142"/>
                  </a:cubicBezTo>
                  <a:lnTo>
                    <a:pt x="1" y="7848"/>
                  </a:lnTo>
                  <a:lnTo>
                    <a:pt x="23651" y="7848"/>
                  </a:lnTo>
                  <a:lnTo>
                    <a:pt x="23651" y="9"/>
                  </a:lnTo>
                  <a:lnTo>
                    <a:pt x="134" y="9"/>
                  </a:lnTo>
                  <a:cubicBezTo>
                    <a:pt x="122" y="3"/>
                    <a:pt x="110" y="0"/>
                    <a:pt x="99"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1" name="Google Shape;2311;p57"/>
            <p:cNvSpPr/>
            <p:nvPr/>
          </p:nvSpPr>
          <p:spPr>
            <a:xfrm>
              <a:off x="2694600" y="2905025"/>
              <a:ext cx="651325" cy="276875"/>
            </a:xfrm>
            <a:custGeom>
              <a:rect b="b" l="l" r="r" t="t"/>
              <a:pathLst>
                <a:path extrusionOk="0" h="11075" w="26053">
                  <a:moveTo>
                    <a:pt x="15178" y="0"/>
                  </a:moveTo>
                  <a:cubicBezTo>
                    <a:pt x="14677" y="34"/>
                    <a:pt x="14311" y="501"/>
                    <a:pt x="14344" y="1001"/>
                  </a:cubicBezTo>
                  <a:lnTo>
                    <a:pt x="2035" y="968"/>
                  </a:lnTo>
                  <a:cubicBezTo>
                    <a:pt x="1268" y="1034"/>
                    <a:pt x="701" y="1668"/>
                    <a:pt x="701" y="2402"/>
                  </a:cubicBezTo>
                  <a:lnTo>
                    <a:pt x="0" y="11075"/>
                  </a:lnTo>
                  <a:lnTo>
                    <a:pt x="25318" y="11075"/>
                  </a:lnTo>
                  <a:lnTo>
                    <a:pt x="25986" y="1735"/>
                  </a:lnTo>
                  <a:cubicBezTo>
                    <a:pt x="26052" y="801"/>
                    <a:pt x="25452" y="0"/>
                    <a:pt x="24685"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2" name="Google Shape;2312;p57"/>
            <p:cNvSpPr/>
            <p:nvPr/>
          </p:nvSpPr>
          <p:spPr>
            <a:xfrm>
              <a:off x="2921425" y="2940875"/>
              <a:ext cx="651325" cy="253550"/>
            </a:xfrm>
            <a:custGeom>
              <a:rect b="b" l="l" r="r" t="t"/>
              <a:pathLst>
                <a:path extrusionOk="0" h="10142" w="26053">
                  <a:moveTo>
                    <a:pt x="1368" y="1"/>
                  </a:moveTo>
                  <a:cubicBezTo>
                    <a:pt x="601" y="1"/>
                    <a:pt x="0" y="601"/>
                    <a:pt x="0" y="1368"/>
                  </a:cubicBezTo>
                  <a:lnTo>
                    <a:pt x="0" y="10141"/>
                  </a:lnTo>
                  <a:lnTo>
                    <a:pt x="26052" y="10141"/>
                  </a:lnTo>
                  <a:lnTo>
                    <a:pt x="26052" y="1368"/>
                  </a:lnTo>
                  <a:cubicBezTo>
                    <a:pt x="26052" y="601"/>
                    <a:pt x="25452" y="1"/>
                    <a:pt x="2468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3" name="Google Shape;2313;p57"/>
            <p:cNvSpPr/>
            <p:nvPr/>
          </p:nvSpPr>
          <p:spPr>
            <a:xfrm>
              <a:off x="2921425" y="2940875"/>
              <a:ext cx="651325" cy="253550"/>
            </a:xfrm>
            <a:custGeom>
              <a:rect b="b" l="l" r="r" t="t"/>
              <a:pathLst>
                <a:path extrusionOk="0" h="10142" w="26053">
                  <a:moveTo>
                    <a:pt x="1368" y="1"/>
                  </a:moveTo>
                  <a:cubicBezTo>
                    <a:pt x="601" y="1"/>
                    <a:pt x="0" y="601"/>
                    <a:pt x="0" y="1368"/>
                  </a:cubicBezTo>
                  <a:lnTo>
                    <a:pt x="0" y="10141"/>
                  </a:lnTo>
                  <a:lnTo>
                    <a:pt x="26052" y="10141"/>
                  </a:lnTo>
                  <a:lnTo>
                    <a:pt x="26052" y="1368"/>
                  </a:lnTo>
                  <a:cubicBezTo>
                    <a:pt x="26052" y="601"/>
                    <a:pt x="25452" y="1"/>
                    <a:pt x="24685"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4" name="Google Shape;2314;p57"/>
            <p:cNvSpPr/>
            <p:nvPr/>
          </p:nvSpPr>
          <p:spPr>
            <a:xfrm>
              <a:off x="2981475" y="2998425"/>
              <a:ext cx="591275" cy="196000"/>
            </a:xfrm>
            <a:custGeom>
              <a:rect b="b" l="l" r="r" t="t"/>
              <a:pathLst>
                <a:path extrusionOk="0" h="7840" w="23651">
                  <a:moveTo>
                    <a:pt x="134" y="0"/>
                  </a:moveTo>
                  <a:cubicBezTo>
                    <a:pt x="34" y="0"/>
                    <a:pt x="0" y="67"/>
                    <a:pt x="0" y="134"/>
                  </a:cubicBezTo>
                  <a:lnTo>
                    <a:pt x="0" y="7839"/>
                  </a:lnTo>
                  <a:lnTo>
                    <a:pt x="23650" y="7839"/>
                  </a:lnTo>
                  <a:lnTo>
                    <a:pt x="23650"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5" name="Google Shape;2315;p57"/>
            <p:cNvSpPr/>
            <p:nvPr/>
          </p:nvSpPr>
          <p:spPr>
            <a:xfrm>
              <a:off x="3010650" y="2947550"/>
              <a:ext cx="596300" cy="350275"/>
            </a:xfrm>
            <a:custGeom>
              <a:rect b="b" l="l" r="r" t="t"/>
              <a:pathLst>
                <a:path extrusionOk="0" h="14011" w="23852">
                  <a:moveTo>
                    <a:pt x="1" y="1"/>
                  </a:moveTo>
                  <a:lnTo>
                    <a:pt x="1" y="14011"/>
                  </a:lnTo>
                  <a:lnTo>
                    <a:pt x="23851" y="14011"/>
                  </a:lnTo>
                  <a:lnTo>
                    <a:pt x="23851"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6" name="Google Shape;2316;p57"/>
            <p:cNvSpPr/>
            <p:nvPr/>
          </p:nvSpPr>
          <p:spPr>
            <a:xfrm>
              <a:off x="3054850" y="2792450"/>
              <a:ext cx="601300" cy="372775"/>
            </a:xfrm>
            <a:custGeom>
              <a:rect b="b" l="l" r="r" t="t"/>
              <a:pathLst>
                <a:path extrusionOk="0" h="14911" w="24052">
                  <a:moveTo>
                    <a:pt x="1" y="0"/>
                  </a:moveTo>
                  <a:lnTo>
                    <a:pt x="1" y="14911"/>
                  </a:lnTo>
                  <a:lnTo>
                    <a:pt x="24051" y="14911"/>
                  </a:lnTo>
                  <a:lnTo>
                    <a:pt x="24051"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7" name="Google Shape;2317;p57"/>
            <p:cNvSpPr/>
            <p:nvPr/>
          </p:nvSpPr>
          <p:spPr>
            <a:xfrm>
              <a:off x="3162425" y="2854150"/>
              <a:ext cx="5025" cy="287725"/>
            </a:xfrm>
            <a:custGeom>
              <a:rect b="b" l="l" r="r" t="t"/>
              <a:pathLst>
                <a:path extrusionOk="0" h="11509" w="201">
                  <a:moveTo>
                    <a:pt x="101" y="1"/>
                  </a:moveTo>
                  <a:cubicBezTo>
                    <a:pt x="34" y="1"/>
                    <a:pt x="1" y="2569"/>
                    <a:pt x="1" y="5771"/>
                  </a:cubicBezTo>
                  <a:cubicBezTo>
                    <a:pt x="1" y="8940"/>
                    <a:pt x="34" y="11509"/>
                    <a:pt x="101" y="11509"/>
                  </a:cubicBezTo>
                  <a:cubicBezTo>
                    <a:pt x="167" y="11509"/>
                    <a:pt x="201" y="8940"/>
                    <a:pt x="201" y="5771"/>
                  </a:cubicBezTo>
                  <a:cubicBezTo>
                    <a:pt x="201" y="2569"/>
                    <a:pt x="167" y="1"/>
                    <a:pt x="1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8" name="Google Shape;2318;p57"/>
            <p:cNvSpPr/>
            <p:nvPr/>
          </p:nvSpPr>
          <p:spPr>
            <a:xfrm>
              <a:off x="3204950" y="2854150"/>
              <a:ext cx="5050" cy="287725"/>
            </a:xfrm>
            <a:custGeom>
              <a:rect b="b" l="l" r="r" t="t"/>
              <a:pathLst>
                <a:path extrusionOk="0" h="11509" w="202">
                  <a:moveTo>
                    <a:pt x="101" y="1"/>
                  </a:moveTo>
                  <a:cubicBezTo>
                    <a:pt x="34" y="1"/>
                    <a:pt x="1" y="2569"/>
                    <a:pt x="1" y="5771"/>
                  </a:cubicBezTo>
                  <a:cubicBezTo>
                    <a:pt x="1" y="8940"/>
                    <a:pt x="34" y="11509"/>
                    <a:pt x="101" y="11509"/>
                  </a:cubicBezTo>
                  <a:cubicBezTo>
                    <a:pt x="168" y="11509"/>
                    <a:pt x="201" y="8940"/>
                    <a:pt x="201" y="5771"/>
                  </a:cubicBezTo>
                  <a:cubicBezTo>
                    <a:pt x="201" y="2569"/>
                    <a:pt x="168" y="1"/>
                    <a:pt x="1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9" name="Google Shape;2319;p57"/>
            <p:cNvSpPr/>
            <p:nvPr/>
          </p:nvSpPr>
          <p:spPr>
            <a:xfrm>
              <a:off x="3251650" y="2854150"/>
              <a:ext cx="5050" cy="287725"/>
            </a:xfrm>
            <a:custGeom>
              <a:rect b="b" l="l" r="r" t="t"/>
              <a:pathLst>
                <a:path extrusionOk="0" h="11509" w="202">
                  <a:moveTo>
                    <a:pt x="101" y="1"/>
                  </a:moveTo>
                  <a:cubicBezTo>
                    <a:pt x="34" y="1"/>
                    <a:pt x="1" y="2569"/>
                    <a:pt x="1" y="5771"/>
                  </a:cubicBezTo>
                  <a:cubicBezTo>
                    <a:pt x="1" y="8940"/>
                    <a:pt x="34" y="11509"/>
                    <a:pt x="101" y="11509"/>
                  </a:cubicBezTo>
                  <a:cubicBezTo>
                    <a:pt x="168" y="11509"/>
                    <a:pt x="201" y="8940"/>
                    <a:pt x="201" y="5771"/>
                  </a:cubicBezTo>
                  <a:cubicBezTo>
                    <a:pt x="201" y="2569"/>
                    <a:pt x="168" y="1"/>
                    <a:pt x="1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0" name="Google Shape;2320;p57"/>
            <p:cNvSpPr/>
            <p:nvPr/>
          </p:nvSpPr>
          <p:spPr>
            <a:xfrm>
              <a:off x="3297525" y="2854150"/>
              <a:ext cx="5875" cy="287725"/>
            </a:xfrm>
            <a:custGeom>
              <a:rect b="b" l="l" r="r" t="t"/>
              <a:pathLst>
                <a:path extrusionOk="0" h="11509" w="235">
                  <a:moveTo>
                    <a:pt x="134" y="1"/>
                  </a:moveTo>
                  <a:cubicBezTo>
                    <a:pt x="67" y="1"/>
                    <a:pt x="1" y="2569"/>
                    <a:pt x="1" y="5771"/>
                  </a:cubicBezTo>
                  <a:cubicBezTo>
                    <a:pt x="1" y="8940"/>
                    <a:pt x="67" y="11509"/>
                    <a:pt x="134" y="11509"/>
                  </a:cubicBezTo>
                  <a:cubicBezTo>
                    <a:pt x="167" y="11509"/>
                    <a:pt x="234" y="8940"/>
                    <a:pt x="234" y="5771"/>
                  </a:cubicBezTo>
                  <a:cubicBezTo>
                    <a:pt x="234" y="2569"/>
                    <a:pt x="167" y="1"/>
                    <a:pt x="1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1" name="Google Shape;2321;p57"/>
            <p:cNvSpPr/>
            <p:nvPr/>
          </p:nvSpPr>
          <p:spPr>
            <a:xfrm>
              <a:off x="3344225" y="2854150"/>
              <a:ext cx="5875" cy="287725"/>
            </a:xfrm>
            <a:custGeom>
              <a:rect b="b" l="l" r="r" t="t"/>
              <a:pathLst>
                <a:path extrusionOk="0" h="11509" w="235">
                  <a:moveTo>
                    <a:pt x="101" y="1"/>
                  </a:moveTo>
                  <a:cubicBezTo>
                    <a:pt x="67" y="1"/>
                    <a:pt x="1" y="2569"/>
                    <a:pt x="1" y="5771"/>
                  </a:cubicBezTo>
                  <a:cubicBezTo>
                    <a:pt x="1" y="8940"/>
                    <a:pt x="67" y="11509"/>
                    <a:pt x="101" y="11509"/>
                  </a:cubicBezTo>
                  <a:cubicBezTo>
                    <a:pt x="167" y="11509"/>
                    <a:pt x="234" y="8940"/>
                    <a:pt x="234" y="5771"/>
                  </a:cubicBezTo>
                  <a:cubicBezTo>
                    <a:pt x="234" y="2569"/>
                    <a:pt x="167" y="1"/>
                    <a:pt x="1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2" name="Google Shape;2322;p57"/>
            <p:cNvSpPr/>
            <p:nvPr/>
          </p:nvSpPr>
          <p:spPr>
            <a:xfrm>
              <a:off x="3390925" y="2854150"/>
              <a:ext cx="5875" cy="287725"/>
            </a:xfrm>
            <a:custGeom>
              <a:rect b="b" l="l" r="r" t="t"/>
              <a:pathLst>
                <a:path extrusionOk="0" h="11509" w="235">
                  <a:moveTo>
                    <a:pt x="101" y="1"/>
                  </a:moveTo>
                  <a:cubicBezTo>
                    <a:pt x="34" y="1"/>
                    <a:pt x="1" y="2569"/>
                    <a:pt x="1" y="5771"/>
                  </a:cubicBezTo>
                  <a:cubicBezTo>
                    <a:pt x="1" y="8940"/>
                    <a:pt x="34" y="11509"/>
                    <a:pt x="101" y="11509"/>
                  </a:cubicBezTo>
                  <a:cubicBezTo>
                    <a:pt x="167" y="11509"/>
                    <a:pt x="234" y="8940"/>
                    <a:pt x="234" y="5771"/>
                  </a:cubicBezTo>
                  <a:cubicBezTo>
                    <a:pt x="234" y="2569"/>
                    <a:pt x="167" y="1"/>
                    <a:pt x="1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3" name="Google Shape;2323;p57"/>
            <p:cNvSpPr/>
            <p:nvPr/>
          </p:nvSpPr>
          <p:spPr>
            <a:xfrm>
              <a:off x="3437625" y="2854150"/>
              <a:ext cx="5025" cy="287725"/>
            </a:xfrm>
            <a:custGeom>
              <a:rect b="b" l="l" r="r" t="t"/>
              <a:pathLst>
                <a:path extrusionOk="0" h="11509" w="201">
                  <a:moveTo>
                    <a:pt x="101" y="1"/>
                  </a:moveTo>
                  <a:cubicBezTo>
                    <a:pt x="34" y="1"/>
                    <a:pt x="1" y="2569"/>
                    <a:pt x="1" y="5771"/>
                  </a:cubicBezTo>
                  <a:cubicBezTo>
                    <a:pt x="1" y="8940"/>
                    <a:pt x="34" y="11509"/>
                    <a:pt x="101" y="11509"/>
                  </a:cubicBezTo>
                  <a:cubicBezTo>
                    <a:pt x="167" y="11509"/>
                    <a:pt x="201" y="8940"/>
                    <a:pt x="201" y="5771"/>
                  </a:cubicBezTo>
                  <a:cubicBezTo>
                    <a:pt x="201" y="2569"/>
                    <a:pt x="167" y="1"/>
                    <a:pt x="1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4" name="Google Shape;2324;p57"/>
            <p:cNvSpPr/>
            <p:nvPr/>
          </p:nvSpPr>
          <p:spPr>
            <a:xfrm>
              <a:off x="3484325" y="2854150"/>
              <a:ext cx="5025" cy="287725"/>
            </a:xfrm>
            <a:custGeom>
              <a:rect b="b" l="l" r="r" t="t"/>
              <a:pathLst>
                <a:path extrusionOk="0" h="11509" w="201">
                  <a:moveTo>
                    <a:pt x="101" y="1"/>
                  </a:moveTo>
                  <a:cubicBezTo>
                    <a:pt x="34" y="1"/>
                    <a:pt x="1" y="2569"/>
                    <a:pt x="1" y="5771"/>
                  </a:cubicBezTo>
                  <a:cubicBezTo>
                    <a:pt x="1" y="8940"/>
                    <a:pt x="34" y="11509"/>
                    <a:pt x="101" y="11509"/>
                  </a:cubicBezTo>
                  <a:cubicBezTo>
                    <a:pt x="167" y="11509"/>
                    <a:pt x="201" y="8940"/>
                    <a:pt x="201" y="5771"/>
                  </a:cubicBezTo>
                  <a:cubicBezTo>
                    <a:pt x="201" y="2569"/>
                    <a:pt x="167" y="1"/>
                    <a:pt x="1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5" name="Google Shape;2325;p57"/>
            <p:cNvSpPr/>
            <p:nvPr/>
          </p:nvSpPr>
          <p:spPr>
            <a:xfrm>
              <a:off x="3530200" y="2854150"/>
              <a:ext cx="5850" cy="287725"/>
            </a:xfrm>
            <a:custGeom>
              <a:rect b="b" l="l" r="r" t="t"/>
              <a:pathLst>
                <a:path extrusionOk="0" h="11509" w="234">
                  <a:moveTo>
                    <a:pt x="134" y="1"/>
                  </a:moveTo>
                  <a:cubicBezTo>
                    <a:pt x="67" y="1"/>
                    <a:pt x="0" y="2569"/>
                    <a:pt x="0" y="5771"/>
                  </a:cubicBezTo>
                  <a:cubicBezTo>
                    <a:pt x="0" y="8940"/>
                    <a:pt x="67" y="11509"/>
                    <a:pt x="134" y="11509"/>
                  </a:cubicBezTo>
                  <a:cubicBezTo>
                    <a:pt x="167" y="11509"/>
                    <a:pt x="234" y="8940"/>
                    <a:pt x="234" y="5771"/>
                  </a:cubicBezTo>
                  <a:cubicBezTo>
                    <a:pt x="234" y="2569"/>
                    <a:pt x="200" y="1"/>
                    <a:pt x="1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6" name="Google Shape;2326;p57"/>
            <p:cNvSpPr/>
            <p:nvPr/>
          </p:nvSpPr>
          <p:spPr>
            <a:xfrm>
              <a:off x="3576900" y="2854150"/>
              <a:ext cx="5850" cy="287725"/>
            </a:xfrm>
            <a:custGeom>
              <a:rect b="b" l="l" r="r" t="t"/>
              <a:pathLst>
                <a:path extrusionOk="0" h="11509" w="234">
                  <a:moveTo>
                    <a:pt x="100" y="1"/>
                  </a:moveTo>
                  <a:cubicBezTo>
                    <a:pt x="67" y="1"/>
                    <a:pt x="0" y="2569"/>
                    <a:pt x="0" y="5771"/>
                  </a:cubicBezTo>
                  <a:cubicBezTo>
                    <a:pt x="0" y="8940"/>
                    <a:pt x="67" y="11509"/>
                    <a:pt x="100" y="11509"/>
                  </a:cubicBezTo>
                  <a:cubicBezTo>
                    <a:pt x="167" y="11509"/>
                    <a:pt x="234" y="8940"/>
                    <a:pt x="234" y="5771"/>
                  </a:cubicBezTo>
                  <a:cubicBezTo>
                    <a:pt x="234" y="2569"/>
                    <a:pt x="167" y="1"/>
                    <a:pt x="10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7" name="Google Shape;2327;p57"/>
            <p:cNvSpPr/>
            <p:nvPr/>
          </p:nvSpPr>
          <p:spPr>
            <a:xfrm>
              <a:off x="3055675" y="2966725"/>
              <a:ext cx="650500" cy="227700"/>
            </a:xfrm>
            <a:custGeom>
              <a:rect b="b" l="l" r="r" t="t"/>
              <a:pathLst>
                <a:path extrusionOk="0" h="9108" w="26020">
                  <a:moveTo>
                    <a:pt x="15145" y="1"/>
                  </a:moveTo>
                  <a:cubicBezTo>
                    <a:pt x="14678" y="1"/>
                    <a:pt x="14311" y="368"/>
                    <a:pt x="14311" y="835"/>
                  </a:cubicBezTo>
                  <a:lnTo>
                    <a:pt x="2002" y="768"/>
                  </a:lnTo>
                  <a:cubicBezTo>
                    <a:pt x="1302" y="768"/>
                    <a:pt x="735" y="1302"/>
                    <a:pt x="668" y="1969"/>
                  </a:cubicBezTo>
                  <a:lnTo>
                    <a:pt x="1" y="9107"/>
                  </a:lnTo>
                  <a:lnTo>
                    <a:pt x="25319" y="9107"/>
                  </a:lnTo>
                  <a:lnTo>
                    <a:pt x="25986" y="1435"/>
                  </a:lnTo>
                  <a:cubicBezTo>
                    <a:pt x="26020" y="635"/>
                    <a:pt x="25419" y="1"/>
                    <a:pt x="24652"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8" name="Google Shape;2328;p57"/>
            <p:cNvSpPr/>
            <p:nvPr/>
          </p:nvSpPr>
          <p:spPr>
            <a:xfrm>
              <a:off x="2295975" y="3087650"/>
              <a:ext cx="949050" cy="582950"/>
            </a:xfrm>
            <a:custGeom>
              <a:rect b="b" l="l" r="r" t="t"/>
              <a:pathLst>
                <a:path extrusionOk="0" h="23318" w="37962">
                  <a:moveTo>
                    <a:pt x="1" y="1"/>
                  </a:moveTo>
                  <a:lnTo>
                    <a:pt x="1" y="23317"/>
                  </a:lnTo>
                  <a:lnTo>
                    <a:pt x="37961" y="23317"/>
                  </a:lnTo>
                  <a:lnTo>
                    <a:pt x="37961"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9" name="Google Shape;2329;p57"/>
            <p:cNvSpPr/>
            <p:nvPr/>
          </p:nvSpPr>
          <p:spPr>
            <a:xfrm>
              <a:off x="2870550" y="3087650"/>
              <a:ext cx="948200" cy="582950"/>
            </a:xfrm>
            <a:custGeom>
              <a:rect b="b" l="l" r="r" t="t"/>
              <a:pathLst>
                <a:path extrusionOk="0" h="23318" w="37928">
                  <a:moveTo>
                    <a:pt x="1" y="1"/>
                  </a:moveTo>
                  <a:lnTo>
                    <a:pt x="1" y="23317"/>
                  </a:lnTo>
                  <a:lnTo>
                    <a:pt x="37928" y="23317"/>
                  </a:lnTo>
                  <a:lnTo>
                    <a:pt x="37928"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0" name="Google Shape;2330;p57"/>
            <p:cNvSpPr/>
            <p:nvPr/>
          </p:nvSpPr>
          <p:spPr>
            <a:xfrm>
              <a:off x="2868050" y="3086825"/>
              <a:ext cx="954050" cy="582100"/>
            </a:xfrm>
            <a:custGeom>
              <a:rect b="b" l="l" r="r" t="t"/>
              <a:pathLst>
                <a:path extrusionOk="0" h="23284" w="38162">
                  <a:moveTo>
                    <a:pt x="1" y="0"/>
                  </a:moveTo>
                  <a:lnTo>
                    <a:pt x="1" y="100"/>
                  </a:lnTo>
                  <a:lnTo>
                    <a:pt x="1" y="23250"/>
                  </a:lnTo>
                  <a:lnTo>
                    <a:pt x="1" y="23284"/>
                  </a:lnTo>
                  <a:lnTo>
                    <a:pt x="101" y="23284"/>
                  </a:lnTo>
                  <a:lnTo>
                    <a:pt x="27487" y="23250"/>
                  </a:lnTo>
                  <a:lnTo>
                    <a:pt x="35292" y="23217"/>
                  </a:lnTo>
                  <a:lnTo>
                    <a:pt x="35259" y="23217"/>
                  </a:lnTo>
                  <a:lnTo>
                    <a:pt x="27420" y="23184"/>
                  </a:lnTo>
                  <a:lnTo>
                    <a:pt x="234" y="23150"/>
                  </a:lnTo>
                  <a:lnTo>
                    <a:pt x="234" y="23150"/>
                  </a:lnTo>
                  <a:lnTo>
                    <a:pt x="234" y="200"/>
                  </a:lnTo>
                  <a:lnTo>
                    <a:pt x="37994" y="200"/>
                  </a:lnTo>
                  <a:cubicBezTo>
                    <a:pt x="37995" y="7226"/>
                    <a:pt x="38028" y="12962"/>
                    <a:pt x="38028" y="16946"/>
                  </a:cubicBezTo>
                  <a:lnTo>
                    <a:pt x="38028" y="21616"/>
                  </a:lnTo>
                  <a:lnTo>
                    <a:pt x="38028" y="22817"/>
                  </a:lnTo>
                  <a:lnTo>
                    <a:pt x="38028" y="23250"/>
                  </a:lnTo>
                  <a:cubicBezTo>
                    <a:pt x="38028" y="23250"/>
                    <a:pt x="38061" y="23083"/>
                    <a:pt x="38094" y="22817"/>
                  </a:cubicBezTo>
                  <a:lnTo>
                    <a:pt x="38094" y="21616"/>
                  </a:lnTo>
                  <a:cubicBezTo>
                    <a:pt x="38094" y="20548"/>
                    <a:pt x="38094" y="19014"/>
                    <a:pt x="38094" y="17012"/>
                  </a:cubicBezTo>
                  <a:cubicBezTo>
                    <a:pt x="38128" y="12976"/>
                    <a:pt x="38161" y="7205"/>
                    <a:pt x="38161" y="100"/>
                  </a:cubicBezTo>
                  <a:lnTo>
                    <a:pt x="38161" y="34"/>
                  </a:lnTo>
                  <a:lnTo>
                    <a:pt x="38061" y="34"/>
                  </a:lnTo>
                  <a:lnTo>
                    <a:pt x="134"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1" name="Google Shape;2331;p57"/>
            <p:cNvSpPr/>
            <p:nvPr/>
          </p:nvSpPr>
          <p:spPr>
            <a:xfrm>
              <a:off x="3211625" y="3087650"/>
              <a:ext cx="325275" cy="35050"/>
            </a:xfrm>
            <a:custGeom>
              <a:rect b="b" l="l" r="r" t="t"/>
              <a:pathLst>
                <a:path extrusionOk="0" h="1402" w="13011">
                  <a:moveTo>
                    <a:pt x="1" y="1"/>
                  </a:moveTo>
                  <a:lnTo>
                    <a:pt x="1" y="501"/>
                  </a:lnTo>
                  <a:cubicBezTo>
                    <a:pt x="1" y="1001"/>
                    <a:pt x="401" y="1402"/>
                    <a:pt x="901" y="1402"/>
                  </a:cubicBezTo>
                  <a:lnTo>
                    <a:pt x="12109" y="1402"/>
                  </a:lnTo>
                  <a:cubicBezTo>
                    <a:pt x="12610" y="1402"/>
                    <a:pt x="13010" y="1001"/>
                    <a:pt x="13010" y="501"/>
                  </a:cubicBezTo>
                  <a:lnTo>
                    <a:pt x="13010"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2" name="Google Shape;2332;p57"/>
            <p:cNvSpPr/>
            <p:nvPr/>
          </p:nvSpPr>
          <p:spPr>
            <a:xfrm>
              <a:off x="3239150" y="3218575"/>
              <a:ext cx="281900" cy="75925"/>
            </a:xfrm>
            <a:custGeom>
              <a:rect b="b" l="l" r="r" t="t"/>
              <a:pathLst>
                <a:path extrusionOk="0" h="3037" w="11276">
                  <a:moveTo>
                    <a:pt x="1" y="1"/>
                  </a:moveTo>
                  <a:lnTo>
                    <a:pt x="1" y="3036"/>
                  </a:lnTo>
                  <a:lnTo>
                    <a:pt x="11275" y="3036"/>
                  </a:lnTo>
                  <a:lnTo>
                    <a:pt x="11275"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3" name="Google Shape;2333;p57"/>
            <p:cNvSpPr/>
            <p:nvPr/>
          </p:nvSpPr>
          <p:spPr>
            <a:xfrm>
              <a:off x="3494325" y="2720725"/>
              <a:ext cx="113450" cy="128150"/>
            </a:xfrm>
            <a:custGeom>
              <a:rect b="b" l="l" r="r" t="t"/>
              <a:pathLst>
                <a:path extrusionOk="0" h="5126" w="4538">
                  <a:moveTo>
                    <a:pt x="4537" y="0"/>
                  </a:moveTo>
                  <a:lnTo>
                    <a:pt x="601" y="167"/>
                  </a:lnTo>
                  <a:cubicBezTo>
                    <a:pt x="268" y="1602"/>
                    <a:pt x="34" y="3103"/>
                    <a:pt x="1" y="4604"/>
                  </a:cubicBezTo>
                  <a:cubicBezTo>
                    <a:pt x="1" y="4771"/>
                    <a:pt x="1" y="5004"/>
                    <a:pt x="168" y="5104"/>
                  </a:cubicBezTo>
                  <a:cubicBezTo>
                    <a:pt x="193" y="5119"/>
                    <a:pt x="219" y="5126"/>
                    <a:pt x="247" y="5126"/>
                  </a:cubicBezTo>
                  <a:cubicBezTo>
                    <a:pt x="403" y="5126"/>
                    <a:pt x="588" y="4912"/>
                    <a:pt x="701" y="4771"/>
                  </a:cubicBezTo>
                  <a:cubicBezTo>
                    <a:pt x="968" y="4470"/>
                    <a:pt x="1969" y="2736"/>
                    <a:pt x="1969" y="2736"/>
                  </a:cubicBezTo>
                  <a:cubicBezTo>
                    <a:pt x="3403" y="2602"/>
                    <a:pt x="4504" y="1435"/>
                    <a:pt x="4537" y="0"/>
                  </a:cubicBez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4" name="Google Shape;2334;p57"/>
            <p:cNvSpPr/>
            <p:nvPr/>
          </p:nvSpPr>
          <p:spPr>
            <a:xfrm>
              <a:off x="3490175" y="2720725"/>
              <a:ext cx="117600" cy="130950"/>
            </a:xfrm>
            <a:custGeom>
              <a:rect b="b" l="l" r="r" t="t"/>
              <a:pathLst>
                <a:path extrusionOk="0" h="5238" w="4704">
                  <a:moveTo>
                    <a:pt x="4670" y="0"/>
                  </a:moveTo>
                  <a:cubicBezTo>
                    <a:pt x="4603" y="367"/>
                    <a:pt x="4503" y="734"/>
                    <a:pt x="4370" y="1101"/>
                  </a:cubicBezTo>
                  <a:cubicBezTo>
                    <a:pt x="4170" y="1468"/>
                    <a:pt x="3903" y="1802"/>
                    <a:pt x="3569" y="2069"/>
                  </a:cubicBezTo>
                  <a:cubicBezTo>
                    <a:pt x="3136" y="2402"/>
                    <a:pt x="2635" y="2602"/>
                    <a:pt x="2102" y="2636"/>
                  </a:cubicBezTo>
                  <a:lnTo>
                    <a:pt x="2035" y="2636"/>
                  </a:lnTo>
                  <a:lnTo>
                    <a:pt x="2001" y="2702"/>
                  </a:lnTo>
                  <a:cubicBezTo>
                    <a:pt x="1701" y="3236"/>
                    <a:pt x="1334" y="3803"/>
                    <a:pt x="967" y="4404"/>
                  </a:cubicBezTo>
                  <a:cubicBezTo>
                    <a:pt x="901" y="4504"/>
                    <a:pt x="834" y="4570"/>
                    <a:pt x="767" y="4670"/>
                  </a:cubicBezTo>
                  <a:lnTo>
                    <a:pt x="600" y="4904"/>
                  </a:lnTo>
                  <a:cubicBezTo>
                    <a:pt x="534" y="4937"/>
                    <a:pt x="467" y="5004"/>
                    <a:pt x="400" y="5037"/>
                  </a:cubicBezTo>
                  <a:cubicBezTo>
                    <a:pt x="367" y="5037"/>
                    <a:pt x="300" y="5004"/>
                    <a:pt x="267" y="4937"/>
                  </a:cubicBezTo>
                  <a:cubicBezTo>
                    <a:pt x="234" y="4771"/>
                    <a:pt x="200" y="4570"/>
                    <a:pt x="234" y="4404"/>
                  </a:cubicBezTo>
                  <a:lnTo>
                    <a:pt x="267" y="3837"/>
                  </a:lnTo>
                  <a:cubicBezTo>
                    <a:pt x="334" y="3136"/>
                    <a:pt x="400" y="2469"/>
                    <a:pt x="500" y="1935"/>
                  </a:cubicBezTo>
                  <a:cubicBezTo>
                    <a:pt x="567" y="1368"/>
                    <a:pt x="634" y="934"/>
                    <a:pt x="701" y="634"/>
                  </a:cubicBezTo>
                  <a:cubicBezTo>
                    <a:pt x="734" y="467"/>
                    <a:pt x="767" y="301"/>
                    <a:pt x="767" y="134"/>
                  </a:cubicBezTo>
                  <a:lnTo>
                    <a:pt x="767" y="134"/>
                  </a:lnTo>
                  <a:cubicBezTo>
                    <a:pt x="701" y="301"/>
                    <a:pt x="667" y="434"/>
                    <a:pt x="634" y="601"/>
                  </a:cubicBezTo>
                  <a:cubicBezTo>
                    <a:pt x="534" y="901"/>
                    <a:pt x="434" y="1335"/>
                    <a:pt x="334" y="1902"/>
                  </a:cubicBezTo>
                  <a:cubicBezTo>
                    <a:pt x="200" y="2536"/>
                    <a:pt x="133" y="3169"/>
                    <a:pt x="67" y="3837"/>
                  </a:cubicBezTo>
                  <a:cubicBezTo>
                    <a:pt x="67" y="4003"/>
                    <a:pt x="33" y="4203"/>
                    <a:pt x="33" y="4404"/>
                  </a:cubicBezTo>
                  <a:cubicBezTo>
                    <a:pt x="0" y="4604"/>
                    <a:pt x="0" y="4837"/>
                    <a:pt x="67" y="5037"/>
                  </a:cubicBezTo>
                  <a:cubicBezTo>
                    <a:pt x="133" y="5171"/>
                    <a:pt x="267" y="5238"/>
                    <a:pt x="434" y="5238"/>
                  </a:cubicBezTo>
                  <a:cubicBezTo>
                    <a:pt x="534" y="5204"/>
                    <a:pt x="667" y="5137"/>
                    <a:pt x="734" y="5037"/>
                  </a:cubicBezTo>
                  <a:cubicBezTo>
                    <a:pt x="834" y="4971"/>
                    <a:pt x="867" y="4904"/>
                    <a:pt x="934" y="4804"/>
                  </a:cubicBezTo>
                  <a:cubicBezTo>
                    <a:pt x="1034" y="4704"/>
                    <a:pt x="1067" y="4637"/>
                    <a:pt x="1134" y="4537"/>
                  </a:cubicBezTo>
                  <a:cubicBezTo>
                    <a:pt x="1529" y="3945"/>
                    <a:pt x="1859" y="3353"/>
                    <a:pt x="2188" y="2825"/>
                  </a:cubicBezTo>
                  <a:lnTo>
                    <a:pt x="2188" y="2825"/>
                  </a:lnTo>
                  <a:cubicBezTo>
                    <a:pt x="2726" y="2748"/>
                    <a:pt x="3258" y="2550"/>
                    <a:pt x="3669" y="2202"/>
                  </a:cubicBezTo>
                  <a:cubicBezTo>
                    <a:pt x="4003" y="1902"/>
                    <a:pt x="4303" y="1568"/>
                    <a:pt x="4470" y="1135"/>
                  </a:cubicBezTo>
                  <a:cubicBezTo>
                    <a:pt x="4570" y="868"/>
                    <a:pt x="4670" y="601"/>
                    <a:pt x="4670" y="301"/>
                  </a:cubicBezTo>
                  <a:cubicBezTo>
                    <a:pt x="4703" y="201"/>
                    <a:pt x="4703" y="100"/>
                    <a:pt x="4670" y="0"/>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8" name="Shape 2338"/>
        <p:cNvGrpSpPr/>
        <p:nvPr/>
      </p:nvGrpSpPr>
      <p:grpSpPr>
        <a:xfrm>
          <a:off x="0" y="0"/>
          <a:ext cx="0" cy="0"/>
          <a:chOff x="0" y="0"/>
          <a:chExt cx="0" cy="0"/>
        </a:xfrm>
      </p:grpSpPr>
      <p:grpSp>
        <p:nvGrpSpPr>
          <p:cNvPr id="2339" name="Google Shape;2339;p58"/>
          <p:cNvGrpSpPr/>
          <p:nvPr/>
        </p:nvGrpSpPr>
        <p:grpSpPr>
          <a:xfrm>
            <a:off x="3699728" y="1792817"/>
            <a:ext cx="2144208" cy="1887651"/>
            <a:chOff x="1451200" y="871150"/>
            <a:chExt cx="4663350" cy="4105375"/>
          </a:xfrm>
        </p:grpSpPr>
        <p:sp>
          <p:nvSpPr>
            <p:cNvPr id="2340" name="Google Shape;2340;p58"/>
            <p:cNvSpPr/>
            <p:nvPr/>
          </p:nvSpPr>
          <p:spPr>
            <a:xfrm>
              <a:off x="1757250" y="871150"/>
              <a:ext cx="1043275" cy="1116000"/>
            </a:xfrm>
            <a:custGeom>
              <a:rect b="b" l="l" r="r" t="t"/>
              <a:pathLst>
                <a:path extrusionOk="0" h="44640" w="41731">
                  <a:moveTo>
                    <a:pt x="4572" y="1"/>
                  </a:moveTo>
                  <a:cubicBezTo>
                    <a:pt x="4383" y="1"/>
                    <a:pt x="4194" y="11"/>
                    <a:pt x="4004" y="30"/>
                  </a:cubicBezTo>
                  <a:cubicBezTo>
                    <a:pt x="2102" y="264"/>
                    <a:pt x="334" y="1732"/>
                    <a:pt x="168" y="3666"/>
                  </a:cubicBezTo>
                  <a:cubicBezTo>
                    <a:pt x="1" y="5568"/>
                    <a:pt x="1402" y="7269"/>
                    <a:pt x="2803" y="8570"/>
                  </a:cubicBezTo>
                  <a:cubicBezTo>
                    <a:pt x="4938" y="10471"/>
                    <a:pt x="7306" y="12072"/>
                    <a:pt x="9908" y="13307"/>
                  </a:cubicBezTo>
                  <a:cubicBezTo>
                    <a:pt x="10375" y="13473"/>
                    <a:pt x="10809" y="13807"/>
                    <a:pt x="11109" y="14207"/>
                  </a:cubicBezTo>
                  <a:cubicBezTo>
                    <a:pt x="11509" y="15041"/>
                    <a:pt x="10842" y="16042"/>
                    <a:pt x="10041" y="16476"/>
                  </a:cubicBezTo>
                  <a:cubicBezTo>
                    <a:pt x="9107" y="16976"/>
                    <a:pt x="8040" y="17043"/>
                    <a:pt x="7039" y="17343"/>
                  </a:cubicBezTo>
                  <a:cubicBezTo>
                    <a:pt x="6039" y="17643"/>
                    <a:pt x="5038" y="18277"/>
                    <a:pt x="4804" y="19311"/>
                  </a:cubicBezTo>
                  <a:cubicBezTo>
                    <a:pt x="4504" y="20745"/>
                    <a:pt x="5838" y="21946"/>
                    <a:pt x="7106" y="22680"/>
                  </a:cubicBezTo>
                  <a:cubicBezTo>
                    <a:pt x="9608" y="24114"/>
                    <a:pt x="12376" y="25148"/>
                    <a:pt x="15245" y="25682"/>
                  </a:cubicBezTo>
                  <a:cubicBezTo>
                    <a:pt x="16246" y="25849"/>
                    <a:pt x="17313" y="25982"/>
                    <a:pt x="18214" y="26549"/>
                  </a:cubicBezTo>
                  <a:cubicBezTo>
                    <a:pt x="19081" y="27083"/>
                    <a:pt x="19748" y="28184"/>
                    <a:pt x="19448" y="29185"/>
                  </a:cubicBezTo>
                  <a:cubicBezTo>
                    <a:pt x="19157" y="30154"/>
                    <a:pt x="18053" y="30654"/>
                    <a:pt x="17044" y="30654"/>
                  </a:cubicBezTo>
                  <a:cubicBezTo>
                    <a:pt x="17011" y="30654"/>
                    <a:pt x="16979" y="30653"/>
                    <a:pt x="16946" y="30652"/>
                  </a:cubicBezTo>
                  <a:cubicBezTo>
                    <a:pt x="15912" y="30652"/>
                    <a:pt x="14912" y="30252"/>
                    <a:pt x="13911" y="30052"/>
                  </a:cubicBezTo>
                  <a:cubicBezTo>
                    <a:pt x="13529" y="29980"/>
                    <a:pt x="13133" y="29942"/>
                    <a:pt x="12737" y="29942"/>
                  </a:cubicBezTo>
                  <a:cubicBezTo>
                    <a:pt x="11124" y="29942"/>
                    <a:pt x="9503" y="30561"/>
                    <a:pt x="8807" y="31953"/>
                  </a:cubicBezTo>
                  <a:cubicBezTo>
                    <a:pt x="8273" y="33154"/>
                    <a:pt x="8340" y="34555"/>
                    <a:pt x="8974" y="35689"/>
                  </a:cubicBezTo>
                  <a:cubicBezTo>
                    <a:pt x="9641" y="36823"/>
                    <a:pt x="10475" y="37791"/>
                    <a:pt x="11509" y="38591"/>
                  </a:cubicBezTo>
                  <a:cubicBezTo>
                    <a:pt x="14945" y="41493"/>
                    <a:pt x="19081" y="43462"/>
                    <a:pt x="23518" y="44296"/>
                  </a:cubicBezTo>
                  <a:cubicBezTo>
                    <a:pt x="24896" y="44515"/>
                    <a:pt x="26229" y="44639"/>
                    <a:pt x="27528" y="44639"/>
                  </a:cubicBezTo>
                  <a:cubicBezTo>
                    <a:pt x="30379" y="44639"/>
                    <a:pt x="33068" y="44040"/>
                    <a:pt x="35726" y="42528"/>
                  </a:cubicBezTo>
                  <a:lnTo>
                    <a:pt x="35760" y="42528"/>
                  </a:lnTo>
                  <a:cubicBezTo>
                    <a:pt x="41697" y="36657"/>
                    <a:pt x="41731" y="27650"/>
                    <a:pt x="40130" y="19811"/>
                  </a:cubicBezTo>
                  <a:cubicBezTo>
                    <a:pt x="39829" y="18510"/>
                    <a:pt x="39763" y="17109"/>
                    <a:pt x="38929" y="16075"/>
                  </a:cubicBezTo>
                  <a:cubicBezTo>
                    <a:pt x="38362" y="15373"/>
                    <a:pt x="37458" y="14886"/>
                    <a:pt x="36591" y="14886"/>
                  </a:cubicBezTo>
                  <a:cubicBezTo>
                    <a:pt x="36181" y="14886"/>
                    <a:pt x="35780" y="14995"/>
                    <a:pt x="35426" y="15241"/>
                  </a:cubicBezTo>
                  <a:cubicBezTo>
                    <a:pt x="34526" y="15842"/>
                    <a:pt x="34292" y="17076"/>
                    <a:pt x="33925" y="18077"/>
                  </a:cubicBezTo>
                  <a:cubicBezTo>
                    <a:pt x="33425" y="19478"/>
                    <a:pt x="32524" y="20679"/>
                    <a:pt x="31357" y="21579"/>
                  </a:cubicBezTo>
                  <a:cubicBezTo>
                    <a:pt x="30762" y="22019"/>
                    <a:pt x="30028" y="22378"/>
                    <a:pt x="29308" y="22378"/>
                  </a:cubicBezTo>
                  <a:cubicBezTo>
                    <a:pt x="29099" y="22378"/>
                    <a:pt x="28891" y="22347"/>
                    <a:pt x="28688" y="22280"/>
                  </a:cubicBezTo>
                  <a:cubicBezTo>
                    <a:pt x="27454" y="21846"/>
                    <a:pt x="27054" y="20312"/>
                    <a:pt x="26820" y="18977"/>
                  </a:cubicBezTo>
                  <a:lnTo>
                    <a:pt x="25619" y="11672"/>
                  </a:lnTo>
                  <a:cubicBezTo>
                    <a:pt x="25486" y="10371"/>
                    <a:pt x="25119" y="9070"/>
                    <a:pt x="24585" y="7869"/>
                  </a:cubicBezTo>
                  <a:cubicBezTo>
                    <a:pt x="23951" y="6702"/>
                    <a:pt x="22851" y="5701"/>
                    <a:pt x="21550" y="5568"/>
                  </a:cubicBezTo>
                  <a:cubicBezTo>
                    <a:pt x="21469" y="5560"/>
                    <a:pt x="21388" y="5555"/>
                    <a:pt x="21307" y="5555"/>
                  </a:cubicBezTo>
                  <a:cubicBezTo>
                    <a:pt x="20081" y="5555"/>
                    <a:pt x="18846" y="6484"/>
                    <a:pt x="18814" y="7736"/>
                  </a:cubicBezTo>
                  <a:cubicBezTo>
                    <a:pt x="18848" y="8270"/>
                    <a:pt x="18914" y="8803"/>
                    <a:pt x="19048" y="9371"/>
                  </a:cubicBezTo>
                  <a:cubicBezTo>
                    <a:pt x="19081" y="9904"/>
                    <a:pt x="18948" y="10538"/>
                    <a:pt x="18447" y="10805"/>
                  </a:cubicBezTo>
                  <a:cubicBezTo>
                    <a:pt x="18331" y="10863"/>
                    <a:pt x="18206" y="10888"/>
                    <a:pt x="18076" y="10888"/>
                  </a:cubicBezTo>
                  <a:cubicBezTo>
                    <a:pt x="17688" y="10888"/>
                    <a:pt x="17263" y="10663"/>
                    <a:pt x="16913" y="10438"/>
                  </a:cubicBezTo>
                  <a:cubicBezTo>
                    <a:pt x="15345" y="9337"/>
                    <a:pt x="14144" y="7803"/>
                    <a:pt x="13010" y="6268"/>
                  </a:cubicBezTo>
                  <a:cubicBezTo>
                    <a:pt x="11843" y="4734"/>
                    <a:pt x="10742" y="3133"/>
                    <a:pt x="9241" y="1898"/>
                  </a:cubicBezTo>
                  <a:cubicBezTo>
                    <a:pt x="7920" y="787"/>
                    <a:pt x="6274" y="1"/>
                    <a:pt x="4572"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1" name="Google Shape;2341;p58"/>
            <p:cNvSpPr/>
            <p:nvPr/>
          </p:nvSpPr>
          <p:spPr>
            <a:xfrm>
              <a:off x="1801450" y="909425"/>
              <a:ext cx="912350" cy="1424375"/>
            </a:xfrm>
            <a:custGeom>
              <a:rect b="b" l="l" r="r" t="t"/>
              <a:pathLst>
                <a:path extrusionOk="0" h="56975" w="36494">
                  <a:moveTo>
                    <a:pt x="1" y="1"/>
                  </a:moveTo>
                  <a:lnTo>
                    <a:pt x="1" y="1"/>
                  </a:lnTo>
                  <a:cubicBezTo>
                    <a:pt x="34" y="34"/>
                    <a:pt x="68" y="67"/>
                    <a:pt x="134" y="101"/>
                  </a:cubicBezTo>
                  <a:lnTo>
                    <a:pt x="568" y="401"/>
                  </a:lnTo>
                  <a:cubicBezTo>
                    <a:pt x="968" y="634"/>
                    <a:pt x="1569" y="1001"/>
                    <a:pt x="2302" y="1468"/>
                  </a:cubicBezTo>
                  <a:cubicBezTo>
                    <a:pt x="4371" y="2836"/>
                    <a:pt x="6339" y="4370"/>
                    <a:pt x="8207" y="6005"/>
                  </a:cubicBezTo>
                  <a:cubicBezTo>
                    <a:pt x="9374" y="7039"/>
                    <a:pt x="10642" y="8240"/>
                    <a:pt x="11943" y="9574"/>
                  </a:cubicBezTo>
                  <a:cubicBezTo>
                    <a:pt x="13277" y="10875"/>
                    <a:pt x="14645" y="12276"/>
                    <a:pt x="16079" y="13810"/>
                  </a:cubicBezTo>
                  <a:cubicBezTo>
                    <a:pt x="17547" y="15445"/>
                    <a:pt x="18948" y="17113"/>
                    <a:pt x="20249" y="18847"/>
                  </a:cubicBezTo>
                  <a:cubicBezTo>
                    <a:pt x="20916" y="19781"/>
                    <a:pt x="21550" y="20749"/>
                    <a:pt x="22183" y="21716"/>
                  </a:cubicBezTo>
                  <a:lnTo>
                    <a:pt x="24118" y="24718"/>
                  </a:lnTo>
                  <a:cubicBezTo>
                    <a:pt x="26586" y="28521"/>
                    <a:pt x="28855" y="32457"/>
                    <a:pt x="30923" y="36527"/>
                  </a:cubicBezTo>
                  <a:cubicBezTo>
                    <a:pt x="32557" y="39829"/>
                    <a:pt x="33892" y="43298"/>
                    <a:pt x="34926" y="46867"/>
                  </a:cubicBezTo>
                  <a:cubicBezTo>
                    <a:pt x="35593" y="49269"/>
                    <a:pt x="36060" y="51738"/>
                    <a:pt x="36293" y="54239"/>
                  </a:cubicBezTo>
                  <a:cubicBezTo>
                    <a:pt x="36393" y="55107"/>
                    <a:pt x="36427" y="55807"/>
                    <a:pt x="36460" y="56274"/>
                  </a:cubicBezTo>
                  <a:cubicBezTo>
                    <a:pt x="36460" y="55807"/>
                    <a:pt x="36427" y="55107"/>
                    <a:pt x="36360" y="54206"/>
                  </a:cubicBezTo>
                  <a:cubicBezTo>
                    <a:pt x="36160" y="51704"/>
                    <a:pt x="35726" y="49236"/>
                    <a:pt x="35059" y="46834"/>
                  </a:cubicBezTo>
                  <a:cubicBezTo>
                    <a:pt x="34058" y="43232"/>
                    <a:pt x="32724" y="39762"/>
                    <a:pt x="31090" y="36427"/>
                  </a:cubicBezTo>
                  <a:cubicBezTo>
                    <a:pt x="29055" y="32357"/>
                    <a:pt x="26787" y="28421"/>
                    <a:pt x="24285" y="24618"/>
                  </a:cubicBezTo>
                  <a:lnTo>
                    <a:pt x="22350" y="21616"/>
                  </a:lnTo>
                  <a:cubicBezTo>
                    <a:pt x="21716" y="20649"/>
                    <a:pt x="21083" y="19648"/>
                    <a:pt x="20382" y="18747"/>
                  </a:cubicBezTo>
                  <a:cubicBezTo>
                    <a:pt x="19081" y="16979"/>
                    <a:pt x="17713" y="15278"/>
                    <a:pt x="16212" y="13677"/>
                  </a:cubicBezTo>
                  <a:cubicBezTo>
                    <a:pt x="14811" y="12143"/>
                    <a:pt x="13410" y="10742"/>
                    <a:pt x="12076" y="9441"/>
                  </a:cubicBezTo>
                  <a:cubicBezTo>
                    <a:pt x="10742" y="8140"/>
                    <a:pt x="9508" y="6939"/>
                    <a:pt x="8307" y="5871"/>
                  </a:cubicBezTo>
                  <a:cubicBezTo>
                    <a:pt x="6439" y="4237"/>
                    <a:pt x="4437" y="2736"/>
                    <a:pt x="2336" y="1402"/>
                  </a:cubicBezTo>
                  <a:cubicBezTo>
                    <a:pt x="1602" y="935"/>
                    <a:pt x="1002" y="568"/>
                    <a:pt x="601" y="334"/>
                  </a:cubicBezTo>
                  <a:lnTo>
                    <a:pt x="168" y="101"/>
                  </a:lnTo>
                  <a:cubicBezTo>
                    <a:pt x="101" y="67"/>
                    <a:pt x="34" y="34"/>
                    <a:pt x="1" y="1"/>
                  </a:cubicBezTo>
                  <a:close/>
                  <a:moveTo>
                    <a:pt x="36460" y="56808"/>
                  </a:moveTo>
                  <a:cubicBezTo>
                    <a:pt x="36460" y="56841"/>
                    <a:pt x="36460" y="56908"/>
                    <a:pt x="36460" y="56975"/>
                  </a:cubicBezTo>
                  <a:cubicBezTo>
                    <a:pt x="36494" y="56908"/>
                    <a:pt x="36494" y="56841"/>
                    <a:pt x="36460" y="56808"/>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2" name="Google Shape;2342;p58"/>
            <p:cNvSpPr/>
            <p:nvPr/>
          </p:nvSpPr>
          <p:spPr>
            <a:xfrm>
              <a:off x="2292650" y="1010325"/>
              <a:ext cx="18375" cy="366950"/>
            </a:xfrm>
            <a:custGeom>
              <a:rect b="b" l="l" r="r" t="t"/>
              <a:pathLst>
                <a:path extrusionOk="0" h="14678" w="735">
                  <a:moveTo>
                    <a:pt x="167" y="1"/>
                  </a:moveTo>
                  <a:cubicBezTo>
                    <a:pt x="134" y="168"/>
                    <a:pt x="100" y="368"/>
                    <a:pt x="100" y="568"/>
                  </a:cubicBezTo>
                  <a:cubicBezTo>
                    <a:pt x="67" y="935"/>
                    <a:pt x="67" y="1468"/>
                    <a:pt x="34" y="2136"/>
                  </a:cubicBezTo>
                  <a:cubicBezTo>
                    <a:pt x="0" y="3470"/>
                    <a:pt x="67" y="5305"/>
                    <a:pt x="200" y="7339"/>
                  </a:cubicBezTo>
                  <a:cubicBezTo>
                    <a:pt x="334" y="9374"/>
                    <a:pt x="467" y="11142"/>
                    <a:pt x="567" y="12543"/>
                  </a:cubicBezTo>
                  <a:cubicBezTo>
                    <a:pt x="601" y="13144"/>
                    <a:pt x="634" y="13677"/>
                    <a:pt x="667" y="14111"/>
                  </a:cubicBezTo>
                  <a:cubicBezTo>
                    <a:pt x="634" y="14311"/>
                    <a:pt x="667" y="14478"/>
                    <a:pt x="701" y="14678"/>
                  </a:cubicBezTo>
                  <a:cubicBezTo>
                    <a:pt x="734" y="14478"/>
                    <a:pt x="734" y="14311"/>
                    <a:pt x="734" y="14111"/>
                  </a:cubicBezTo>
                  <a:lnTo>
                    <a:pt x="734" y="12543"/>
                  </a:lnTo>
                  <a:cubicBezTo>
                    <a:pt x="701" y="11209"/>
                    <a:pt x="567" y="9374"/>
                    <a:pt x="434" y="7339"/>
                  </a:cubicBezTo>
                  <a:cubicBezTo>
                    <a:pt x="300" y="5305"/>
                    <a:pt x="200" y="3470"/>
                    <a:pt x="200" y="2136"/>
                  </a:cubicBezTo>
                  <a:lnTo>
                    <a:pt x="200" y="568"/>
                  </a:lnTo>
                  <a:cubicBezTo>
                    <a:pt x="200" y="368"/>
                    <a:pt x="200" y="168"/>
                    <a:pt x="167"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3" name="Google Shape;2343;p58"/>
            <p:cNvSpPr/>
            <p:nvPr/>
          </p:nvSpPr>
          <p:spPr>
            <a:xfrm>
              <a:off x="1876500" y="1357050"/>
              <a:ext cx="433675" cy="20225"/>
            </a:xfrm>
            <a:custGeom>
              <a:rect b="b" l="l" r="r" t="t"/>
              <a:pathLst>
                <a:path extrusionOk="0" h="809" w="17347">
                  <a:moveTo>
                    <a:pt x="7654" y="0"/>
                  </a:moveTo>
                  <a:cubicBezTo>
                    <a:pt x="5951" y="0"/>
                    <a:pt x="4232" y="70"/>
                    <a:pt x="2536" y="209"/>
                  </a:cubicBezTo>
                  <a:cubicBezTo>
                    <a:pt x="1769" y="275"/>
                    <a:pt x="1135" y="342"/>
                    <a:pt x="701" y="409"/>
                  </a:cubicBezTo>
                  <a:cubicBezTo>
                    <a:pt x="468" y="442"/>
                    <a:pt x="234" y="475"/>
                    <a:pt x="1" y="542"/>
                  </a:cubicBezTo>
                  <a:cubicBezTo>
                    <a:pt x="234" y="542"/>
                    <a:pt x="468" y="542"/>
                    <a:pt x="701" y="509"/>
                  </a:cubicBezTo>
                  <a:cubicBezTo>
                    <a:pt x="1102" y="475"/>
                    <a:pt x="1769" y="409"/>
                    <a:pt x="2536" y="375"/>
                  </a:cubicBezTo>
                  <a:cubicBezTo>
                    <a:pt x="3712" y="300"/>
                    <a:pt x="5244" y="263"/>
                    <a:pt x="6936" y="263"/>
                  </a:cubicBezTo>
                  <a:cubicBezTo>
                    <a:pt x="7500" y="263"/>
                    <a:pt x="8082" y="267"/>
                    <a:pt x="8674" y="275"/>
                  </a:cubicBezTo>
                  <a:cubicBezTo>
                    <a:pt x="11042" y="309"/>
                    <a:pt x="13244" y="442"/>
                    <a:pt x="14812" y="575"/>
                  </a:cubicBezTo>
                  <a:cubicBezTo>
                    <a:pt x="15579" y="642"/>
                    <a:pt x="16213" y="709"/>
                    <a:pt x="16646" y="776"/>
                  </a:cubicBezTo>
                  <a:cubicBezTo>
                    <a:pt x="16880" y="809"/>
                    <a:pt x="17113" y="809"/>
                    <a:pt x="17347" y="809"/>
                  </a:cubicBezTo>
                  <a:cubicBezTo>
                    <a:pt x="17113" y="742"/>
                    <a:pt x="16913" y="709"/>
                    <a:pt x="16680" y="676"/>
                  </a:cubicBezTo>
                  <a:cubicBezTo>
                    <a:pt x="16246" y="609"/>
                    <a:pt x="15612" y="509"/>
                    <a:pt x="14812" y="409"/>
                  </a:cubicBezTo>
                  <a:cubicBezTo>
                    <a:pt x="13244" y="242"/>
                    <a:pt x="11076" y="75"/>
                    <a:pt x="8674" y="8"/>
                  </a:cubicBezTo>
                  <a:cubicBezTo>
                    <a:pt x="8335" y="3"/>
                    <a:pt x="7995" y="0"/>
                    <a:pt x="7654"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4" name="Google Shape;2344;p58"/>
            <p:cNvSpPr/>
            <p:nvPr/>
          </p:nvSpPr>
          <p:spPr>
            <a:xfrm>
              <a:off x="2572850" y="1240500"/>
              <a:ext cx="120100" cy="572100"/>
            </a:xfrm>
            <a:custGeom>
              <a:rect b="b" l="l" r="r" t="t"/>
              <a:pathLst>
                <a:path extrusionOk="0" h="22884" w="4804">
                  <a:moveTo>
                    <a:pt x="4804" y="0"/>
                  </a:moveTo>
                  <a:cubicBezTo>
                    <a:pt x="4770" y="67"/>
                    <a:pt x="4737" y="134"/>
                    <a:pt x="4704" y="234"/>
                  </a:cubicBezTo>
                  <a:cubicBezTo>
                    <a:pt x="4670" y="401"/>
                    <a:pt x="4603" y="601"/>
                    <a:pt x="4537" y="868"/>
                  </a:cubicBezTo>
                  <a:cubicBezTo>
                    <a:pt x="4370" y="1435"/>
                    <a:pt x="4170" y="2269"/>
                    <a:pt x="3936" y="3303"/>
                  </a:cubicBezTo>
                  <a:cubicBezTo>
                    <a:pt x="3436" y="5371"/>
                    <a:pt x="2869" y="8240"/>
                    <a:pt x="2268" y="11409"/>
                  </a:cubicBezTo>
                  <a:cubicBezTo>
                    <a:pt x="1668" y="14577"/>
                    <a:pt x="1134" y="17446"/>
                    <a:pt x="701" y="19548"/>
                  </a:cubicBezTo>
                  <a:cubicBezTo>
                    <a:pt x="467" y="20548"/>
                    <a:pt x="300" y="21382"/>
                    <a:pt x="167" y="21983"/>
                  </a:cubicBezTo>
                  <a:lnTo>
                    <a:pt x="34" y="22650"/>
                  </a:lnTo>
                  <a:cubicBezTo>
                    <a:pt x="0" y="22717"/>
                    <a:pt x="0" y="22817"/>
                    <a:pt x="0" y="22883"/>
                  </a:cubicBezTo>
                  <a:cubicBezTo>
                    <a:pt x="34" y="22817"/>
                    <a:pt x="67" y="22750"/>
                    <a:pt x="67" y="22650"/>
                  </a:cubicBezTo>
                  <a:cubicBezTo>
                    <a:pt x="134" y="22483"/>
                    <a:pt x="167" y="22283"/>
                    <a:pt x="267" y="22016"/>
                  </a:cubicBezTo>
                  <a:cubicBezTo>
                    <a:pt x="400" y="21449"/>
                    <a:pt x="634" y="20615"/>
                    <a:pt x="867" y="19581"/>
                  </a:cubicBezTo>
                  <a:cubicBezTo>
                    <a:pt x="1334" y="17513"/>
                    <a:pt x="1902" y="14644"/>
                    <a:pt x="2535" y="11475"/>
                  </a:cubicBezTo>
                  <a:cubicBezTo>
                    <a:pt x="3136" y="8306"/>
                    <a:pt x="3669" y="5404"/>
                    <a:pt x="4103" y="3336"/>
                  </a:cubicBezTo>
                  <a:cubicBezTo>
                    <a:pt x="4303" y="2335"/>
                    <a:pt x="4503" y="1501"/>
                    <a:pt x="4637" y="901"/>
                  </a:cubicBezTo>
                  <a:cubicBezTo>
                    <a:pt x="4670" y="634"/>
                    <a:pt x="4737" y="401"/>
                    <a:pt x="4770" y="234"/>
                  </a:cubicBezTo>
                  <a:cubicBezTo>
                    <a:pt x="4804" y="167"/>
                    <a:pt x="4804" y="67"/>
                    <a:pt x="4804"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5" name="Google Shape;2345;p58"/>
            <p:cNvSpPr/>
            <p:nvPr/>
          </p:nvSpPr>
          <p:spPr>
            <a:xfrm>
              <a:off x="1984100" y="1728550"/>
              <a:ext cx="587925" cy="84050"/>
            </a:xfrm>
            <a:custGeom>
              <a:rect b="b" l="l" r="r" t="t"/>
              <a:pathLst>
                <a:path extrusionOk="0" h="3362" w="23517">
                  <a:moveTo>
                    <a:pt x="117" y="1"/>
                  </a:moveTo>
                  <a:cubicBezTo>
                    <a:pt x="75" y="1"/>
                    <a:pt x="33" y="9"/>
                    <a:pt x="0" y="26"/>
                  </a:cubicBezTo>
                  <a:cubicBezTo>
                    <a:pt x="67" y="26"/>
                    <a:pt x="167" y="59"/>
                    <a:pt x="234" y="59"/>
                  </a:cubicBezTo>
                  <a:lnTo>
                    <a:pt x="934" y="159"/>
                  </a:lnTo>
                  <a:lnTo>
                    <a:pt x="3436" y="526"/>
                  </a:lnTo>
                  <a:cubicBezTo>
                    <a:pt x="5537" y="860"/>
                    <a:pt x="8473" y="1293"/>
                    <a:pt x="11742" y="1827"/>
                  </a:cubicBezTo>
                  <a:cubicBezTo>
                    <a:pt x="14977" y="2327"/>
                    <a:pt x="17913" y="2761"/>
                    <a:pt x="20081" y="3028"/>
                  </a:cubicBezTo>
                  <a:cubicBezTo>
                    <a:pt x="21148" y="3161"/>
                    <a:pt x="21982" y="3261"/>
                    <a:pt x="22583" y="3328"/>
                  </a:cubicBezTo>
                  <a:lnTo>
                    <a:pt x="23283" y="3361"/>
                  </a:lnTo>
                  <a:lnTo>
                    <a:pt x="23517" y="3361"/>
                  </a:lnTo>
                  <a:cubicBezTo>
                    <a:pt x="23450" y="3328"/>
                    <a:pt x="23383" y="3295"/>
                    <a:pt x="23283" y="3295"/>
                  </a:cubicBezTo>
                  <a:lnTo>
                    <a:pt x="22616" y="3195"/>
                  </a:lnTo>
                  <a:lnTo>
                    <a:pt x="20114" y="2828"/>
                  </a:lnTo>
                  <a:cubicBezTo>
                    <a:pt x="17980" y="2527"/>
                    <a:pt x="15044" y="2060"/>
                    <a:pt x="11808" y="1527"/>
                  </a:cubicBezTo>
                  <a:cubicBezTo>
                    <a:pt x="8539" y="1026"/>
                    <a:pt x="5604" y="593"/>
                    <a:pt x="3469" y="326"/>
                  </a:cubicBezTo>
                  <a:cubicBezTo>
                    <a:pt x="2368" y="192"/>
                    <a:pt x="1534" y="92"/>
                    <a:pt x="934" y="26"/>
                  </a:cubicBezTo>
                  <a:lnTo>
                    <a:pt x="234" y="26"/>
                  </a:lnTo>
                  <a:cubicBezTo>
                    <a:pt x="200" y="9"/>
                    <a:pt x="158" y="1"/>
                    <a:pt x="117"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6" name="Google Shape;2346;p58"/>
            <p:cNvSpPr/>
            <p:nvPr/>
          </p:nvSpPr>
          <p:spPr>
            <a:xfrm>
              <a:off x="4874475" y="1373675"/>
              <a:ext cx="1175050" cy="2000875"/>
            </a:xfrm>
            <a:custGeom>
              <a:rect b="b" l="l" r="r" t="t"/>
              <a:pathLst>
                <a:path extrusionOk="0" h="80035" w="47002">
                  <a:moveTo>
                    <a:pt x="41333" y="0"/>
                  </a:moveTo>
                  <a:cubicBezTo>
                    <a:pt x="39874" y="0"/>
                    <a:pt x="37008" y="1036"/>
                    <a:pt x="34459" y="8116"/>
                  </a:cubicBezTo>
                  <a:cubicBezTo>
                    <a:pt x="30856" y="18123"/>
                    <a:pt x="29755" y="23761"/>
                    <a:pt x="29755" y="23761"/>
                  </a:cubicBezTo>
                  <a:cubicBezTo>
                    <a:pt x="29755" y="23761"/>
                    <a:pt x="29110" y="25094"/>
                    <a:pt x="28099" y="25094"/>
                  </a:cubicBezTo>
                  <a:cubicBezTo>
                    <a:pt x="27830" y="25094"/>
                    <a:pt x="27535" y="25000"/>
                    <a:pt x="27220" y="24762"/>
                  </a:cubicBezTo>
                  <a:cubicBezTo>
                    <a:pt x="25868" y="23791"/>
                    <a:pt x="23919" y="21032"/>
                    <a:pt x="21968" y="21032"/>
                  </a:cubicBezTo>
                  <a:cubicBezTo>
                    <a:pt x="21706" y="21032"/>
                    <a:pt x="21443" y="21082"/>
                    <a:pt x="21183" y="21192"/>
                  </a:cubicBezTo>
                  <a:cubicBezTo>
                    <a:pt x="18881" y="22160"/>
                    <a:pt x="18414" y="24928"/>
                    <a:pt x="19381" y="28798"/>
                  </a:cubicBezTo>
                  <a:cubicBezTo>
                    <a:pt x="20315" y="32634"/>
                    <a:pt x="22083" y="41140"/>
                    <a:pt x="22250" y="41907"/>
                  </a:cubicBezTo>
                  <a:cubicBezTo>
                    <a:pt x="22385" y="42527"/>
                    <a:pt x="22215" y="43407"/>
                    <a:pt x="21530" y="43407"/>
                  </a:cubicBezTo>
                  <a:cubicBezTo>
                    <a:pt x="21367" y="43407"/>
                    <a:pt x="21174" y="43357"/>
                    <a:pt x="20949" y="43241"/>
                  </a:cubicBezTo>
                  <a:cubicBezTo>
                    <a:pt x="20066" y="42800"/>
                    <a:pt x="15639" y="39037"/>
                    <a:pt x="12464" y="39037"/>
                  </a:cubicBezTo>
                  <a:cubicBezTo>
                    <a:pt x="11564" y="39037"/>
                    <a:pt x="10764" y="39340"/>
                    <a:pt x="10175" y="40106"/>
                  </a:cubicBezTo>
                  <a:cubicBezTo>
                    <a:pt x="7506" y="43608"/>
                    <a:pt x="11943" y="53882"/>
                    <a:pt x="12376" y="55017"/>
                  </a:cubicBezTo>
                  <a:cubicBezTo>
                    <a:pt x="12843" y="56151"/>
                    <a:pt x="12677" y="56684"/>
                    <a:pt x="12176" y="57051"/>
                  </a:cubicBezTo>
                  <a:cubicBezTo>
                    <a:pt x="12140" y="57074"/>
                    <a:pt x="12097" y="57085"/>
                    <a:pt x="12046" y="57085"/>
                  </a:cubicBezTo>
                  <a:cubicBezTo>
                    <a:pt x="11354" y="57085"/>
                    <a:pt x="9368" y="55039"/>
                    <a:pt x="7440" y="53515"/>
                  </a:cubicBezTo>
                  <a:cubicBezTo>
                    <a:pt x="6118" y="52454"/>
                    <a:pt x="4530" y="51435"/>
                    <a:pt x="3204" y="51435"/>
                  </a:cubicBezTo>
                  <a:cubicBezTo>
                    <a:pt x="2488" y="51435"/>
                    <a:pt x="1848" y="51733"/>
                    <a:pt x="1369" y="52481"/>
                  </a:cubicBezTo>
                  <a:cubicBezTo>
                    <a:pt x="1" y="54616"/>
                    <a:pt x="501" y="62722"/>
                    <a:pt x="9775" y="74764"/>
                  </a:cubicBezTo>
                  <a:lnTo>
                    <a:pt x="14411" y="80034"/>
                  </a:lnTo>
                  <a:lnTo>
                    <a:pt x="21383" y="78767"/>
                  </a:lnTo>
                  <a:cubicBezTo>
                    <a:pt x="36160" y="75098"/>
                    <a:pt x="41564" y="69093"/>
                    <a:pt x="41831" y="66558"/>
                  </a:cubicBezTo>
                  <a:cubicBezTo>
                    <a:pt x="42064" y="64056"/>
                    <a:pt x="39029" y="63589"/>
                    <a:pt x="36427" y="63589"/>
                  </a:cubicBezTo>
                  <a:cubicBezTo>
                    <a:pt x="34921" y="63589"/>
                    <a:pt x="33274" y="63720"/>
                    <a:pt x="32101" y="63720"/>
                  </a:cubicBezTo>
                  <a:cubicBezTo>
                    <a:pt x="31221" y="63720"/>
                    <a:pt x="30608" y="63647"/>
                    <a:pt x="30523" y="63389"/>
                  </a:cubicBezTo>
                  <a:cubicBezTo>
                    <a:pt x="30356" y="62789"/>
                    <a:pt x="30556" y="62288"/>
                    <a:pt x="31623" y="61688"/>
                  </a:cubicBezTo>
                  <a:cubicBezTo>
                    <a:pt x="32691" y="61088"/>
                    <a:pt x="42531" y="55750"/>
                    <a:pt x="42631" y="51381"/>
                  </a:cubicBezTo>
                  <a:cubicBezTo>
                    <a:pt x="42698" y="47011"/>
                    <a:pt x="33491" y="47378"/>
                    <a:pt x="32224" y="47144"/>
                  </a:cubicBezTo>
                  <a:cubicBezTo>
                    <a:pt x="30956" y="46877"/>
                    <a:pt x="31457" y="45777"/>
                    <a:pt x="32057" y="45276"/>
                  </a:cubicBezTo>
                  <a:cubicBezTo>
                    <a:pt x="32658" y="44776"/>
                    <a:pt x="39329" y="39205"/>
                    <a:pt x="42465" y="36804"/>
                  </a:cubicBezTo>
                  <a:cubicBezTo>
                    <a:pt x="45600" y="34368"/>
                    <a:pt x="47001" y="31933"/>
                    <a:pt x="45800" y="29732"/>
                  </a:cubicBezTo>
                  <a:cubicBezTo>
                    <a:pt x="45264" y="28738"/>
                    <a:pt x="44101" y="28483"/>
                    <a:pt x="42826" y="28483"/>
                  </a:cubicBezTo>
                  <a:cubicBezTo>
                    <a:pt x="41480" y="28483"/>
                    <a:pt x="40010" y="28767"/>
                    <a:pt x="39022" y="28767"/>
                  </a:cubicBezTo>
                  <a:cubicBezTo>
                    <a:pt x="38967" y="28767"/>
                    <a:pt x="38914" y="28766"/>
                    <a:pt x="38862" y="28764"/>
                  </a:cubicBezTo>
                  <a:cubicBezTo>
                    <a:pt x="36994" y="28698"/>
                    <a:pt x="37494" y="26396"/>
                    <a:pt x="37494" y="26396"/>
                  </a:cubicBezTo>
                  <a:cubicBezTo>
                    <a:pt x="37494" y="26396"/>
                    <a:pt x="40130" y="21292"/>
                    <a:pt x="43565" y="11219"/>
                  </a:cubicBezTo>
                  <a:cubicBezTo>
                    <a:pt x="46743" y="1810"/>
                    <a:pt x="42792" y="316"/>
                    <a:pt x="42256" y="159"/>
                  </a:cubicBezTo>
                  <a:lnTo>
                    <a:pt x="42256" y="159"/>
                  </a:lnTo>
                  <a:cubicBezTo>
                    <a:pt x="42146" y="114"/>
                    <a:pt x="41817" y="0"/>
                    <a:pt x="41333"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7" name="Google Shape;2347;p58"/>
            <p:cNvSpPr/>
            <p:nvPr/>
          </p:nvSpPr>
          <p:spPr>
            <a:xfrm>
              <a:off x="5138850" y="1602425"/>
              <a:ext cx="712200" cy="2034800"/>
            </a:xfrm>
            <a:custGeom>
              <a:rect b="b" l="l" r="r" t="t"/>
              <a:pathLst>
                <a:path extrusionOk="0" h="81392" w="28488">
                  <a:moveTo>
                    <a:pt x="28487" y="0"/>
                  </a:moveTo>
                  <a:lnTo>
                    <a:pt x="28487" y="0"/>
                  </a:lnTo>
                  <a:cubicBezTo>
                    <a:pt x="28487" y="0"/>
                    <a:pt x="28454" y="34"/>
                    <a:pt x="28420" y="167"/>
                  </a:cubicBezTo>
                  <a:cubicBezTo>
                    <a:pt x="28387" y="334"/>
                    <a:pt x="28287" y="534"/>
                    <a:pt x="28187" y="801"/>
                  </a:cubicBezTo>
                  <a:cubicBezTo>
                    <a:pt x="27987" y="1335"/>
                    <a:pt x="27720" y="2135"/>
                    <a:pt x="27353" y="3169"/>
                  </a:cubicBezTo>
                  <a:cubicBezTo>
                    <a:pt x="26652" y="5204"/>
                    <a:pt x="25618" y="8206"/>
                    <a:pt x="24317" y="11876"/>
                  </a:cubicBezTo>
                  <a:cubicBezTo>
                    <a:pt x="21749" y="19248"/>
                    <a:pt x="18146" y="29388"/>
                    <a:pt x="14144" y="40629"/>
                  </a:cubicBezTo>
                  <a:cubicBezTo>
                    <a:pt x="10141" y="51871"/>
                    <a:pt x="6571" y="62011"/>
                    <a:pt x="4036" y="69417"/>
                  </a:cubicBezTo>
                  <a:cubicBezTo>
                    <a:pt x="2769" y="73086"/>
                    <a:pt x="1735" y="76088"/>
                    <a:pt x="1068" y="78156"/>
                  </a:cubicBezTo>
                  <a:cubicBezTo>
                    <a:pt x="734" y="79190"/>
                    <a:pt x="467" y="79991"/>
                    <a:pt x="267" y="80558"/>
                  </a:cubicBezTo>
                  <a:cubicBezTo>
                    <a:pt x="200" y="80825"/>
                    <a:pt x="134" y="81025"/>
                    <a:pt x="67" y="81158"/>
                  </a:cubicBezTo>
                  <a:cubicBezTo>
                    <a:pt x="0" y="81292"/>
                    <a:pt x="0" y="81392"/>
                    <a:pt x="0" y="81392"/>
                  </a:cubicBezTo>
                  <a:cubicBezTo>
                    <a:pt x="0" y="81392"/>
                    <a:pt x="33" y="81325"/>
                    <a:pt x="100" y="81158"/>
                  </a:cubicBezTo>
                  <a:cubicBezTo>
                    <a:pt x="134" y="81025"/>
                    <a:pt x="200" y="80825"/>
                    <a:pt x="300" y="80558"/>
                  </a:cubicBezTo>
                  <a:lnTo>
                    <a:pt x="1134" y="78190"/>
                  </a:lnTo>
                  <a:cubicBezTo>
                    <a:pt x="1868" y="76122"/>
                    <a:pt x="2902" y="73119"/>
                    <a:pt x="4170" y="69450"/>
                  </a:cubicBezTo>
                  <a:cubicBezTo>
                    <a:pt x="6772" y="62078"/>
                    <a:pt x="10374" y="51971"/>
                    <a:pt x="14377" y="40730"/>
                  </a:cubicBezTo>
                  <a:cubicBezTo>
                    <a:pt x="18347" y="29522"/>
                    <a:pt x="21949" y="19348"/>
                    <a:pt x="24484" y="11976"/>
                  </a:cubicBezTo>
                  <a:cubicBezTo>
                    <a:pt x="25752" y="8273"/>
                    <a:pt x="26753" y="5304"/>
                    <a:pt x="27453" y="3203"/>
                  </a:cubicBezTo>
                  <a:cubicBezTo>
                    <a:pt x="27787" y="2169"/>
                    <a:pt x="28053" y="1368"/>
                    <a:pt x="28254" y="834"/>
                  </a:cubicBezTo>
                  <a:cubicBezTo>
                    <a:pt x="28320" y="567"/>
                    <a:pt x="28387" y="334"/>
                    <a:pt x="28454" y="201"/>
                  </a:cubicBezTo>
                  <a:cubicBezTo>
                    <a:pt x="28487" y="67"/>
                    <a:pt x="28487" y="0"/>
                    <a:pt x="28487"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8" name="Google Shape;2348;p58"/>
            <p:cNvSpPr/>
            <p:nvPr/>
          </p:nvSpPr>
          <p:spPr>
            <a:xfrm>
              <a:off x="5479925" y="2025225"/>
              <a:ext cx="117600" cy="301075"/>
            </a:xfrm>
            <a:custGeom>
              <a:rect b="b" l="l" r="r" t="t"/>
              <a:pathLst>
                <a:path extrusionOk="0" h="12043" w="4704">
                  <a:moveTo>
                    <a:pt x="0" y="1"/>
                  </a:moveTo>
                  <a:cubicBezTo>
                    <a:pt x="34" y="167"/>
                    <a:pt x="67" y="334"/>
                    <a:pt x="134" y="468"/>
                  </a:cubicBezTo>
                  <a:lnTo>
                    <a:pt x="634" y="1768"/>
                  </a:lnTo>
                  <a:cubicBezTo>
                    <a:pt x="1068" y="2903"/>
                    <a:pt x="1601" y="4370"/>
                    <a:pt x="2235" y="6038"/>
                  </a:cubicBezTo>
                  <a:cubicBezTo>
                    <a:pt x="2869" y="7739"/>
                    <a:pt x="3469" y="9240"/>
                    <a:pt x="3903" y="10341"/>
                  </a:cubicBezTo>
                  <a:cubicBezTo>
                    <a:pt x="4136" y="10875"/>
                    <a:pt x="4337" y="11309"/>
                    <a:pt x="4470" y="11609"/>
                  </a:cubicBezTo>
                  <a:cubicBezTo>
                    <a:pt x="4537" y="11742"/>
                    <a:pt x="4603" y="11909"/>
                    <a:pt x="4704" y="12042"/>
                  </a:cubicBezTo>
                  <a:cubicBezTo>
                    <a:pt x="4670" y="11876"/>
                    <a:pt x="4603" y="11709"/>
                    <a:pt x="4537" y="11575"/>
                  </a:cubicBezTo>
                  <a:cubicBezTo>
                    <a:pt x="4403" y="11209"/>
                    <a:pt x="4237" y="10775"/>
                    <a:pt x="4070" y="10275"/>
                  </a:cubicBezTo>
                  <a:lnTo>
                    <a:pt x="2469" y="5971"/>
                  </a:lnTo>
                  <a:cubicBezTo>
                    <a:pt x="1835" y="4304"/>
                    <a:pt x="1268" y="2803"/>
                    <a:pt x="801" y="1702"/>
                  </a:cubicBezTo>
                  <a:cubicBezTo>
                    <a:pt x="567" y="1201"/>
                    <a:pt x="367" y="768"/>
                    <a:pt x="234" y="468"/>
                  </a:cubicBezTo>
                  <a:cubicBezTo>
                    <a:pt x="167" y="301"/>
                    <a:pt x="100" y="167"/>
                    <a:pt x="0"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9" name="Google Shape;2349;p58"/>
            <p:cNvSpPr/>
            <p:nvPr/>
          </p:nvSpPr>
          <p:spPr>
            <a:xfrm>
              <a:off x="5614175" y="2180275"/>
              <a:ext cx="343600" cy="147750"/>
            </a:xfrm>
            <a:custGeom>
              <a:rect b="b" l="l" r="r" t="t"/>
              <a:pathLst>
                <a:path extrusionOk="0" h="5910" w="13744">
                  <a:moveTo>
                    <a:pt x="13736" y="0"/>
                  </a:moveTo>
                  <a:cubicBezTo>
                    <a:pt x="13557" y="0"/>
                    <a:pt x="10515" y="1277"/>
                    <a:pt x="6839" y="2872"/>
                  </a:cubicBezTo>
                  <a:cubicBezTo>
                    <a:pt x="3036" y="4506"/>
                    <a:pt x="1" y="5874"/>
                    <a:pt x="1" y="5907"/>
                  </a:cubicBezTo>
                  <a:cubicBezTo>
                    <a:pt x="2" y="5909"/>
                    <a:pt x="4" y="5910"/>
                    <a:pt x="9" y="5910"/>
                  </a:cubicBezTo>
                  <a:cubicBezTo>
                    <a:pt x="191" y="5910"/>
                    <a:pt x="3231" y="4665"/>
                    <a:pt x="6906" y="3072"/>
                  </a:cubicBezTo>
                  <a:cubicBezTo>
                    <a:pt x="10708" y="1437"/>
                    <a:pt x="13744" y="70"/>
                    <a:pt x="13744" y="3"/>
                  </a:cubicBezTo>
                  <a:cubicBezTo>
                    <a:pt x="13743" y="1"/>
                    <a:pt x="13740" y="0"/>
                    <a:pt x="13736"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0" name="Google Shape;2350;p58"/>
            <p:cNvSpPr/>
            <p:nvPr/>
          </p:nvSpPr>
          <p:spPr>
            <a:xfrm>
              <a:off x="5441550" y="2698200"/>
              <a:ext cx="326100" cy="54025"/>
            </a:xfrm>
            <a:custGeom>
              <a:rect b="b" l="l" r="r" t="t"/>
              <a:pathLst>
                <a:path extrusionOk="0" h="2161" w="13044">
                  <a:moveTo>
                    <a:pt x="13043" y="1"/>
                  </a:moveTo>
                  <a:cubicBezTo>
                    <a:pt x="12843" y="1"/>
                    <a:pt x="12676" y="34"/>
                    <a:pt x="12510" y="67"/>
                  </a:cubicBezTo>
                  <a:lnTo>
                    <a:pt x="11142" y="368"/>
                  </a:lnTo>
                  <a:cubicBezTo>
                    <a:pt x="9975" y="601"/>
                    <a:pt x="8340" y="935"/>
                    <a:pt x="6539" y="1235"/>
                  </a:cubicBezTo>
                  <a:cubicBezTo>
                    <a:pt x="4737" y="1535"/>
                    <a:pt x="3103" y="1735"/>
                    <a:pt x="1935" y="1869"/>
                  </a:cubicBezTo>
                  <a:lnTo>
                    <a:pt x="501" y="2069"/>
                  </a:lnTo>
                  <a:cubicBezTo>
                    <a:pt x="334" y="2069"/>
                    <a:pt x="168" y="2102"/>
                    <a:pt x="1" y="2136"/>
                  </a:cubicBezTo>
                  <a:cubicBezTo>
                    <a:pt x="84" y="2152"/>
                    <a:pt x="168" y="2161"/>
                    <a:pt x="251" y="2161"/>
                  </a:cubicBezTo>
                  <a:cubicBezTo>
                    <a:pt x="334" y="2161"/>
                    <a:pt x="418" y="2152"/>
                    <a:pt x="501" y="2136"/>
                  </a:cubicBezTo>
                  <a:cubicBezTo>
                    <a:pt x="835" y="2136"/>
                    <a:pt x="1335" y="2102"/>
                    <a:pt x="1935" y="2036"/>
                  </a:cubicBezTo>
                  <a:cubicBezTo>
                    <a:pt x="3136" y="1935"/>
                    <a:pt x="4771" y="1735"/>
                    <a:pt x="6572" y="1435"/>
                  </a:cubicBezTo>
                  <a:cubicBezTo>
                    <a:pt x="8373" y="1135"/>
                    <a:pt x="10008" y="801"/>
                    <a:pt x="11175" y="501"/>
                  </a:cubicBezTo>
                  <a:cubicBezTo>
                    <a:pt x="11742" y="368"/>
                    <a:pt x="12209" y="234"/>
                    <a:pt x="12543" y="168"/>
                  </a:cubicBezTo>
                  <a:cubicBezTo>
                    <a:pt x="12710" y="101"/>
                    <a:pt x="12877" y="67"/>
                    <a:pt x="13043"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1" name="Google Shape;2351;p58"/>
            <p:cNvSpPr/>
            <p:nvPr/>
          </p:nvSpPr>
          <p:spPr>
            <a:xfrm>
              <a:off x="5259750" y="2504725"/>
              <a:ext cx="184325" cy="244375"/>
            </a:xfrm>
            <a:custGeom>
              <a:rect b="b" l="l" r="r" t="t"/>
              <a:pathLst>
                <a:path extrusionOk="0" h="9775" w="7373">
                  <a:moveTo>
                    <a:pt x="1" y="1"/>
                  </a:moveTo>
                  <a:cubicBezTo>
                    <a:pt x="68" y="168"/>
                    <a:pt x="134" y="301"/>
                    <a:pt x="268" y="401"/>
                  </a:cubicBezTo>
                  <a:lnTo>
                    <a:pt x="1002" y="1502"/>
                  </a:lnTo>
                  <a:cubicBezTo>
                    <a:pt x="1669" y="2369"/>
                    <a:pt x="2569" y="3603"/>
                    <a:pt x="3603" y="4938"/>
                  </a:cubicBezTo>
                  <a:cubicBezTo>
                    <a:pt x="4604" y="6305"/>
                    <a:pt x="5538" y="7506"/>
                    <a:pt x="6239" y="8374"/>
                  </a:cubicBezTo>
                  <a:cubicBezTo>
                    <a:pt x="6572" y="8774"/>
                    <a:pt x="6839" y="9107"/>
                    <a:pt x="7073" y="9408"/>
                  </a:cubicBezTo>
                  <a:cubicBezTo>
                    <a:pt x="7139" y="9541"/>
                    <a:pt x="7273" y="9641"/>
                    <a:pt x="7373" y="9775"/>
                  </a:cubicBezTo>
                  <a:cubicBezTo>
                    <a:pt x="7306" y="9608"/>
                    <a:pt x="7239" y="9474"/>
                    <a:pt x="7139" y="9341"/>
                  </a:cubicBezTo>
                  <a:lnTo>
                    <a:pt x="6372" y="8273"/>
                  </a:lnTo>
                  <a:cubicBezTo>
                    <a:pt x="5705" y="7373"/>
                    <a:pt x="4804" y="6172"/>
                    <a:pt x="3770" y="4804"/>
                  </a:cubicBezTo>
                  <a:cubicBezTo>
                    <a:pt x="2503" y="3804"/>
                    <a:pt x="1836" y="2269"/>
                    <a:pt x="1135" y="1402"/>
                  </a:cubicBezTo>
                  <a:lnTo>
                    <a:pt x="301" y="368"/>
                  </a:lnTo>
                  <a:cubicBezTo>
                    <a:pt x="234" y="234"/>
                    <a:pt x="101" y="101"/>
                    <a:pt x="1"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2" name="Google Shape;2352;p58"/>
            <p:cNvSpPr/>
            <p:nvPr/>
          </p:nvSpPr>
          <p:spPr>
            <a:xfrm>
              <a:off x="5059625" y="2859150"/>
              <a:ext cx="239350" cy="310250"/>
            </a:xfrm>
            <a:custGeom>
              <a:rect b="b" l="l" r="r" t="t"/>
              <a:pathLst>
                <a:path extrusionOk="0" h="12410" w="9574">
                  <a:moveTo>
                    <a:pt x="0" y="1"/>
                  </a:moveTo>
                  <a:lnTo>
                    <a:pt x="0" y="1"/>
                  </a:lnTo>
                  <a:cubicBezTo>
                    <a:pt x="100" y="201"/>
                    <a:pt x="200" y="368"/>
                    <a:pt x="334" y="534"/>
                  </a:cubicBezTo>
                  <a:lnTo>
                    <a:pt x="1334" y="1902"/>
                  </a:lnTo>
                  <a:cubicBezTo>
                    <a:pt x="2202" y="3036"/>
                    <a:pt x="3369" y="4571"/>
                    <a:pt x="4704" y="6305"/>
                  </a:cubicBezTo>
                  <a:cubicBezTo>
                    <a:pt x="6004" y="8006"/>
                    <a:pt x="7205" y="9541"/>
                    <a:pt x="8106" y="10675"/>
                  </a:cubicBezTo>
                  <a:lnTo>
                    <a:pt x="9140" y="11943"/>
                  </a:lnTo>
                  <a:cubicBezTo>
                    <a:pt x="9273" y="12109"/>
                    <a:pt x="9407" y="12276"/>
                    <a:pt x="9574" y="12410"/>
                  </a:cubicBezTo>
                  <a:cubicBezTo>
                    <a:pt x="9474" y="12243"/>
                    <a:pt x="9340" y="12043"/>
                    <a:pt x="9240" y="11909"/>
                  </a:cubicBezTo>
                  <a:lnTo>
                    <a:pt x="8239" y="10542"/>
                  </a:lnTo>
                  <a:cubicBezTo>
                    <a:pt x="7372" y="9407"/>
                    <a:pt x="6205" y="7840"/>
                    <a:pt x="4870" y="6138"/>
                  </a:cubicBezTo>
                  <a:cubicBezTo>
                    <a:pt x="3536" y="4437"/>
                    <a:pt x="2335" y="2903"/>
                    <a:pt x="1468" y="1769"/>
                  </a:cubicBezTo>
                  <a:lnTo>
                    <a:pt x="400" y="468"/>
                  </a:lnTo>
                  <a:cubicBezTo>
                    <a:pt x="267" y="301"/>
                    <a:pt x="134" y="168"/>
                    <a:pt x="0"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3" name="Google Shape;2353;p58"/>
            <p:cNvSpPr/>
            <p:nvPr/>
          </p:nvSpPr>
          <p:spPr>
            <a:xfrm>
              <a:off x="5294775" y="3080975"/>
              <a:ext cx="412000" cy="79250"/>
            </a:xfrm>
            <a:custGeom>
              <a:rect b="b" l="l" r="r" t="t"/>
              <a:pathLst>
                <a:path extrusionOk="0" h="3170" w="16480">
                  <a:moveTo>
                    <a:pt x="16479" y="1"/>
                  </a:moveTo>
                  <a:cubicBezTo>
                    <a:pt x="16246" y="1"/>
                    <a:pt x="16046" y="67"/>
                    <a:pt x="15812" y="101"/>
                  </a:cubicBezTo>
                  <a:lnTo>
                    <a:pt x="14078" y="501"/>
                  </a:lnTo>
                  <a:cubicBezTo>
                    <a:pt x="12577" y="835"/>
                    <a:pt x="10542" y="1302"/>
                    <a:pt x="8273" y="1735"/>
                  </a:cubicBezTo>
                  <a:cubicBezTo>
                    <a:pt x="6005" y="2169"/>
                    <a:pt x="3937" y="2536"/>
                    <a:pt x="2436" y="2769"/>
                  </a:cubicBezTo>
                  <a:lnTo>
                    <a:pt x="668" y="3036"/>
                  </a:lnTo>
                  <a:cubicBezTo>
                    <a:pt x="435" y="3070"/>
                    <a:pt x="234" y="3103"/>
                    <a:pt x="1" y="3170"/>
                  </a:cubicBezTo>
                  <a:cubicBezTo>
                    <a:pt x="234" y="3170"/>
                    <a:pt x="468" y="3170"/>
                    <a:pt x="701" y="3136"/>
                  </a:cubicBezTo>
                  <a:cubicBezTo>
                    <a:pt x="1102" y="3103"/>
                    <a:pt x="1735" y="3003"/>
                    <a:pt x="2469" y="2903"/>
                  </a:cubicBezTo>
                  <a:cubicBezTo>
                    <a:pt x="3970" y="2703"/>
                    <a:pt x="6039" y="2402"/>
                    <a:pt x="8307" y="1969"/>
                  </a:cubicBezTo>
                  <a:cubicBezTo>
                    <a:pt x="10575" y="1502"/>
                    <a:pt x="12643" y="1035"/>
                    <a:pt x="14111" y="668"/>
                  </a:cubicBezTo>
                  <a:cubicBezTo>
                    <a:pt x="14845" y="468"/>
                    <a:pt x="15445" y="301"/>
                    <a:pt x="15846" y="201"/>
                  </a:cubicBezTo>
                  <a:cubicBezTo>
                    <a:pt x="16046" y="134"/>
                    <a:pt x="16279" y="67"/>
                    <a:pt x="16479"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4" name="Google Shape;2354;p58"/>
            <p:cNvSpPr/>
            <p:nvPr/>
          </p:nvSpPr>
          <p:spPr>
            <a:xfrm>
              <a:off x="1451200" y="4957325"/>
              <a:ext cx="4531600" cy="5850"/>
            </a:xfrm>
            <a:custGeom>
              <a:rect b="b" l="l" r="r" t="t"/>
              <a:pathLst>
                <a:path extrusionOk="0" h="234" w="181264">
                  <a:moveTo>
                    <a:pt x="90632" y="0"/>
                  </a:moveTo>
                  <a:cubicBezTo>
                    <a:pt x="40563" y="0"/>
                    <a:pt x="1" y="67"/>
                    <a:pt x="1" y="134"/>
                  </a:cubicBezTo>
                  <a:cubicBezTo>
                    <a:pt x="1" y="201"/>
                    <a:pt x="40563" y="234"/>
                    <a:pt x="90632" y="234"/>
                  </a:cubicBezTo>
                  <a:cubicBezTo>
                    <a:pt x="140668" y="234"/>
                    <a:pt x="181264" y="167"/>
                    <a:pt x="181264" y="134"/>
                  </a:cubicBezTo>
                  <a:cubicBezTo>
                    <a:pt x="181264" y="67"/>
                    <a:pt x="140701" y="0"/>
                    <a:pt x="9063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5" name="Google Shape;2355;p58"/>
            <p:cNvSpPr/>
            <p:nvPr/>
          </p:nvSpPr>
          <p:spPr>
            <a:xfrm>
              <a:off x="2649575" y="921100"/>
              <a:ext cx="2655250" cy="3332400"/>
            </a:xfrm>
            <a:custGeom>
              <a:rect b="b" l="l" r="r" t="t"/>
              <a:pathLst>
                <a:path extrusionOk="0" h="133296" w="106210">
                  <a:moveTo>
                    <a:pt x="0" y="1"/>
                  </a:moveTo>
                  <a:lnTo>
                    <a:pt x="0" y="133296"/>
                  </a:lnTo>
                  <a:lnTo>
                    <a:pt x="106209" y="133296"/>
                  </a:lnTo>
                  <a:lnTo>
                    <a:pt x="106209" y="1"/>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6" name="Google Shape;2356;p58"/>
            <p:cNvSpPr/>
            <p:nvPr/>
          </p:nvSpPr>
          <p:spPr>
            <a:xfrm>
              <a:off x="2647050" y="918600"/>
              <a:ext cx="2661100" cy="3337425"/>
            </a:xfrm>
            <a:custGeom>
              <a:rect b="b" l="l" r="r" t="t"/>
              <a:pathLst>
                <a:path extrusionOk="0" h="133497" w="106444">
                  <a:moveTo>
                    <a:pt x="106344" y="0"/>
                  </a:moveTo>
                  <a:lnTo>
                    <a:pt x="101" y="101"/>
                  </a:lnTo>
                  <a:lnTo>
                    <a:pt x="106210" y="234"/>
                  </a:lnTo>
                  <a:lnTo>
                    <a:pt x="106210" y="234"/>
                  </a:lnTo>
                  <a:lnTo>
                    <a:pt x="106210" y="133296"/>
                  </a:lnTo>
                  <a:lnTo>
                    <a:pt x="168" y="133296"/>
                  </a:lnTo>
                  <a:cubicBezTo>
                    <a:pt x="134" y="54161"/>
                    <a:pt x="68" y="934"/>
                    <a:pt x="68" y="101"/>
                  </a:cubicBezTo>
                  <a:cubicBezTo>
                    <a:pt x="68" y="968"/>
                    <a:pt x="34" y="54206"/>
                    <a:pt x="1" y="133396"/>
                  </a:cubicBezTo>
                  <a:lnTo>
                    <a:pt x="1" y="133496"/>
                  </a:lnTo>
                  <a:lnTo>
                    <a:pt x="106444" y="133496"/>
                  </a:lnTo>
                  <a:lnTo>
                    <a:pt x="106444" y="133363"/>
                  </a:lnTo>
                  <a:lnTo>
                    <a:pt x="106444" y="101"/>
                  </a:lnTo>
                  <a:lnTo>
                    <a:pt x="106444"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7" name="Google Shape;2357;p58"/>
            <p:cNvSpPr/>
            <p:nvPr/>
          </p:nvSpPr>
          <p:spPr>
            <a:xfrm>
              <a:off x="3672800" y="1185450"/>
              <a:ext cx="101750" cy="143475"/>
            </a:xfrm>
            <a:custGeom>
              <a:rect b="b" l="l" r="r" t="t"/>
              <a:pathLst>
                <a:path extrusionOk="0" h="5739" w="4070">
                  <a:moveTo>
                    <a:pt x="0" y="1"/>
                  </a:moveTo>
                  <a:lnTo>
                    <a:pt x="0" y="5738"/>
                  </a:lnTo>
                  <a:lnTo>
                    <a:pt x="4070" y="5738"/>
                  </a:lnTo>
                  <a:lnTo>
                    <a:pt x="4070" y="4838"/>
                  </a:lnTo>
                  <a:lnTo>
                    <a:pt x="1068" y="4838"/>
                  </a:lnTo>
                  <a:lnTo>
                    <a:pt x="106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8" name="Google Shape;2358;p58"/>
            <p:cNvSpPr/>
            <p:nvPr/>
          </p:nvSpPr>
          <p:spPr>
            <a:xfrm>
              <a:off x="3781150" y="1213075"/>
              <a:ext cx="138500" cy="117600"/>
            </a:xfrm>
            <a:custGeom>
              <a:rect b="b" l="l" r="r" t="t"/>
              <a:pathLst>
                <a:path extrusionOk="0" h="4704" w="5540">
                  <a:moveTo>
                    <a:pt x="2386" y="1206"/>
                  </a:moveTo>
                  <a:cubicBezTo>
                    <a:pt x="3030" y="1206"/>
                    <a:pt x="3661" y="1679"/>
                    <a:pt x="3705" y="2432"/>
                  </a:cubicBezTo>
                  <a:cubicBezTo>
                    <a:pt x="3770" y="3179"/>
                    <a:pt x="3170" y="3801"/>
                    <a:pt x="2460" y="3801"/>
                  </a:cubicBezTo>
                  <a:cubicBezTo>
                    <a:pt x="2441" y="3801"/>
                    <a:pt x="2423" y="3800"/>
                    <a:pt x="2404" y="3799"/>
                  </a:cubicBezTo>
                  <a:cubicBezTo>
                    <a:pt x="1237" y="3799"/>
                    <a:pt x="670" y="2432"/>
                    <a:pt x="1470" y="1598"/>
                  </a:cubicBezTo>
                  <a:cubicBezTo>
                    <a:pt x="1729" y="1328"/>
                    <a:pt x="2059" y="1206"/>
                    <a:pt x="2386" y="1206"/>
                  </a:cubicBezTo>
                  <a:close/>
                  <a:moveTo>
                    <a:pt x="2406" y="0"/>
                  </a:moveTo>
                  <a:cubicBezTo>
                    <a:pt x="1176" y="0"/>
                    <a:pt x="1" y="987"/>
                    <a:pt x="69" y="2432"/>
                  </a:cubicBezTo>
                  <a:cubicBezTo>
                    <a:pt x="37" y="3693"/>
                    <a:pt x="1039" y="4703"/>
                    <a:pt x="2285" y="4703"/>
                  </a:cubicBezTo>
                  <a:cubicBezTo>
                    <a:pt x="2325" y="4703"/>
                    <a:pt x="2365" y="4702"/>
                    <a:pt x="2404" y="4700"/>
                  </a:cubicBezTo>
                  <a:cubicBezTo>
                    <a:pt x="4506" y="4700"/>
                    <a:pt x="5540" y="2131"/>
                    <a:pt x="4006" y="664"/>
                  </a:cubicBezTo>
                  <a:cubicBezTo>
                    <a:pt x="3536" y="205"/>
                    <a:pt x="2965" y="0"/>
                    <a:pt x="2406"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9" name="Google Shape;2359;p58"/>
            <p:cNvSpPr/>
            <p:nvPr/>
          </p:nvSpPr>
          <p:spPr>
            <a:xfrm>
              <a:off x="3914625" y="1217900"/>
              <a:ext cx="118450" cy="151950"/>
            </a:xfrm>
            <a:custGeom>
              <a:rect b="b" l="l" r="r" t="t"/>
              <a:pathLst>
                <a:path extrusionOk="0" h="6078" w="4738">
                  <a:moveTo>
                    <a:pt x="2379" y="700"/>
                  </a:moveTo>
                  <a:cubicBezTo>
                    <a:pt x="3092" y="700"/>
                    <a:pt x="3773" y="1275"/>
                    <a:pt x="3703" y="2105"/>
                  </a:cubicBezTo>
                  <a:cubicBezTo>
                    <a:pt x="3703" y="2818"/>
                    <a:pt x="3136" y="3374"/>
                    <a:pt x="2431" y="3374"/>
                  </a:cubicBezTo>
                  <a:cubicBezTo>
                    <a:pt x="2410" y="3374"/>
                    <a:pt x="2390" y="3374"/>
                    <a:pt x="2369" y="3373"/>
                  </a:cubicBezTo>
                  <a:cubicBezTo>
                    <a:pt x="1168" y="3373"/>
                    <a:pt x="601" y="1905"/>
                    <a:pt x="1469" y="1071"/>
                  </a:cubicBezTo>
                  <a:cubicBezTo>
                    <a:pt x="1736" y="814"/>
                    <a:pt x="2061" y="700"/>
                    <a:pt x="2379" y="700"/>
                  </a:cubicBezTo>
                  <a:close/>
                  <a:moveTo>
                    <a:pt x="2119" y="0"/>
                  </a:moveTo>
                  <a:cubicBezTo>
                    <a:pt x="968" y="0"/>
                    <a:pt x="1" y="944"/>
                    <a:pt x="1" y="2105"/>
                  </a:cubicBezTo>
                  <a:cubicBezTo>
                    <a:pt x="1" y="3286"/>
                    <a:pt x="1001" y="4241"/>
                    <a:pt x="2175" y="4241"/>
                  </a:cubicBezTo>
                  <a:cubicBezTo>
                    <a:pt x="2196" y="4241"/>
                    <a:pt x="2216" y="4241"/>
                    <a:pt x="2236" y="4240"/>
                  </a:cubicBezTo>
                  <a:cubicBezTo>
                    <a:pt x="2769" y="4240"/>
                    <a:pt x="3303" y="4040"/>
                    <a:pt x="3703" y="3640"/>
                  </a:cubicBezTo>
                  <a:lnTo>
                    <a:pt x="3703" y="3873"/>
                  </a:lnTo>
                  <a:cubicBezTo>
                    <a:pt x="3703" y="4774"/>
                    <a:pt x="3270" y="5207"/>
                    <a:pt x="2302" y="5207"/>
                  </a:cubicBezTo>
                  <a:cubicBezTo>
                    <a:pt x="1735" y="5207"/>
                    <a:pt x="1135" y="5007"/>
                    <a:pt x="701" y="4674"/>
                  </a:cubicBezTo>
                  <a:lnTo>
                    <a:pt x="234" y="5441"/>
                  </a:lnTo>
                  <a:cubicBezTo>
                    <a:pt x="797" y="5847"/>
                    <a:pt x="1506" y="6078"/>
                    <a:pt x="2224" y="6078"/>
                  </a:cubicBezTo>
                  <a:cubicBezTo>
                    <a:pt x="2273" y="6078"/>
                    <a:pt x="2321" y="6077"/>
                    <a:pt x="2369" y="6075"/>
                  </a:cubicBezTo>
                  <a:cubicBezTo>
                    <a:pt x="3904" y="6075"/>
                    <a:pt x="4738" y="5341"/>
                    <a:pt x="4738" y="3773"/>
                  </a:cubicBezTo>
                  <a:lnTo>
                    <a:pt x="4738" y="70"/>
                  </a:lnTo>
                  <a:lnTo>
                    <a:pt x="3737" y="37"/>
                  </a:lnTo>
                  <a:lnTo>
                    <a:pt x="3737" y="638"/>
                  </a:lnTo>
                  <a:cubicBezTo>
                    <a:pt x="3393" y="231"/>
                    <a:pt x="2873" y="1"/>
                    <a:pt x="2343" y="1"/>
                  </a:cubicBezTo>
                  <a:cubicBezTo>
                    <a:pt x="2307" y="1"/>
                    <a:pt x="2271" y="2"/>
                    <a:pt x="2236" y="4"/>
                  </a:cubicBezTo>
                  <a:cubicBezTo>
                    <a:pt x="2197" y="2"/>
                    <a:pt x="2157" y="0"/>
                    <a:pt x="2119"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0" name="Google Shape;2360;p58"/>
            <p:cNvSpPr/>
            <p:nvPr/>
          </p:nvSpPr>
          <p:spPr>
            <a:xfrm>
              <a:off x="4063075" y="1170375"/>
              <a:ext cx="32550" cy="158550"/>
            </a:xfrm>
            <a:custGeom>
              <a:rect b="b" l="l" r="r" t="t"/>
              <a:pathLst>
                <a:path extrusionOk="0" h="6342" w="1302">
                  <a:moveTo>
                    <a:pt x="696" y="1"/>
                  </a:moveTo>
                  <a:cubicBezTo>
                    <a:pt x="676" y="1"/>
                    <a:pt x="655" y="1"/>
                    <a:pt x="634" y="3"/>
                  </a:cubicBezTo>
                  <a:cubicBezTo>
                    <a:pt x="301" y="3"/>
                    <a:pt x="0" y="270"/>
                    <a:pt x="0" y="637"/>
                  </a:cubicBezTo>
                  <a:cubicBezTo>
                    <a:pt x="33" y="1029"/>
                    <a:pt x="338" y="1221"/>
                    <a:pt x="644" y="1221"/>
                  </a:cubicBezTo>
                  <a:cubicBezTo>
                    <a:pt x="963" y="1221"/>
                    <a:pt x="1284" y="1012"/>
                    <a:pt x="1301" y="604"/>
                  </a:cubicBezTo>
                  <a:cubicBezTo>
                    <a:pt x="1301" y="258"/>
                    <a:pt x="1034" y="1"/>
                    <a:pt x="696" y="1"/>
                  </a:cubicBezTo>
                  <a:close/>
                  <a:moveTo>
                    <a:pt x="134" y="1971"/>
                  </a:moveTo>
                  <a:lnTo>
                    <a:pt x="134" y="6341"/>
                  </a:lnTo>
                  <a:lnTo>
                    <a:pt x="1135" y="6341"/>
                  </a:lnTo>
                  <a:lnTo>
                    <a:pt x="1135" y="197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1" name="Google Shape;2361;p58"/>
            <p:cNvSpPr/>
            <p:nvPr/>
          </p:nvSpPr>
          <p:spPr>
            <a:xfrm>
              <a:off x="4125625" y="1217900"/>
              <a:ext cx="107600" cy="111025"/>
            </a:xfrm>
            <a:custGeom>
              <a:rect b="b" l="l" r="r" t="t"/>
              <a:pathLst>
                <a:path extrusionOk="0" h="4441" w="4304">
                  <a:moveTo>
                    <a:pt x="2362" y="1"/>
                  </a:moveTo>
                  <a:cubicBezTo>
                    <a:pt x="1835" y="1"/>
                    <a:pt x="1343" y="231"/>
                    <a:pt x="968" y="638"/>
                  </a:cubicBezTo>
                  <a:lnTo>
                    <a:pt x="968" y="70"/>
                  </a:lnTo>
                  <a:lnTo>
                    <a:pt x="0" y="70"/>
                  </a:lnTo>
                  <a:lnTo>
                    <a:pt x="0" y="4440"/>
                  </a:lnTo>
                  <a:lnTo>
                    <a:pt x="1034" y="4440"/>
                  </a:lnTo>
                  <a:lnTo>
                    <a:pt x="1034" y="2205"/>
                  </a:lnTo>
                  <a:cubicBezTo>
                    <a:pt x="1034" y="1338"/>
                    <a:pt x="1501" y="904"/>
                    <a:pt x="2235" y="904"/>
                  </a:cubicBezTo>
                  <a:cubicBezTo>
                    <a:pt x="2902" y="904"/>
                    <a:pt x="3269" y="1271"/>
                    <a:pt x="3269" y="2039"/>
                  </a:cubicBezTo>
                  <a:lnTo>
                    <a:pt x="3269" y="4440"/>
                  </a:lnTo>
                  <a:lnTo>
                    <a:pt x="4303" y="4440"/>
                  </a:lnTo>
                  <a:lnTo>
                    <a:pt x="4303" y="1938"/>
                  </a:lnTo>
                  <a:cubicBezTo>
                    <a:pt x="4303" y="604"/>
                    <a:pt x="3536" y="4"/>
                    <a:pt x="2469" y="4"/>
                  </a:cubicBezTo>
                  <a:cubicBezTo>
                    <a:pt x="2433" y="2"/>
                    <a:pt x="2397" y="1"/>
                    <a:pt x="2362"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2" name="Google Shape;2362;p58"/>
            <p:cNvSpPr/>
            <p:nvPr/>
          </p:nvSpPr>
          <p:spPr>
            <a:xfrm>
              <a:off x="4319100" y="1106575"/>
              <a:ext cx="108425" cy="124775"/>
            </a:xfrm>
            <a:custGeom>
              <a:rect b="b" l="l" r="r" t="t"/>
              <a:pathLst>
                <a:path extrusionOk="0" h="4991" w="4337">
                  <a:moveTo>
                    <a:pt x="3540" y="1"/>
                  </a:moveTo>
                  <a:cubicBezTo>
                    <a:pt x="2744" y="1"/>
                    <a:pt x="1524" y="1100"/>
                    <a:pt x="1034" y="1888"/>
                  </a:cubicBezTo>
                  <a:cubicBezTo>
                    <a:pt x="667" y="2489"/>
                    <a:pt x="0" y="3790"/>
                    <a:pt x="267" y="4990"/>
                  </a:cubicBezTo>
                  <a:cubicBezTo>
                    <a:pt x="1401" y="4724"/>
                    <a:pt x="2435" y="4157"/>
                    <a:pt x="3269" y="3323"/>
                  </a:cubicBezTo>
                  <a:cubicBezTo>
                    <a:pt x="3669" y="2922"/>
                    <a:pt x="3970" y="2422"/>
                    <a:pt x="4170" y="1855"/>
                  </a:cubicBezTo>
                  <a:cubicBezTo>
                    <a:pt x="4336" y="1321"/>
                    <a:pt x="4270" y="687"/>
                    <a:pt x="4003" y="187"/>
                  </a:cubicBezTo>
                  <a:cubicBezTo>
                    <a:pt x="3880" y="57"/>
                    <a:pt x="3721" y="1"/>
                    <a:pt x="3540"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3" name="Google Shape;2363;p58"/>
            <p:cNvSpPr/>
            <p:nvPr/>
          </p:nvSpPr>
          <p:spPr>
            <a:xfrm>
              <a:off x="4320750" y="1257925"/>
              <a:ext cx="93425" cy="53775"/>
            </a:xfrm>
            <a:custGeom>
              <a:rect b="b" l="l" r="r" t="t"/>
              <a:pathLst>
                <a:path extrusionOk="0" h="2151" w="3737">
                  <a:moveTo>
                    <a:pt x="1678" y="0"/>
                  </a:moveTo>
                  <a:cubicBezTo>
                    <a:pt x="1630" y="0"/>
                    <a:pt x="1583" y="1"/>
                    <a:pt x="1535" y="4"/>
                  </a:cubicBezTo>
                  <a:cubicBezTo>
                    <a:pt x="868" y="71"/>
                    <a:pt x="301" y="471"/>
                    <a:pt x="1" y="1071"/>
                  </a:cubicBezTo>
                  <a:cubicBezTo>
                    <a:pt x="568" y="1839"/>
                    <a:pt x="1468" y="2072"/>
                    <a:pt x="2436" y="2139"/>
                  </a:cubicBezTo>
                  <a:cubicBezTo>
                    <a:pt x="2507" y="2147"/>
                    <a:pt x="2576" y="2151"/>
                    <a:pt x="2643" y="2151"/>
                  </a:cubicBezTo>
                  <a:cubicBezTo>
                    <a:pt x="2862" y="2151"/>
                    <a:pt x="3066" y="2107"/>
                    <a:pt x="3270" y="2005"/>
                  </a:cubicBezTo>
                  <a:cubicBezTo>
                    <a:pt x="3537" y="1905"/>
                    <a:pt x="3703" y="1638"/>
                    <a:pt x="3737" y="1372"/>
                  </a:cubicBezTo>
                  <a:cubicBezTo>
                    <a:pt x="3703" y="1071"/>
                    <a:pt x="3570" y="804"/>
                    <a:pt x="3303" y="604"/>
                  </a:cubicBezTo>
                  <a:cubicBezTo>
                    <a:pt x="2869" y="202"/>
                    <a:pt x="2292" y="0"/>
                    <a:pt x="1678"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4" name="Google Shape;2364;p58"/>
            <p:cNvSpPr/>
            <p:nvPr/>
          </p:nvSpPr>
          <p:spPr>
            <a:xfrm>
              <a:off x="4260725" y="1279900"/>
              <a:ext cx="114250" cy="39850"/>
            </a:xfrm>
            <a:custGeom>
              <a:rect b="b" l="l" r="r" t="t"/>
              <a:pathLst>
                <a:path extrusionOk="0" h="1594" w="4570">
                  <a:moveTo>
                    <a:pt x="3420" y="0"/>
                  </a:moveTo>
                  <a:cubicBezTo>
                    <a:pt x="2971" y="0"/>
                    <a:pt x="2527" y="76"/>
                    <a:pt x="2102" y="226"/>
                  </a:cubicBezTo>
                  <a:cubicBezTo>
                    <a:pt x="1801" y="359"/>
                    <a:pt x="1501" y="493"/>
                    <a:pt x="1201" y="659"/>
                  </a:cubicBezTo>
                  <a:cubicBezTo>
                    <a:pt x="967" y="759"/>
                    <a:pt x="734" y="926"/>
                    <a:pt x="534" y="1093"/>
                  </a:cubicBezTo>
                  <a:cubicBezTo>
                    <a:pt x="334" y="1260"/>
                    <a:pt x="167" y="1427"/>
                    <a:pt x="0" y="1593"/>
                  </a:cubicBezTo>
                  <a:cubicBezTo>
                    <a:pt x="200" y="1460"/>
                    <a:pt x="400" y="1326"/>
                    <a:pt x="600" y="1160"/>
                  </a:cubicBezTo>
                  <a:cubicBezTo>
                    <a:pt x="801" y="993"/>
                    <a:pt x="1034" y="859"/>
                    <a:pt x="1268" y="759"/>
                  </a:cubicBezTo>
                  <a:cubicBezTo>
                    <a:pt x="1534" y="593"/>
                    <a:pt x="1835" y="459"/>
                    <a:pt x="2135" y="359"/>
                  </a:cubicBezTo>
                  <a:cubicBezTo>
                    <a:pt x="2584" y="201"/>
                    <a:pt x="3032" y="105"/>
                    <a:pt x="3498" y="105"/>
                  </a:cubicBezTo>
                  <a:cubicBezTo>
                    <a:pt x="3620" y="105"/>
                    <a:pt x="3744" y="112"/>
                    <a:pt x="3869" y="126"/>
                  </a:cubicBezTo>
                  <a:cubicBezTo>
                    <a:pt x="4303" y="159"/>
                    <a:pt x="4570" y="259"/>
                    <a:pt x="4570" y="259"/>
                  </a:cubicBezTo>
                  <a:cubicBezTo>
                    <a:pt x="4537" y="226"/>
                    <a:pt x="4470" y="192"/>
                    <a:pt x="4403" y="159"/>
                  </a:cubicBezTo>
                  <a:cubicBezTo>
                    <a:pt x="4236" y="92"/>
                    <a:pt x="4070" y="59"/>
                    <a:pt x="3869" y="26"/>
                  </a:cubicBezTo>
                  <a:cubicBezTo>
                    <a:pt x="3719" y="9"/>
                    <a:pt x="3569" y="0"/>
                    <a:pt x="342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5" name="Google Shape;2365;p58"/>
            <p:cNvSpPr/>
            <p:nvPr/>
          </p:nvSpPr>
          <p:spPr>
            <a:xfrm>
              <a:off x="4250700" y="1141250"/>
              <a:ext cx="139300" cy="191000"/>
            </a:xfrm>
            <a:custGeom>
              <a:rect b="b" l="l" r="r" t="t"/>
              <a:pathLst>
                <a:path extrusionOk="0" h="7640" w="5572">
                  <a:moveTo>
                    <a:pt x="5571" y="1"/>
                  </a:moveTo>
                  <a:lnTo>
                    <a:pt x="5571" y="1"/>
                  </a:lnTo>
                  <a:cubicBezTo>
                    <a:pt x="5471" y="101"/>
                    <a:pt x="5405" y="201"/>
                    <a:pt x="5338" y="301"/>
                  </a:cubicBezTo>
                  <a:lnTo>
                    <a:pt x="4771" y="1135"/>
                  </a:lnTo>
                  <a:lnTo>
                    <a:pt x="2803" y="3837"/>
                  </a:lnTo>
                  <a:cubicBezTo>
                    <a:pt x="2036" y="4871"/>
                    <a:pt x="1335" y="5838"/>
                    <a:pt x="801" y="6506"/>
                  </a:cubicBezTo>
                  <a:lnTo>
                    <a:pt x="201" y="7339"/>
                  </a:lnTo>
                  <a:cubicBezTo>
                    <a:pt x="134" y="7440"/>
                    <a:pt x="67" y="7540"/>
                    <a:pt x="1" y="7640"/>
                  </a:cubicBezTo>
                  <a:cubicBezTo>
                    <a:pt x="67" y="7573"/>
                    <a:pt x="168" y="7473"/>
                    <a:pt x="234" y="7373"/>
                  </a:cubicBezTo>
                  <a:cubicBezTo>
                    <a:pt x="401" y="7206"/>
                    <a:pt x="635" y="6939"/>
                    <a:pt x="901" y="6606"/>
                  </a:cubicBezTo>
                  <a:cubicBezTo>
                    <a:pt x="1435" y="5905"/>
                    <a:pt x="2136" y="4971"/>
                    <a:pt x="2903" y="3904"/>
                  </a:cubicBezTo>
                  <a:cubicBezTo>
                    <a:pt x="3670" y="2836"/>
                    <a:pt x="4337" y="1869"/>
                    <a:pt x="4804" y="1168"/>
                  </a:cubicBezTo>
                  <a:cubicBezTo>
                    <a:pt x="5071" y="835"/>
                    <a:pt x="5238" y="535"/>
                    <a:pt x="5371" y="334"/>
                  </a:cubicBezTo>
                  <a:cubicBezTo>
                    <a:pt x="5438" y="234"/>
                    <a:pt x="5505" y="101"/>
                    <a:pt x="557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6" name="Google Shape;2366;p58"/>
            <p:cNvSpPr/>
            <p:nvPr/>
          </p:nvSpPr>
          <p:spPr>
            <a:xfrm>
              <a:off x="4234025" y="1163275"/>
              <a:ext cx="63400" cy="111450"/>
            </a:xfrm>
            <a:custGeom>
              <a:rect b="b" l="l" r="r" t="t"/>
              <a:pathLst>
                <a:path extrusionOk="0" h="4458" w="2536">
                  <a:moveTo>
                    <a:pt x="801" y="1"/>
                  </a:moveTo>
                  <a:cubicBezTo>
                    <a:pt x="757" y="1"/>
                    <a:pt x="713" y="7"/>
                    <a:pt x="668" y="21"/>
                  </a:cubicBezTo>
                  <a:cubicBezTo>
                    <a:pt x="368" y="87"/>
                    <a:pt x="201" y="488"/>
                    <a:pt x="167" y="854"/>
                  </a:cubicBezTo>
                  <a:cubicBezTo>
                    <a:pt x="1" y="2322"/>
                    <a:pt x="734" y="3757"/>
                    <a:pt x="2035" y="4457"/>
                  </a:cubicBezTo>
                  <a:lnTo>
                    <a:pt x="2102" y="4357"/>
                  </a:lnTo>
                  <a:cubicBezTo>
                    <a:pt x="2536" y="3056"/>
                    <a:pt x="2302" y="1622"/>
                    <a:pt x="1502" y="488"/>
                  </a:cubicBezTo>
                  <a:cubicBezTo>
                    <a:pt x="1329" y="257"/>
                    <a:pt x="1080" y="1"/>
                    <a:pt x="801"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7" name="Google Shape;2367;p58"/>
            <p:cNvSpPr/>
            <p:nvPr/>
          </p:nvSpPr>
          <p:spPr>
            <a:xfrm>
              <a:off x="4264050" y="1199625"/>
              <a:ext cx="22550" cy="115950"/>
            </a:xfrm>
            <a:custGeom>
              <a:rect b="b" l="l" r="r" t="t"/>
              <a:pathLst>
                <a:path extrusionOk="0" h="4638" w="902">
                  <a:moveTo>
                    <a:pt x="67" y="1"/>
                  </a:moveTo>
                  <a:cubicBezTo>
                    <a:pt x="134" y="234"/>
                    <a:pt x="201" y="468"/>
                    <a:pt x="301" y="701"/>
                  </a:cubicBezTo>
                  <a:cubicBezTo>
                    <a:pt x="534" y="1202"/>
                    <a:pt x="701" y="1769"/>
                    <a:pt x="768" y="2369"/>
                  </a:cubicBezTo>
                  <a:cubicBezTo>
                    <a:pt x="768" y="2669"/>
                    <a:pt x="734" y="2970"/>
                    <a:pt x="668" y="3303"/>
                  </a:cubicBezTo>
                  <a:cubicBezTo>
                    <a:pt x="601" y="3537"/>
                    <a:pt x="501" y="3770"/>
                    <a:pt x="401" y="4004"/>
                  </a:cubicBezTo>
                  <a:cubicBezTo>
                    <a:pt x="167" y="4404"/>
                    <a:pt x="0" y="4638"/>
                    <a:pt x="0" y="4638"/>
                  </a:cubicBezTo>
                  <a:cubicBezTo>
                    <a:pt x="67" y="4571"/>
                    <a:pt x="101" y="4537"/>
                    <a:pt x="167" y="4504"/>
                  </a:cubicBezTo>
                  <a:cubicBezTo>
                    <a:pt x="267" y="4371"/>
                    <a:pt x="367" y="4204"/>
                    <a:pt x="467" y="4070"/>
                  </a:cubicBezTo>
                  <a:cubicBezTo>
                    <a:pt x="601" y="3837"/>
                    <a:pt x="734" y="3570"/>
                    <a:pt x="801" y="3303"/>
                  </a:cubicBezTo>
                  <a:cubicBezTo>
                    <a:pt x="868" y="3003"/>
                    <a:pt x="901" y="2669"/>
                    <a:pt x="901" y="2336"/>
                  </a:cubicBezTo>
                  <a:cubicBezTo>
                    <a:pt x="834" y="1735"/>
                    <a:pt x="668" y="1168"/>
                    <a:pt x="401" y="635"/>
                  </a:cubicBezTo>
                  <a:cubicBezTo>
                    <a:pt x="301" y="435"/>
                    <a:pt x="234" y="268"/>
                    <a:pt x="167" y="168"/>
                  </a:cubicBezTo>
                  <a:cubicBezTo>
                    <a:pt x="101" y="68"/>
                    <a:pt x="67" y="1"/>
                    <a:pt x="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8" name="Google Shape;2368;p58"/>
            <p:cNvSpPr/>
            <p:nvPr/>
          </p:nvSpPr>
          <p:spPr>
            <a:xfrm>
              <a:off x="2863875" y="1589925"/>
              <a:ext cx="59250" cy="84250"/>
            </a:xfrm>
            <a:custGeom>
              <a:rect b="b" l="l" r="r" t="t"/>
              <a:pathLst>
                <a:path extrusionOk="0" h="3370" w="2370">
                  <a:moveTo>
                    <a:pt x="1" y="0"/>
                  </a:moveTo>
                  <a:lnTo>
                    <a:pt x="1" y="3369"/>
                  </a:lnTo>
                  <a:lnTo>
                    <a:pt x="2369" y="3369"/>
                  </a:lnTo>
                  <a:lnTo>
                    <a:pt x="2369" y="3069"/>
                  </a:lnTo>
                  <a:lnTo>
                    <a:pt x="368" y="3069"/>
                  </a:lnTo>
                  <a:lnTo>
                    <a:pt x="368" y="1801"/>
                  </a:lnTo>
                  <a:lnTo>
                    <a:pt x="2102" y="1801"/>
                  </a:lnTo>
                  <a:lnTo>
                    <a:pt x="2102" y="1501"/>
                  </a:lnTo>
                  <a:lnTo>
                    <a:pt x="368" y="1501"/>
                  </a:lnTo>
                  <a:lnTo>
                    <a:pt x="368" y="300"/>
                  </a:lnTo>
                  <a:lnTo>
                    <a:pt x="2302" y="300"/>
                  </a:lnTo>
                  <a:lnTo>
                    <a:pt x="2302"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9" name="Google Shape;2369;p58"/>
            <p:cNvSpPr/>
            <p:nvPr/>
          </p:nvSpPr>
          <p:spPr>
            <a:xfrm>
              <a:off x="2943100" y="1609850"/>
              <a:ext cx="105050" cy="63475"/>
            </a:xfrm>
            <a:custGeom>
              <a:rect b="b" l="l" r="r" t="t"/>
              <a:pathLst>
                <a:path extrusionOk="0" h="2539" w="4202">
                  <a:moveTo>
                    <a:pt x="1311" y="0"/>
                  </a:moveTo>
                  <a:cubicBezTo>
                    <a:pt x="1286" y="0"/>
                    <a:pt x="1260" y="1"/>
                    <a:pt x="1235" y="4"/>
                  </a:cubicBezTo>
                  <a:cubicBezTo>
                    <a:pt x="868" y="4"/>
                    <a:pt x="534" y="170"/>
                    <a:pt x="334" y="504"/>
                  </a:cubicBezTo>
                  <a:lnTo>
                    <a:pt x="334" y="37"/>
                  </a:lnTo>
                  <a:lnTo>
                    <a:pt x="1" y="37"/>
                  </a:lnTo>
                  <a:lnTo>
                    <a:pt x="1" y="2539"/>
                  </a:lnTo>
                  <a:lnTo>
                    <a:pt x="334" y="2539"/>
                  </a:lnTo>
                  <a:lnTo>
                    <a:pt x="334" y="1238"/>
                  </a:lnTo>
                  <a:cubicBezTo>
                    <a:pt x="301" y="737"/>
                    <a:pt x="668" y="304"/>
                    <a:pt x="1168" y="304"/>
                  </a:cubicBezTo>
                  <a:cubicBezTo>
                    <a:pt x="1635" y="304"/>
                    <a:pt x="1902" y="604"/>
                    <a:pt x="1902" y="1104"/>
                  </a:cubicBezTo>
                  <a:lnTo>
                    <a:pt x="1902" y="2539"/>
                  </a:lnTo>
                  <a:lnTo>
                    <a:pt x="2236" y="2539"/>
                  </a:lnTo>
                  <a:lnTo>
                    <a:pt x="2236" y="1238"/>
                  </a:lnTo>
                  <a:cubicBezTo>
                    <a:pt x="2202" y="737"/>
                    <a:pt x="2569" y="304"/>
                    <a:pt x="3070" y="304"/>
                  </a:cubicBezTo>
                  <a:cubicBezTo>
                    <a:pt x="3537" y="304"/>
                    <a:pt x="3803" y="604"/>
                    <a:pt x="3803" y="1104"/>
                  </a:cubicBezTo>
                  <a:lnTo>
                    <a:pt x="3803" y="2539"/>
                  </a:lnTo>
                  <a:lnTo>
                    <a:pt x="4137" y="2539"/>
                  </a:lnTo>
                  <a:lnTo>
                    <a:pt x="4137" y="1071"/>
                  </a:lnTo>
                  <a:cubicBezTo>
                    <a:pt x="4202" y="521"/>
                    <a:pt x="3764" y="2"/>
                    <a:pt x="3190" y="2"/>
                  </a:cubicBezTo>
                  <a:cubicBezTo>
                    <a:pt x="3172" y="2"/>
                    <a:pt x="3154" y="3"/>
                    <a:pt x="3136" y="4"/>
                  </a:cubicBezTo>
                  <a:cubicBezTo>
                    <a:pt x="2736" y="4"/>
                    <a:pt x="2369" y="204"/>
                    <a:pt x="2136" y="537"/>
                  </a:cubicBezTo>
                  <a:cubicBezTo>
                    <a:pt x="2011" y="225"/>
                    <a:pt x="1681" y="0"/>
                    <a:pt x="131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0" name="Google Shape;2370;p58"/>
            <p:cNvSpPr/>
            <p:nvPr/>
          </p:nvSpPr>
          <p:spPr>
            <a:xfrm>
              <a:off x="3064025" y="1610425"/>
              <a:ext cx="54900" cy="64675"/>
            </a:xfrm>
            <a:custGeom>
              <a:rect b="b" l="l" r="r" t="t"/>
              <a:pathLst>
                <a:path extrusionOk="0" h="2587" w="2196">
                  <a:moveTo>
                    <a:pt x="1768" y="1348"/>
                  </a:moveTo>
                  <a:lnTo>
                    <a:pt x="1768" y="1782"/>
                  </a:lnTo>
                  <a:cubicBezTo>
                    <a:pt x="1644" y="2063"/>
                    <a:pt x="1343" y="2285"/>
                    <a:pt x="1032" y="2285"/>
                  </a:cubicBezTo>
                  <a:cubicBezTo>
                    <a:pt x="1011" y="2285"/>
                    <a:pt x="989" y="2284"/>
                    <a:pt x="968" y="2282"/>
                  </a:cubicBezTo>
                  <a:cubicBezTo>
                    <a:pt x="568" y="2282"/>
                    <a:pt x="334" y="2082"/>
                    <a:pt x="334" y="1815"/>
                  </a:cubicBezTo>
                  <a:cubicBezTo>
                    <a:pt x="334" y="1548"/>
                    <a:pt x="501" y="1348"/>
                    <a:pt x="968" y="1348"/>
                  </a:cubicBezTo>
                  <a:close/>
                  <a:moveTo>
                    <a:pt x="1256" y="0"/>
                  </a:moveTo>
                  <a:cubicBezTo>
                    <a:pt x="1205" y="0"/>
                    <a:pt x="1153" y="5"/>
                    <a:pt x="1101" y="14"/>
                  </a:cubicBezTo>
                  <a:cubicBezTo>
                    <a:pt x="734" y="14"/>
                    <a:pt x="367" y="114"/>
                    <a:pt x="67" y="348"/>
                  </a:cubicBezTo>
                  <a:lnTo>
                    <a:pt x="234" y="614"/>
                  </a:lnTo>
                  <a:cubicBezTo>
                    <a:pt x="468" y="414"/>
                    <a:pt x="734" y="314"/>
                    <a:pt x="1068" y="314"/>
                  </a:cubicBezTo>
                  <a:cubicBezTo>
                    <a:pt x="1535" y="314"/>
                    <a:pt x="1768" y="548"/>
                    <a:pt x="1768" y="981"/>
                  </a:cubicBezTo>
                  <a:lnTo>
                    <a:pt x="1768" y="1115"/>
                  </a:lnTo>
                  <a:lnTo>
                    <a:pt x="1001" y="1115"/>
                  </a:lnTo>
                  <a:cubicBezTo>
                    <a:pt x="267" y="1115"/>
                    <a:pt x="1" y="1415"/>
                    <a:pt x="1" y="1849"/>
                  </a:cubicBezTo>
                  <a:cubicBezTo>
                    <a:pt x="1" y="2282"/>
                    <a:pt x="367" y="2582"/>
                    <a:pt x="935" y="2582"/>
                  </a:cubicBezTo>
                  <a:cubicBezTo>
                    <a:pt x="963" y="2585"/>
                    <a:pt x="991" y="2587"/>
                    <a:pt x="1019" y="2587"/>
                  </a:cubicBezTo>
                  <a:cubicBezTo>
                    <a:pt x="1324" y="2587"/>
                    <a:pt x="1619" y="2424"/>
                    <a:pt x="1802" y="2149"/>
                  </a:cubicBezTo>
                  <a:lnTo>
                    <a:pt x="1802" y="2549"/>
                  </a:lnTo>
                  <a:lnTo>
                    <a:pt x="2135" y="2549"/>
                  </a:lnTo>
                  <a:lnTo>
                    <a:pt x="2135" y="981"/>
                  </a:lnTo>
                  <a:cubicBezTo>
                    <a:pt x="2196" y="436"/>
                    <a:pt x="1761" y="0"/>
                    <a:pt x="125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1" name="Google Shape;2371;p58"/>
            <p:cNvSpPr/>
            <p:nvPr/>
          </p:nvSpPr>
          <p:spPr>
            <a:xfrm>
              <a:off x="3138250" y="1584900"/>
              <a:ext cx="12525" cy="88425"/>
            </a:xfrm>
            <a:custGeom>
              <a:rect b="b" l="l" r="r" t="t"/>
              <a:pathLst>
                <a:path extrusionOk="0" h="3537" w="501">
                  <a:moveTo>
                    <a:pt x="267" y="1"/>
                  </a:moveTo>
                  <a:cubicBezTo>
                    <a:pt x="134" y="1"/>
                    <a:pt x="0" y="101"/>
                    <a:pt x="0" y="234"/>
                  </a:cubicBezTo>
                  <a:cubicBezTo>
                    <a:pt x="0" y="368"/>
                    <a:pt x="134" y="468"/>
                    <a:pt x="267" y="468"/>
                  </a:cubicBezTo>
                  <a:cubicBezTo>
                    <a:pt x="401" y="468"/>
                    <a:pt x="501" y="368"/>
                    <a:pt x="501" y="234"/>
                  </a:cubicBezTo>
                  <a:cubicBezTo>
                    <a:pt x="501" y="101"/>
                    <a:pt x="401" y="1"/>
                    <a:pt x="267" y="1"/>
                  </a:cubicBezTo>
                  <a:close/>
                  <a:moveTo>
                    <a:pt x="67" y="1035"/>
                  </a:moveTo>
                  <a:lnTo>
                    <a:pt x="67" y="3537"/>
                  </a:lnTo>
                  <a:lnTo>
                    <a:pt x="434" y="3537"/>
                  </a:lnTo>
                  <a:lnTo>
                    <a:pt x="434" y="1035"/>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2" name="Google Shape;2372;p58"/>
            <p:cNvSpPr/>
            <p:nvPr/>
          </p:nvSpPr>
          <p:spPr>
            <a:xfrm>
              <a:off x="3172425" y="1584900"/>
              <a:ext cx="9200" cy="88425"/>
            </a:xfrm>
            <a:custGeom>
              <a:rect b="b" l="l" r="r" t="t"/>
              <a:pathLst>
                <a:path extrusionOk="0" h="3537" w="368">
                  <a:moveTo>
                    <a:pt x="1" y="1"/>
                  </a:moveTo>
                  <a:lnTo>
                    <a:pt x="1" y="3537"/>
                  </a:lnTo>
                  <a:lnTo>
                    <a:pt x="368" y="3537"/>
                  </a:lnTo>
                  <a:lnTo>
                    <a:pt x="368"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3" name="Google Shape;2373;p58"/>
            <p:cNvSpPr/>
            <p:nvPr/>
          </p:nvSpPr>
          <p:spPr>
            <a:xfrm>
              <a:off x="3230800" y="1610450"/>
              <a:ext cx="54175" cy="64650"/>
            </a:xfrm>
            <a:custGeom>
              <a:rect b="b" l="l" r="r" t="t"/>
              <a:pathLst>
                <a:path extrusionOk="0" h="2586" w="2167">
                  <a:moveTo>
                    <a:pt x="1769" y="1347"/>
                  </a:moveTo>
                  <a:lnTo>
                    <a:pt x="1769" y="1781"/>
                  </a:lnTo>
                  <a:cubicBezTo>
                    <a:pt x="1644" y="2062"/>
                    <a:pt x="1344" y="2284"/>
                    <a:pt x="1032" y="2284"/>
                  </a:cubicBezTo>
                  <a:cubicBezTo>
                    <a:pt x="1011" y="2284"/>
                    <a:pt x="990" y="2283"/>
                    <a:pt x="968" y="2281"/>
                  </a:cubicBezTo>
                  <a:cubicBezTo>
                    <a:pt x="568" y="2281"/>
                    <a:pt x="335" y="2081"/>
                    <a:pt x="335" y="1814"/>
                  </a:cubicBezTo>
                  <a:cubicBezTo>
                    <a:pt x="335" y="1547"/>
                    <a:pt x="501" y="1347"/>
                    <a:pt x="968" y="1347"/>
                  </a:cubicBezTo>
                  <a:close/>
                  <a:moveTo>
                    <a:pt x="1247" y="0"/>
                  </a:moveTo>
                  <a:cubicBezTo>
                    <a:pt x="1200" y="0"/>
                    <a:pt x="1151" y="4"/>
                    <a:pt x="1102" y="13"/>
                  </a:cubicBezTo>
                  <a:cubicBezTo>
                    <a:pt x="1064" y="10"/>
                    <a:pt x="1027" y="8"/>
                    <a:pt x="989" y="8"/>
                  </a:cubicBezTo>
                  <a:cubicBezTo>
                    <a:pt x="661" y="8"/>
                    <a:pt x="337" y="137"/>
                    <a:pt x="68" y="347"/>
                  </a:cubicBezTo>
                  <a:lnTo>
                    <a:pt x="234" y="613"/>
                  </a:lnTo>
                  <a:cubicBezTo>
                    <a:pt x="468" y="413"/>
                    <a:pt x="768" y="313"/>
                    <a:pt x="1068" y="313"/>
                  </a:cubicBezTo>
                  <a:cubicBezTo>
                    <a:pt x="1535" y="313"/>
                    <a:pt x="1769" y="547"/>
                    <a:pt x="1769" y="980"/>
                  </a:cubicBezTo>
                  <a:lnTo>
                    <a:pt x="1769" y="1114"/>
                  </a:lnTo>
                  <a:lnTo>
                    <a:pt x="968" y="1114"/>
                  </a:lnTo>
                  <a:cubicBezTo>
                    <a:pt x="268" y="1114"/>
                    <a:pt x="1" y="1414"/>
                    <a:pt x="1" y="1848"/>
                  </a:cubicBezTo>
                  <a:cubicBezTo>
                    <a:pt x="1" y="2281"/>
                    <a:pt x="368" y="2581"/>
                    <a:pt x="935" y="2581"/>
                  </a:cubicBezTo>
                  <a:cubicBezTo>
                    <a:pt x="963" y="2584"/>
                    <a:pt x="991" y="2586"/>
                    <a:pt x="1019" y="2586"/>
                  </a:cubicBezTo>
                  <a:cubicBezTo>
                    <a:pt x="1324" y="2586"/>
                    <a:pt x="1619" y="2423"/>
                    <a:pt x="1802" y="2148"/>
                  </a:cubicBezTo>
                  <a:lnTo>
                    <a:pt x="1802" y="2548"/>
                  </a:lnTo>
                  <a:lnTo>
                    <a:pt x="2136" y="2548"/>
                  </a:lnTo>
                  <a:lnTo>
                    <a:pt x="2136" y="980"/>
                  </a:lnTo>
                  <a:cubicBezTo>
                    <a:pt x="2166" y="462"/>
                    <a:pt x="1752" y="0"/>
                    <a:pt x="124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4" name="Google Shape;2374;p58"/>
            <p:cNvSpPr/>
            <p:nvPr/>
          </p:nvSpPr>
          <p:spPr>
            <a:xfrm>
              <a:off x="3291700" y="1584900"/>
              <a:ext cx="73400" cy="89350"/>
            </a:xfrm>
            <a:custGeom>
              <a:rect b="b" l="l" r="r" t="t"/>
              <a:pathLst>
                <a:path extrusionOk="0" h="3574" w="2936">
                  <a:moveTo>
                    <a:pt x="1643" y="1405"/>
                  </a:moveTo>
                  <a:cubicBezTo>
                    <a:pt x="2107" y="1405"/>
                    <a:pt x="2558" y="1752"/>
                    <a:pt x="2602" y="2303"/>
                  </a:cubicBezTo>
                  <a:cubicBezTo>
                    <a:pt x="2635" y="2836"/>
                    <a:pt x="2202" y="3270"/>
                    <a:pt x="1635" y="3270"/>
                  </a:cubicBezTo>
                  <a:cubicBezTo>
                    <a:pt x="834" y="3270"/>
                    <a:pt x="400" y="2269"/>
                    <a:pt x="967" y="1702"/>
                  </a:cubicBezTo>
                  <a:cubicBezTo>
                    <a:pt x="1160" y="1498"/>
                    <a:pt x="1404" y="1405"/>
                    <a:pt x="1643" y="1405"/>
                  </a:cubicBezTo>
                  <a:close/>
                  <a:moveTo>
                    <a:pt x="2569" y="1"/>
                  </a:moveTo>
                  <a:lnTo>
                    <a:pt x="2569" y="1502"/>
                  </a:lnTo>
                  <a:cubicBezTo>
                    <a:pt x="2368" y="1168"/>
                    <a:pt x="2001" y="1002"/>
                    <a:pt x="1635" y="1002"/>
                  </a:cubicBezTo>
                  <a:cubicBezTo>
                    <a:pt x="0" y="1102"/>
                    <a:pt x="0" y="3470"/>
                    <a:pt x="1635" y="3570"/>
                  </a:cubicBezTo>
                  <a:cubicBezTo>
                    <a:pt x="1661" y="3573"/>
                    <a:pt x="1688" y="3574"/>
                    <a:pt x="1715" y="3574"/>
                  </a:cubicBezTo>
                  <a:cubicBezTo>
                    <a:pt x="2058" y="3574"/>
                    <a:pt x="2416" y="3379"/>
                    <a:pt x="2602" y="3070"/>
                  </a:cubicBezTo>
                  <a:lnTo>
                    <a:pt x="2602" y="3537"/>
                  </a:lnTo>
                  <a:lnTo>
                    <a:pt x="2935" y="3537"/>
                  </a:lnTo>
                  <a:lnTo>
                    <a:pt x="2935"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5" name="Google Shape;2375;p58"/>
            <p:cNvSpPr/>
            <p:nvPr/>
          </p:nvSpPr>
          <p:spPr>
            <a:xfrm>
              <a:off x="3373425" y="1584900"/>
              <a:ext cx="72575" cy="89350"/>
            </a:xfrm>
            <a:custGeom>
              <a:rect b="b" l="l" r="r" t="t"/>
              <a:pathLst>
                <a:path extrusionOk="0" h="3574" w="2903">
                  <a:moveTo>
                    <a:pt x="1617" y="1405"/>
                  </a:moveTo>
                  <a:cubicBezTo>
                    <a:pt x="2089" y="1405"/>
                    <a:pt x="2547" y="1752"/>
                    <a:pt x="2569" y="2303"/>
                  </a:cubicBezTo>
                  <a:cubicBezTo>
                    <a:pt x="2602" y="2836"/>
                    <a:pt x="2168" y="3270"/>
                    <a:pt x="1635" y="3270"/>
                  </a:cubicBezTo>
                  <a:cubicBezTo>
                    <a:pt x="801" y="3270"/>
                    <a:pt x="367" y="2303"/>
                    <a:pt x="934" y="1702"/>
                  </a:cubicBezTo>
                  <a:cubicBezTo>
                    <a:pt x="1127" y="1498"/>
                    <a:pt x="1374" y="1405"/>
                    <a:pt x="1617" y="1405"/>
                  </a:cubicBezTo>
                  <a:close/>
                  <a:moveTo>
                    <a:pt x="2569" y="1"/>
                  </a:moveTo>
                  <a:lnTo>
                    <a:pt x="2569" y="1502"/>
                  </a:lnTo>
                  <a:cubicBezTo>
                    <a:pt x="2335" y="1168"/>
                    <a:pt x="2001" y="1002"/>
                    <a:pt x="1601" y="1002"/>
                  </a:cubicBezTo>
                  <a:cubicBezTo>
                    <a:pt x="0" y="1102"/>
                    <a:pt x="0" y="3470"/>
                    <a:pt x="1601" y="3570"/>
                  </a:cubicBezTo>
                  <a:cubicBezTo>
                    <a:pt x="1630" y="3573"/>
                    <a:pt x="1659" y="3574"/>
                    <a:pt x="1688" y="3574"/>
                  </a:cubicBezTo>
                  <a:cubicBezTo>
                    <a:pt x="2054" y="3574"/>
                    <a:pt x="2383" y="3379"/>
                    <a:pt x="2569" y="3070"/>
                  </a:cubicBezTo>
                  <a:lnTo>
                    <a:pt x="2569" y="3537"/>
                  </a:lnTo>
                  <a:lnTo>
                    <a:pt x="2902" y="3537"/>
                  </a:lnTo>
                  <a:lnTo>
                    <a:pt x="2902"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6" name="Google Shape;2376;p58"/>
            <p:cNvSpPr/>
            <p:nvPr/>
          </p:nvSpPr>
          <p:spPr>
            <a:xfrm>
              <a:off x="3470150" y="1609850"/>
              <a:ext cx="31725" cy="64325"/>
            </a:xfrm>
            <a:custGeom>
              <a:rect b="b" l="l" r="r" t="t"/>
              <a:pathLst>
                <a:path extrusionOk="0" h="2573" w="1269">
                  <a:moveTo>
                    <a:pt x="1182" y="0"/>
                  </a:moveTo>
                  <a:cubicBezTo>
                    <a:pt x="816" y="0"/>
                    <a:pt x="489" y="197"/>
                    <a:pt x="334" y="537"/>
                  </a:cubicBezTo>
                  <a:lnTo>
                    <a:pt x="334" y="37"/>
                  </a:lnTo>
                  <a:lnTo>
                    <a:pt x="0" y="37"/>
                  </a:lnTo>
                  <a:lnTo>
                    <a:pt x="0" y="2572"/>
                  </a:lnTo>
                  <a:lnTo>
                    <a:pt x="334" y="2572"/>
                  </a:lnTo>
                  <a:lnTo>
                    <a:pt x="334" y="1271"/>
                  </a:lnTo>
                  <a:cubicBezTo>
                    <a:pt x="267" y="771"/>
                    <a:pt x="668" y="337"/>
                    <a:pt x="1168" y="337"/>
                  </a:cubicBezTo>
                  <a:lnTo>
                    <a:pt x="1268" y="337"/>
                  </a:lnTo>
                  <a:lnTo>
                    <a:pt x="1268" y="4"/>
                  </a:lnTo>
                  <a:cubicBezTo>
                    <a:pt x="1239" y="1"/>
                    <a:pt x="1210" y="0"/>
                    <a:pt x="118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7" name="Google Shape;2377;p58"/>
            <p:cNvSpPr/>
            <p:nvPr/>
          </p:nvSpPr>
          <p:spPr>
            <a:xfrm>
              <a:off x="3508925" y="1609925"/>
              <a:ext cx="63400" cy="64375"/>
            </a:xfrm>
            <a:custGeom>
              <a:rect b="b" l="l" r="r" t="t"/>
              <a:pathLst>
                <a:path extrusionOk="0" h="2575" w="2536">
                  <a:moveTo>
                    <a:pt x="1268" y="309"/>
                  </a:moveTo>
                  <a:cubicBezTo>
                    <a:pt x="1693" y="309"/>
                    <a:pt x="2119" y="584"/>
                    <a:pt x="2152" y="1135"/>
                  </a:cubicBezTo>
                  <a:lnTo>
                    <a:pt x="384" y="1135"/>
                  </a:lnTo>
                  <a:cubicBezTo>
                    <a:pt x="418" y="584"/>
                    <a:pt x="843" y="309"/>
                    <a:pt x="1268" y="309"/>
                  </a:cubicBezTo>
                  <a:close/>
                  <a:moveTo>
                    <a:pt x="1268" y="1"/>
                  </a:moveTo>
                  <a:cubicBezTo>
                    <a:pt x="634" y="1"/>
                    <a:pt x="1" y="434"/>
                    <a:pt x="51" y="1302"/>
                  </a:cubicBezTo>
                  <a:cubicBezTo>
                    <a:pt x="73" y="2078"/>
                    <a:pt x="715" y="2574"/>
                    <a:pt x="1387" y="2574"/>
                  </a:cubicBezTo>
                  <a:cubicBezTo>
                    <a:pt x="1726" y="2574"/>
                    <a:pt x="2073" y="2448"/>
                    <a:pt x="2352" y="2169"/>
                  </a:cubicBezTo>
                  <a:lnTo>
                    <a:pt x="2152" y="1935"/>
                  </a:lnTo>
                  <a:cubicBezTo>
                    <a:pt x="1952" y="2169"/>
                    <a:pt x="1652" y="2269"/>
                    <a:pt x="1385" y="2269"/>
                  </a:cubicBezTo>
                  <a:cubicBezTo>
                    <a:pt x="1364" y="2270"/>
                    <a:pt x="1343" y="2271"/>
                    <a:pt x="1323" y="2271"/>
                  </a:cubicBezTo>
                  <a:cubicBezTo>
                    <a:pt x="818" y="2271"/>
                    <a:pt x="416" y="1882"/>
                    <a:pt x="384" y="1402"/>
                  </a:cubicBezTo>
                  <a:lnTo>
                    <a:pt x="2486" y="1402"/>
                  </a:lnTo>
                  <a:cubicBezTo>
                    <a:pt x="2486" y="1368"/>
                    <a:pt x="2486" y="1335"/>
                    <a:pt x="2486" y="1302"/>
                  </a:cubicBezTo>
                  <a:cubicBezTo>
                    <a:pt x="2536" y="434"/>
                    <a:pt x="1902" y="1"/>
                    <a:pt x="12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8" name="Google Shape;2378;p58"/>
            <p:cNvSpPr/>
            <p:nvPr/>
          </p:nvSpPr>
          <p:spPr>
            <a:xfrm>
              <a:off x="3580225" y="1609925"/>
              <a:ext cx="51725" cy="64250"/>
            </a:xfrm>
            <a:custGeom>
              <a:rect b="b" l="l" r="r" t="t"/>
              <a:pathLst>
                <a:path extrusionOk="0" h="2570" w="2069">
                  <a:moveTo>
                    <a:pt x="1068" y="1"/>
                  </a:moveTo>
                  <a:cubicBezTo>
                    <a:pt x="434" y="1"/>
                    <a:pt x="67" y="301"/>
                    <a:pt x="67" y="701"/>
                  </a:cubicBezTo>
                  <a:cubicBezTo>
                    <a:pt x="67" y="1702"/>
                    <a:pt x="1702" y="1201"/>
                    <a:pt x="1702" y="1869"/>
                  </a:cubicBezTo>
                  <a:cubicBezTo>
                    <a:pt x="1702" y="2102"/>
                    <a:pt x="1502" y="2269"/>
                    <a:pt x="1035" y="2269"/>
                  </a:cubicBezTo>
                  <a:cubicBezTo>
                    <a:pt x="701" y="2269"/>
                    <a:pt x="401" y="2169"/>
                    <a:pt x="134" y="2002"/>
                  </a:cubicBezTo>
                  <a:lnTo>
                    <a:pt x="1" y="2269"/>
                  </a:lnTo>
                  <a:cubicBezTo>
                    <a:pt x="267" y="2469"/>
                    <a:pt x="634" y="2569"/>
                    <a:pt x="1001" y="2569"/>
                  </a:cubicBezTo>
                  <a:cubicBezTo>
                    <a:pt x="1668" y="2569"/>
                    <a:pt x="2069" y="2269"/>
                    <a:pt x="2069" y="1835"/>
                  </a:cubicBezTo>
                  <a:cubicBezTo>
                    <a:pt x="2069" y="868"/>
                    <a:pt x="434" y="1402"/>
                    <a:pt x="434" y="701"/>
                  </a:cubicBezTo>
                  <a:cubicBezTo>
                    <a:pt x="434" y="468"/>
                    <a:pt x="634" y="301"/>
                    <a:pt x="1068" y="301"/>
                  </a:cubicBezTo>
                  <a:cubicBezTo>
                    <a:pt x="1103" y="296"/>
                    <a:pt x="1138" y="294"/>
                    <a:pt x="1173" y="294"/>
                  </a:cubicBezTo>
                  <a:cubicBezTo>
                    <a:pt x="1404" y="294"/>
                    <a:pt x="1632" y="385"/>
                    <a:pt x="1835" y="501"/>
                  </a:cubicBezTo>
                  <a:lnTo>
                    <a:pt x="1969" y="234"/>
                  </a:lnTo>
                  <a:cubicBezTo>
                    <a:pt x="1702" y="67"/>
                    <a:pt x="1402" y="1"/>
                    <a:pt x="10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9" name="Google Shape;2379;p58"/>
            <p:cNvSpPr/>
            <p:nvPr/>
          </p:nvSpPr>
          <p:spPr>
            <a:xfrm>
              <a:off x="3638600" y="1609925"/>
              <a:ext cx="51725" cy="64250"/>
            </a:xfrm>
            <a:custGeom>
              <a:rect b="b" l="l" r="r" t="t"/>
              <a:pathLst>
                <a:path extrusionOk="0" h="2570" w="2069">
                  <a:moveTo>
                    <a:pt x="1101" y="1"/>
                  </a:moveTo>
                  <a:cubicBezTo>
                    <a:pt x="434" y="1"/>
                    <a:pt x="101" y="301"/>
                    <a:pt x="101" y="701"/>
                  </a:cubicBezTo>
                  <a:cubicBezTo>
                    <a:pt x="101" y="1702"/>
                    <a:pt x="1735" y="1201"/>
                    <a:pt x="1735" y="1869"/>
                  </a:cubicBezTo>
                  <a:cubicBezTo>
                    <a:pt x="1735" y="2102"/>
                    <a:pt x="1535" y="2269"/>
                    <a:pt x="1035" y="2269"/>
                  </a:cubicBezTo>
                  <a:cubicBezTo>
                    <a:pt x="734" y="2269"/>
                    <a:pt x="401" y="2169"/>
                    <a:pt x="134" y="2002"/>
                  </a:cubicBezTo>
                  <a:lnTo>
                    <a:pt x="1" y="2269"/>
                  </a:lnTo>
                  <a:cubicBezTo>
                    <a:pt x="301" y="2469"/>
                    <a:pt x="668" y="2569"/>
                    <a:pt x="1035" y="2569"/>
                  </a:cubicBezTo>
                  <a:cubicBezTo>
                    <a:pt x="1668" y="2569"/>
                    <a:pt x="2069" y="2269"/>
                    <a:pt x="2069" y="1835"/>
                  </a:cubicBezTo>
                  <a:cubicBezTo>
                    <a:pt x="2069" y="868"/>
                    <a:pt x="434" y="1402"/>
                    <a:pt x="434" y="701"/>
                  </a:cubicBezTo>
                  <a:cubicBezTo>
                    <a:pt x="434" y="468"/>
                    <a:pt x="634" y="301"/>
                    <a:pt x="1101" y="301"/>
                  </a:cubicBezTo>
                  <a:cubicBezTo>
                    <a:pt x="1132" y="296"/>
                    <a:pt x="1163" y="294"/>
                    <a:pt x="1195" y="294"/>
                  </a:cubicBezTo>
                  <a:cubicBezTo>
                    <a:pt x="1404" y="294"/>
                    <a:pt x="1632" y="385"/>
                    <a:pt x="1835" y="501"/>
                  </a:cubicBezTo>
                  <a:lnTo>
                    <a:pt x="1969" y="234"/>
                  </a:lnTo>
                  <a:cubicBezTo>
                    <a:pt x="1702" y="67"/>
                    <a:pt x="1402" y="1"/>
                    <a:pt x="11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0" name="Google Shape;2380;p58"/>
            <p:cNvSpPr/>
            <p:nvPr/>
          </p:nvSpPr>
          <p:spPr>
            <a:xfrm>
              <a:off x="2958125" y="1863450"/>
              <a:ext cx="63400" cy="64350"/>
            </a:xfrm>
            <a:custGeom>
              <a:rect b="b" l="l" r="r" t="t"/>
              <a:pathLst>
                <a:path extrusionOk="0" h="2574" w="2536">
                  <a:moveTo>
                    <a:pt x="1255" y="309"/>
                  </a:moveTo>
                  <a:cubicBezTo>
                    <a:pt x="1685" y="309"/>
                    <a:pt x="2118" y="584"/>
                    <a:pt x="2168" y="1134"/>
                  </a:cubicBezTo>
                  <a:lnTo>
                    <a:pt x="367" y="1134"/>
                  </a:lnTo>
                  <a:cubicBezTo>
                    <a:pt x="400" y="584"/>
                    <a:pt x="826" y="309"/>
                    <a:pt x="1255" y="309"/>
                  </a:cubicBezTo>
                  <a:close/>
                  <a:moveTo>
                    <a:pt x="1268" y="0"/>
                  </a:moveTo>
                  <a:cubicBezTo>
                    <a:pt x="567" y="0"/>
                    <a:pt x="0" y="567"/>
                    <a:pt x="34" y="1301"/>
                  </a:cubicBezTo>
                  <a:cubicBezTo>
                    <a:pt x="56" y="2078"/>
                    <a:pt x="697" y="2574"/>
                    <a:pt x="1370" y="2574"/>
                  </a:cubicBezTo>
                  <a:cubicBezTo>
                    <a:pt x="1709" y="2574"/>
                    <a:pt x="2056" y="2448"/>
                    <a:pt x="2335" y="2168"/>
                  </a:cubicBezTo>
                  <a:lnTo>
                    <a:pt x="2135" y="1935"/>
                  </a:lnTo>
                  <a:cubicBezTo>
                    <a:pt x="1935" y="2168"/>
                    <a:pt x="1668" y="2268"/>
                    <a:pt x="1368" y="2268"/>
                  </a:cubicBezTo>
                  <a:cubicBezTo>
                    <a:pt x="1347" y="2270"/>
                    <a:pt x="1326" y="2270"/>
                    <a:pt x="1306" y="2270"/>
                  </a:cubicBezTo>
                  <a:cubicBezTo>
                    <a:pt x="801" y="2270"/>
                    <a:pt x="399" y="1882"/>
                    <a:pt x="367" y="1401"/>
                  </a:cubicBezTo>
                  <a:lnTo>
                    <a:pt x="2469" y="1401"/>
                  </a:lnTo>
                  <a:cubicBezTo>
                    <a:pt x="2469" y="1368"/>
                    <a:pt x="2469" y="1334"/>
                    <a:pt x="2502" y="1301"/>
                  </a:cubicBezTo>
                  <a:cubicBezTo>
                    <a:pt x="2535" y="601"/>
                    <a:pt x="1968" y="0"/>
                    <a:pt x="1268"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1" name="Google Shape;2381;p58"/>
            <p:cNvSpPr/>
            <p:nvPr/>
          </p:nvSpPr>
          <p:spPr>
            <a:xfrm>
              <a:off x="3026500" y="1863450"/>
              <a:ext cx="59225" cy="64225"/>
            </a:xfrm>
            <a:custGeom>
              <a:rect b="b" l="l" r="r" t="t"/>
              <a:pathLst>
                <a:path extrusionOk="0" h="2569" w="2369">
                  <a:moveTo>
                    <a:pt x="34" y="0"/>
                  </a:moveTo>
                  <a:lnTo>
                    <a:pt x="1001" y="1234"/>
                  </a:lnTo>
                  <a:lnTo>
                    <a:pt x="0" y="2535"/>
                  </a:lnTo>
                  <a:lnTo>
                    <a:pt x="367" y="2535"/>
                  </a:lnTo>
                  <a:lnTo>
                    <a:pt x="1201" y="1501"/>
                  </a:lnTo>
                  <a:lnTo>
                    <a:pt x="1969" y="2535"/>
                  </a:lnTo>
                  <a:lnTo>
                    <a:pt x="2369" y="2569"/>
                  </a:lnTo>
                  <a:lnTo>
                    <a:pt x="1368" y="1301"/>
                  </a:lnTo>
                  <a:lnTo>
                    <a:pt x="2302" y="34"/>
                  </a:lnTo>
                  <a:lnTo>
                    <a:pt x="1935" y="34"/>
                  </a:lnTo>
                  <a:lnTo>
                    <a:pt x="1168" y="968"/>
                  </a:lnTo>
                  <a:lnTo>
                    <a:pt x="434"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2" name="Google Shape;2382;p58"/>
            <p:cNvSpPr/>
            <p:nvPr/>
          </p:nvSpPr>
          <p:spPr>
            <a:xfrm>
              <a:off x="3093225" y="1863125"/>
              <a:ext cx="54150" cy="64650"/>
            </a:xfrm>
            <a:custGeom>
              <a:rect b="b" l="l" r="r" t="t"/>
              <a:pathLst>
                <a:path extrusionOk="0" h="2586" w="2166">
                  <a:moveTo>
                    <a:pt x="1768" y="1381"/>
                  </a:moveTo>
                  <a:lnTo>
                    <a:pt x="1768" y="1814"/>
                  </a:lnTo>
                  <a:cubicBezTo>
                    <a:pt x="1643" y="2095"/>
                    <a:pt x="1372" y="2318"/>
                    <a:pt x="1037" y="2318"/>
                  </a:cubicBezTo>
                  <a:cubicBezTo>
                    <a:pt x="1014" y="2318"/>
                    <a:pt x="991" y="2317"/>
                    <a:pt x="967" y="2315"/>
                  </a:cubicBezTo>
                  <a:cubicBezTo>
                    <a:pt x="567" y="2315"/>
                    <a:pt x="334" y="2115"/>
                    <a:pt x="334" y="1848"/>
                  </a:cubicBezTo>
                  <a:cubicBezTo>
                    <a:pt x="334" y="1581"/>
                    <a:pt x="500" y="1381"/>
                    <a:pt x="1001" y="1381"/>
                  </a:cubicBezTo>
                  <a:close/>
                  <a:moveTo>
                    <a:pt x="1253" y="0"/>
                  </a:moveTo>
                  <a:cubicBezTo>
                    <a:pt x="1204" y="0"/>
                    <a:pt x="1153" y="5"/>
                    <a:pt x="1101" y="13"/>
                  </a:cubicBezTo>
                  <a:cubicBezTo>
                    <a:pt x="1063" y="10"/>
                    <a:pt x="1026" y="8"/>
                    <a:pt x="989" y="8"/>
                  </a:cubicBezTo>
                  <a:cubicBezTo>
                    <a:pt x="660" y="8"/>
                    <a:pt x="336" y="137"/>
                    <a:pt x="67" y="347"/>
                  </a:cubicBezTo>
                  <a:lnTo>
                    <a:pt x="234" y="614"/>
                  </a:lnTo>
                  <a:cubicBezTo>
                    <a:pt x="467" y="413"/>
                    <a:pt x="767" y="313"/>
                    <a:pt x="1067" y="313"/>
                  </a:cubicBezTo>
                  <a:cubicBezTo>
                    <a:pt x="1534" y="313"/>
                    <a:pt x="1768" y="547"/>
                    <a:pt x="1768" y="981"/>
                  </a:cubicBezTo>
                  <a:lnTo>
                    <a:pt x="1768" y="1114"/>
                  </a:lnTo>
                  <a:lnTo>
                    <a:pt x="967" y="1114"/>
                  </a:lnTo>
                  <a:cubicBezTo>
                    <a:pt x="267" y="1114"/>
                    <a:pt x="0" y="1414"/>
                    <a:pt x="0" y="1848"/>
                  </a:cubicBezTo>
                  <a:cubicBezTo>
                    <a:pt x="0" y="2281"/>
                    <a:pt x="334" y="2582"/>
                    <a:pt x="934" y="2582"/>
                  </a:cubicBezTo>
                  <a:cubicBezTo>
                    <a:pt x="962" y="2585"/>
                    <a:pt x="990" y="2586"/>
                    <a:pt x="1019" y="2586"/>
                  </a:cubicBezTo>
                  <a:cubicBezTo>
                    <a:pt x="1323" y="2586"/>
                    <a:pt x="1618" y="2423"/>
                    <a:pt x="1801" y="2148"/>
                  </a:cubicBezTo>
                  <a:lnTo>
                    <a:pt x="1801" y="2548"/>
                  </a:lnTo>
                  <a:lnTo>
                    <a:pt x="2135" y="2548"/>
                  </a:lnTo>
                  <a:lnTo>
                    <a:pt x="2135" y="1014"/>
                  </a:lnTo>
                  <a:cubicBezTo>
                    <a:pt x="2165" y="465"/>
                    <a:pt x="1778" y="0"/>
                    <a:pt x="1253"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3" name="Google Shape;2383;p58"/>
            <p:cNvSpPr/>
            <p:nvPr/>
          </p:nvSpPr>
          <p:spPr>
            <a:xfrm>
              <a:off x="3169925" y="1863400"/>
              <a:ext cx="105050" cy="63450"/>
            </a:xfrm>
            <a:custGeom>
              <a:rect b="b" l="l" r="r" t="t"/>
              <a:pathLst>
                <a:path extrusionOk="0" h="2538" w="4202">
                  <a:moveTo>
                    <a:pt x="3190" y="1"/>
                  </a:moveTo>
                  <a:cubicBezTo>
                    <a:pt x="3172" y="1"/>
                    <a:pt x="3154" y="1"/>
                    <a:pt x="3136" y="2"/>
                  </a:cubicBezTo>
                  <a:cubicBezTo>
                    <a:pt x="2736" y="2"/>
                    <a:pt x="2336" y="202"/>
                    <a:pt x="2136" y="536"/>
                  </a:cubicBezTo>
                  <a:cubicBezTo>
                    <a:pt x="1969" y="202"/>
                    <a:pt x="1635" y="2"/>
                    <a:pt x="1235" y="2"/>
                  </a:cubicBezTo>
                  <a:cubicBezTo>
                    <a:pt x="868" y="2"/>
                    <a:pt x="501" y="169"/>
                    <a:pt x="301" y="503"/>
                  </a:cubicBezTo>
                  <a:lnTo>
                    <a:pt x="301" y="36"/>
                  </a:lnTo>
                  <a:lnTo>
                    <a:pt x="1" y="36"/>
                  </a:lnTo>
                  <a:lnTo>
                    <a:pt x="1" y="2537"/>
                  </a:lnTo>
                  <a:lnTo>
                    <a:pt x="334" y="2537"/>
                  </a:lnTo>
                  <a:lnTo>
                    <a:pt x="334" y="1236"/>
                  </a:lnTo>
                  <a:cubicBezTo>
                    <a:pt x="268" y="736"/>
                    <a:pt x="668" y="302"/>
                    <a:pt x="1168" y="302"/>
                  </a:cubicBezTo>
                  <a:cubicBezTo>
                    <a:pt x="1635" y="302"/>
                    <a:pt x="1902" y="603"/>
                    <a:pt x="1902" y="1136"/>
                  </a:cubicBezTo>
                  <a:lnTo>
                    <a:pt x="1902" y="2537"/>
                  </a:lnTo>
                  <a:lnTo>
                    <a:pt x="2236" y="2537"/>
                  </a:lnTo>
                  <a:lnTo>
                    <a:pt x="2236" y="1236"/>
                  </a:lnTo>
                  <a:cubicBezTo>
                    <a:pt x="2169" y="736"/>
                    <a:pt x="2569" y="302"/>
                    <a:pt x="3070" y="302"/>
                  </a:cubicBezTo>
                  <a:cubicBezTo>
                    <a:pt x="3503" y="302"/>
                    <a:pt x="3804" y="603"/>
                    <a:pt x="3804" y="1136"/>
                  </a:cubicBezTo>
                  <a:lnTo>
                    <a:pt x="3804" y="2537"/>
                  </a:lnTo>
                  <a:lnTo>
                    <a:pt x="4137" y="2537"/>
                  </a:lnTo>
                  <a:lnTo>
                    <a:pt x="4137" y="1103"/>
                  </a:lnTo>
                  <a:cubicBezTo>
                    <a:pt x="4202" y="520"/>
                    <a:pt x="3764" y="1"/>
                    <a:pt x="319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4" name="Google Shape;2384;p58"/>
            <p:cNvSpPr/>
            <p:nvPr/>
          </p:nvSpPr>
          <p:spPr>
            <a:xfrm>
              <a:off x="3296700" y="1863450"/>
              <a:ext cx="64225" cy="86750"/>
            </a:xfrm>
            <a:custGeom>
              <a:rect b="b" l="l" r="r" t="t"/>
              <a:pathLst>
                <a:path extrusionOk="0" h="3470" w="2569">
                  <a:moveTo>
                    <a:pt x="1246" y="379"/>
                  </a:moveTo>
                  <a:cubicBezTo>
                    <a:pt x="1724" y="379"/>
                    <a:pt x="2179" y="743"/>
                    <a:pt x="2202" y="1301"/>
                  </a:cubicBezTo>
                  <a:cubicBezTo>
                    <a:pt x="2235" y="1835"/>
                    <a:pt x="1801" y="2268"/>
                    <a:pt x="1268" y="2268"/>
                  </a:cubicBezTo>
                  <a:cubicBezTo>
                    <a:pt x="434" y="2268"/>
                    <a:pt x="0" y="1268"/>
                    <a:pt x="567" y="667"/>
                  </a:cubicBezTo>
                  <a:cubicBezTo>
                    <a:pt x="766" y="469"/>
                    <a:pt x="1009" y="379"/>
                    <a:pt x="1246" y="379"/>
                  </a:cubicBezTo>
                  <a:close/>
                  <a:moveTo>
                    <a:pt x="1301" y="0"/>
                  </a:moveTo>
                  <a:cubicBezTo>
                    <a:pt x="901" y="0"/>
                    <a:pt x="534" y="200"/>
                    <a:pt x="334" y="534"/>
                  </a:cubicBezTo>
                  <a:lnTo>
                    <a:pt x="334" y="34"/>
                  </a:lnTo>
                  <a:lnTo>
                    <a:pt x="0" y="34"/>
                  </a:lnTo>
                  <a:lnTo>
                    <a:pt x="0" y="3469"/>
                  </a:lnTo>
                  <a:lnTo>
                    <a:pt x="334" y="3469"/>
                  </a:lnTo>
                  <a:lnTo>
                    <a:pt x="334" y="2068"/>
                  </a:lnTo>
                  <a:cubicBezTo>
                    <a:pt x="534" y="2402"/>
                    <a:pt x="901" y="2569"/>
                    <a:pt x="1301" y="2569"/>
                  </a:cubicBezTo>
                  <a:cubicBezTo>
                    <a:pt x="1320" y="2570"/>
                    <a:pt x="1338" y="2570"/>
                    <a:pt x="1357" y="2570"/>
                  </a:cubicBezTo>
                  <a:cubicBezTo>
                    <a:pt x="2031" y="2570"/>
                    <a:pt x="2568" y="1983"/>
                    <a:pt x="2535" y="1301"/>
                  </a:cubicBezTo>
                  <a:cubicBezTo>
                    <a:pt x="2569" y="567"/>
                    <a:pt x="2002" y="0"/>
                    <a:pt x="130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5" name="Google Shape;2385;p58"/>
            <p:cNvSpPr/>
            <p:nvPr/>
          </p:nvSpPr>
          <p:spPr>
            <a:xfrm>
              <a:off x="3377575" y="1838425"/>
              <a:ext cx="8375" cy="88425"/>
            </a:xfrm>
            <a:custGeom>
              <a:rect b="b" l="l" r="r" t="t"/>
              <a:pathLst>
                <a:path extrusionOk="0" h="3537" w="335">
                  <a:moveTo>
                    <a:pt x="1" y="0"/>
                  </a:moveTo>
                  <a:lnTo>
                    <a:pt x="1" y="3536"/>
                  </a:lnTo>
                  <a:lnTo>
                    <a:pt x="334" y="3536"/>
                  </a:lnTo>
                  <a:lnTo>
                    <a:pt x="334"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6" name="Google Shape;2386;p58"/>
            <p:cNvSpPr/>
            <p:nvPr/>
          </p:nvSpPr>
          <p:spPr>
            <a:xfrm>
              <a:off x="3402175" y="1863450"/>
              <a:ext cx="64250" cy="64350"/>
            </a:xfrm>
            <a:custGeom>
              <a:rect b="b" l="l" r="r" t="t"/>
              <a:pathLst>
                <a:path extrusionOk="0" h="2574" w="2570">
                  <a:moveTo>
                    <a:pt x="1285" y="234"/>
                  </a:moveTo>
                  <a:cubicBezTo>
                    <a:pt x="1735" y="234"/>
                    <a:pt x="2186" y="534"/>
                    <a:pt x="2186" y="1134"/>
                  </a:cubicBezTo>
                  <a:lnTo>
                    <a:pt x="384" y="1134"/>
                  </a:lnTo>
                  <a:cubicBezTo>
                    <a:pt x="384" y="534"/>
                    <a:pt x="835" y="234"/>
                    <a:pt x="1285" y="234"/>
                  </a:cubicBezTo>
                  <a:close/>
                  <a:moveTo>
                    <a:pt x="1285" y="0"/>
                  </a:moveTo>
                  <a:cubicBezTo>
                    <a:pt x="643" y="0"/>
                    <a:pt x="1" y="434"/>
                    <a:pt x="51" y="1301"/>
                  </a:cubicBezTo>
                  <a:cubicBezTo>
                    <a:pt x="95" y="2078"/>
                    <a:pt x="744" y="2574"/>
                    <a:pt x="1410" y="2574"/>
                  </a:cubicBezTo>
                  <a:cubicBezTo>
                    <a:pt x="1745" y="2574"/>
                    <a:pt x="2084" y="2448"/>
                    <a:pt x="2353" y="2168"/>
                  </a:cubicBezTo>
                  <a:lnTo>
                    <a:pt x="2152" y="1935"/>
                  </a:lnTo>
                  <a:cubicBezTo>
                    <a:pt x="1986" y="2168"/>
                    <a:pt x="1685" y="2268"/>
                    <a:pt x="1385" y="2268"/>
                  </a:cubicBezTo>
                  <a:cubicBezTo>
                    <a:pt x="1366" y="2270"/>
                    <a:pt x="1346" y="2270"/>
                    <a:pt x="1327" y="2270"/>
                  </a:cubicBezTo>
                  <a:cubicBezTo>
                    <a:pt x="849" y="2270"/>
                    <a:pt x="417" y="1882"/>
                    <a:pt x="384" y="1401"/>
                  </a:cubicBezTo>
                  <a:lnTo>
                    <a:pt x="2519" y="1401"/>
                  </a:lnTo>
                  <a:cubicBezTo>
                    <a:pt x="2519" y="1368"/>
                    <a:pt x="2519" y="1334"/>
                    <a:pt x="2519" y="1301"/>
                  </a:cubicBezTo>
                  <a:cubicBezTo>
                    <a:pt x="2569" y="434"/>
                    <a:pt x="1927" y="0"/>
                    <a:pt x="1285"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7" name="Google Shape;2387;p58"/>
            <p:cNvSpPr/>
            <p:nvPr/>
          </p:nvSpPr>
          <p:spPr>
            <a:xfrm>
              <a:off x="3460150" y="1842525"/>
              <a:ext cx="128450" cy="108500"/>
            </a:xfrm>
            <a:custGeom>
              <a:rect b="b" l="l" r="r" t="t"/>
              <a:pathLst>
                <a:path extrusionOk="0" h="4340" w="5138">
                  <a:moveTo>
                    <a:pt x="2872" y="1306"/>
                  </a:moveTo>
                  <a:cubicBezTo>
                    <a:pt x="3322" y="1306"/>
                    <a:pt x="3748" y="1645"/>
                    <a:pt x="3770" y="2171"/>
                  </a:cubicBezTo>
                  <a:cubicBezTo>
                    <a:pt x="3836" y="2705"/>
                    <a:pt x="3403" y="3139"/>
                    <a:pt x="2869" y="3139"/>
                  </a:cubicBezTo>
                  <a:cubicBezTo>
                    <a:pt x="2068" y="3139"/>
                    <a:pt x="1668" y="2171"/>
                    <a:pt x="2202" y="1604"/>
                  </a:cubicBezTo>
                  <a:cubicBezTo>
                    <a:pt x="2396" y="1399"/>
                    <a:pt x="2638" y="1306"/>
                    <a:pt x="2872" y="1306"/>
                  </a:cubicBezTo>
                  <a:close/>
                  <a:moveTo>
                    <a:pt x="3022" y="0"/>
                  </a:moveTo>
                  <a:cubicBezTo>
                    <a:pt x="2983" y="0"/>
                    <a:pt x="2943" y="1"/>
                    <a:pt x="2902" y="3"/>
                  </a:cubicBezTo>
                  <a:cubicBezTo>
                    <a:pt x="0" y="3"/>
                    <a:pt x="0" y="4340"/>
                    <a:pt x="2902" y="4340"/>
                  </a:cubicBezTo>
                  <a:cubicBezTo>
                    <a:pt x="3236" y="4340"/>
                    <a:pt x="3603" y="4273"/>
                    <a:pt x="3903" y="4140"/>
                  </a:cubicBezTo>
                  <a:lnTo>
                    <a:pt x="3836" y="3906"/>
                  </a:lnTo>
                  <a:cubicBezTo>
                    <a:pt x="3536" y="4040"/>
                    <a:pt x="3236" y="4106"/>
                    <a:pt x="2902" y="4106"/>
                  </a:cubicBezTo>
                  <a:cubicBezTo>
                    <a:pt x="2859" y="4108"/>
                    <a:pt x="2817" y="4109"/>
                    <a:pt x="2776" y="4109"/>
                  </a:cubicBezTo>
                  <a:cubicBezTo>
                    <a:pt x="243" y="4109"/>
                    <a:pt x="243" y="234"/>
                    <a:pt x="2776" y="234"/>
                  </a:cubicBezTo>
                  <a:cubicBezTo>
                    <a:pt x="2817" y="234"/>
                    <a:pt x="2859" y="235"/>
                    <a:pt x="2902" y="237"/>
                  </a:cubicBezTo>
                  <a:cubicBezTo>
                    <a:pt x="2942" y="234"/>
                    <a:pt x="2982" y="233"/>
                    <a:pt x="3021" y="233"/>
                  </a:cubicBezTo>
                  <a:cubicBezTo>
                    <a:pt x="4067" y="233"/>
                    <a:pt x="4902" y="1076"/>
                    <a:pt x="4870" y="2105"/>
                  </a:cubicBezTo>
                  <a:cubicBezTo>
                    <a:pt x="4870" y="2772"/>
                    <a:pt x="4670" y="3139"/>
                    <a:pt x="4403" y="3139"/>
                  </a:cubicBezTo>
                  <a:cubicBezTo>
                    <a:pt x="4237" y="3139"/>
                    <a:pt x="4103" y="3039"/>
                    <a:pt x="4103" y="2772"/>
                  </a:cubicBezTo>
                  <a:lnTo>
                    <a:pt x="4103" y="937"/>
                  </a:lnTo>
                  <a:lnTo>
                    <a:pt x="3770" y="937"/>
                  </a:lnTo>
                  <a:lnTo>
                    <a:pt x="3770" y="1438"/>
                  </a:lnTo>
                  <a:cubicBezTo>
                    <a:pt x="3569" y="1104"/>
                    <a:pt x="3202" y="937"/>
                    <a:pt x="2836" y="937"/>
                  </a:cubicBezTo>
                  <a:cubicBezTo>
                    <a:pt x="1401" y="1137"/>
                    <a:pt x="1401" y="3206"/>
                    <a:pt x="2836" y="3406"/>
                  </a:cubicBezTo>
                  <a:cubicBezTo>
                    <a:pt x="2862" y="3408"/>
                    <a:pt x="2889" y="3409"/>
                    <a:pt x="2916" y="3409"/>
                  </a:cubicBezTo>
                  <a:cubicBezTo>
                    <a:pt x="3260" y="3409"/>
                    <a:pt x="3617" y="3215"/>
                    <a:pt x="3803" y="2905"/>
                  </a:cubicBezTo>
                  <a:lnTo>
                    <a:pt x="3803" y="2905"/>
                  </a:lnTo>
                  <a:cubicBezTo>
                    <a:pt x="3772" y="3186"/>
                    <a:pt x="4003" y="3409"/>
                    <a:pt x="4279" y="3409"/>
                  </a:cubicBezTo>
                  <a:cubicBezTo>
                    <a:pt x="4298" y="3409"/>
                    <a:pt x="4317" y="3408"/>
                    <a:pt x="4337" y="3406"/>
                  </a:cubicBezTo>
                  <a:cubicBezTo>
                    <a:pt x="4837" y="3406"/>
                    <a:pt x="5137" y="2972"/>
                    <a:pt x="5137" y="2138"/>
                  </a:cubicBezTo>
                  <a:cubicBezTo>
                    <a:pt x="5137" y="944"/>
                    <a:pt x="4201" y="0"/>
                    <a:pt x="3022"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8" name="Google Shape;2388;p58"/>
            <p:cNvSpPr/>
            <p:nvPr/>
          </p:nvSpPr>
          <p:spPr>
            <a:xfrm>
              <a:off x="3589350" y="1863375"/>
              <a:ext cx="75125" cy="87750"/>
            </a:xfrm>
            <a:custGeom>
              <a:rect b="b" l="l" r="r" t="t"/>
              <a:pathLst>
                <a:path extrusionOk="0" h="3510" w="3005">
                  <a:moveTo>
                    <a:pt x="1712" y="233"/>
                  </a:moveTo>
                  <a:cubicBezTo>
                    <a:pt x="2211" y="233"/>
                    <a:pt x="2694" y="640"/>
                    <a:pt x="2671" y="1237"/>
                  </a:cubicBezTo>
                  <a:cubicBezTo>
                    <a:pt x="2703" y="1752"/>
                    <a:pt x="2271" y="2173"/>
                    <a:pt x="1761" y="2173"/>
                  </a:cubicBezTo>
                  <a:cubicBezTo>
                    <a:pt x="1742" y="2173"/>
                    <a:pt x="1723" y="2173"/>
                    <a:pt x="1704" y="2171"/>
                  </a:cubicBezTo>
                  <a:cubicBezTo>
                    <a:pt x="870" y="2171"/>
                    <a:pt x="436" y="1104"/>
                    <a:pt x="1070" y="504"/>
                  </a:cubicBezTo>
                  <a:cubicBezTo>
                    <a:pt x="1257" y="316"/>
                    <a:pt x="1486" y="233"/>
                    <a:pt x="1712" y="233"/>
                  </a:cubicBezTo>
                  <a:close/>
                  <a:moveTo>
                    <a:pt x="1610" y="0"/>
                  </a:moveTo>
                  <a:cubicBezTo>
                    <a:pt x="11" y="0"/>
                    <a:pt x="1" y="2443"/>
                    <a:pt x="1580" y="2443"/>
                  </a:cubicBezTo>
                  <a:cubicBezTo>
                    <a:pt x="1620" y="2443"/>
                    <a:pt x="1661" y="2442"/>
                    <a:pt x="1704" y="2438"/>
                  </a:cubicBezTo>
                  <a:cubicBezTo>
                    <a:pt x="1733" y="2441"/>
                    <a:pt x="1762" y="2442"/>
                    <a:pt x="1791" y="2442"/>
                  </a:cubicBezTo>
                  <a:cubicBezTo>
                    <a:pt x="2157" y="2442"/>
                    <a:pt x="2486" y="2250"/>
                    <a:pt x="2671" y="1971"/>
                  </a:cubicBezTo>
                  <a:lnTo>
                    <a:pt x="2671" y="2305"/>
                  </a:lnTo>
                  <a:cubicBezTo>
                    <a:pt x="2671" y="2905"/>
                    <a:pt x="2404" y="3206"/>
                    <a:pt x="1770" y="3206"/>
                  </a:cubicBezTo>
                  <a:cubicBezTo>
                    <a:pt x="1404" y="3206"/>
                    <a:pt x="1037" y="3105"/>
                    <a:pt x="770" y="2872"/>
                  </a:cubicBezTo>
                  <a:lnTo>
                    <a:pt x="603" y="3105"/>
                  </a:lnTo>
                  <a:cubicBezTo>
                    <a:pt x="878" y="3350"/>
                    <a:pt x="1264" y="3510"/>
                    <a:pt x="1660" y="3510"/>
                  </a:cubicBezTo>
                  <a:cubicBezTo>
                    <a:pt x="1697" y="3510"/>
                    <a:pt x="1734" y="3509"/>
                    <a:pt x="1770" y="3506"/>
                  </a:cubicBezTo>
                  <a:cubicBezTo>
                    <a:pt x="2604" y="3506"/>
                    <a:pt x="3005" y="3139"/>
                    <a:pt x="3005" y="2271"/>
                  </a:cubicBezTo>
                  <a:lnTo>
                    <a:pt x="3005" y="37"/>
                  </a:lnTo>
                  <a:lnTo>
                    <a:pt x="2704" y="37"/>
                  </a:lnTo>
                  <a:lnTo>
                    <a:pt x="2704" y="504"/>
                  </a:lnTo>
                  <a:cubicBezTo>
                    <a:pt x="2471" y="170"/>
                    <a:pt x="2104" y="3"/>
                    <a:pt x="1704" y="3"/>
                  </a:cubicBezTo>
                  <a:cubicBezTo>
                    <a:pt x="1672" y="1"/>
                    <a:pt x="1640" y="0"/>
                    <a:pt x="161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9" name="Google Shape;2389;p58"/>
            <p:cNvSpPr/>
            <p:nvPr/>
          </p:nvSpPr>
          <p:spPr>
            <a:xfrm>
              <a:off x="3688650" y="1863400"/>
              <a:ext cx="105875" cy="63450"/>
            </a:xfrm>
            <a:custGeom>
              <a:rect b="b" l="l" r="r" t="t"/>
              <a:pathLst>
                <a:path extrusionOk="0" h="2538" w="4235">
                  <a:moveTo>
                    <a:pt x="3219" y="1"/>
                  </a:moveTo>
                  <a:cubicBezTo>
                    <a:pt x="3203" y="1"/>
                    <a:pt x="3186" y="1"/>
                    <a:pt x="3169" y="2"/>
                  </a:cubicBezTo>
                  <a:cubicBezTo>
                    <a:pt x="2735" y="2"/>
                    <a:pt x="2368" y="202"/>
                    <a:pt x="2168" y="536"/>
                  </a:cubicBezTo>
                  <a:cubicBezTo>
                    <a:pt x="2001" y="202"/>
                    <a:pt x="1635" y="2"/>
                    <a:pt x="1268" y="2"/>
                  </a:cubicBezTo>
                  <a:cubicBezTo>
                    <a:pt x="901" y="2"/>
                    <a:pt x="534" y="169"/>
                    <a:pt x="334" y="503"/>
                  </a:cubicBezTo>
                  <a:lnTo>
                    <a:pt x="334" y="36"/>
                  </a:lnTo>
                  <a:lnTo>
                    <a:pt x="0" y="36"/>
                  </a:lnTo>
                  <a:lnTo>
                    <a:pt x="0" y="2537"/>
                  </a:lnTo>
                  <a:lnTo>
                    <a:pt x="367" y="2537"/>
                  </a:lnTo>
                  <a:lnTo>
                    <a:pt x="367" y="1236"/>
                  </a:lnTo>
                  <a:cubicBezTo>
                    <a:pt x="300" y="736"/>
                    <a:pt x="701" y="302"/>
                    <a:pt x="1201" y="302"/>
                  </a:cubicBezTo>
                  <a:cubicBezTo>
                    <a:pt x="1635" y="302"/>
                    <a:pt x="1901" y="603"/>
                    <a:pt x="1901" y="1136"/>
                  </a:cubicBezTo>
                  <a:lnTo>
                    <a:pt x="1901" y="2537"/>
                  </a:lnTo>
                  <a:lnTo>
                    <a:pt x="2268" y="2537"/>
                  </a:lnTo>
                  <a:lnTo>
                    <a:pt x="2268" y="1236"/>
                  </a:lnTo>
                  <a:cubicBezTo>
                    <a:pt x="2202" y="736"/>
                    <a:pt x="2602" y="302"/>
                    <a:pt x="3102" y="302"/>
                  </a:cubicBezTo>
                  <a:cubicBezTo>
                    <a:pt x="3536" y="302"/>
                    <a:pt x="3803" y="603"/>
                    <a:pt x="3803" y="1136"/>
                  </a:cubicBezTo>
                  <a:lnTo>
                    <a:pt x="3803" y="2537"/>
                  </a:lnTo>
                  <a:lnTo>
                    <a:pt x="4170" y="2537"/>
                  </a:lnTo>
                  <a:lnTo>
                    <a:pt x="4170" y="1103"/>
                  </a:lnTo>
                  <a:cubicBezTo>
                    <a:pt x="4234" y="520"/>
                    <a:pt x="3765" y="1"/>
                    <a:pt x="3219"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0" name="Google Shape;2390;p58"/>
            <p:cNvSpPr/>
            <p:nvPr/>
          </p:nvSpPr>
          <p:spPr>
            <a:xfrm>
              <a:off x="3810400" y="1863125"/>
              <a:ext cx="54075" cy="64650"/>
            </a:xfrm>
            <a:custGeom>
              <a:rect b="b" l="l" r="r" t="t"/>
              <a:pathLst>
                <a:path extrusionOk="0" h="2586" w="2163">
                  <a:moveTo>
                    <a:pt x="1768" y="1381"/>
                  </a:moveTo>
                  <a:lnTo>
                    <a:pt x="1768" y="1814"/>
                  </a:lnTo>
                  <a:cubicBezTo>
                    <a:pt x="1643" y="2095"/>
                    <a:pt x="1372" y="2318"/>
                    <a:pt x="1037" y="2318"/>
                  </a:cubicBezTo>
                  <a:cubicBezTo>
                    <a:pt x="1014" y="2318"/>
                    <a:pt x="991" y="2317"/>
                    <a:pt x="968" y="2315"/>
                  </a:cubicBezTo>
                  <a:cubicBezTo>
                    <a:pt x="567" y="2315"/>
                    <a:pt x="334" y="2115"/>
                    <a:pt x="334" y="1848"/>
                  </a:cubicBezTo>
                  <a:cubicBezTo>
                    <a:pt x="334" y="1581"/>
                    <a:pt x="501" y="1381"/>
                    <a:pt x="968" y="1381"/>
                  </a:cubicBezTo>
                  <a:close/>
                  <a:moveTo>
                    <a:pt x="1246" y="0"/>
                  </a:moveTo>
                  <a:cubicBezTo>
                    <a:pt x="1199" y="0"/>
                    <a:pt x="1150" y="5"/>
                    <a:pt x="1101" y="13"/>
                  </a:cubicBezTo>
                  <a:cubicBezTo>
                    <a:pt x="1064" y="10"/>
                    <a:pt x="1026" y="8"/>
                    <a:pt x="989" y="8"/>
                  </a:cubicBezTo>
                  <a:cubicBezTo>
                    <a:pt x="660" y="8"/>
                    <a:pt x="336" y="137"/>
                    <a:pt x="67" y="347"/>
                  </a:cubicBezTo>
                  <a:lnTo>
                    <a:pt x="234" y="614"/>
                  </a:lnTo>
                  <a:cubicBezTo>
                    <a:pt x="467" y="413"/>
                    <a:pt x="767" y="313"/>
                    <a:pt x="1068" y="313"/>
                  </a:cubicBezTo>
                  <a:cubicBezTo>
                    <a:pt x="1535" y="313"/>
                    <a:pt x="1768" y="547"/>
                    <a:pt x="1768" y="981"/>
                  </a:cubicBezTo>
                  <a:lnTo>
                    <a:pt x="1768" y="1114"/>
                  </a:lnTo>
                  <a:lnTo>
                    <a:pt x="968" y="1114"/>
                  </a:lnTo>
                  <a:cubicBezTo>
                    <a:pt x="234" y="1114"/>
                    <a:pt x="0" y="1414"/>
                    <a:pt x="0" y="1848"/>
                  </a:cubicBezTo>
                  <a:cubicBezTo>
                    <a:pt x="0" y="2281"/>
                    <a:pt x="367" y="2582"/>
                    <a:pt x="934" y="2582"/>
                  </a:cubicBezTo>
                  <a:cubicBezTo>
                    <a:pt x="962" y="2585"/>
                    <a:pt x="991" y="2586"/>
                    <a:pt x="1019" y="2586"/>
                  </a:cubicBezTo>
                  <a:cubicBezTo>
                    <a:pt x="1323" y="2586"/>
                    <a:pt x="1618" y="2423"/>
                    <a:pt x="1801" y="2148"/>
                  </a:cubicBezTo>
                  <a:lnTo>
                    <a:pt x="1801" y="2548"/>
                  </a:lnTo>
                  <a:lnTo>
                    <a:pt x="2102" y="2548"/>
                  </a:lnTo>
                  <a:lnTo>
                    <a:pt x="2102" y="1014"/>
                  </a:lnTo>
                  <a:cubicBezTo>
                    <a:pt x="2163" y="465"/>
                    <a:pt x="1750" y="0"/>
                    <a:pt x="1246"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1" name="Google Shape;2391;p58"/>
            <p:cNvSpPr/>
            <p:nvPr/>
          </p:nvSpPr>
          <p:spPr>
            <a:xfrm>
              <a:off x="3884600" y="1838425"/>
              <a:ext cx="12550" cy="88425"/>
            </a:xfrm>
            <a:custGeom>
              <a:rect b="b" l="l" r="r" t="t"/>
              <a:pathLst>
                <a:path extrusionOk="0" h="3537" w="502">
                  <a:moveTo>
                    <a:pt x="234" y="0"/>
                  </a:moveTo>
                  <a:cubicBezTo>
                    <a:pt x="101" y="0"/>
                    <a:pt x="1" y="101"/>
                    <a:pt x="1" y="234"/>
                  </a:cubicBezTo>
                  <a:cubicBezTo>
                    <a:pt x="1" y="367"/>
                    <a:pt x="101" y="467"/>
                    <a:pt x="234" y="467"/>
                  </a:cubicBezTo>
                  <a:cubicBezTo>
                    <a:pt x="368" y="467"/>
                    <a:pt x="501" y="367"/>
                    <a:pt x="501" y="234"/>
                  </a:cubicBezTo>
                  <a:cubicBezTo>
                    <a:pt x="501" y="101"/>
                    <a:pt x="368" y="0"/>
                    <a:pt x="234" y="0"/>
                  </a:cubicBezTo>
                  <a:close/>
                  <a:moveTo>
                    <a:pt x="68" y="1035"/>
                  </a:moveTo>
                  <a:lnTo>
                    <a:pt x="68" y="3536"/>
                  </a:lnTo>
                  <a:lnTo>
                    <a:pt x="401" y="3536"/>
                  </a:lnTo>
                  <a:lnTo>
                    <a:pt x="401" y="1035"/>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2" name="Google Shape;2392;p58"/>
            <p:cNvSpPr/>
            <p:nvPr/>
          </p:nvSpPr>
          <p:spPr>
            <a:xfrm>
              <a:off x="3918800" y="1838425"/>
              <a:ext cx="8375" cy="88425"/>
            </a:xfrm>
            <a:custGeom>
              <a:rect b="b" l="l" r="r" t="t"/>
              <a:pathLst>
                <a:path extrusionOk="0" h="3537" w="335">
                  <a:moveTo>
                    <a:pt x="1" y="0"/>
                  </a:moveTo>
                  <a:lnTo>
                    <a:pt x="1" y="3536"/>
                  </a:lnTo>
                  <a:lnTo>
                    <a:pt x="334" y="3536"/>
                  </a:lnTo>
                  <a:lnTo>
                    <a:pt x="334"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3" name="Google Shape;2393;p58"/>
            <p:cNvSpPr/>
            <p:nvPr/>
          </p:nvSpPr>
          <p:spPr>
            <a:xfrm>
              <a:off x="3945500" y="1915025"/>
              <a:ext cx="12525" cy="12650"/>
            </a:xfrm>
            <a:custGeom>
              <a:rect b="b" l="l" r="r" t="t"/>
              <a:pathLst>
                <a:path extrusionOk="0" h="506" w="501">
                  <a:moveTo>
                    <a:pt x="192" y="0"/>
                  </a:moveTo>
                  <a:cubicBezTo>
                    <a:pt x="80" y="0"/>
                    <a:pt x="0" y="120"/>
                    <a:pt x="0" y="239"/>
                  </a:cubicBezTo>
                  <a:cubicBezTo>
                    <a:pt x="0" y="406"/>
                    <a:pt x="100" y="506"/>
                    <a:pt x="234" y="506"/>
                  </a:cubicBezTo>
                  <a:cubicBezTo>
                    <a:pt x="400" y="506"/>
                    <a:pt x="500" y="406"/>
                    <a:pt x="500" y="239"/>
                  </a:cubicBezTo>
                  <a:cubicBezTo>
                    <a:pt x="500" y="120"/>
                    <a:pt x="420" y="0"/>
                    <a:pt x="284" y="0"/>
                  </a:cubicBezTo>
                  <a:cubicBezTo>
                    <a:pt x="268" y="0"/>
                    <a:pt x="251" y="2"/>
                    <a:pt x="234" y="5"/>
                  </a:cubicBezTo>
                  <a:cubicBezTo>
                    <a:pt x="219" y="2"/>
                    <a:pt x="206" y="0"/>
                    <a:pt x="192"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4" name="Google Shape;2394;p58"/>
            <p:cNvSpPr/>
            <p:nvPr/>
          </p:nvSpPr>
          <p:spPr>
            <a:xfrm>
              <a:off x="3968000" y="1863350"/>
              <a:ext cx="57575" cy="64425"/>
            </a:xfrm>
            <a:custGeom>
              <a:rect b="b" l="l" r="r" t="t"/>
              <a:pathLst>
                <a:path extrusionOk="0" h="2577" w="2303">
                  <a:moveTo>
                    <a:pt x="1388" y="1"/>
                  </a:moveTo>
                  <a:cubicBezTo>
                    <a:pt x="1360" y="1"/>
                    <a:pt x="1331" y="2"/>
                    <a:pt x="1302" y="4"/>
                  </a:cubicBezTo>
                  <a:cubicBezTo>
                    <a:pt x="1282" y="3"/>
                    <a:pt x="1263" y="3"/>
                    <a:pt x="1243" y="3"/>
                  </a:cubicBezTo>
                  <a:cubicBezTo>
                    <a:pt x="538" y="3"/>
                    <a:pt x="1" y="591"/>
                    <a:pt x="1" y="1305"/>
                  </a:cubicBezTo>
                  <a:cubicBezTo>
                    <a:pt x="1" y="1987"/>
                    <a:pt x="538" y="2574"/>
                    <a:pt x="1243" y="2574"/>
                  </a:cubicBezTo>
                  <a:cubicBezTo>
                    <a:pt x="1263" y="2574"/>
                    <a:pt x="1282" y="2574"/>
                    <a:pt x="1302" y="2573"/>
                  </a:cubicBezTo>
                  <a:cubicBezTo>
                    <a:pt x="1331" y="2575"/>
                    <a:pt x="1360" y="2576"/>
                    <a:pt x="1388" y="2576"/>
                  </a:cubicBezTo>
                  <a:cubicBezTo>
                    <a:pt x="1754" y="2576"/>
                    <a:pt x="2086" y="2382"/>
                    <a:pt x="2302" y="2072"/>
                  </a:cubicBezTo>
                  <a:lnTo>
                    <a:pt x="2035" y="1906"/>
                  </a:lnTo>
                  <a:cubicBezTo>
                    <a:pt x="1869" y="2139"/>
                    <a:pt x="1602" y="2272"/>
                    <a:pt x="1302" y="2272"/>
                  </a:cubicBezTo>
                  <a:cubicBezTo>
                    <a:pt x="67" y="2172"/>
                    <a:pt x="67" y="371"/>
                    <a:pt x="1302" y="304"/>
                  </a:cubicBezTo>
                  <a:cubicBezTo>
                    <a:pt x="1602" y="304"/>
                    <a:pt x="1869" y="438"/>
                    <a:pt x="2035" y="671"/>
                  </a:cubicBezTo>
                  <a:lnTo>
                    <a:pt x="2302" y="505"/>
                  </a:lnTo>
                  <a:cubicBezTo>
                    <a:pt x="2086" y="195"/>
                    <a:pt x="1754" y="1"/>
                    <a:pt x="1388"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5" name="Google Shape;2395;p58"/>
            <p:cNvSpPr/>
            <p:nvPr/>
          </p:nvSpPr>
          <p:spPr>
            <a:xfrm>
              <a:off x="4033900" y="1863275"/>
              <a:ext cx="75900" cy="64450"/>
            </a:xfrm>
            <a:custGeom>
              <a:rect b="b" l="l" r="r" t="t"/>
              <a:pathLst>
                <a:path extrusionOk="0" h="2578" w="3036">
                  <a:moveTo>
                    <a:pt x="1289" y="386"/>
                  </a:moveTo>
                  <a:cubicBezTo>
                    <a:pt x="1757" y="386"/>
                    <a:pt x="2213" y="750"/>
                    <a:pt x="2235" y="1308"/>
                  </a:cubicBezTo>
                  <a:cubicBezTo>
                    <a:pt x="2268" y="1842"/>
                    <a:pt x="1835" y="2275"/>
                    <a:pt x="1301" y="2275"/>
                  </a:cubicBezTo>
                  <a:cubicBezTo>
                    <a:pt x="467" y="2275"/>
                    <a:pt x="67" y="1275"/>
                    <a:pt x="634" y="674"/>
                  </a:cubicBezTo>
                  <a:cubicBezTo>
                    <a:pt x="821" y="476"/>
                    <a:pt x="1057" y="386"/>
                    <a:pt x="1289" y="386"/>
                  </a:cubicBezTo>
                  <a:close/>
                  <a:moveTo>
                    <a:pt x="1317" y="1"/>
                  </a:moveTo>
                  <a:cubicBezTo>
                    <a:pt x="662" y="1"/>
                    <a:pt x="33" y="516"/>
                    <a:pt x="33" y="1308"/>
                  </a:cubicBezTo>
                  <a:cubicBezTo>
                    <a:pt x="1" y="1990"/>
                    <a:pt x="569" y="2577"/>
                    <a:pt x="1245" y="2577"/>
                  </a:cubicBezTo>
                  <a:cubicBezTo>
                    <a:pt x="1264" y="2577"/>
                    <a:pt x="1282" y="2577"/>
                    <a:pt x="1301" y="2576"/>
                  </a:cubicBezTo>
                  <a:cubicBezTo>
                    <a:pt x="2468" y="2576"/>
                    <a:pt x="3035" y="1208"/>
                    <a:pt x="2201" y="374"/>
                  </a:cubicBezTo>
                  <a:cubicBezTo>
                    <a:pt x="1944" y="117"/>
                    <a:pt x="1628" y="1"/>
                    <a:pt x="1317"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6" name="Google Shape;2396;p58"/>
            <p:cNvSpPr/>
            <p:nvPr/>
          </p:nvSpPr>
          <p:spPr>
            <a:xfrm>
              <a:off x="4116450" y="1863375"/>
              <a:ext cx="105850" cy="63475"/>
            </a:xfrm>
            <a:custGeom>
              <a:rect b="b" l="l" r="r" t="t"/>
              <a:pathLst>
                <a:path extrusionOk="0" h="2539" w="4234">
                  <a:moveTo>
                    <a:pt x="1338" y="0"/>
                  </a:moveTo>
                  <a:cubicBezTo>
                    <a:pt x="1315" y="0"/>
                    <a:pt x="1291" y="1"/>
                    <a:pt x="1268" y="3"/>
                  </a:cubicBezTo>
                  <a:cubicBezTo>
                    <a:pt x="868" y="3"/>
                    <a:pt x="534" y="170"/>
                    <a:pt x="334" y="504"/>
                  </a:cubicBezTo>
                  <a:lnTo>
                    <a:pt x="334" y="37"/>
                  </a:lnTo>
                  <a:lnTo>
                    <a:pt x="0" y="37"/>
                  </a:lnTo>
                  <a:lnTo>
                    <a:pt x="0" y="2538"/>
                  </a:lnTo>
                  <a:lnTo>
                    <a:pt x="334" y="2538"/>
                  </a:lnTo>
                  <a:lnTo>
                    <a:pt x="334" y="1237"/>
                  </a:lnTo>
                  <a:cubicBezTo>
                    <a:pt x="300" y="737"/>
                    <a:pt x="667" y="303"/>
                    <a:pt x="1168" y="303"/>
                  </a:cubicBezTo>
                  <a:cubicBezTo>
                    <a:pt x="1635" y="303"/>
                    <a:pt x="1902" y="604"/>
                    <a:pt x="1902" y="1137"/>
                  </a:cubicBezTo>
                  <a:lnTo>
                    <a:pt x="1902" y="2538"/>
                  </a:lnTo>
                  <a:lnTo>
                    <a:pt x="2235" y="2538"/>
                  </a:lnTo>
                  <a:lnTo>
                    <a:pt x="2235" y="1237"/>
                  </a:lnTo>
                  <a:cubicBezTo>
                    <a:pt x="2202" y="737"/>
                    <a:pt x="2602" y="303"/>
                    <a:pt x="3069" y="303"/>
                  </a:cubicBezTo>
                  <a:cubicBezTo>
                    <a:pt x="3536" y="303"/>
                    <a:pt x="3803" y="604"/>
                    <a:pt x="3803" y="1137"/>
                  </a:cubicBezTo>
                  <a:lnTo>
                    <a:pt x="3803" y="2538"/>
                  </a:lnTo>
                  <a:lnTo>
                    <a:pt x="4137" y="2538"/>
                  </a:lnTo>
                  <a:lnTo>
                    <a:pt x="4137" y="1104"/>
                  </a:lnTo>
                  <a:cubicBezTo>
                    <a:pt x="4234" y="521"/>
                    <a:pt x="3766" y="2"/>
                    <a:pt x="3189" y="2"/>
                  </a:cubicBezTo>
                  <a:cubicBezTo>
                    <a:pt x="3172" y="2"/>
                    <a:pt x="3154" y="2"/>
                    <a:pt x="3136" y="3"/>
                  </a:cubicBezTo>
                  <a:cubicBezTo>
                    <a:pt x="2736" y="3"/>
                    <a:pt x="2369" y="203"/>
                    <a:pt x="2135" y="537"/>
                  </a:cubicBezTo>
                  <a:cubicBezTo>
                    <a:pt x="2010" y="225"/>
                    <a:pt x="1681" y="0"/>
                    <a:pt x="1338"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7" name="Google Shape;2397;p58"/>
            <p:cNvSpPr/>
            <p:nvPr/>
          </p:nvSpPr>
          <p:spPr>
            <a:xfrm>
              <a:off x="2847200" y="1755875"/>
              <a:ext cx="2259150" cy="280225"/>
            </a:xfrm>
            <a:custGeom>
              <a:rect b="b" l="l" r="r" t="t"/>
              <a:pathLst>
                <a:path extrusionOk="0" h="11209" w="90366">
                  <a:moveTo>
                    <a:pt x="801" y="0"/>
                  </a:moveTo>
                  <a:cubicBezTo>
                    <a:pt x="568" y="0"/>
                    <a:pt x="301" y="100"/>
                    <a:pt x="167" y="334"/>
                  </a:cubicBezTo>
                  <a:cubicBezTo>
                    <a:pt x="101" y="434"/>
                    <a:pt x="34" y="534"/>
                    <a:pt x="34" y="667"/>
                  </a:cubicBezTo>
                  <a:cubicBezTo>
                    <a:pt x="1" y="767"/>
                    <a:pt x="1" y="901"/>
                    <a:pt x="34" y="1001"/>
                  </a:cubicBezTo>
                  <a:lnTo>
                    <a:pt x="34" y="9907"/>
                  </a:lnTo>
                  <a:cubicBezTo>
                    <a:pt x="34" y="10141"/>
                    <a:pt x="1" y="10308"/>
                    <a:pt x="34" y="10541"/>
                  </a:cubicBezTo>
                  <a:cubicBezTo>
                    <a:pt x="101" y="10941"/>
                    <a:pt x="401" y="11208"/>
                    <a:pt x="801" y="11208"/>
                  </a:cubicBezTo>
                  <a:lnTo>
                    <a:pt x="28121" y="11208"/>
                  </a:lnTo>
                  <a:lnTo>
                    <a:pt x="60110" y="11175"/>
                  </a:lnTo>
                  <a:lnTo>
                    <a:pt x="81659" y="11141"/>
                  </a:lnTo>
                  <a:lnTo>
                    <a:pt x="87530" y="11141"/>
                  </a:lnTo>
                  <a:lnTo>
                    <a:pt x="81659" y="11108"/>
                  </a:lnTo>
                  <a:lnTo>
                    <a:pt x="60110" y="11075"/>
                  </a:lnTo>
                  <a:lnTo>
                    <a:pt x="28121" y="11041"/>
                  </a:lnTo>
                  <a:lnTo>
                    <a:pt x="801" y="11041"/>
                  </a:lnTo>
                  <a:cubicBezTo>
                    <a:pt x="701" y="11041"/>
                    <a:pt x="634" y="11008"/>
                    <a:pt x="534" y="10975"/>
                  </a:cubicBezTo>
                  <a:cubicBezTo>
                    <a:pt x="368" y="10908"/>
                    <a:pt x="268" y="10741"/>
                    <a:pt x="234" y="10574"/>
                  </a:cubicBezTo>
                  <a:lnTo>
                    <a:pt x="234" y="9941"/>
                  </a:lnTo>
                  <a:lnTo>
                    <a:pt x="234" y="967"/>
                  </a:lnTo>
                  <a:cubicBezTo>
                    <a:pt x="201" y="767"/>
                    <a:pt x="234" y="567"/>
                    <a:pt x="334" y="400"/>
                  </a:cubicBezTo>
                  <a:cubicBezTo>
                    <a:pt x="468" y="267"/>
                    <a:pt x="634" y="167"/>
                    <a:pt x="835" y="167"/>
                  </a:cubicBezTo>
                  <a:lnTo>
                    <a:pt x="71985" y="134"/>
                  </a:lnTo>
                  <a:lnTo>
                    <a:pt x="89331" y="134"/>
                  </a:lnTo>
                  <a:cubicBezTo>
                    <a:pt x="89376" y="125"/>
                    <a:pt x="89423" y="120"/>
                    <a:pt x="89471" y="120"/>
                  </a:cubicBezTo>
                  <a:cubicBezTo>
                    <a:pt x="89603" y="120"/>
                    <a:pt x="89743" y="151"/>
                    <a:pt x="89865" y="200"/>
                  </a:cubicBezTo>
                  <a:cubicBezTo>
                    <a:pt x="90032" y="267"/>
                    <a:pt x="90132" y="400"/>
                    <a:pt x="90198" y="567"/>
                  </a:cubicBezTo>
                  <a:cubicBezTo>
                    <a:pt x="90232" y="734"/>
                    <a:pt x="90232" y="934"/>
                    <a:pt x="90232" y="1101"/>
                  </a:cubicBezTo>
                  <a:lnTo>
                    <a:pt x="90232" y="1635"/>
                  </a:lnTo>
                  <a:lnTo>
                    <a:pt x="90232" y="3636"/>
                  </a:lnTo>
                  <a:cubicBezTo>
                    <a:pt x="90265" y="6171"/>
                    <a:pt x="90265" y="8173"/>
                    <a:pt x="90265" y="9507"/>
                  </a:cubicBezTo>
                  <a:cubicBezTo>
                    <a:pt x="90232" y="10174"/>
                    <a:pt x="90365" y="10741"/>
                    <a:pt x="90065" y="10975"/>
                  </a:cubicBezTo>
                  <a:cubicBezTo>
                    <a:pt x="89932" y="11108"/>
                    <a:pt x="89765" y="11175"/>
                    <a:pt x="89598" y="11175"/>
                  </a:cubicBezTo>
                  <a:cubicBezTo>
                    <a:pt x="89765" y="11175"/>
                    <a:pt x="89965" y="11141"/>
                    <a:pt x="90098" y="11008"/>
                  </a:cubicBezTo>
                  <a:cubicBezTo>
                    <a:pt x="90265" y="10841"/>
                    <a:pt x="90332" y="10608"/>
                    <a:pt x="90298" y="10374"/>
                  </a:cubicBezTo>
                  <a:lnTo>
                    <a:pt x="90298" y="9474"/>
                  </a:lnTo>
                  <a:cubicBezTo>
                    <a:pt x="90332" y="8139"/>
                    <a:pt x="90332" y="6171"/>
                    <a:pt x="90332" y="3636"/>
                  </a:cubicBezTo>
                  <a:lnTo>
                    <a:pt x="90332" y="1601"/>
                  </a:lnTo>
                  <a:lnTo>
                    <a:pt x="90332" y="1068"/>
                  </a:lnTo>
                  <a:cubicBezTo>
                    <a:pt x="90332" y="867"/>
                    <a:pt x="90332" y="701"/>
                    <a:pt x="90298" y="500"/>
                  </a:cubicBezTo>
                  <a:cubicBezTo>
                    <a:pt x="90198" y="334"/>
                    <a:pt x="90065" y="167"/>
                    <a:pt x="89898" y="100"/>
                  </a:cubicBezTo>
                  <a:cubicBezTo>
                    <a:pt x="89752" y="51"/>
                    <a:pt x="89605" y="20"/>
                    <a:pt x="89459" y="20"/>
                  </a:cubicBezTo>
                  <a:cubicBezTo>
                    <a:pt x="89405" y="20"/>
                    <a:pt x="89351" y="25"/>
                    <a:pt x="89298" y="33"/>
                  </a:cubicBezTo>
                  <a:lnTo>
                    <a:pt x="71985" y="33"/>
                  </a:lnTo>
                  <a:lnTo>
                    <a:pt x="80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8" name="Google Shape;2398;p58"/>
            <p:cNvSpPr/>
            <p:nvPr/>
          </p:nvSpPr>
          <p:spPr>
            <a:xfrm>
              <a:off x="2863875" y="2220325"/>
              <a:ext cx="65925" cy="83450"/>
            </a:xfrm>
            <a:custGeom>
              <a:rect b="b" l="l" r="r" t="t"/>
              <a:pathLst>
                <a:path extrusionOk="0" h="3338" w="2637">
                  <a:moveTo>
                    <a:pt x="1268" y="302"/>
                  </a:moveTo>
                  <a:cubicBezTo>
                    <a:pt x="1936" y="302"/>
                    <a:pt x="2269" y="569"/>
                    <a:pt x="2269" y="1136"/>
                  </a:cubicBezTo>
                  <a:cubicBezTo>
                    <a:pt x="2269" y="1637"/>
                    <a:pt x="1936" y="1970"/>
                    <a:pt x="1268" y="1970"/>
                  </a:cubicBezTo>
                  <a:lnTo>
                    <a:pt x="368" y="1970"/>
                  </a:lnTo>
                  <a:lnTo>
                    <a:pt x="368" y="302"/>
                  </a:lnTo>
                  <a:close/>
                  <a:moveTo>
                    <a:pt x="1357" y="0"/>
                  </a:moveTo>
                  <a:cubicBezTo>
                    <a:pt x="1328" y="0"/>
                    <a:pt x="1298" y="1"/>
                    <a:pt x="1268" y="2"/>
                  </a:cubicBezTo>
                  <a:lnTo>
                    <a:pt x="1" y="2"/>
                  </a:lnTo>
                  <a:lnTo>
                    <a:pt x="1" y="3338"/>
                  </a:lnTo>
                  <a:lnTo>
                    <a:pt x="368" y="3338"/>
                  </a:lnTo>
                  <a:lnTo>
                    <a:pt x="368" y="2270"/>
                  </a:lnTo>
                  <a:lnTo>
                    <a:pt x="1268" y="2270"/>
                  </a:lnTo>
                  <a:cubicBezTo>
                    <a:pt x="2102" y="2270"/>
                    <a:pt x="2636" y="1837"/>
                    <a:pt x="2636" y="1136"/>
                  </a:cubicBezTo>
                  <a:cubicBezTo>
                    <a:pt x="2636" y="429"/>
                    <a:pt x="2140" y="0"/>
                    <a:pt x="135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9" name="Google Shape;2399;p58"/>
            <p:cNvSpPr/>
            <p:nvPr/>
          </p:nvSpPr>
          <p:spPr>
            <a:xfrm>
              <a:off x="2941450" y="2239375"/>
              <a:ext cx="54100" cy="64525"/>
            </a:xfrm>
            <a:custGeom>
              <a:rect b="b" l="l" r="r" t="t"/>
              <a:pathLst>
                <a:path extrusionOk="0" h="2581" w="2164">
                  <a:moveTo>
                    <a:pt x="1768" y="1375"/>
                  </a:moveTo>
                  <a:lnTo>
                    <a:pt x="1768" y="1809"/>
                  </a:lnTo>
                  <a:cubicBezTo>
                    <a:pt x="1644" y="2118"/>
                    <a:pt x="1348" y="2313"/>
                    <a:pt x="1040" y="2313"/>
                  </a:cubicBezTo>
                  <a:cubicBezTo>
                    <a:pt x="1016" y="2313"/>
                    <a:pt x="992" y="2311"/>
                    <a:pt x="967" y="2309"/>
                  </a:cubicBezTo>
                  <a:cubicBezTo>
                    <a:pt x="567" y="2309"/>
                    <a:pt x="334" y="2109"/>
                    <a:pt x="334" y="1842"/>
                  </a:cubicBezTo>
                  <a:cubicBezTo>
                    <a:pt x="334" y="1575"/>
                    <a:pt x="500" y="1375"/>
                    <a:pt x="967" y="1375"/>
                  </a:cubicBezTo>
                  <a:close/>
                  <a:moveTo>
                    <a:pt x="1209" y="1"/>
                  </a:moveTo>
                  <a:cubicBezTo>
                    <a:pt x="1173" y="1"/>
                    <a:pt x="1137" y="3"/>
                    <a:pt x="1101" y="7"/>
                  </a:cubicBezTo>
                  <a:cubicBezTo>
                    <a:pt x="701" y="7"/>
                    <a:pt x="367" y="141"/>
                    <a:pt x="67" y="374"/>
                  </a:cubicBezTo>
                  <a:lnTo>
                    <a:pt x="200" y="608"/>
                  </a:lnTo>
                  <a:cubicBezTo>
                    <a:pt x="434" y="408"/>
                    <a:pt x="734" y="308"/>
                    <a:pt x="1034" y="308"/>
                  </a:cubicBezTo>
                  <a:cubicBezTo>
                    <a:pt x="1534" y="308"/>
                    <a:pt x="1768" y="574"/>
                    <a:pt x="1768" y="975"/>
                  </a:cubicBezTo>
                  <a:lnTo>
                    <a:pt x="1768" y="1141"/>
                  </a:lnTo>
                  <a:lnTo>
                    <a:pt x="967" y="1141"/>
                  </a:lnTo>
                  <a:cubicBezTo>
                    <a:pt x="234" y="1141"/>
                    <a:pt x="0" y="1408"/>
                    <a:pt x="0" y="1842"/>
                  </a:cubicBezTo>
                  <a:cubicBezTo>
                    <a:pt x="0" y="2276"/>
                    <a:pt x="334" y="2576"/>
                    <a:pt x="901" y="2576"/>
                  </a:cubicBezTo>
                  <a:cubicBezTo>
                    <a:pt x="932" y="2579"/>
                    <a:pt x="963" y="2580"/>
                    <a:pt x="994" y="2580"/>
                  </a:cubicBezTo>
                  <a:cubicBezTo>
                    <a:pt x="1323" y="2580"/>
                    <a:pt x="1615" y="2420"/>
                    <a:pt x="1768" y="2176"/>
                  </a:cubicBezTo>
                  <a:lnTo>
                    <a:pt x="1768" y="2576"/>
                  </a:lnTo>
                  <a:lnTo>
                    <a:pt x="2102" y="2576"/>
                  </a:lnTo>
                  <a:lnTo>
                    <a:pt x="2102" y="1008"/>
                  </a:lnTo>
                  <a:cubicBezTo>
                    <a:pt x="2164" y="446"/>
                    <a:pt x="1730" y="1"/>
                    <a:pt x="120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0" name="Google Shape;2400;p58"/>
            <p:cNvSpPr/>
            <p:nvPr/>
          </p:nvSpPr>
          <p:spPr>
            <a:xfrm>
              <a:off x="3008150" y="2239550"/>
              <a:ext cx="51725" cy="64350"/>
            </a:xfrm>
            <a:custGeom>
              <a:rect b="b" l="l" r="r" t="t"/>
              <a:pathLst>
                <a:path extrusionOk="0" h="2574" w="2069">
                  <a:moveTo>
                    <a:pt x="1101" y="0"/>
                  </a:moveTo>
                  <a:cubicBezTo>
                    <a:pt x="468" y="0"/>
                    <a:pt x="101" y="301"/>
                    <a:pt x="101" y="734"/>
                  </a:cubicBezTo>
                  <a:cubicBezTo>
                    <a:pt x="101" y="1735"/>
                    <a:pt x="1735" y="1201"/>
                    <a:pt x="1735" y="1868"/>
                  </a:cubicBezTo>
                  <a:cubicBezTo>
                    <a:pt x="1735" y="2135"/>
                    <a:pt x="1535" y="2269"/>
                    <a:pt x="1068" y="2269"/>
                  </a:cubicBezTo>
                  <a:cubicBezTo>
                    <a:pt x="734" y="2269"/>
                    <a:pt x="434" y="2202"/>
                    <a:pt x="167" y="2002"/>
                  </a:cubicBezTo>
                  <a:lnTo>
                    <a:pt x="1" y="2269"/>
                  </a:lnTo>
                  <a:cubicBezTo>
                    <a:pt x="270" y="2448"/>
                    <a:pt x="593" y="2574"/>
                    <a:pt x="921" y="2574"/>
                  </a:cubicBezTo>
                  <a:cubicBezTo>
                    <a:pt x="959" y="2574"/>
                    <a:pt x="997" y="2572"/>
                    <a:pt x="1035" y="2569"/>
                  </a:cubicBezTo>
                  <a:cubicBezTo>
                    <a:pt x="1702" y="2569"/>
                    <a:pt x="2069" y="2269"/>
                    <a:pt x="2069" y="1868"/>
                  </a:cubicBezTo>
                  <a:cubicBezTo>
                    <a:pt x="2069" y="901"/>
                    <a:pt x="434" y="1401"/>
                    <a:pt x="434" y="734"/>
                  </a:cubicBezTo>
                  <a:cubicBezTo>
                    <a:pt x="434" y="467"/>
                    <a:pt x="634" y="301"/>
                    <a:pt x="1101" y="301"/>
                  </a:cubicBezTo>
                  <a:cubicBezTo>
                    <a:pt x="1368" y="301"/>
                    <a:pt x="1635" y="367"/>
                    <a:pt x="1835" y="534"/>
                  </a:cubicBezTo>
                  <a:lnTo>
                    <a:pt x="2002" y="234"/>
                  </a:lnTo>
                  <a:cubicBezTo>
                    <a:pt x="1735" y="100"/>
                    <a:pt x="1402" y="0"/>
                    <a:pt x="11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1" name="Google Shape;2401;p58"/>
            <p:cNvSpPr/>
            <p:nvPr/>
          </p:nvSpPr>
          <p:spPr>
            <a:xfrm>
              <a:off x="3067350" y="2239550"/>
              <a:ext cx="50900" cy="64350"/>
            </a:xfrm>
            <a:custGeom>
              <a:rect b="b" l="l" r="r" t="t"/>
              <a:pathLst>
                <a:path extrusionOk="0" h="2574" w="2036">
                  <a:moveTo>
                    <a:pt x="1068" y="0"/>
                  </a:moveTo>
                  <a:cubicBezTo>
                    <a:pt x="435" y="0"/>
                    <a:pt x="68" y="301"/>
                    <a:pt x="68" y="734"/>
                  </a:cubicBezTo>
                  <a:cubicBezTo>
                    <a:pt x="68" y="1735"/>
                    <a:pt x="1702" y="1201"/>
                    <a:pt x="1702" y="1868"/>
                  </a:cubicBezTo>
                  <a:cubicBezTo>
                    <a:pt x="1702" y="2135"/>
                    <a:pt x="1535" y="2269"/>
                    <a:pt x="1035" y="2269"/>
                  </a:cubicBezTo>
                  <a:cubicBezTo>
                    <a:pt x="701" y="2269"/>
                    <a:pt x="401" y="2202"/>
                    <a:pt x="134" y="2002"/>
                  </a:cubicBezTo>
                  <a:lnTo>
                    <a:pt x="1" y="2269"/>
                  </a:lnTo>
                  <a:cubicBezTo>
                    <a:pt x="270" y="2448"/>
                    <a:pt x="566" y="2574"/>
                    <a:pt x="889" y="2574"/>
                  </a:cubicBezTo>
                  <a:cubicBezTo>
                    <a:pt x="926" y="2574"/>
                    <a:pt x="964" y="2572"/>
                    <a:pt x="1002" y="2569"/>
                  </a:cubicBezTo>
                  <a:cubicBezTo>
                    <a:pt x="1669" y="2569"/>
                    <a:pt x="2036" y="2269"/>
                    <a:pt x="2036" y="1868"/>
                  </a:cubicBezTo>
                  <a:cubicBezTo>
                    <a:pt x="2036" y="901"/>
                    <a:pt x="435" y="1401"/>
                    <a:pt x="435" y="734"/>
                  </a:cubicBezTo>
                  <a:cubicBezTo>
                    <a:pt x="435" y="467"/>
                    <a:pt x="635" y="301"/>
                    <a:pt x="1068" y="301"/>
                  </a:cubicBezTo>
                  <a:cubicBezTo>
                    <a:pt x="1335" y="301"/>
                    <a:pt x="1602" y="367"/>
                    <a:pt x="1836" y="534"/>
                  </a:cubicBezTo>
                  <a:lnTo>
                    <a:pt x="1969" y="234"/>
                  </a:lnTo>
                  <a:cubicBezTo>
                    <a:pt x="1702" y="100"/>
                    <a:pt x="1402" y="0"/>
                    <a:pt x="106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2" name="Google Shape;2402;p58"/>
            <p:cNvSpPr/>
            <p:nvPr/>
          </p:nvSpPr>
          <p:spPr>
            <a:xfrm>
              <a:off x="3122400" y="2240375"/>
              <a:ext cx="103425" cy="62575"/>
            </a:xfrm>
            <a:custGeom>
              <a:rect b="b" l="l" r="r" t="t"/>
              <a:pathLst>
                <a:path extrusionOk="0" h="2503" w="4137">
                  <a:moveTo>
                    <a:pt x="1" y="1"/>
                  </a:moveTo>
                  <a:lnTo>
                    <a:pt x="935" y="2502"/>
                  </a:lnTo>
                  <a:lnTo>
                    <a:pt x="1268" y="2502"/>
                  </a:lnTo>
                  <a:lnTo>
                    <a:pt x="2069" y="434"/>
                  </a:lnTo>
                  <a:lnTo>
                    <a:pt x="2869" y="2502"/>
                  </a:lnTo>
                  <a:lnTo>
                    <a:pt x="3169" y="2502"/>
                  </a:lnTo>
                  <a:lnTo>
                    <a:pt x="4137" y="1"/>
                  </a:lnTo>
                  <a:lnTo>
                    <a:pt x="3837" y="1"/>
                  </a:lnTo>
                  <a:lnTo>
                    <a:pt x="3036" y="2136"/>
                  </a:lnTo>
                  <a:lnTo>
                    <a:pt x="2202" y="1"/>
                  </a:lnTo>
                  <a:lnTo>
                    <a:pt x="1935" y="1"/>
                  </a:lnTo>
                  <a:lnTo>
                    <a:pt x="1101" y="2136"/>
                  </a:lnTo>
                  <a:lnTo>
                    <a:pt x="334"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3" name="Google Shape;2403;p58"/>
            <p:cNvSpPr/>
            <p:nvPr/>
          </p:nvSpPr>
          <p:spPr>
            <a:xfrm>
              <a:off x="3230000" y="2239625"/>
              <a:ext cx="75050" cy="64200"/>
            </a:xfrm>
            <a:custGeom>
              <a:rect b="b" l="l" r="r" t="t"/>
              <a:pathLst>
                <a:path extrusionOk="0" h="2568" w="3002">
                  <a:moveTo>
                    <a:pt x="1308" y="401"/>
                  </a:moveTo>
                  <a:cubicBezTo>
                    <a:pt x="1770" y="401"/>
                    <a:pt x="2213" y="748"/>
                    <a:pt x="2235" y="1298"/>
                  </a:cubicBezTo>
                  <a:cubicBezTo>
                    <a:pt x="2267" y="1814"/>
                    <a:pt x="1863" y="2267"/>
                    <a:pt x="1354" y="2267"/>
                  </a:cubicBezTo>
                  <a:cubicBezTo>
                    <a:pt x="1337" y="2267"/>
                    <a:pt x="1319" y="2267"/>
                    <a:pt x="1301" y="2266"/>
                  </a:cubicBezTo>
                  <a:cubicBezTo>
                    <a:pt x="467" y="2266"/>
                    <a:pt x="66" y="1298"/>
                    <a:pt x="633" y="698"/>
                  </a:cubicBezTo>
                  <a:cubicBezTo>
                    <a:pt x="826" y="493"/>
                    <a:pt x="1070" y="401"/>
                    <a:pt x="1308" y="401"/>
                  </a:cubicBezTo>
                  <a:close/>
                  <a:moveTo>
                    <a:pt x="1297" y="1"/>
                  </a:moveTo>
                  <a:cubicBezTo>
                    <a:pt x="650" y="1"/>
                    <a:pt x="33" y="514"/>
                    <a:pt x="33" y="1298"/>
                  </a:cubicBezTo>
                  <a:cubicBezTo>
                    <a:pt x="0" y="1980"/>
                    <a:pt x="537" y="2567"/>
                    <a:pt x="1242" y="2567"/>
                  </a:cubicBezTo>
                  <a:cubicBezTo>
                    <a:pt x="1262" y="2567"/>
                    <a:pt x="1281" y="2567"/>
                    <a:pt x="1301" y="2566"/>
                  </a:cubicBezTo>
                  <a:cubicBezTo>
                    <a:pt x="2435" y="2566"/>
                    <a:pt x="3002" y="1198"/>
                    <a:pt x="2201" y="398"/>
                  </a:cubicBezTo>
                  <a:cubicBezTo>
                    <a:pt x="1938" y="124"/>
                    <a:pt x="1614" y="1"/>
                    <a:pt x="129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4" name="Google Shape;2404;p58"/>
            <p:cNvSpPr/>
            <p:nvPr/>
          </p:nvSpPr>
          <p:spPr>
            <a:xfrm>
              <a:off x="3312525" y="2239475"/>
              <a:ext cx="30900" cy="64300"/>
            </a:xfrm>
            <a:custGeom>
              <a:rect b="b" l="l" r="r" t="t"/>
              <a:pathLst>
                <a:path extrusionOk="0" h="2572" w="1236">
                  <a:moveTo>
                    <a:pt x="1165" y="0"/>
                  </a:moveTo>
                  <a:cubicBezTo>
                    <a:pt x="818" y="0"/>
                    <a:pt x="457" y="225"/>
                    <a:pt x="301" y="537"/>
                  </a:cubicBezTo>
                  <a:lnTo>
                    <a:pt x="301" y="70"/>
                  </a:lnTo>
                  <a:lnTo>
                    <a:pt x="1" y="70"/>
                  </a:lnTo>
                  <a:lnTo>
                    <a:pt x="1" y="2572"/>
                  </a:lnTo>
                  <a:lnTo>
                    <a:pt x="335" y="2572"/>
                  </a:lnTo>
                  <a:lnTo>
                    <a:pt x="335" y="1271"/>
                  </a:lnTo>
                  <a:cubicBezTo>
                    <a:pt x="268" y="771"/>
                    <a:pt x="668" y="337"/>
                    <a:pt x="1168" y="337"/>
                  </a:cubicBezTo>
                  <a:lnTo>
                    <a:pt x="1235" y="337"/>
                  </a:lnTo>
                  <a:lnTo>
                    <a:pt x="1235" y="3"/>
                  </a:lnTo>
                  <a:cubicBezTo>
                    <a:pt x="1212" y="1"/>
                    <a:pt x="1188" y="0"/>
                    <a:pt x="116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5" name="Google Shape;2405;p58"/>
            <p:cNvSpPr/>
            <p:nvPr/>
          </p:nvSpPr>
          <p:spPr>
            <a:xfrm>
              <a:off x="3340900" y="2214525"/>
              <a:ext cx="75075" cy="89350"/>
            </a:xfrm>
            <a:custGeom>
              <a:rect b="b" l="l" r="r" t="t"/>
              <a:pathLst>
                <a:path extrusionOk="0" h="3574" w="3003">
                  <a:moveTo>
                    <a:pt x="1742" y="1405"/>
                  </a:moveTo>
                  <a:cubicBezTo>
                    <a:pt x="2204" y="1405"/>
                    <a:pt x="2647" y="1752"/>
                    <a:pt x="2669" y="2302"/>
                  </a:cubicBezTo>
                  <a:cubicBezTo>
                    <a:pt x="2701" y="2818"/>
                    <a:pt x="2297" y="3271"/>
                    <a:pt x="1788" y="3271"/>
                  </a:cubicBezTo>
                  <a:cubicBezTo>
                    <a:pt x="1771" y="3271"/>
                    <a:pt x="1753" y="3271"/>
                    <a:pt x="1735" y="3270"/>
                  </a:cubicBezTo>
                  <a:cubicBezTo>
                    <a:pt x="901" y="3270"/>
                    <a:pt x="467" y="2302"/>
                    <a:pt x="1068" y="1702"/>
                  </a:cubicBezTo>
                  <a:cubicBezTo>
                    <a:pt x="1261" y="1497"/>
                    <a:pt x="1504" y="1405"/>
                    <a:pt x="1742" y="1405"/>
                  </a:cubicBezTo>
                  <a:close/>
                  <a:moveTo>
                    <a:pt x="2669" y="1"/>
                  </a:moveTo>
                  <a:lnTo>
                    <a:pt x="2669" y="1502"/>
                  </a:lnTo>
                  <a:cubicBezTo>
                    <a:pt x="2469" y="1201"/>
                    <a:pt x="2102" y="1001"/>
                    <a:pt x="1701" y="1001"/>
                  </a:cubicBezTo>
                  <a:cubicBezTo>
                    <a:pt x="0" y="1001"/>
                    <a:pt x="0" y="3570"/>
                    <a:pt x="1701" y="3570"/>
                  </a:cubicBezTo>
                  <a:cubicBezTo>
                    <a:pt x="1730" y="3572"/>
                    <a:pt x="1759" y="3573"/>
                    <a:pt x="1788" y="3573"/>
                  </a:cubicBezTo>
                  <a:cubicBezTo>
                    <a:pt x="2154" y="3573"/>
                    <a:pt x="2483" y="3379"/>
                    <a:pt x="2669" y="3069"/>
                  </a:cubicBezTo>
                  <a:lnTo>
                    <a:pt x="2669" y="3570"/>
                  </a:lnTo>
                  <a:lnTo>
                    <a:pt x="3002" y="3570"/>
                  </a:lnTo>
                  <a:lnTo>
                    <a:pt x="3002"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6" name="Google Shape;2406;p58"/>
            <p:cNvSpPr/>
            <p:nvPr/>
          </p:nvSpPr>
          <p:spPr>
            <a:xfrm>
              <a:off x="2967300" y="2480550"/>
              <a:ext cx="59225" cy="84250"/>
            </a:xfrm>
            <a:custGeom>
              <a:rect b="b" l="l" r="r" t="t"/>
              <a:pathLst>
                <a:path extrusionOk="0" h="3370" w="2369">
                  <a:moveTo>
                    <a:pt x="0" y="1"/>
                  </a:moveTo>
                  <a:lnTo>
                    <a:pt x="0" y="3370"/>
                  </a:lnTo>
                  <a:lnTo>
                    <a:pt x="2368" y="3370"/>
                  </a:lnTo>
                  <a:lnTo>
                    <a:pt x="2368" y="3069"/>
                  </a:lnTo>
                  <a:lnTo>
                    <a:pt x="334" y="3069"/>
                  </a:lnTo>
                  <a:lnTo>
                    <a:pt x="334" y="1835"/>
                  </a:lnTo>
                  <a:lnTo>
                    <a:pt x="2068" y="1835"/>
                  </a:lnTo>
                  <a:lnTo>
                    <a:pt x="2068" y="1535"/>
                  </a:lnTo>
                  <a:lnTo>
                    <a:pt x="334" y="1535"/>
                  </a:lnTo>
                  <a:lnTo>
                    <a:pt x="334" y="334"/>
                  </a:lnTo>
                  <a:lnTo>
                    <a:pt x="2302" y="334"/>
                  </a:lnTo>
                  <a:lnTo>
                    <a:pt x="2302"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7" name="Google Shape;2407;p58"/>
            <p:cNvSpPr/>
            <p:nvPr/>
          </p:nvSpPr>
          <p:spPr>
            <a:xfrm>
              <a:off x="3045675" y="2501300"/>
              <a:ext cx="59175" cy="63500"/>
            </a:xfrm>
            <a:custGeom>
              <a:rect b="b" l="l" r="r" t="t"/>
              <a:pathLst>
                <a:path extrusionOk="0" h="2540" w="2367">
                  <a:moveTo>
                    <a:pt x="1215" y="1"/>
                  </a:moveTo>
                  <a:cubicBezTo>
                    <a:pt x="849" y="1"/>
                    <a:pt x="520" y="193"/>
                    <a:pt x="334" y="471"/>
                  </a:cubicBezTo>
                  <a:lnTo>
                    <a:pt x="334" y="4"/>
                  </a:lnTo>
                  <a:lnTo>
                    <a:pt x="1" y="4"/>
                  </a:lnTo>
                  <a:lnTo>
                    <a:pt x="1" y="2540"/>
                  </a:lnTo>
                  <a:lnTo>
                    <a:pt x="334" y="2540"/>
                  </a:lnTo>
                  <a:lnTo>
                    <a:pt x="334" y="1205"/>
                  </a:lnTo>
                  <a:cubicBezTo>
                    <a:pt x="270" y="723"/>
                    <a:pt x="670" y="303"/>
                    <a:pt x="1147" y="303"/>
                  </a:cubicBezTo>
                  <a:cubicBezTo>
                    <a:pt x="1165" y="303"/>
                    <a:pt x="1183" y="303"/>
                    <a:pt x="1202" y="305"/>
                  </a:cubicBezTo>
                  <a:cubicBezTo>
                    <a:pt x="1220" y="303"/>
                    <a:pt x="1238" y="303"/>
                    <a:pt x="1256" y="303"/>
                  </a:cubicBezTo>
                  <a:cubicBezTo>
                    <a:pt x="1697" y="303"/>
                    <a:pt x="2033" y="689"/>
                    <a:pt x="1969" y="1105"/>
                  </a:cubicBezTo>
                  <a:lnTo>
                    <a:pt x="1969" y="2540"/>
                  </a:lnTo>
                  <a:lnTo>
                    <a:pt x="2302" y="2540"/>
                  </a:lnTo>
                  <a:lnTo>
                    <a:pt x="2302" y="1072"/>
                  </a:lnTo>
                  <a:cubicBezTo>
                    <a:pt x="2367" y="490"/>
                    <a:pt x="1931" y="3"/>
                    <a:pt x="1358" y="3"/>
                  </a:cubicBezTo>
                  <a:cubicBezTo>
                    <a:pt x="1339" y="3"/>
                    <a:pt x="1321" y="3"/>
                    <a:pt x="1302" y="4"/>
                  </a:cubicBezTo>
                  <a:cubicBezTo>
                    <a:pt x="1272" y="2"/>
                    <a:pt x="1243" y="1"/>
                    <a:pt x="1215"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8" name="Google Shape;2408;p58"/>
            <p:cNvSpPr/>
            <p:nvPr/>
          </p:nvSpPr>
          <p:spPr>
            <a:xfrm>
              <a:off x="3116575" y="2488050"/>
              <a:ext cx="43375" cy="77650"/>
            </a:xfrm>
            <a:custGeom>
              <a:rect b="b" l="l" r="r" t="t"/>
              <a:pathLst>
                <a:path extrusionOk="0" h="3106" w="1735">
                  <a:moveTo>
                    <a:pt x="467" y="1"/>
                  </a:moveTo>
                  <a:lnTo>
                    <a:pt x="467" y="568"/>
                  </a:lnTo>
                  <a:lnTo>
                    <a:pt x="0" y="568"/>
                  </a:lnTo>
                  <a:lnTo>
                    <a:pt x="0" y="835"/>
                  </a:lnTo>
                  <a:lnTo>
                    <a:pt x="467" y="835"/>
                  </a:lnTo>
                  <a:lnTo>
                    <a:pt x="467" y="2369"/>
                  </a:lnTo>
                  <a:cubicBezTo>
                    <a:pt x="403" y="2783"/>
                    <a:pt x="734" y="3105"/>
                    <a:pt x="1141" y="3105"/>
                  </a:cubicBezTo>
                  <a:cubicBezTo>
                    <a:pt x="1161" y="3105"/>
                    <a:pt x="1181" y="3105"/>
                    <a:pt x="1201" y="3103"/>
                  </a:cubicBezTo>
                  <a:cubicBezTo>
                    <a:pt x="1401" y="3103"/>
                    <a:pt x="1568" y="3036"/>
                    <a:pt x="1735" y="2936"/>
                  </a:cubicBezTo>
                  <a:lnTo>
                    <a:pt x="1601" y="2669"/>
                  </a:lnTo>
                  <a:cubicBezTo>
                    <a:pt x="1468" y="2769"/>
                    <a:pt x="1334" y="2803"/>
                    <a:pt x="1201" y="2803"/>
                  </a:cubicBezTo>
                  <a:cubicBezTo>
                    <a:pt x="967" y="2803"/>
                    <a:pt x="767" y="2603"/>
                    <a:pt x="801" y="2336"/>
                  </a:cubicBezTo>
                  <a:lnTo>
                    <a:pt x="801" y="835"/>
                  </a:lnTo>
                  <a:lnTo>
                    <a:pt x="1568" y="835"/>
                  </a:lnTo>
                  <a:lnTo>
                    <a:pt x="1568" y="568"/>
                  </a:lnTo>
                  <a:lnTo>
                    <a:pt x="801" y="568"/>
                  </a:lnTo>
                  <a:lnTo>
                    <a:pt x="801"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9" name="Google Shape;2409;p58"/>
            <p:cNvSpPr/>
            <p:nvPr/>
          </p:nvSpPr>
          <p:spPr>
            <a:xfrm>
              <a:off x="3165775" y="2501375"/>
              <a:ext cx="63375" cy="64350"/>
            </a:xfrm>
            <a:custGeom>
              <a:rect b="b" l="l" r="r" t="t"/>
              <a:pathLst>
                <a:path extrusionOk="0" h="2574" w="2535">
                  <a:moveTo>
                    <a:pt x="1255" y="285"/>
                  </a:moveTo>
                  <a:cubicBezTo>
                    <a:pt x="1685" y="285"/>
                    <a:pt x="2118" y="569"/>
                    <a:pt x="2168" y="1136"/>
                  </a:cubicBezTo>
                  <a:lnTo>
                    <a:pt x="367" y="1136"/>
                  </a:lnTo>
                  <a:cubicBezTo>
                    <a:pt x="400" y="569"/>
                    <a:pt x="826" y="285"/>
                    <a:pt x="1255" y="285"/>
                  </a:cubicBezTo>
                  <a:close/>
                  <a:moveTo>
                    <a:pt x="1212" y="0"/>
                  </a:moveTo>
                  <a:cubicBezTo>
                    <a:pt x="537" y="0"/>
                    <a:pt x="1" y="587"/>
                    <a:pt x="33" y="1269"/>
                  </a:cubicBezTo>
                  <a:cubicBezTo>
                    <a:pt x="56" y="2070"/>
                    <a:pt x="701" y="2574"/>
                    <a:pt x="1375" y="2574"/>
                  </a:cubicBezTo>
                  <a:cubicBezTo>
                    <a:pt x="1712" y="2574"/>
                    <a:pt x="2057" y="2448"/>
                    <a:pt x="2335" y="2170"/>
                  </a:cubicBezTo>
                  <a:lnTo>
                    <a:pt x="2135" y="1936"/>
                  </a:lnTo>
                  <a:cubicBezTo>
                    <a:pt x="1935" y="2136"/>
                    <a:pt x="1668" y="2270"/>
                    <a:pt x="1368" y="2270"/>
                  </a:cubicBezTo>
                  <a:cubicBezTo>
                    <a:pt x="1347" y="2271"/>
                    <a:pt x="1326" y="2272"/>
                    <a:pt x="1306" y="2272"/>
                  </a:cubicBezTo>
                  <a:cubicBezTo>
                    <a:pt x="801" y="2272"/>
                    <a:pt x="399" y="1882"/>
                    <a:pt x="367" y="1369"/>
                  </a:cubicBezTo>
                  <a:lnTo>
                    <a:pt x="2469" y="1369"/>
                  </a:lnTo>
                  <a:cubicBezTo>
                    <a:pt x="2469" y="1336"/>
                    <a:pt x="2502" y="1302"/>
                    <a:pt x="2502" y="1269"/>
                  </a:cubicBezTo>
                  <a:cubicBezTo>
                    <a:pt x="2534" y="587"/>
                    <a:pt x="1998" y="0"/>
                    <a:pt x="1323" y="0"/>
                  </a:cubicBezTo>
                  <a:cubicBezTo>
                    <a:pt x="1305" y="0"/>
                    <a:pt x="1286" y="1"/>
                    <a:pt x="1268" y="1"/>
                  </a:cubicBezTo>
                  <a:cubicBezTo>
                    <a:pt x="1249" y="1"/>
                    <a:pt x="1230" y="0"/>
                    <a:pt x="1212"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0" name="Google Shape;2410;p58"/>
            <p:cNvSpPr/>
            <p:nvPr/>
          </p:nvSpPr>
          <p:spPr>
            <a:xfrm>
              <a:off x="3245825" y="2501300"/>
              <a:ext cx="31700" cy="63500"/>
            </a:xfrm>
            <a:custGeom>
              <a:rect b="b" l="l" r="r" t="t"/>
              <a:pathLst>
                <a:path extrusionOk="0" h="2540" w="1268">
                  <a:moveTo>
                    <a:pt x="1181" y="1"/>
                  </a:moveTo>
                  <a:cubicBezTo>
                    <a:pt x="815" y="1"/>
                    <a:pt x="489" y="195"/>
                    <a:pt x="334" y="505"/>
                  </a:cubicBezTo>
                  <a:lnTo>
                    <a:pt x="334" y="38"/>
                  </a:lnTo>
                  <a:lnTo>
                    <a:pt x="0" y="38"/>
                  </a:lnTo>
                  <a:lnTo>
                    <a:pt x="0" y="2540"/>
                  </a:lnTo>
                  <a:lnTo>
                    <a:pt x="334" y="2540"/>
                  </a:lnTo>
                  <a:lnTo>
                    <a:pt x="334" y="1272"/>
                  </a:lnTo>
                  <a:cubicBezTo>
                    <a:pt x="267" y="772"/>
                    <a:pt x="668" y="338"/>
                    <a:pt x="1168" y="338"/>
                  </a:cubicBezTo>
                  <a:lnTo>
                    <a:pt x="1268" y="338"/>
                  </a:lnTo>
                  <a:lnTo>
                    <a:pt x="1268" y="4"/>
                  </a:lnTo>
                  <a:cubicBezTo>
                    <a:pt x="1239" y="2"/>
                    <a:pt x="1210" y="1"/>
                    <a:pt x="118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1" name="Google Shape;2411;p58"/>
            <p:cNvSpPr/>
            <p:nvPr/>
          </p:nvSpPr>
          <p:spPr>
            <a:xfrm>
              <a:off x="3325050" y="2501300"/>
              <a:ext cx="64225" cy="86850"/>
            </a:xfrm>
            <a:custGeom>
              <a:rect b="b" l="l" r="r" t="t"/>
              <a:pathLst>
                <a:path extrusionOk="0" h="3474" w="2569">
                  <a:moveTo>
                    <a:pt x="1268" y="271"/>
                  </a:moveTo>
                  <a:cubicBezTo>
                    <a:pt x="1760" y="271"/>
                    <a:pt x="2252" y="605"/>
                    <a:pt x="2202" y="1272"/>
                  </a:cubicBezTo>
                  <a:cubicBezTo>
                    <a:pt x="2252" y="1939"/>
                    <a:pt x="1760" y="2273"/>
                    <a:pt x="1268" y="2273"/>
                  </a:cubicBezTo>
                  <a:cubicBezTo>
                    <a:pt x="776" y="2273"/>
                    <a:pt x="284" y="1939"/>
                    <a:pt x="334" y="1272"/>
                  </a:cubicBezTo>
                  <a:cubicBezTo>
                    <a:pt x="284" y="605"/>
                    <a:pt x="776" y="271"/>
                    <a:pt x="1268" y="271"/>
                  </a:cubicBezTo>
                  <a:close/>
                  <a:moveTo>
                    <a:pt x="1215" y="1"/>
                  </a:moveTo>
                  <a:cubicBezTo>
                    <a:pt x="849" y="1"/>
                    <a:pt x="520" y="195"/>
                    <a:pt x="334" y="505"/>
                  </a:cubicBezTo>
                  <a:lnTo>
                    <a:pt x="334" y="38"/>
                  </a:lnTo>
                  <a:lnTo>
                    <a:pt x="0" y="38"/>
                  </a:lnTo>
                  <a:lnTo>
                    <a:pt x="0" y="3474"/>
                  </a:lnTo>
                  <a:lnTo>
                    <a:pt x="334" y="3474"/>
                  </a:lnTo>
                  <a:lnTo>
                    <a:pt x="334" y="2073"/>
                  </a:lnTo>
                  <a:cubicBezTo>
                    <a:pt x="534" y="2406"/>
                    <a:pt x="901" y="2573"/>
                    <a:pt x="1301" y="2573"/>
                  </a:cubicBezTo>
                  <a:cubicBezTo>
                    <a:pt x="2002" y="2573"/>
                    <a:pt x="2569" y="2006"/>
                    <a:pt x="2535" y="1272"/>
                  </a:cubicBezTo>
                  <a:cubicBezTo>
                    <a:pt x="2568" y="590"/>
                    <a:pt x="2032" y="3"/>
                    <a:pt x="1357" y="3"/>
                  </a:cubicBezTo>
                  <a:cubicBezTo>
                    <a:pt x="1338" y="3"/>
                    <a:pt x="1320" y="4"/>
                    <a:pt x="1301" y="4"/>
                  </a:cubicBezTo>
                  <a:cubicBezTo>
                    <a:pt x="1272" y="2"/>
                    <a:pt x="1243" y="1"/>
                    <a:pt x="1215"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2" name="Google Shape;2412;p58"/>
            <p:cNvSpPr/>
            <p:nvPr/>
          </p:nvSpPr>
          <p:spPr>
            <a:xfrm>
              <a:off x="3400100" y="2500425"/>
              <a:ext cx="54950" cy="64475"/>
            </a:xfrm>
            <a:custGeom>
              <a:rect b="b" l="l" r="r" t="t"/>
              <a:pathLst>
                <a:path extrusionOk="0" h="2579" w="2198">
                  <a:moveTo>
                    <a:pt x="1802" y="1407"/>
                  </a:moveTo>
                  <a:lnTo>
                    <a:pt x="1802" y="1807"/>
                  </a:lnTo>
                  <a:cubicBezTo>
                    <a:pt x="1668" y="2141"/>
                    <a:pt x="1335" y="2341"/>
                    <a:pt x="1001" y="2341"/>
                  </a:cubicBezTo>
                  <a:cubicBezTo>
                    <a:pt x="601" y="2341"/>
                    <a:pt x="334" y="2108"/>
                    <a:pt x="334" y="1841"/>
                  </a:cubicBezTo>
                  <a:cubicBezTo>
                    <a:pt x="334" y="1607"/>
                    <a:pt x="501" y="1407"/>
                    <a:pt x="1001" y="1407"/>
                  </a:cubicBezTo>
                  <a:close/>
                  <a:moveTo>
                    <a:pt x="1209" y="0"/>
                  </a:moveTo>
                  <a:cubicBezTo>
                    <a:pt x="1173" y="0"/>
                    <a:pt x="1138" y="2"/>
                    <a:pt x="1101" y="6"/>
                  </a:cubicBezTo>
                  <a:cubicBezTo>
                    <a:pt x="734" y="6"/>
                    <a:pt x="367" y="106"/>
                    <a:pt x="67" y="340"/>
                  </a:cubicBezTo>
                  <a:lnTo>
                    <a:pt x="234" y="607"/>
                  </a:lnTo>
                  <a:cubicBezTo>
                    <a:pt x="467" y="406"/>
                    <a:pt x="768" y="306"/>
                    <a:pt x="1068" y="306"/>
                  </a:cubicBezTo>
                  <a:cubicBezTo>
                    <a:pt x="1535" y="306"/>
                    <a:pt x="1768" y="573"/>
                    <a:pt x="1768" y="973"/>
                  </a:cubicBezTo>
                  <a:lnTo>
                    <a:pt x="1768" y="1140"/>
                  </a:lnTo>
                  <a:lnTo>
                    <a:pt x="1001" y="1140"/>
                  </a:lnTo>
                  <a:cubicBezTo>
                    <a:pt x="267" y="1140"/>
                    <a:pt x="0" y="1407"/>
                    <a:pt x="0" y="1841"/>
                  </a:cubicBezTo>
                  <a:cubicBezTo>
                    <a:pt x="0" y="2274"/>
                    <a:pt x="367" y="2575"/>
                    <a:pt x="934" y="2575"/>
                  </a:cubicBezTo>
                  <a:cubicBezTo>
                    <a:pt x="963" y="2577"/>
                    <a:pt x="991" y="2579"/>
                    <a:pt x="1020" y="2579"/>
                  </a:cubicBezTo>
                  <a:cubicBezTo>
                    <a:pt x="1324" y="2579"/>
                    <a:pt x="1619" y="2418"/>
                    <a:pt x="1802" y="2174"/>
                  </a:cubicBezTo>
                  <a:lnTo>
                    <a:pt x="1802" y="2575"/>
                  </a:lnTo>
                  <a:lnTo>
                    <a:pt x="2135" y="2575"/>
                  </a:lnTo>
                  <a:lnTo>
                    <a:pt x="2135" y="1007"/>
                  </a:lnTo>
                  <a:cubicBezTo>
                    <a:pt x="2198" y="474"/>
                    <a:pt x="1760" y="0"/>
                    <a:pt x="1209"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3" name="Google Shape;2413;p58"/>
            <p:cNvSpPr/>
            <p:nvPr/>
          </p:nvSpPr>
          <p:spPr>
            <a:xfrm>
              <a:off x="3467650" y="2501400"/>
              <a:ext cx="51725" cy="64225"/>
            </a:xfrm>
            <a:custGeom>
              <a:rect b="b" l="l" r="r" t="t"/>
              <a:pathLst>
                <a:path extrusionOk="0" h="2569" w="2069">
                  <a:moveTo>
                    <a:pt x="1101" y="0"/>
                  </a:moveTo>
                  <a:cubicBezTo>
                    <a:pt x="434" y="0"/>
                    <a:pt x="100" y="301"/>
                    <a:pt x="100" y="701"/>
                  </a:cubicBezTo>
                  <a:cubicBezTo>
                    <a:pt x="100" y="1702"/>
                    <a:pt x="1735" y="1201"/>
                    <a:pt x="1735" y="1835"/>
                  </a:cubicBezTo>
                  <a:cubicBezTo>
                    <a:pt x="1735" y="2102"/>
                    <a:pt x="1535" y="2269"/>
                    <a:pt x="1068" y="2269"/>
                  </a:cubicBezTo>
                  <a:cubicBezTo>
                    <a:pt x="734" y="2269"/>
                    <a:pt x="401" y="2169"/>
                    <a:pt x="167" y="1969"/>
                  </a:cubicBezTo>
                  <a:lnTo>
                    <a:pt x="0" y="2269"/>
                  </a:lnTo>
                  <a:cubicBezTo>
                    <a:pt x="301" y="2469"/>
                    <a:pt x="668" y="2569"/>
                    <a:pt x="1034" y="2569"/>
                  </a:cubicBezTo>
                  <a:cubicBezTo>
                    <a:pt x="1702" y="2569"/>
                    <a:pt x="2069" y="2269"/>
                    <a:pt x="2069" y="1835"/>
                  </a:cubicBezTo>
                  <a:cubicBezTo>
                    <a:pt x="2069" y="868"/>
                    <a:pt x="434" y="1401"/>
                    <a:pt x="434" y="701"/>
                  </a:cubicBezTo>
                  <a:cubicBezTo>
                    <a:pt x="434" y="467"/>
                    <a:pt x="634" y="301"/>
                    <a:pt x="1101" y="301"/>
                  </a:cubicBezTo>
                  <a:cubicBezTo>
                    <a:pt x="1136" y="296"/>
                    <a:pt x="1171" y="294"/>
                    <a:pt x="1205" y="294"/>
                  </a:cubicBezTo>
                  <a:cubicBezTo>
                    <a:pt x="1429" y="294"/>
                    <a:pt x="1632" y="385"/>
                    <a:pt x="1835" y="501"/>
                  </a:cubicBezTo>
                  <a:lnTo>
                    <a:pt x="1968" y="234"/>
                  </a:lnTo>
                  <a:cubicBezTo>
                    <a:pt x="1702" y="67"/>
                    <a:pt x="1401" y="0"/>
                    <a:pt x="110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4" name="Google Shape;2414;p58"/>
            <p:cNvSpPr/>
            <p:nvPr/>
          </p:nvSpPr>
          <p:spPr>
            <a:xfrm>
              <a:off x="3526025" y="2501400"/>
              <a:ext cx="51725" cy="64225"/>
            </a:xfrm>
            <a:custGeom>
              <a:rect b="b" l="l" r="r" t="t"/>
              <a:pathLst>
                <a:path extrusionOk="0" h="2569" w="2069">
                  <a:moveTo>
                    <a:pt x="1101" y="0"/>
                  </a:moveTo>
                  <a:cubicBezTo>
                    <a:pt x="467" y="0"/>
                    <a:pt x="100" y="301"/>
                    <a:pt x="100" y="701"/>
                  </a:cubicBezTo>
                  <a:cubicBezTo>
                    <a:pt x="100" y="1702"/>
                    <a:pt x="1735" y="1201"/>
                    <a:pt x="1735" y="1835"/>
                  </a:cubicBezTo>
                  <a:cubicBezTo>
                    <a:pt x="1735" y="2102"/>
                    <a:pt x="1535" y="2269"/>
                    <a:pt x="1068" y="2269"/>
                  </a:cubicBezTo>
                  <a:cubicBezTo>
                    <a:pt x="734" y="2269"/>
                    <a:pt x="434" y="2169"/>
                    <a:pt x="167" y="1969"/>
                  </a:cubicBezTo>
                  <a:lnTo>
                    <a:pt x="0" y="2269"/>
                  </a:lnTo>
                  <a:cubicBezTo>
                    <a:pt x="301" y="2469"/>
                    <a:pt x="668" y="2569"/>
                    <a:pt x="1034" y="2569"/>
                  </a:cubicBezTo>
                  <a:cubicBezTo>
                    <a:pt x="1702" y="2569"/>
                    <a:pt x="2069" y="2269"/>
                    <a:pt x="2069" y="1835"/>
                  </a:cubicBezTo>
                  <a:cubicBezTo>
                    <a:pt x="2069" y="868"/>
                    <a:pt x="434" y="1401"/>
                    <a:pt x="434" y="701"/>
                  </a:cubicBezTo>
                  <a:cubicBezTo>
                    <a:pt x="434" y="467"/>
                    <a:pt x="634" y="301"/>
                    <a:pt x="1101" y="301"/>
                  </a:cubicBezTo>
                  <a:cubicBezTo>
                    <a:pt x="1136" y="296"/>
                    <a:pt x="1171" y="294"/>
                    <a:pt x="1206" y="294"/>
                  </a:cubicBezTo>
                  <a:cubicBezTo>
                    <a:pt x="1437" y="294"/>
                    <a:pt x="1661" y="385"/>
                    <a:pt x="1835" y="501"/>
                  </a:cubicBezTo>
                  <a:lnTo>
                    <a:pt x="2002" y="234"/>
                  </a:lnTo>
                  <a:cubicBezTo>
                    <a:pt x="1735" y="67"/>
                    <a:pt x="1401" y="0"/>
                    <a:pt x="110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5" name="Google Shape;2415;p58"/>
            <p:cNvSpPr/>
            <p:nvPr/>
          </p:nvSpPr>
          <p:spPr>
            <a:xfrm>
              <a:off x="3581050" y="2502225"/>
              <a:ext cx="104275" cy="62575"/>
            </a:xfrm>
            <a:custGeom>
              <a:rect b="b" l="l" r="r" t="t"/>
              <a:pathLst>
                <a:path extrusionOk="0" h="2503" w="4171">
                  <a:moveTo>
                    <a:pt x="1" y="1"/>
                  </a:moveTo>
                  <a:lnTo>
                    <a:pt x="968" y="2503"/>
                  </a:lnTo>
                  <a:lnTo>
                    <a:pt x="1269" y="2503"/>
                  </a:lnTo>
                  <a:lnTo>
                    <a:pt x="2069" y="434"/>
                  </a:lnTo>
                  <a:lnTo>
                    <a:pt x="2870" y="2503"/>
                  </a:lnTo>
                  <a:lnTo>
                    <a:pt x="3203" y="2503"/>
                  </a:lnTo>
                  <a:lnTo>
                    <a:pt x="4171" y="1"/>
                  </a:lnTo>
                  <a:lnTo>
                    <a:pt x="3837" y="1"/>
                  </a:lnTo>
                  <a:lnTo>
                    <a:pt x="3036" y="2136"/>
                  </a:lnTo>
                  <a:lnTo>
                    <a:pt x="2236" y="1"/>
                  </a:lnTo>
                  <a:lnTo>
                    <a:pt x="1936" y="1"/>
                  </a:lnTo>
                  <a:lnTo>
                    <a:pt x="1102" y="2136"/>
                  </a:lnTo>
                  <a:lnTo>
                    <a:pt x="335"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6" name="Google Shape;2416;p58"/>
            <p:cNvSpPr/>
            <p:nvPr/>
          </p:nvSpPr>
          <p:spPr>
            <a:xfrm>
              <a:off x="3689475" y="2501200"/>
              <a:ext cx="75075" cy="64425"/>
            </a:xfrm>
            <a:custGeom>
              <a:rect b="b" l="l" r="r" t="t"/>
              <a:pathLst>
                <a:path extrusionOk="0" h="2577" w="3003">
                  <a:moveTo>
                    <a:pt x="1269" y="387"/>
                  </a:moveTo>
                  <a:cubicBezTo>
                    <a:pt x="1746" y="387"/>
                    <a:pt x="2213" y="742"/>
                    <a:pt x="2235" y="1276"/>
                  </a:cubicBezTo>
                  <a:cubicBezTo>
                    <a:pt x="2269" y="1810"/>
                    <a:pt x="1835" y="2277"/>
                    <a:pt x="1301" y="2277"/>
                  </a:cubicBezTo>
                  <a:cubicBezTo>
                    <a:pt x="467" y="2277"/>
                    <a:pt x="34" y="1276"/>
                    <a:pt x="601" y="676"/>
                  </a:cubicBezTo>
                  <a:cubicBezTo>
                    <a:pt x="790" y="475"/>
                    <a:pt x="1031" y="387"/>
                    <a:pt x="1269" y="387"/>
                  </a:cubicBezTo>
                  <a:close/>
                  <a:moveTo>
                    <a:pt x="1305" y="1"/>
                  </a:moveTo>
                  <a:cubicBezTo>
                    <a:pt x="642" y="1"/>
                    <a:pt x="0" y="509"/>
                    <a:pt x="0" y="1276"/>
                  </a:cubicBezTo>
                  <a:cubicBezTo>
                    <a:pt x="0" y="2010"/>
                    <a:pt x="567" y="2577"/>
                    <a:pt x="1301" y="2577"/>
                  </a:cubicBezTo>
                  <a:cubicBezTo>
                    <a:pt x="2435" y="2577"/>
                    <a:pt x="3003" y="1176"/>
                    <a:pt x="2202" y="375"/>
                  </a:cubicBezTo>
                  <a:cubicBezTo>
                    <a:pt x="1943" y="117"/>
                    <a:pt x="1622" y="1"/>
                    <a:pt x="1305"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7" name="Google Shape;2417;p58"/>
            <p:cNvSpPr/>
            <p:nvPr/>
          </p:nvSpPr>
          <p:spPr>
            <a:xfrm>
              <a:off x="3772025" y="2501300"/>
              <a:ext cx="30875" cy="63500"/>
            </a:xfrm>
            <a:custGeom>
              <a:rect b="b" l="l" r="r" t="t"/>
              <a:pathLst>
                <a:path extrusionOk="0" h="2540" w="1235">
                  <a:moveTo>
                    <a:pt x="1155" y="1"/>
                  </a:moveTo>
                  <a:cubicBezTo>
                    <a:pt x="816" y="1"/>
                    <a:pt x="487" y="195"/>
                    <a:pt x="301" y="505"/>
                  </a:cubicBezTo>
                  <a:lnTo>
                    <a:pt x="301" y="38"/>
                  </a:lnTo>
                  <a:lnTo>
                    <a:pt x="1" y="38"/>
                  </a:lnTo>
                  <a:lnTo>
                    <a:pt x="1" y="2540"/>
                  </a:lnTo>
                  <a:lnTo>
                    <a:pt x="334" y="2540"/>
                  </a:lnTo>
                  <a:lnTo>
                    <a:pt x="334" y="1272"/>
                  </a:lnTo>
                  <a:cubicBezTo>
                    <a:pt x="268" y="772"/>
                    <a:pt x="668" y="338"/>
                    <a:pt x="1168" y="338"/>
                  </a:cubicBezTo>
                  <a:lnTo>
                    <a:pt x="1235" y="338"/>
                  </a:lnTo>
                  <a:lnTo>
                    <a:pt x="1235" y="4"/>
                  </a:lnTo>
                  <a:cubicBezTo>
                    <a:pt x="1208" y="2"/>
                    <a:pt x="1182" y="1"/>
                    <a:pt x="1155"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8" name="Google Shape;2418;p58"/>
            <p:cNvSpPr/>
            <p:nvPr/>
          </p:nvSpPr>
          <p:spPr>
            <a:xfrm>
              <a:off x="3799550" y="2475550"/>
              <a:ext cx="75925" cy="90075"/>
            </a:xfrm>
            <a:custGeom>
              <a:rect b="b" l="l" r="r" t="t"/>
              <a:pathLst>
                <a:path extrusionOk="0" h="3603" w="3037">
                  <a:moveTo>
                    <a:pt x="1736" y="1413"/>
                  </a:moveTo>
                  <a:cubicBezTo>
                    <a:pt x="2213" y="1413"/>
                    <a:pt x="2680" y="1768"/>
                    <a:pt x="2702" y="2302"/>
                  </a:cubicBezTo>
                  <a:cubicBezTo>
                    <a:pt x="2736" y="2836"/>
                    <a:pt x="2302" y="3303"/>
                    <a:pt x="1768" y="3303"/>
                  </a:cubicBezTo>
                  <a:cubicBezTo>
                    <a:pt x="935" y="3303"/>
                    <a:pt x="501" y="2302"/>
                    <a:pt x="1068" y="1702"/>
                  </a:cubicBezTo>
                  <a:cubicBezTo>
                    <a:pt x="1257" y="1501"/>
                    <a:pt x="1498" y="1413"/>
                    <a:pt x="1736" y="1413"/>
                  </a:cubicBezTo>
                  <a:close/>
                  <a:moveTo>
                    <a:pt x="2702" y="0"/>
                  </a:moveTo>
                  <a:lnTo>
                    <a:pt x="2702" y="1535"/>
                  </a:lnTo>
                  <a:cubicBezTo>
                    <a:pt x="2486" y="1225"/>
                    <a:pt x="2155" y="1031"/>
                    <a:pt x="1815" y="1031"/>
                  </a:cubicBezTo>
                  <a:cubicBezTo>
                    <a:pt x="1788" y="1031"/>
                    <a:pt x="1762" y="1032"/>
                    <a:pt x="1735" y="1034"/>
                  </a:cubicBezTo>
                  <a:cubicBezTo>
                    <a:pt x="1" y="1034"/>
                    <a:pt x="1" y="3603"/>
                    <a:pt x="1735" y="3603"/>
                  </a:cubicBezTo>
                  <a:cubicBezTo>
                    <a:pt x="2135" y="3603"/>
                    <a:pt x="2502" y="3403"/>
                    <a:pt x="2702" y="3069"/>
                  </a:cubicBezTo>
                  <a:lnTo>
                    <a:pt x="2702" y="3570"/>
                  </a:lnTo>
                  <a:lnTo>
                    <a:pt x="3036" y="3570"/>
                  </a:lnTo>
                  <a:lnTo>
                    <a:pt x="3036"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9" name="Google Shape;2419;p58"/>
            <p:cNvSpPr/>
            <p:nvPr/>
          </p:nvSpPr>
          <p:spPr>
            <a:xfrm>
              <a:off x="4569275" y="2480550"/>
              <a:ext cx="57550" cy="84250"/>
            </a:xfrm>
            <a:custGeom>
              <a:rect b="b" l="l" r="r" t="t"/>
              <a:pathLst>
                <a:path extrusionOk="0" h="3370" w="2302">
                  <a:moveTo>
                    <a:pt x="0" y="1"/>
                  </a:moveTo>
                  <a:lnTo>
                    <a:pt x="0" y="3370"/>
                  </a:lnTo>
                  <a:lnTo>
                    <a:pt x="367" y="3370"/>
                  </a:lnTo>
                  <a:lnTo>
                    <a:pt x="367" y="1935"/>
                  </a:lnTo>
                  <a:lnTo>
                    <a:pt x="2102" y="1935"/>
                  </a:lnTo>
                  <a:lnTo>
                    <a:pt x="2102" y="1635"/>
                  </a:lnTo>
                  <a:lnTo>
                    <a:pt x="367" y="1635"/>
                  </a:lnTo>
                  <a:lnTo>
                    <a:pt x="367" y="334"/>
                  </a:lnTo>
                  <a:lnTo>
                    <a:pt x="2302" y="334"/>
                  </a:lnTo>
                  <a:lnTo>
                    <a:pt x="2302"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0" name="Google Shape;2420;p58"/>
            <p:cNvSpPr/>
            <p:nvPr/>
          </p:nvSpPr>
          <p:spPr>
            <a:xfrm>
              <a:off x="4634325" y="2501200"/>
              <a:ext cx="75900" cy="64475"/>
            </a:xfrm>
            <a:custGeom>
              <a:rect b="b" l="l" r="r" t="t"/>
              <a:pathLst>
                <a:path extrusionOk="0" h="2579" w="3036">
                  <a:moveTo>
                    <a:pt x="1294" y="387"/>
                  </a:moveTo>
                  <a:cubicBezTo>
                    <a:pt x="1761" y="387"/>
                    <a:pt x="2213" y="742"/>
                    <a:pt x="2235" y="1276"/>
                  </a:cubicBezTo>
                  <a:cubicBezTo>
                    <a:pt x="2268" y="1810"/>
                    <a:pt x="1835" y="2277"/>
                    <a:pt x="1301" y="2277"/>
                  </a:cubicBezTo>
                  <a:cubicBezTo>
                    <a:pt x="500" y="2277"/>
                    <a:pt x="67" y="1276"/>
                    <a:pt x="634" y="676"/>
                  </a:cubicBezTo>
                  <a:cubicBezTo>
                    <a:pt x="823" y="475"/>
                    <a:pt x="1060" y="387"/>
                    <a:pt x="1294" y="387"/>
                  </a:cubicBezTo>
                  <a:close/>
                  <a:moveTo>
                    <a:pt x="1313" y="1"/>
                  </a:moveTo>
                  <a:cubicBezTo>
                    <a:pt x="660" y="1"/>
                    <a:pt x="33" y="509"/>
                    <a:pt x="33" y="1276"/>
                  </a:cubicBezTo>
                  <a:cubicBezTo>
                    <a:pt x="1" y="1990"/>
                    <a:pt x="569" y="2578"/>
                    <a:pt x="1245" y="2578"/>
                  </a:cubicBezTo>
                  <a:cubicBezTo>
                    <a:pt x="1264" y="2578"/>
                    <a:pt x="1282" y="2578"/>
                    <a:pt x="1301" y="2577"/>
                  </a:cubicBezTo>
                  <a:cubicBezTo>
                    <a:pt x="2435" y="2577"/>
                    <a:pt x="3036" y="1176"/>
                    <a:pt x="2202" y="375"/>
                  </a:cubicBezTo>
                  <a:cubicBezTo>
                    <a:pt x="1943" y="117"/>
                    <a:pt x="1625" y="1"/>
                    <a:pt x="1313"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1" name="Google Shape;2421;p58"/>
            <p:cNvSpPr/>
            <p:nvPr/>
          </p:nvSpPr>
          <p:spPr>
            <a:xfrm>
              <a:off x="4716875" y="2501300"/>
              <a:ext cx="31700" cy="63500"/>
            </a:xfrm>
            <a:custGeom>
              <a:rect b="b" l="l" r="r" t="t"/>
              <a:pathLst>
                <a:path extrusionOk="0" h="2540" w="1268">
                  <a:moveTo>
                    <a:pt x="1181" y="1"/>
                  </a:moveTo>
                  <a:cubicBezTo>
                    <a:pt x="816" y="1"/>
                    <a:pt x="489" y="195"/>
                    <a:pt x="334" y="505"/>
                  </a:cubicBezTo>
                  <a:lnTo>
                    <a:pt x="334" y="38"/>
                  </a:lnTo>
                  <a:lnTo>
                    <a:pt x="0" y="38"/>
                  </a:lnTo>
                  <a:lnTo>
                    <a:pt x="0" y="2540"/>
                  </a:lnTo>
                  <a:lnTo>
                    <a:pt x="334" y="2540"/>
                  </a:lnTo>
                  <a:lnTo>
                    <a:pt x="334" y="1272"/>
                  </a:lnTo>
                  <a:cubicBezTo>
                    <a:pt x="267" y="772"/>
                    <a:pt x="668" y="338"/>
                    <a:pt x="1168" y="338"/>
                  </a:cubicBezTo>
                  <a:lnTo>
                    <a:pt x="1268" y="338"/>
                  </a:lnTo>
                  <a:lnTo>
                    <a:pt x="1268" y="4"/>
                  </a:lnTo>
                  <a:cubicBezTo>
                    <a:pt x="1239" y="2"/>
                    <a:pt x="1210" y="1"/>
                    <a:pt x="1181"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2" name="Google Shape;2422;p58"/>
            <p:cNvSpPr/>
            <p:nvPr/>
          </p:nvSpPr>
          <p:spPr>
            <a:xfrm>
              <a:off x="4746000" y="2501275"/>
              <a:ext cx="75150" cy="87000"/>
            </a:xfrm>
            <a:custGeom>
              <a:rect b="b" l="l" r="r" t="t"/>
              <a:pathLst>
                <a:path extrusionOk="0" h="3480" w="3006">
                  <a:moveTo>
                    <a:pt x="1717" y="234"/>
                  </a:moveTo>
                  <a:cubicBezTo>
                    <a:pt x="2214" y="234"/>
                    <a:pt x="2694" y="634"/>
                    <a:pt x="2671" y="1206"/>
                  </a:cubicBezTo>
                  <a:cubicBezTo>
                    <a:pt x="2704" y="1721"/>
                    <a:pt x="2302" y="2142"/>
                    <a:pt x="1765" y="2142"/>
                  </a:cubicBezTo>
                  <a:cubicBezTo>
                    <a:pt x="1745" y="2142"/>
                    <a:pt x="1725" y="2142"/>
                    <a:pt x="1704" y="2140"/>
                  </a:cubicBezTo>
                  <a:cubicBezTo>
                    <a:pt x="870" y="2140"/>
                    <a:pt x="437" y="1106"/>
                    <a:pt x="1070" y="506"/>
                  </a:cubicBezTo>
                  <a:cubicBezTo>
                    <a:pt x="1259" y="318"/>
                    <a:pt x="1489" y="234"/>
                    <a:pt x="1717" y="234"/>
                  </a:cubicBezTo>
                  <a:close/>
                  <a:moveTo>
                    <a:pt x="1580" y="1"/>
                  </a:moveTo>
                  <a:cubicBezTo>
                    <a:pt x="1" y="1"/>
                    <a:pt x="11" y="2443"/>
                    <a:pt x="1610" y="2443"/>
                  </a:cubicBezTo>
                  <a:cubicBezTo>
                    <a:pt x="1641" y="2443"/>
                    <a:pt x="1672" y="2442"/>
                    <a:pt x="1704" y="2441"/>
                  </a:cubicBezTo>
                  <a:cubicBezTo>
                    <a:pt x="2104" y="2441"/>
                    <a:pt x="2471" y="2274"/>
                    <a:pt x="2671" y="1940"/>
                  </a:cubicBezTo>
                  <a:lnTo>
                    <a:pt x="2671" y="2274"/>
                  </a:lnTo>
                  <a:cubicBezTo>
                    <a:pt x="2671" y="2908"/>
                    <a:pt x="2405" y="3174"/>
                    <a:pt x="1771" y="3174"/>
                  </a:cubicBezTo>
                  <a:cubicBezTo>
                    <a:pt x="1733" y="3178"/>
                    <a:pt x="1696" y="3179"/>
                    <a:pt x="1659" y="3179"/>
                  </a:cubicBezTo>
                  <a:cubicBezTo>
                    <a:pt x="1330" y="3179"/>
                    <a:pt x="1010" y="3051"/>
                    <a:pt x="770" y="2841"/>
                  </a:cubicBezTo>
                  <a:lnTo>
                    <a:pt x="603" y="3108"/>
                  </a:lnTo>
                  <a:cubicBezTo>
                    <a:pt x="873" y="3348"/>
                    <a:pt x="1251" y="3480"/>
                    <a:pt x="1640" y="3480"/>
                  </a:cubicBezTo>
                  <a:cubicBezTo>
                    <a:pt x="1683" y="3480"/>
                    <a:pt x="1727" y="3478"/>
                    <a:pt x="1771" y="3475"/>
                  </a:cubicBezTo>
                  <a:cubicBezTo>
                    <a:pt x="2605" y="3475"/>
                    <a:pt x="3005" y="3108"/>
                    <a:pt x="3005" y="2240"/>
                  </a:cubicBezTo>
                  <a:lnTo>
                    <a:pt x="3005" y="39"/>
                  </a:lnTo>
                  <a:lnTo>
                    <a:pt x="2705" y="5"/>
                  </a:lnTo>
                  <a:lnTo>
                    <a:pt x="2705" y="506"/>
                  </a:lnTo>
                  <a:cubicBezTo>
                    <a:pt x="2488" y="196"/>
                    <a:pt x="2157" y="2"/>
                    <a:pt x="1791" y="2"/>
                  </a:cubicBezTo>
                  <a:cubicBezTo>
                    <a:pt x="1762" y="2"/>
                    <a:pt x="1733" y="3"/>
                    <a:pt x="1704" y="5"/>
                  </a:cubicBezTo>
                  <a:cubicBezTo>
                    <a:pt x="1662" y="2"/>
                    <a:pt x="1621" y="1"/>
                    <a:pt x="1580"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3" name="Google Shape;2423;p58"/>
            <p:cNvSpPr/>
            <p:nvPr/>
          </p:nvSpPr>
          <p:spPr>
            <a:xfrm>
              <a:off x="4837800" y="2501200"/>
              <a:ext cx="75900" cy="64425"/>
            </a:xfrm>
            <a:custGeom>
              <a:rect b="b" l="l" r="r" t="t"/>
              <a:pathLst>
                <a:path extrusionOk="0" h="2577" w="3036">
                  <a:moveTo>
                    <a:pt x="1295" y="387"/>
                  </a:moveTo>
                  <a:cubicBezTo>
                    <a:pt x="1764" y="387"/>
                    <a:pt x="2224" y="742"/>
                    <a:pt x="2268" y="1276"/>
                  </a:cubicBezTo>
                  <a:cubicBezTo>
                    <a:pt x="2302" y="1810"/>
                    <a:pt x="1868" y="2277"/>
                    <a:pt x="1334" y="2277"/>
                  </a:cubicBezTo>
                  <a:cubicBezTo>
                    <a:pt x="501" y="2277"/>
                    <a:pt x="67" y="1276"/>
                    <a:pt x="634" y="676"/>
                  </a:cubicBezTo>
                  <a:cubicBezTo>
                    <a:pt x="823" y="475"/>
                    <a:pt x="1060" y="387"/>
                    <a:pt x="1295" y="387"/>
                  </a:cubicBezTo>
                  <a:close/>
                  <a:moveTo>
                    <a:pt x="1338" y="1"/>
                  </a:moveTo>
                  <a:cubicBezTo>
                    <a:pt x="675" y="1"/>
                    <a:pt x="34" y="509"/>
                    <a:pt x="34" y="1276"/>
                  </a:cubicBezTo>
                  <a:cubicBezTo>
                    <a:pt x="0" y="2010"/>
                    <a:pt x="601" y="2577"/>
                    <a:pt x="1334" y="2577"/>
                  </a:cubicBezTo>
                  <a:cubicBezTo>
                    <a:pt x="2469" y="2577"/>
                    <a:pt x="3036" y="1176"/>
                    <a:pt x="2235" y="375"/>
                  </a:cubicBezTo>
                  <a:cubicBezTo>
                    <a:pt x="1976" y="117"/>
                    <a:pt x="1655" y="1"/>
                    <a:pt x="1338"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4" name="Google Shape;2424;p58"/>
            <p:cNvSpPr/>
            <p:nvPr/>
          </p:nvSpPr>
          <p:spPr>
            <a:xfrm>
              <a:off x="4910350" y="2488050"/>
              <a:ext cx="43375" cy="77650"/>
            </a:xfrm>
            <a:custGeom>
              <a:rect b="b" l="l" r="r" t="t"/>
              <a:pathLst>
                <a:path extrusionOk="0" h="3106" w="1735">
                  <a:moveTo>
                    <a:pt x="467" y="1"/>
                  </a:moveTo>
                  <a:lnTo>
                    <a:pt x="467" y="568"/>
                  </a:lnTo>
                  <a:lnTo>
                    <a:pt x="0" y="568"/>
                  </a:lnTo>
                  <a:lnTo>
                    <a:pt x="0" y="835"/>
                  </a:lnTo>
                  <a:lnTo>
                    <a:pt x="434" y="835"/>
                  </a:lnTo>
                  <a:lnTo>
                    <a:pt x="434" y="2369"/>
                  </a:lnTo>
                  <a:cubicBezTo>
                    <a:pt x="402" y="2783"/>
                    <a:pt x="734" y="3105"/>
                    <a:pt x="1141" y="3105"/>
                  </a:cubicBezTo>
                  <a:cubicBezTo>
                    <a:pt x="1161" y="3105"/>
                    <a:pt x="1181" y="3105"/>
                    <a:pt x="1201" y="3103"/>
                  </a:cubicBezTo>
                  <a:cubicBezTo>
                    <a:pt x="1368" y="3103"/>
                    <a:pt x="1568" y="3036"/>
                    <a:pt x="1735" y="2936"/>
                  </a:cubicBezTo>
                  <a:lnTo>
                    <a:pt x="1601" y="2669"/>
                  </a:lnTo>
                  <a:cubicBezTo>
                    <a:pt x="1501" y="2769"/>
                    <a:pt x="1368" y="2803"/>
                    <a:pt x="1234" y="2803"/>
                  </a:cubicBezTo>
                  <a:cubicBezTo>
                    <a:pt x="968" y="2803"/>
                    <a:pt x="801" y="2603"/>
                    <a:pt x="801" y="2336"/>
                  </a:cubicBezTo>
                  <a:lnTo>
                    <a:pt x="801" y="835"/>
                  </a:lnTo>
                  <a:lnTo>
                    <a:pt x="1568" y="835"/>
                  </a:lnTo>
                  <a:lnTo>
                    <a:pt x="1568" y="568"/>
                  </a:lnTo>
                  <a:lnTo>
                    <a:pt x="801" y="568"/>
                  </a:lnTo>
                  <a:lnTo>
                    <a:pt x="801"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5" name="Google Shape;2425;p58"/>
            <p:cNvSpPr/>
            <p:nvPr/>
          </p:nvSpPr>
          <p:spPr>
            <a:xfrm>
              <a:off x="4957050" y="2480450"/>
              <a:ext cx="57550" cy="85175"/>
            </a:xfrm>
            <a:custGeom>
              <a:rect b="b" l="l" r="r" t="t"/>
              <a:pathLst>
                <a:path extrusionOk="0" h="3407" w="2302">
                  <a:moveTo>
                    <a:pt x="1085" y="0"/>
                  </a:moveTo>
                  <a:cubicBezTo>
                    <a:pt x="663" y="0"/>
                    <a:pt x="275" y="169"/>
                    <a:pt x="0" y="505"/>
                  </a:cubicBezTo>
                  <a:lnTo>
                    <a:pt x="234" y="672"/>
                  </a:lnTo>
                  <a:cubicBezTo>
                    <a:pt x="444" y="432"/>
                    <a:pt x="734" y="300"/>
                    <a:pt x="1058" y="300"/>
                  </a:cubicBezTo>
                  <a:cubicBezTo>
                    <a:pt x="1094" y="300"/>
                    <a:pt x="1131" y="301"/>
                    <a:pt x="1168" y="305"/>
                  </a:cubicBezTo>
                  <a:cubicBezTo>
                    <a:pt x="1668" y="305"/>
                    <a:pt x="1935" y="538"/>
                    <a:pt x="1935" y="872"/>
                  </a:cubicBezTo>
                  <a:cubicBezTo>
                    <a:pt x="1935" y="1506"/>
                    <a:pt x="1034" y="1572"/>
                    <a:pt x="1068" y="2373"/>
                  </a:cubicBezTo>
                  <a:lnTo>
                    <a:pt x="1401" y="2373"/>
                  </a:lnTo>
                  <a:cubicBezTo>
                    <a:pt x="1401" y="1672"/>
                    <a:pt x="2302" y="1672"/>
                    <a:pt x="2302" y="838"/>
                  </a:cubicBezTo>
                  <a:cubicBezTo>
                    <a:pt x="2302" y="305"/>
                    <a:pt x="1868" y="5"/>
                    <a:pt x="1201" y="5"/>
                  </a:cubicBezTo>
                  <a:cubicBezTo>
                    <a:pt x="1162" y="2"/>
                    <a:pt x="1124" y="0"/>
                    <a:pt x="1085" y="0"/>
                  </a:cubicBezTo>
                  <a:close/>
                  <a:moveTo>
                    <a:pt x="1234" y="2907"/>
                  </a:moveTo>
                  <a:cubicBezTo>
                    <a:pt x="1101" y="2907"/>
                    <a:pt x="968" y="3007"/>
                    <a:pt x="1001" y="3140"/>
                  </a:cubicBezTo>
                  <a:lnTo>
                    <a:pt x="968" y="3140"/>
                  </a:lnTo>
                  <a:cubicBezTo>
                    <a:pt x="968" y="3307"/>
                    <a:pt x="1101" y="3407"/>
                    <a:pt x="1234" y="3407"/>
                  </a:cubicBezTo>
                  <a:cubicBezTo>
                    <a:pt x="1368" y="3407"/>
                    <a:pt x="1501" y="3307"/>
                    <a:pt x="1501" y="3140"/>
                  </a:cubicBezTo>
                  <a:cubicBezTo>
                    <a:pt x="1501" y="3007"/>
                    <a:pt x="1368" y="2907"/>
                    <a:pt x="1234" y="2907"/>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6" name="Google Shape;2426;p58"/>
            <p:cNvSpPr/>
            <p:nvPr/>
          </p:nvSpPr>
          <p:spPr>
            <a:xfrm>
              <a:off x="2847200" y="2393000"/>
              <a:ext cx="2258300" cy="280225"/>
            </a:xfrm>
            <a:custGeom>
              <a:rect b="b" l="l" r="r" t="t"/>
              <a:pathLst>
                <a:path extrusionOk="0" h="11209" w="90332">
                  <a:moveTo>
                    <a:pt x="90201" y="10823"/>
                  </a:moveTo>
                  <a:cubicBezTo>
                    <a:pt x="90164" y="10880"/>
                    <a:pt x="90118" y="10932"/>
                    <a:pt x="90065" y="10975"/>
                  </a:cubicBezTo>
                  <a:cubicBezTo>
                    <a:pt x="90038" y="11010"/>
                    <a:pt x="90005" y="11043"/>
                    <a:pt x="89967" y="11072"/>
                  </a:cubicBezTo>
                  <a:lnTo>
                    <a:pt x="89967" y="11072"/>
                  </a:lnTo>
                  <a:cubicBezTo>
                    <a:pt x="90001" y="11053"/>
                    <a:pt x="90034" y="11031"/>
                    <a:pt x="90065" y="11008"/>
                  </a:cubicBezTo>
                  <a:cubicBezTo>
                    <a:pt x="90127" y="10960"/>
                    <a:pt x="90170" y="10897"/>
                    <a:pt x="90201" y="10823"/>
                  </a:cubicBezTo>
                  <a:close/>
                  <a:moveTo>
                    <a:pt x="801" y="0"/>
                  </a:moveTo>
                  <a:cubicBezTo>
                    <a:pt x="568" y="0"/>
                    <a:pt x="301" y="100"/>
                    <a:pt x="167" y="334"/>
                  </a:cubicBezTo>
                  <a:cubicBezTo>
                    <a:pt x="101" y="434"/>
                    <a:pt x="34" y="534"/>
                    <a:pt x="34" y="667"/>
                  </a:cubicBezTo>
                  <a:cubicBezTo>
                    <a:pt x="1" y="767"/>
                    <a:pt x="1" y="901"/>
                    <a:pt x="34" y="1001"/>
                  </a:cubicBezTo>
                  <a:lnTo>
                    <a:pt x="34" y="9874"/>
                  </a:lnTo>
                  <a:cubicBezTo>
                    <a:pt x="34" y="10141"/>
                    <a:pt x="1" y="10307"/>
                    <a:pt x="34" y="10541"/>
                  </a:cubicBezTo>
                  <a:cubicBezTo>
                    <a:pt x="101" y="10908"/>
                    <a:pt x="401" y="11175"/>
                    <a:pt x="801" y="11175"/>
                  </a:cubicBezTo>
                  <a:lnTo>
                    <a:pt x="60110" y="11175"/>
                  </a:lnTo>
                  <a:lnTo>
                    <a:pt x="81659" y="11141"/>
                  </a:lnTo>
                  <a:lnTo>
                    <a:pt x="60110" y="11108"/>
                  </a:lnTo>
                  <a:lnTo>
                    <a:pt x="801" y="11108"/>
                  </a:lnTo>
                  <a:cubicBezTo>
                    <a:pt x="701" y="11108"/>
                    <a:pt x="634" y="11075"/>
                    <a:pt x="534" y="11041"/>
                  </a:cubicBezTo>
                  <a:cubicBezTo>
                    <a:pt x="368" y="10941"/>
                    <a:pt x="268" y="10808"/>
                    <a:pt x="234" y="10608"/>
                  </a:cubicBezTo>
                  <a:lnTo>
                    <a:pt x="234" y="10007"/>
                  </a:lnTo>
                  <a:lnTo>
                    <a:pt x="234" y="1001"/>
                  </a:lnTo>
                  <a:cubicBezTo>
                    <a:pt x="201" y="801"/>
                    <a:pt x="234" y="600"/>
                    <a:pt x="334" y="434"/>
                  </a:cubicBezTo>
                  <a:cubicBezTo>
                    <a:pt x="468" y="267"/>
                    <a:pt x="634" y="200"/>
                    <a:pt x="835" y="200"/>
                  </a:cubicBezTo>
                  <a:lnTo>
                    <a:pt x="71985" y="167"/>
                  </a:lnTo>
                  <a:lnTo>
                    <a:pt x="89331" y="167"/>
                  </a:lnTo>
                  <a:cubicBezTo>
                    <a:pt x="89380" y="157"/>
                    <a:pt x="89432" y="153"/>
                    <a:pt x="89485" y="153"/>
                  </a:cubicBezTo>
                  <a:cubicBezTo>
                    <a:pt x="89612" y="153"/>
                    <a:pt x="89747" y="177"/>
                    <a:pt x="89865" y="200"/>
                  </a:cubicBezTo>
                  <a:cubicBezTo>
                    <a:pt x="90032" y="300"/>
                    <a:pt x="90132" y="434"/>
                    <a:pt x="90198" y="600"/>
                  </a:cubicBezTo>
                  <a:cubicBezTo>
                    <a:pt x="90232" y="767"/>
                    <a:pt x="90232" y="934"/>
                    <a:pt x="90232" y="1134"/>
                  </a:cubicBezTo>
                  <a:lnTo>
                    <a:pt x="90232" y="1668"/>
                  </a:lnTo>
                  <a:lnTo>
                    <a:pt x="90232" y="3669"/>
                  </a:lnTo>
                  <a:cubicBezTo>
                    <a:pt x="90265" y="6204"/>
                    <a:pt x="90265" y="8206"/>
                    <a:pt x="90265" y="9540"/>
                  </a:cubicBezTo>
                  <a:cubicBezTo>
                    <a:pt x="90239" y="10070"/>
                    <a:pt x="90317" y="10536"/>
                    <a:pt x="90201" y="10823"/>
                  </a:cubicBezTo>
                  <a:lnTo>
                    <a:pt x="90201" y="10823"/>
                  </a:lnTo>
                  <a:cubicBezTo>
                    <a:pt x="90282" y="10697"/>
                    <a:pt x="90321" y="10545"/>
                    <a:pt x="90298" y="10407"/>
                  </a:cubicBezTo>
                  <a:lnTo>
                    <a:pt x="90298" y="9507"/>
                  </a:lnTo>
                  <a:cubicBezTo>
                    <a:pt x="90332" y="8173"/>
                    <a:pt x="90332" y="6204"/>
                    <a:pt x="90332" y="3636"/>
                  </a:cubicBezTo>
                  <a:lnTo>
                    <a:pt x="90332" y="1635"/>
                  </a:lnTo>
                  <a:lnTo>
                    <a:pt x="90332" y="1101"/>
                  </a:lnTo>
                  <a:cubicBezTo>
                    <a:pt x="90332" y="901"/>
                    <a:pt x="90332" y="734"/>
                    <a:pt x="90298" y="534"/>
                  </a:cubicBezTo>
                  <a:cubicBezTo>
                    <a:pt x="90232" y="334"/>
                    <a:pt x="90065" y="167"/>
                    <a:pt x="89898" y="100"/>
                  </a:cubicBezTo>
                  <a:cubicBezTo>
                    <a:pt x="89752" y="51"/>
                    <a:pt x="89605" y="20"/>
                    <a:pt x="89459" y="20"/>
                  </a:cubicBezTo>
                  <a:cubicBezTo>
                    <a:pt x="89405" y="20"/>
                    <a:pt x="89351" y="24"/>
                    <a:pt x="89298" y="33"/>
                  </a:cubicBezTo>
                  <a:lnTo>
                    <a:pt x="71985" y="33"/>
                  </a:lnTo>
                  <a:lnTo>
                    <a:pt x="801" y="0"/>
                  </a:lnTo>
                  <a:close/>
                  <a:moveTo>
                    <a:pt x="89967" y="11072"/>
                  </a:moveTo>
                  <a:lnTo>
                    <a:pt x="89967" y="11072"/>
                  </a:lnTo>
                  <a:cubicBezTo>
                    <a:pt x="89854" y="11137"/>
                    <a:pt x="89726" y="11182"/>
                    <a:pt x="89598" y="11208"/>
                  </a:cubicBezTo>
                  <a:cubicBezTo>
                    <a:pt x="89721" y="11208"/>
                    <a:pt x="89861" y="11154"/>
                    <a:pt x="89967" y="11072"/>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7" name="Google Shape;2427;p58"/>
            <p:cNvSpPr/>
            <p:nvPr/>
          </p:nvSpPr>
          <p:spPr>
            <a:xfrm>
              <a:off x="3751175" y="3603850"/>
              <a:ext cx="63400" cy="85200"/>
            </a:xfrm>
            <a:custGeom>
              <a:rect b="b" l="l" r="r" t="t"/>
              <a:pathLst>
                <a:path extrusionOk="0" h="3408" w="2536">
                  <a:moveTo>
                    <a:pt x="1335" y="1"/>
                  </a:moveTo>
                  <a:cubicBezTo>
                    <a:pt x="468" y="1"/>
                    <a:pt x="68" y="434"/>
                    <a:pt x="68" y="935"/>
                  </a:cubicBezTo>
                  <a:cubicBezTo>
                    <a:pt x="68" y="2169"/>
                    <a:pt x="2169" y="1602"/>
                    <a:pt x="2169" y="2503"/>
                  </a:cubicBezTo>
                  <a:cubicBezTo>
                    <a:pt x="2169" y="2836"/>
                    <a:pt x="1869" y="3103"/>
                    <a:pt x="1268" y="3103"/>
                  </a:cubicBezTo>
                  <a:cubicBezTo>
                    <a:pt x="835" y="3103"/>
                    <a:pt x="434" y="2970"/>
                    <a:pt x="134" y="2703"/>
                  </a:cubicBezTo>
                  <a:lnTo>
                    <a:pt x="1" y="2970"/>
                  </a:lnTo>
                  <a:cubicBezTo>
                    <a:pt x="337" y="3244"/>
                    <a:pt x="729" y="3407"/>
                    <a:pt x="1151" y="3407"/>
                  </a:cubicBezTo>
                  <a:cubicBezTo>
                    <a:pt x="1190" y="3407"/>
                    <a:pt x="1229" y="3406"/>
                    <a:pt x="1268" y="3403"/>
                  </a:cubicBezTo>
                  <a:cubicBezTo>
                    <a:pt x="2136" y="3403"/>
                    <a:pt x="2536" y="3003"/>
                    <a:pt x="2536" y="2503"/>
                  </a:cubicBezTo>
                  <a:cubicBezTo>
                    <a:pt x="2536" y="1268"/>
                    <a:pt x="434" y="1835"/>
                    <a:pt x="434" y="901"/>
                  </a:cubicBezTo>
                  <a:cubicBezTo>
                    <a:pt x="434" y="568"/>
                    <a:pt x="701" y="301"/>
                    <a:pt x="1335" y="301"/>
                  </a:cubicBezTo>
                  <a:cubicBezTo>
                    <a:pt x="1635" y="301"/>
                    <a:pt x="1969" y="401"/>
                    <a:pt x="2236" y="568"/>
                  </a:cubicBezTo>
                  <a:lnTo>
                    <a:pt x="2369" y="301"/>
                  </a:lnTo>
                  <a:cubicBezTo>
                    <a:pt x="2036" y="101"/>
                    <a:pt x="1702" y="1"/>
                    <a:pt x="13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8" name="Google Shape;2428;p58"/>
            <p:cNvSpPr/>
            <p:nvPr/>
          </p:nvSpPr>
          <p:spPr>
            <a:xfrm>
              <a:off x="3829575" y="3598850"/>
              <a:ext cx="13550" cy="88425"/>
            </a:xfrm>
            <a:custGeom>
              <a:rect b="b" l="l" r="r" t="t"/>
              <a:pathLst>
                <a:path extrusionOk="0" h="3537" w="542">
                  <a:moveTo>
                    <a:pt x="234" y="1"/>
                  </a:moveTo>
                  <a:cubicBezTo>
                    <a:pt x="100" y="1"/>
                    <a:pt x="0" y="101"/>
                    <a:pt x="0" y="267"/>
                  </a:cubicBezTo>
                  <a:cubicBezTo>
                    <a:pt x="0" y="353"/>
                    <a:pt x="35" y="386"/>
                    <a:pt x="82" y="386"/>
                  </a:cubicBezTo>
                  <a:cubicBezTo>
                    <a:pt x="239" y="386"/>
                    <a:pt x="541" y="26"/>
                    <a:pt x="234" y="1"/>
                  </a:cubicBezTo>
                  <a:close/>
                  <a:moveTo>
                    <a:pt x="67" y="1035"/>
                  </a:moveTo>
                  <a:lnTo>
                    <a:pt x="67" y="3536"/>
                  </a:lnTo>
                  <a:lnTo>
                    <a:pt x="401" y="3536"/>
                  </a:lnTo>
                  <a:lnTo>
                    <a:pt x="401" y="1035"/>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9" name="Google Shape;2429;p58"/>
            <p:cNvSpPr/>
            <p:nvPr/>
          </p:nvSpPr>
          <p:spPr>
            <a:xfrm>
              <a:off x="3863775" y="3623825"/>
              <a:ext cx="59175" cy="65125"/>
            </a:xfrm>
            <a:custGeom>
              <a:rect b="b" l="l" r="r" t="t"/>
              <a:pathLst>
                <a:path extrusionOk="0" h="2605" w="2367">
                  <a:moveTo>
                    <a:pt x="1321" y="1"/>
                  </a:moveTo>
                  <a:cubicBezTo>
                    <a:pt x="1303" y="1"/>
                    <a:pt x="1286" y="1"/>
                    <a:pt x="1268" y="2"/>
                  </a:cubicBezTo>
                  <a:cubicBezTo>
                    <a:pt x="901" y="2"/>
                    <a:pt x="534" y="169"/>
                    <a:pt x="300" y="503"/>
                  </a:cubicBezTo>
                  <a:lnTo>
                    <a:pt x="300" y="102"/>
                  </a:lnTo>
                  <a:lnTo>
                    <a:pt x="0" y="102"/>
                  </a:lnTo>
                  <a:lnTo>
                    <a:pt x="0" y="2604"/>
                  </a:lnTo>
                  <a:lnTo>
                    <a:pt x="334" y="2604"/>
                  </a:lnTo>
                  <a:lnTo>
                    <a:pt x="334" y="1270"/>
                  </a:lnTo>
                  <a:cubicBezTo>
                    <a:pt x="270" y="757"/>
                    <a:pt x="667" y="367"/>
                    <a:pt x="1143" y="367"/>
                  </a:cubicBezTo>
                  <a:cubicBezTo>
                    <a:pt x="1162" y="367"/>
                    <a:pt x="1181" y="368"/>
                    <a:pt x="1201" y="369"/>
                  </a:cubicBezTo>
                  <a:cubicBezTo>
                    <a:pt x="1235" y="364"/>
                    <a:pt x="1269" y="362"/>
                    <a:pt x="1302" y="362"/>
                  </a:cubicBezTo>
                  <a:cubicBezTo>
                    <a:pt x="1720" y="362"/>
                    <a:pt x="2030" y="737"/>
                    <a:pt x="1968" y="1170"/>
                  </a:cubicBezTo>
                  <a:lnTo>
                    <a:pt x="1968" y="2604"/>
                  </a:lnTo>
                  <a:lnTo>
                    <a:pt x="2302" y="2604"/>
                  </a:lnTo>
                  <a:lnTo>
                    <a:pt x="2302" y="1103"/>
                  </a:lnTo>
                  <a:cubicBezTo>
                    <a:pt x="2366" y="521"/>
                    <a:pt x="1897" y="1"/>
                    <a:pt x="132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0" name="Google Shape;2430;p58"/>
            <p:cNvSpPr/>
            <p:nvPr/>
          </p:nvSpPr>
          <p:spPr>
            <a:xfrm>
              <a:off x="3927925" y="3623800"/>
              <a:ext cx="75125" cy="87775"/>
            </a:xfrm>
            <a:custGeom>
              <a:rect b="b" l="l" r="r" t="t"/>
              <a:pathLst>
                <a:path extrusionOk="0" h="3511" w="3005">
                  <a:moveTo>
                    <a:pt x="1731" y="259"/>
                  </a:moveTo>
                  <a:cubicBezTo>
                    <a:pt x="2223" y="259"/>
                    <a:pt x="2694" y="648"/>
                    <a:pt x="2671" y="1238"/>
                  </a:cubicBezTo>
                  <a:cubicBezTo>
                    <a:pt x="2703" y="1752"/>
                    <a:pt x="2302" y="2173"/>
                    <a:pt x="1795" y="2173"/>
                  </a:cubicBezTo>
                  <a:cubicBezTo>
                    <a:pt x="1776" y="2173"/>
                    <a:pt x="1756" y="2173"/>
                    <a:pt x="1737" y="2172"/>
                  </a:cubicBezTo>
                  <a:cubicBezTo>
                    <a:pt x="870" y="2172"/>
                    <a:pt x="436" y="1137"/>
                    <a:pt x="1070" y="537"/>
                  </a:cubicBezTo>
                  <a:cubicBezTo>
                    <a:pt x="1262" y="345"/>
                    <a:pt x="1499" y="259"/>
                    <a:pt x="1731" y="259"/>
                  </a:cubicBezTo>
                  <a:close/>
                  <a:moveTo>
                    <a:pt x="1610" y="1"/>
                  </a:moveTo>
                  <a:cubicBezTo>
                    <a:pt x="1" y="1"/>
                    <a:pt x="1" y="2474"/>
                    <a:pt x="1610" y="2474"/>
                  </a:cubicBezTo>
                  <a:cubicBezTo>
                    <a:pt x="1640" y="2474"/>
                    <a:pt x="1672" y="2474"/>
                    <a:pt x="1704" y="2472"/>
                  </a:cubicBezTo>
                  <a:cubicBezTo>
                    <a:pt x="2104" y="2472"/>
                    <a:pt x="2471" y="2305"/>
                    <a:pt x="2704" y="1971"/>
                  </a:cubicBezTo>
                  <a:lnTo>
                    <a:pt x="2704" y="2305"/>
                  </a:lnTo>
                  <a:cubicBezTo>
                    <a:pt x="2704" y="2905"/>
                    <a:pt x="2404" y="3206"/>
                    <a:pt x="1770" y="3206"/>
                  </a:cubicBezTo>
                  <a:cubicBezTo>
                    <a:pt x="1404" y="3206"/>
                    <a:pt x="1037" y="3106"/>
                    <a:pt x="770" y="2872"/>
                  </a:cubicBezTo>
                  <a:lnTo>
                    <a:pt x="603" y="3139"/>
                  </a:lnTo>
                  <a:cubicBezTo>
                    <a:pt x="903" y="3379"/>
                    <a:pt x="1257" y="3511"/>
                    <a:pt x="1640" y="3511"/>
                  </a:cubicBezTo>
                  <a:cubicBezTo>
                    <a:pt x="1683" y="3511"/>
                    <a:pt x="1727" y="3509"/>
                    <a:pt x="1770" y="3506"/>
                  </a:cubicBezTo>
                  <a:cubicBezTo>
                    <a:pt x="2604" y="3506"/>
                    <a:pt x="3005" y="3139"/>
                    <a:pt x="3005" y="2272"/>
                  </a:cubicBezTo>
                  <a:lnTo>
                    <a:pt x="3005" y="37"/>
                  </a:lnTo>
                  <a:lnTo>
                    <a:pt x="2704" y="37"/>
                  </a:lnTo>
                  <a:lnTo>
                    <a:pt x="2704" y="537"/>
                  </a:lnTo>
                  <a:cubicBezTo>
                    <a:pt x="2471" y="203"/>
                    <a:pt x="2104" y="3"/>
                    <a:pt x="1704" y="3"/>
                  </a:cubicBezTo>
                  <a:cubicBezTo>
                    <a:pt x="1672" y="1"/>
                    <a:pt x="1640" y="1"/>
                    <a:pt x="161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1" name="Google Shape;2431;p58"/>
            <p:cNvSpPr/>
            <p:nvPr/>
          </p:nvSpPr>
          <p:spPr>
            <a:xfrm>
              <a:off x="4056500" y="3624700"/>
              <a:ext cx="59125" cy="63550"/>
            </a:xfrm>
            <a:custGeom>
              <a:rect b="b" l="l" r="r" t="t"/>
              <a:pathLst>
                <a:path extrusionOk="0" h="2542" w="2365">
                  <a:moveTo>
                    <a:pt x="63" y="1"/>
                  </a:moveTo>
                  <a:lnTo>
                    <a:pt x="63" y="1468"/>
                  </a:lnTo>
                  <a:cubicBezTo>
                    <a:pt x="0" y="2035"/>
                    <a:pt x="442" y="2541"/>
                    <a:pt x="1024" y="2541"/>
                  </a:cubicBezTo>
                  <a:cubicBezTo>
                    <a:pt x="1059" y="2541"/>
                    <a:pt x="1095" y="2540"/>
                    <a:pt x="1131" y="2536"/>
                  </a:cubicBezTo>
                  <a:cubicBezTo>
                    <a:pt x="1157" y="2538"/>
                    <a:pt x="1184" y="2539"/>
                    <a:pt x="1210" y="2539"/>
                  </a:cubicBezTo>
                  <a:cubicBezTo>
                    <a:pt x="1546" y="2539"/>
                    <a:pt x="1846" y="2347"/>
                    <a:pt x="2031" y="2069"/>
                  </a:cubicBezTo>
                  <a:lnTo>
                    <a:pt x="2031" y="2502"/>
                  </a:lnTo>
                  <a:lnTo>
                    <a:pt x="2365" y="2502"/>
                  </a:lnTo>
                  <a:lnTo>
                    <a:pt x="2365" y="1"/>
                  </a:lnTo>
                  <a:lnTo>
                    <a:pt x="2031" y="1"/>
                  </a:lnTo>
                  <a:lnTo>
                    <a:pt x="2031" y="1302"/>
                  </a:lnTo>
                  <a:cubicBezTo>
                    <a:pt x="2065" y="1802"/>
                    <a:pt x="1664" y="2236"/>
                    <a:pt x="1164" y="2236"/>
                  </a:cubicBezTo>
                  <a:cubicBezTo>
                    <a:pt x="664" y="2236"/>
                    <a:pt x="397" y="1969"/>
                    <a:pt x="397" y="1435"/>
                  </a:cubicBezTo>
                  <a:lnTo>
                    <a:pt x="397"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2" name="Google Shape;2432;p58"/>
            <p:cNvSpPr/>
            <p:nvPr/>
          </p:nvSpPr>
          <p:spPr>
            <a:xfrm>
              <a:off x="4138950" y="3624625"/>
              <a:ext cx="65075" cy="86825"/>
            </a:xfrm>
            <a:custGeom>
              <a:rect b="b" l="l" r="r" t="t"/>
              <a:pathLst>
                <a:path extrusionOk="0" h="3473" w="2603">
                  <a:moveTo>
                    <a:pt x="1276" y="374"/>
                  </a:moveTo>
                  <a:cubicBezTo>
                    <a:pt x="1737" y="374"/>
                    <a:pt x="2180" y="721"/>
                    <a:pt x="2202" y="1271"/>
                  </a:cubicBezTo>
                  <a:lnTo>
                    <a:pt x="2236" y="1271"/>
                  </a:lnTo>
                  <a:cubicBezTo>
                    <a:pt x="2269" y="1805"/>
                    <a:pt x="1802" y="2272"/>
                    <a:pt x="1268" y="2272"/>
                  </a:cubicBezTo>
                  <a:cubicBezTo>
                    <a:pt x="435" y="2272"/>
                    <a:pt x="1" y="1271"/>
                    <a:pt x="601" y="671"/>
                  </a:cubicBezTo>
                  <a:cubicBezTo>
                    <a:pt x="794" y="466"/>
                    <a:pt x="1037" y="374"/>
                    <a:pt x="1276" y="374"/>
                  </a:cubicBezTo>
                  <a:close/>
                  <a:moveTo>
                    <a:pt x="1215" y="0"/>
                  </a:moveTo>
                  <a:cubicBezTo>
                    <a:pt x="849" y="0"/>
                    <a:pt x="520" y="195"/>
                    <a:pt x="334" y="504"/>
                  </a:cubicBezTo>
                  <a:lnTo>
                    <a:pt x="334" y="4"/>
                  </a:lnTo>
                  <a:lnTo>
                    <a:pt x="1" y="4"/>
                  </a:lnTo>
                  <a:lnTo>
                    <a:pt x="1" y="3473"/>
                  </a:lnTo>
                  <a:lnTo>
                    <a:pt x="334" y="3473"/>
                  </a:lnTo>
                  <a:lnTo>
                    <a:pt x="334" y="2072"/>
                  </a:lnTo>
                  <a:cubicBezTo>
                    <a:pt x="568" y="2372"/>
                    <a:pt x="902" y="2572"/>
                    <a:pt x="1302" y="2572"/>
                  </a:cubicBezTo>
                  <a:cubicBezTo>
                    <a:pt x="2002" y="2572"/>
                    <a:pt x="2603" y="1972"/>
                    <a:pt x="2569" y="1271"/>
                  </a:cubicBezTo>
                  <a:cubicBezTo>
                    <a:pt x="2602" y="589"/>
                    <a:pt x="2034" y="2"/>
                    <a:pt x="1358" y="2"/>
                  </a:cubicBezTo>
                  <a:cubicBezTo>
                    <a:pt x="1339" y="2"/>
                    <a:pt x="1320" y="3"/>
                    <a:pt x="1302" y="4"/>
                  </a:cubicBezTo>
                  <a:cubicBezTo>
                    <a:pt x="1273" y="1"/>
                    <a:pt x="1244" y="0"/>
                    <a:pt x="121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3" name="Google Shape;2433;p58"/>
            <p:cNvSpPr/>
            <p:nvPr/>
          </p:nvSpPr>
          <p:spPr>
            <a:xfrm>
              <a:off x="2847200" y="3511300"/>
              <a:ext cx="2259150" cy="281050"/>
            </a:xfrm>
            <a:custGeom>
              <a:rect b="b" l="l" r="r" t="t"/>
              <a:pathLst>
                <a:path extrusionOk="0" h="11242" w="90366">
                  <a:moveTo>
                    <a:pt x="835" y="0"/>
                  </a:moveTo>
                  <a:cubicBezTo>
                    <a:pt x="568" y="0"/>
                    <a:pt x="334" y="133"/>
                    <a:pt x="167" y="334"/>
                  </a:cubicBezTo>
                  <a:cubicBezTo>
                    <a:pt x="101" y="434"/>
                    <a:pt x="34" y="567"/>
                    <a:pt x="34" y="667"/>
                  </a:cubicBezTo>
                  <a:cubicBezTo>
                    <a:pt x="34" y="801"/>
                    <a:pt x="34" y="901"/>
                    <a:pt x="34" y="1034"/>
                  </a:cubicBezTo>
                  <a:lnTo>
                    <a:pt x="34" y="9941"/>
                  </a:lnTo>
                  <a:cubicBezTo>
                    <a:pt x="34" y="10174"/>
                    <a:pt x="1" y="10341"/>
                    <a:pt x="34" y="10608"/>
                  </a:cubicBezTo>
                  <a:cubicBezTo>
                    <a:pt x="67" y="10841"/>
                    <a:pt x="234" y="11041"/>
                    <a:pt x="434" y="11141"/>
                  </a:cubicBezTo>
                  <a:cubicBezTo>
                    <a:pt x="568" y="11208"/>
                    <a:pt x="668" y="11241"/>
                    <a:pt x="801" y="11241"/>
                  </a:cubicBezTo>
                  <a:lnTo>
                    <a:pt x="28121" y="11241"/>
                  </a:lnTo>
                  <a:lnTo>
                    <a:pt x="60110" y="11208"/>
                  </a:lnTo>
                  <a:lnTo>
                    <a:pt x="81659" y="11175"/>
                  </a:lnTo>
                  <a:lnTo>
                    <a:pt x="60110" y="11141"/>
                  </a:lnTo>
                  <a:lnTo>
                    <a:pt x="28121" y="11108"/>
                  </a:lnTo>
                  <a:lnTo>
                    <a:pt x="801" y="11108"/>
                  </a:lnTo>
                  <a:cubicBezTo>
                    <a:pt x="701" y="11108"/>
                    <a:pt x="634" y="11075"/>
                    <a:pt x="534" y="11041"/>
                  </a:cubicBezTo>
                  <a:cubicBezTo>
                    <a:pt x="368" y="10975"/>
                    <a:pt x="268" y="10808"/>
                    <a:pt x="234" y="10641"/>
                  </a:cubicBezTo>
                  <a:lnTo>
                    <a:pt x="234" y="10007"/>
                  </a:lnTo>
                  <a:lnTo>
                    <a:pt x="234" y="1001"/>
                  </a:lnTo>
                  <a:cubicBezTo>
                    <a:pt x="201" y="801"/>
                    <a:pt x="234" y="600"/>
                    <a:pt x="334" y="434"/>
                  </a:cubicBezTo>
                  <a:cubicBezTo>
                    <a:pt x="468" y="300"/>
                    <a:pt x="634" y="200"/>
                    <a:pt x="835" y="200"/>
                  </a:cubicBezTo>
                  <a:lnTo>
                    <a:pt x="71985" y="167"/>
                  </a:lnTo>
                  <a:lnTo>
                    <a:pt x="89331" y="167"/>
                  </a:lnTo>
                  <a:cubicBezTo>
                    <a:pt x="89376" y="158"/>
                    <a:pt x="89423" y="154"/>
                    <a:pt x="89471" y="154"/>
                  </a:cubicBezTo>
                  <a:cubicBezTo>
                    <a:pt x="89603" y="154"/>
                    <a:pt x="89743" y="185"/>
                    <a:pt x="89865" y="234"/>
                  </a:cubicBezTo>
                  <a:cubicBezTo>
                    <a:pt x="90032" y="300"/>
                    <a:pt x="90132" y="434"/>
                    <a:pt x="90198" y="600"/>
                  </a:cubicBezTo>
                  <a:cubicBezTo>
                    <a:pt x="90232" y="767"/>
                    <a:pt x="90232" y="967"/>
                    <a:pt x="90232" y="1134"/>
                  </a:cubicBezTo>
                  <a:lnTo>
                    <a:pt x="90232" y="1668"/>
                  </a:lnTo>
                  <a:lnTo>
                    <a:pt x="90232" y="3669"/>
                  </a:lnTo>
                  <a:cubicBezTo>
                    <a:pt x="90265" y="6205"/>
                    <a:pt x="90265" y="8206"/>
                    <a:pt x="90265" y="9540"/>
                  </a:cubicBezTo>
                  <a:cubicBezTo>
                    <a:pt x="90232" y="10207"/>
                    <a:pt x="90365" y="10774"/>
                    <a:pt x="90065" y="11008"/>
                  </a:cubicBezTo>
                  <a:cubicBezTo>
                    <a:pt x="89932" y="11141"/>
                    <a:pt x="89765" y="11208"/>
                    <a:pt x="89598" y="11208"/>
                  </a:cubicBezTo>
                  <a:cubicBezTo>
                    <a:pt x="89765" y="11208"/>
                    <a:pt x="89965" y="11141"/>
                    <a:pt x="90098" y="11008"/>
                  </a:cubicBezTo>
                  <a:cubicBezTo>
                    <a:pt x="90232" y="10841"/>
                    <a:pt x="90332" y="10641"/>
                    <a:pt x="90298" y="10408"/>
                  </a:cubicBezTo>
                  <a:lnTo>
                    <a:pt x="90298" y="9540"/>
                  </a:lnTo>
                  <a:cubicBezTo>
                    <a:pt x="90332" y="8173"/>
                    <a:pt x="90332" y="6205"/>
                    <a:pt x="90332" y="3669"/>
                  </a:cubicBezTo>
                  <a:lnTo>
                    <a:pt x="90332" y="1635"/>
                  </a:lnTo>
                  <a:lnTo>
                    <a:pt x="90332" y="1101"/>
                  </a:lnTo>
                  <a:cubicBezTo>
                    <a:pt x="90332" y="934"/>
                    <a:pt x="90332" y="734"/>
                    <a:pt x="90298" y="567"/>
                  </a:cubicBezTo>
                  <a:cubicBezTo>
                    <a:pt x="90232" y="367"/>
                    <a:pt x="90098" y="200"/>
                    <a:pt x="89898" y="100"/>
                  </a:cubicBezTo>
                  <a:cubicBezTo>
                    <a:pt x="89698" y="33"/>
                    <a:pt x="89498" y="33"/>
                    <a:pt x="89331" y="33"/>
                  </a:cubicBezTo>
                  <a:lnTo>
                    <a:pt x="71985" y="33"/>
                  </a:lnTo>
                  <a:lnTo>
                    <a:pt x="835"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4" name="Google Shape;2434;p58"/>
            <p:cNvSpPr/>
            <p:nvPr/>
          </p:nvSpPr>
          <p:spPr>
            <a:xfrm>
              <a:off x="2850550" y="2997600"/>
              <a:ext cx="2253300" cy="277700"/>
            </a:xfrm>
            <a:custGeom>
              <a:rect b="b" l="l" r="r" t="t"/>
              <a:pathLst>
                <a:path extrusionOk="0" h="11108" w="90132">
                  <a:moveTo>
                    <a:pt x="4603" y="0"/>
                  </a:moveTo>
                  <a:cubicBezTo>
                    <a:pt x="2035" y="0"/>
                    <a:pt x="0" y="2068"/>
                    <a:pt x="0" y="4603"/>
                  </a:cubicBezTo>
                  <a:lnTo>
                    <a:pt x="0" y="6471"/>
                  </a:lnTo>
                  <a:cubicBezTo>
                    <a:pt x="0" y="9040"/>
                    <a:pt x="2035" y="11108"/>
                    <a:pt x="4603" y="11108"/>
                  </a:cubicBezTo>
                  <a:lnTo>
                    <a:pt x="85528" y="11108"/>
                  </a:lnTo>
                  <a:cubicBezTo>
                    <a:pt x="88096" y="11108"/>
                    <a:pt x="90131" y="9040"/>
                    <a:pt x="90131" y="6471"/>
                  </a:cubicBezTo>
                  <a:lnTo>
                    <a:pt x="90131" y="4603"/>
                  </a:lnTo>
                  <a:cubicBezTo>
                    <a:pt x="90131" y="2068"/>
                    <a:pt x="88096" y="0"/>
                    <a:pt x="85528"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5" name="Google Shape;2435;p58"/>
            <p:cNvSpPr/>
            <p:nvPr/>
          </p:nvSpPr>
          <p:spPr>
            <a:xfrm>
              <a:off x="3804550" y="3086825"/>
              <a:ext cx="55900" cy="84250"/>
            </a:xfrm>
            <a:custGeom>
              <a:rect b="b" l="l" r="r" t="t"/>
              <a:pathLst>
                <a:path extrusionOk="0" h="3370" w="2236">
                  <a:moveTo>
                    <a:pt x="1" y="0"/>
                  </a:moveTo>
                  <a:lnTo>
                    <a:pt x="1" y="3369"/>
                  </a:lnTo>
                  <a:lnTo>
                    <a:pt x="2236" y="3369"/>
                  </a:lnTo>
                  <a:lnTo>
                    <a:pt x="2236" y="3069"/>
                  </a:lnTo>
                  <a:lnTo>
                    <a:pt x="368" y="3069"/>
                  </a:lnTo>
                  <a:lnTo>
                    <a:pt x="36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6" name="Google Shape;2436;p58"/>
            <p:cNvSpPr/>
            <p:nvPr/>
          </p:nvSpPr>
          <p:spPr>
            <a:xfrm>
              <a:off x="3866275" y="3107475"/>
              <a:ext cx="75075" cy="63625"/>
            </a:xfrm>
            <a:custGeom>
              <a:rect b="b" l="l" r="r" t="t"/>
              <a:pathLst>
                <a:path extrusionOk="0" h="2545" w="3003">
                  <a:moveTo>
                    <a:pt x="1284" y="379"/>
                  </a:moveTo>
                  <a:cubicBezTo>
                    <a:pt x="1756" y="379"/>
                    <a:pt x="2213" y="726"/>
                    <a:pt x="2235" y="1276"/>
                  </a:cubicBezTo>
                  <a:cubicBezTo>
                    <a:pt x="2268" y="1809"/>
                    <a:pt x="1835" y="2276"/>
                    <a:pt x="1301" y="2276"/>
                  </a:cubicBezTo>
                  <a:cubicBezTo>
                    <a:pt x="467" y="2276"/>
                    <a:pt x="33" y="1276"/>
                    <a:pt x="601" y="675"/>
                  </a:cubicBezTo>
                  <a:cubicBezTo>
                    <a:pt x="794" y="471"/>
                    <a:pt x="1041" y="379"/>
                    <a:pt x="1284" y="379"/>
                  </a:cubicBezTo>
                  <a:close/>
                  <a:moveTo>
                    <a:pt x="1305" y="0"/>
                  </a:moveTo>
                  <a:cubicBezTo>
                    <a:pt x="642" y="0"/>
                    <a:pt x="0" y="508"/>
                    <a:pt x="0" y="1276"/>
                  </a:cubicBezTo>
                  <a:cubicBezTo>
                    <a:pt x="0" y="1989"/>
                    <a:pt x="536" y="2545"/>
                    <a:pt x="1240" y="2545"/>
                  </a:cubicBezTo>
                  <a:cubicBezTo>
                    <a:pt x="1260" y="2545"/>
                    <a:pt x="1280" y="2544"/>
                    <a:pt x="1301" y="2543"/>
                  </a:cubicBezTo>
                  <a:cubicBezTo>
                    <a:pt x="2435" y="2543"/>
                    <a:pt x="3002" y="1176"/>
                    <a:pt x="2202" y="375"/>
                  </a:cubicBezTo>
                  <a:cubicBezTo>
                    <a:pt x="1943" y="116"/>
                    <a:pt x="1621" y="0"/>
                    <a:pt x="130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7" name="Google Shape;2437;p58"/>
            <p:cNvSpPr/>
            <p:nvPr/>
          </p:nvSpPr>
          <p:spPr>
            <a:xfrm>
              <a:off x="3932975" y="3106825"/>
              <a:ext cx="73425" cy="87725"/>
            </a:xfrm>
            <a:custGeom>
              <a:rect b="b" l="l" r="r" t="t"/>
              <a:pathLst>
                <a:path extrusionOk="0" h="3509" w="2937">
                  <a:moveTo>
                    <a:pt x="1633" y="231"/>
                  </a:moveTo>
                  <a:cubicBezTo>
                    <a:pt x="2143" y="231"/>
                    <a:pt x="2626" y="638"/>
                    <a:pt x="2603" y="1235"/>
                  </a:cubicBezTo>
                  <a:cubicBezTo>
                    <a:pt x="2603" y="1749"/>
                    <a:pt x="2200" y="2171"/>
                    <a:pt x="1693" y="2171"/>
                  </a:cubicBezTo>
                  <a:cubicBezTo>
                    <a:pt x="1674" y="2171"/>
                    <a:pt x="1655" y="2170"/>
                    <a:pt x="1635" y="2169"/>
                  </a:cubicBezTo>
                  <a:cubicBezTo>
                    <a:pt x="768" y="2169"/>
                    <a:pt x="368" y="1102"/>
                    <a:pt x="968" y="501"/>
                  </a:cubicBezTo>
                  <a:cubicBezTo>
                    <a:pt x="1166" y="314"/>
                    <a:pt x="1402" y="231"/>
                    <a:pt x="1633" y="231"/>
                  </a:cubicBezTo>
                  <a:close/>
                  <a:moveTo>
                    <a:pt x="1635" y="1"/>
                  </a:moveTo>
                  <a:cubicBezTo>
                    <a:pt x="1" y="1"/>
                    <a:pt x="1" y="2469"/>
                    <a:pt x="1635" y="2469"/>
                  </a:cubicBezTo>
                  <a:cubicBezTo>
                    <a:pt x="2002" y="2469"/>
                    <a:pt x="2369" y="2302"/>
                    <a:pt x="2603" y="1969"/>
                  </a:cubicBezTo>
                  <a:lnTo>
                    <a:pt x="2603" y="2302"/>
                  </a:lnTo>
                  <a:cubicBezTo>
                    <a:pt x="2603" y="2903"/>
                    <a:pt x="2302" y="3203"/>
                    <a:pt x="1669" y="3203"/>
                  </a:cubicBezTo>
                  <a:cubicBezTo>
                    <a:pt x="1302" y="3203"/>
                    <a:pt x="968" y="3103"/>
                    <a:pt x="701" y="2870"/>
                  </a:cubicBezTo>
                  <a:lnTo>
                    <a:pt x="501" y="3136"/>
                  </a:lnTo>
                  <a:cubicBezTo>
                    <a:pt x="801" y="3376"/>
                    <a:pt x="1182" y="3508"/>
                    <a:pt x="1571" y="3508"/>
                  </a:cubicBezTo>
                  <a:cubicBezTo>
                    <a:pt x="1614" y="3508"/>
                    <a:pt x="1658" y="3507"/>
                    <a:pt x="1702" y="3503"/>
                  </a:cubicBezTo>
                  <a:cubicBezTo>
                    <a:pt x="2536" y="3503"/>
                    <a:pt x="2936" y="3136"/>
                    <a:pt x="2936" y="2269"/>
                  </a:cubicBezTo>
                  <a:lnTo>
                    <a:pt x="2936" y="34"/>
                  </a:lnTo>
                  <a:lnTo>
                    <a:pt x="2636" y="34"/>
                  </a:lnTo>
                  <a:lnTo>
                    <a:pt x="2636" y="535"/>
                  </a:lnTo>
                  <a:cubicBezTo>
                    <a:pt x="2402" y="201"/>
                    <a:pt x="2035" y="1"/>
                    <a:pt x="16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8" name="Google Shape;2438;p58"/>
            <p:cNvSpPr/>
            <p:nvPr/>
          </p:nvSpPr>
          <p:spPr>
            <a:xfrm>
              <a:off x="4059725" y="3081400"/>
              <a:ext cx="12550" cy="89675"/>
            </a:xfrm>
            <a:custGeom>
              <a:rect b="b" l="l" r="r" t="t"/>
              <a:pathLst>
                <a:path extrusionOk="0" h="3587" w="502">
                  <a:moveTo>
                    <a:pt x="251" y="0"/>
                  </a:moveTo>
                  <a:cubicBezTo>
                    <a:pt x="126" y="0"/>
                    <a:pt x="1" y="84"/>
                    <a:pt x="1" y="251"/>
                  </a:cubicBezTo>
                  <a:cubicBezTo>
                    <a:pt x="1" y="417"/>
                    <a:pt x="126" y="501"/>
                    <a:pt x="251" y="501"/>
                  </a:cubicBezTo>
                  <a:cubicBezTo>
                    <a:pt x="376" y="501"/>
                    <a:pt x="501" y="417"/>
                    <a:pt x="501" y="251"/>
                  </a:cubicBezTo>
                  <a:cubicBezTo>
                    <a:pt x="501" y="84"/>
                    <a:pt x="376" y="0"/>
                    <a:pt x="251" y="0"/>
                  </a:cubicBezTo>
                  <a:close/>
                  <a:moveTo>
                    <a:pt x="68" y="1051"/>
                  </a:moveTo>
                  <a:lnTo>
                    <a:pt x="68" y="3586"/>
                  </a:lnTo>
                  <a:lnTo>
                    <a:pt x="401" y="3586"/>
                  </a:lnTo>
                  <a:lnTo>
                    <a:pt x="401" y="105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9" name="Google Shape;2439;p58"/>
            <p:cNvSpPr/>
            <p:nvPr/>
          </p:nvSpPr>
          <p:spPr>
            <a:xfrm>
              <a:off x="4093925" y="3107525"/>
              <a:ext cx="59975" cy="63550"/>
            </a:xfrm>
            <a:custGeom>
              <a:rect b="b" l="l" r="r" t="t"/>
              <a:pathLst>
                <a:path extrusionOk="0" h="2542" w="2399">
                  <a:moveTo>
                    <a:pt x="1375" y="1"/>
                  </a:moveTo>
                  <a:cubicBezTo>
                    <a:pt x="1340" y="1"/>
                    <a:pt x="1304" y="2"/>
                    <a:pt x="1268" y="6"/>
                  </a:cubicBezTo>
                  <a:cubicBezTo>
                    <a:pt x="1237" y="3"/>
                    <a:pt x="1207" y="2"/>
                    <a:pt x="1176" y="2"/>
                  </a:cubicBezTo>
                  <a:cubicBezTo>
                    <a:pt x="841" y="2"/>
                    <a:pt x="518" y="168"/>
                    <a:pt x="334" y="473"/>
                  </a:cubicBezTo>
                  <a:lnTo>
                    <a:pt x="334" y="6"/>
                  </a:lnTo>
                  <a:lnTo>
                    <a:pt x="1" y="6"/>
                  </a:lnTo>
                  <a:lnTo>
                    <a:pt x="1" y="2541"/>
                  </a:lnTo>
                  <a:lnTo>
                    <a:pt x="334" y="2541"/>
                  </a:lnTo>
                  <a:lnTo>
                    <a:pt x="334" y="1207"/>
                  </a:lnTo>
                  <a:cubicBezTo>
                    <a:pt x="302" y="725"/>
                    <a:pt x="673" y="305"/>
                    <a:pt x="1177" y="305"/>
                  </a:cubicBezTo>
                  <a:cubicBezTo>
                    <a:pt x="1196" y="305"/>
                    <a:pt x="1215" y="305"/>
                    <a:pt x="1235" y="306"/>
                  </a:cubicBezTo>
                  <a:cubicBezTo>
                    <a:pt x="1253" y="305"/>
                    <a:pt x="1271" y="304"/>
                    <a:pt x="1290" y="304"/>
                  </a:cubicBezTo>
                  <a:cubicBezTo>
                    <a:pt x="1699" y="304"/>
                    <a:pt x="2033" y="660"/>
                    <a:pt x="1969" y="1107"/>
                  </a:cubicBezTo>
                  <a:lnTo>
                    <a:pt x="1969" y="2541"/>
                  </a:lnTo>
                  <a:lnTo>
                    <a:pt x="2336" y="2541"/>
                  </a:lnTo>
                  <a:lnTo>
                    <a:pt x="2336" y="1074"/>
                  </a:lnTo>
                  <a:cubicBezTo>
                    <a:pt x="2399" y="507"/>
                    <a:pt x="1957" y="1"/>
                    <a:pt x="137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0" name="Google Shape;2440;p58"/>
            <p:cNvSpPr/>
            <p:nvPr/>
          </p:nvSpPr>
          <p:spPr>
            <a:xfrm>
              <a:off x="1662200" y="4833075"/>
              <a:ext cx="346925" cy="126375"/>
            </a:xfrm>
            <a:custGeom>
              <a:rect b="b" l="l" r="r" t="t"/>
              <a:pathLst>
                <a:path extrusionOk="0" h="5055" w="13877">
                  <a:moveTo>
                    <a:pt x="567" y="0"/>
                  </a:moveTo>
                  <a:lnTo>
                    <a:pt x="0" y="3069"/>
                  </a:lnTo>
                  <a:lnTo>
                    <a:pt x="467" y="3169"/>
                  </a:lnTo>
                  <a:cubicBezTo>
                    <a:pt x="2385" y="3578"/>
                    <a:pt x="9907" y="5054"/>
                    <a:pt x="11964" y="5054"/>
                  </a:cubicBezTo>
                  <a:cubicBezTo>
                    <a:pt x="12089" y="5054"/>
                    <a:pt x="12193" y="5049"/>
                    <a:pt x="12276" y="5037"/>
                  </a:cubicBezTo>
                  <a:cubicBezTo>
                    <a:pt x="13877" y="4804"/>
                    <a:pt x="7772" y="2402"/>
                    <a:pt x="7772" y="2402"/>
                  </a:cubicBezTo>
                  <a:lnTo>
                    <a:pt x="7973" y="1101"/>
                  </a:lnTo>
                  <a:lnTo>
                    <a:pt x="567"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1" name="Google Shape;2441;p58"/>
            <p:cNvSpPr/>
            <p:nvPr/>
          </p:nvSpPr>
          <p:spPr>
            <a:xfrm>
              <a:off x="1663025" y="4854750"/>
              <a:ext cx="66750" cy="64250"/>
            </a:xfrm>
            <a:custGeom>
              <a:rect b="b" l="l" r="r" t="t"/>
              <a:pathLst>
                <a:path extrusionOk="0" h="2570" w="2670">
                  <a:moveTo>
                    <a:pt x="301" y="1"/>
                  </a:moveTo>
                  <a:lnTo>
                    <a:pt x="1" y="2102"/>
                  </a:lnTo>
                  <a:lnTo>
                    <a:pt x="2669" y="2569"/>
                  </a:lnTo>
                  <a:cubicBezTo>
                    <a:pt x="2669" y="1902"/>
                    <a:pt x="2402" y="1301"/>
                    <a:pt x="1969" y="834"/>
                  </a:cubicBezTo>
                  <a:cubicBezTo>
                    <a:pt x="1535" y="334"/>
                    <a:pt x="935" y="67"/>
                    <a:pt x="3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2" name="Google Shape;2442;p58"/>
            <p:cNvSpPr/>
            <p:nvPr/>
          </p:nvSpPr>
          <p:spPr>
            <a:xfrm>
              <a:off x="1662200" y="4905625"/>
              <a:ext cx="321075" cy="53050"/>
            </a:xfrm>
            <a:custGeom>
              <a:rect b="b" l="l" r="r" t="t"/>
              <a:pathLst>
                <a:path extrusionOk="0" h="2122" w="12843">
                  <a:moveTo>
                    <a:pt x="34" y="0"/>
                  </a:moveTo>
                  <a:lnTo>
                    <a:pt x="0" y="167"/>
                  </a:lnTo>
                  <a:cubicBezTo>
                    <a:pt x="3298" y="999"/>
                    <a:pt x="10379" y="2122"/>
                    <a:pt x="12124" y="2122"/>
                  </a:cubicBezTo>
                  <a:cubicBezTo>
                    <a:pt x="12339" y="2122"/>
                    <a:pt x="12473" y="2105"/>
                    <a:pt x="12509" y="2068"/>
                  </a:cubicBezTo>
                  <a:cubicBezTo>
                    <a:pt x="12843" y="1768"/>
                    <a:pt x="10741" y="768"/>
                    <a:pt x="10741" y="768"/>
                  </a:cubicBezTo>
                  <a:cubicBezTo>
                    <a:pt x="10733" y="767"/>
                    <a:pt x="10725" y="767"/>
                    <a:pt x="10718" y="767"/>
                  </a:cubicBezTo>
                  <a:cubicBezTo>
                    <a:pt x="10293" y="767"/>
                    <a:pt x="9907" y="1635"/>
                    <a:pt x="9907" y="1635"/>
                  </a:cubicBezTo>
                  <a:lnTo>
                    <a:pt x="34"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3" name="Google Shape;2443;p58"/>
            <p:cNvSpPr/>
            <p:nvPr/>
          </p:nvSpPr>
          <p:spPr>
            <a:xfrm>
              <a:off x="1660525" y="4905625"/>
              <a:ext cx="311925" cy="48400"/>
            </a:xfrm>
            <a:custGeom>
              <a:rect b="b" l="l" r="r" t="t"/>
              <a:pathLst>
                <a:path extrusionOk="0" h="1936" w="12477">
                  <a:moveTo>
                    <a:pt x="0" y="0"/>
                  </a:moveTo>
                  <a:cubicBezTo>
                    <a:pt x="34" y="0"/>
                    <a:pt x="67" y="0"/>
                    <a:pt x="134" y="34"/>
                  </a:cubicBezTo>
                  <a:lnTo>
                    <a:pt x="501" y="100"/>
                  </a:lnTo>
                  <a:lnTo>
                    <a:pt x="1835" y="367"/>
                  </a:lnTo>
                  <a:cubicBezTo>
                    <a:pt x="2969" y="601"/>
                    <a:pt x="4537" y="868"/>
                    <a:pt x="6272" y="1134"/>
                  </a:cubicBezTo>
                  <a:cubicBezTo>
                    <a:pt x="8006" y="1401"/>
                    <a:pt x="9607" y="1635"/>
                    <a:pt x="10741" y="1768"/>
                  </a:cubicBezTo>
                  <a:lnTo>
                    <a:pt x="12109" y="1902"/>
                  </a:lnTo>
                  <a:lnTo>
                    <a:pt x="12476" y="1935"/>
                  </a:lnTo>
                  <a:lnTo>
                    <a:pt x="12109" y="1868"/>
                  </a:lnTo>
                  <a:lnTo>
                    <a:pt x="10775" y="1702"/>
                  </a:lnTo>
                  <a:cubicBezTo>
                    <a:pt x="9607" y="1535"/>
                    <a:pt x="8040" y="1301"/>
                    <a:pt x="6305" y="1034"/>
                  </a:cubicBezTo>
                  <a:cubicBezTo>
                    <a:pt x="4570" y="768"/>
                    <a:pt x="2969" y="501"/>
                    <a:pt x="1835" y="301"/>
                  </a:cubicBezTo>
                  <a:lnTo>
                    <a:pt x="501" y="67"/>
                  </a:lnTo>
                  <a:lnTo>
                    <a:pt x="134"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4" name="Google Shape;2444;p58"/>
            <p:cNvSpPr/>
            <p:nvPr/>
          </p:nvSpPr>
          <p:spPr>
            <a:xfrm>
              <a:off x="1909875" y="4923125"/>
              <a:ext cx="22525" cy="25875"/>
            </a:xfrm>
            <a:custGeom>
              <a:rect b="b" l="l" r="r" t="t"/>
              <a:pathLst>
                <a:path extrusionOk="0" h="1035" w="901">
                  <a:moveTo>
                    <a:pt x="901" y="1"/>
                  </a:moveTo>
                  <a:lnTo>
                    <a:pt x="901" y="1"/>
                  </a:lnTo>
                  <a:cubicBezTo>
                    <a:pt x="667" y="34"/>
                    <a:pt x="434" y="168"/>
                    <a:pt x="300" y="368"/>
                  </a:cubicBezTo>
                  <a:cubicBezTo>
                    <a:pt x="100" y="568"/>
                    <a:pt x="0" y="801"/>
                    <a:pt x="0" y="1035"/>
                  </a:cubicBezTo>
                  <a:cubicBezTo>
                    <a:pt x="100" y="835"/>
                    <a:pt x="234" y="635"/>
                    <a:pt x="367" y="434"/>
                  </a:cubicBezTo>
                  <a:cubicBezTo>
                    <a:pt x="534" y="268"/>
                    <a:pt x="701" y="134"/>
                    <a:pt x="9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5" name="Google Shape;2445;p58"/>
            <p:cNvSpPr/>
            <p:nvPr/>
          </p:nvSpPr>
          <p:spPr>
            <a:xfrm>
              <a:off x="1859000" y="4898825"/>
              <a:ext cx="13375" cy="14325"/>
            </a:xfrm>
            <a:custGeom>
              <a:rect b="b" l="l" r="r" t="t"/>
              <a:pathLst>
                <a:path extrusionOk="0" h="573" w="535">
                  <a:moveTo>
                    <a:pt x="497" y="0"/>
                  </a:moveTo>
                  <a:cubicBezTo>
                    <a:pt x="473" y="0"/>
                    <a:pt x="353" y="123"/>
                    <a:pt x="234" y="272"/>
                  </a:cubicBezTo>
                  <a:cubicBezTo>
                    <a:pt x="101" y="406"/>
                    <a:pt x="0" y="539"/>
                    <a:pt x="34" y="573"/>
                  </a:cubicBezTo>
                  <a:cubicBezTo>
                    <a:pt x="34" y="573"/>
                    <a:pt x="167" y="472"/>
                    <a:pt x="301" y="306"/>
                  </a:cubicBezTo>
                  <a:cubicBezTo>
                    <a:pt x="434" y="172"/>
                    <a:pt x="534" y="39"/>
                    <a:pt x="501" y="5"/>
                  </a:cubicBezTo>
                  <a:cubicBezTo>
                    <a:pt x="501" y="2"/>
                    <a:pt x="499" y="0"/>
                    <a:pt x="49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6" name="Google Shape;2446;p58"/>
            <p:cNvSpPr/>
            <p:nvPr/>
          </p:nvSpPr>
          <p:spPr>
            <a:xfrm>
              <a:off x="1845650" y="4893950"/>
              <a:ext cx="13375" cy="8350"/>
            </a:xfrm>
            <a:custGeom>
              <a:rect b="b" l="l" r="r" t="t"/>
              <a:pathLst>
                <a:path extrusionOk="0" h="334" w="535">
                  <a:moveTo>
                    <a:pt x="534" y="0"/>
                  </a:moveTo>
                  <a:lnTo>
                    <a:pt x="534" y="0"/>
                  </a:lnTo>
                  <a:cubicBezTo>
                    <a:pt x="534" y="0"/>
                    <a:pt x="401" y="34"/>
                    <a:pt x="234" y="134"/>
                  </a:cubicBezTo>
                  <a:cubicBezTo>
                    <a:pt x="101" y="234"/>
                    <a:pt x="1" y="334"/>
                    <a:pt x="1" y="334"/>
                  </a:cubicBezTo>
                  <a:cubicBezTo>
                    <a:pt x="1" y="334"/>
                    <a:pt x="134" y="301"/>
                    <a:pt x="301" y="200"/>
                  </a:cubicBezTo>
                  <a:cubicBezTo>
                    <a:pt x="434" y="134"/>
                    <a:pt x="534" y="34"/>
                    <a:pt x="53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7" name="Google Shape;2447;p58"/>
            <p:cNvSpPr/>
            <p:nvPr/>
          </p:nvSpPr>
          <p:spPr>
            <a:xfrm>
              <a:off x="1837325" y="4870600"/>
              <a:ext cx="22525" cy="5650"/>
            </a:xfrm>
            <a:custGeom>
              <a:rect b="b" l="l" r="r" t="t"/>
              <a:pathLst>
                <a:path extrusionOk="0" h="226" w="901">
                  <a:moveTo>
                    <a:pt x="0" y="0"/>
                  </a:moveTo>
                  <a:lnTo>
                    <a:pt x="0" y="0"/>
                  </a:lnTo>
                  <a:cubicBezTo>
                    <a:pt x="134" y="100"/>
                    <a:pt x="267" y="167"/>
                    <a:pt x="434" y="200"/>
                  </a:cubicBezTo>
                  <a:cubicBezTo>
                    <a:pt x="501" y="217"/>
                    <a:pt x="576" y="225"/>
                    <a:pt x="655" y="225"/>
                  </a:cubicBezTo>
                  <a:cubicBezTo>
                    <a:pt x="734" y="225"/>
                    <a:pt x="817" y="217"/>
                    <a:pt x="901" y="200"/>
                  </a:cubicBezTo>
                  <a:cubicBezTo>
                    <a:pt x="734" y="167"/>
                    <a:pt x="601" y="134"/>
                    <a:pt x="467" y="100"/>
                  </a:cubicBezTo>
                  <a:cubicBezTo>
                    <a:pt x="334" y="67"/>
                    <a:pt x="167" y="34"/>
                    <a:pt x="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8" name="Google Shape;2448;p58"/>
            <p:cNvSpPr/>
            <p:nvPr/>
          </p:nvSpPr>
          <p:spPr>
            <a:xfrm>
              <a:off x="1868175" y="4884275"/>
              <a:ext cx="37550" cy="17200"/>
            </a:xfrm>
            <a:custGeom>
              <a:rect b="b" l="l" r="r" t="t"/>
              <a:pathLst>
                <a:path extrusionOk="0" h="688" w="1502">
                  <a:moveTo>
                    <a:pt x="968" y="94"/>
                  </a:moveTo>
                  <a:cubicBezTo>
                    <a:pt x="1110" y="94"/>
                    <a:pt x="1248" y="148"/>
                    <a:pt x="1368" y="221"/>
                  </a:cubicBezTo>
                  <a:cubicBezTo>
                    <a:pt x="1435" y="287"/>
                    <a:pt x="1368" y="387"/>
                    <a:pt x="1268" y="421"/>
                  </a:cubicBezTo>
                  <a:cubicBezTo>
                    <a:pt x="1201" y="454"/>
                    <a:pt x="1101" y="487"/>
                    <a:pt x="1001" y="487"/>
                  </a:cubicBezTo>
                  <a:cubicBezTo>
                    <a:pt x="834" y="521"/>
                    <a:pt x="668" y="554"/>
                    <a:pt x="501" y="554"/>
                  </a:cubicBezTo>
                  <a:lnTo>
                    <a:pt x="144" y="554"/>
                  </a:lnTo>
                  <a:cubicBezTo>
                    <a:pt x="201" y="468"/>
                    <a:pt x="268" y="387"/>
                    <a:pt x="334" y="321"/>
                  </a:cubicBezTo>
                  <a:cubicBezTo>
                    <a:pt x="467" y="187"/>
                    <a:pt x="634" y="120"/>
                    <a:pt x="801" y="120"/>
                  </a:cubicBezTo>
                  <a:cubicBezTo>
                    <a:pt x="857" y="102"/>
                    <a:pt x="913" y="94"/>
                    <a:pt x="968" y="94"/>
                  </a:cubicBezTo>
                  <a:close/>
                  <a:moveTo>
                    <a:pt x="918" y="1"/>
                  </a:moveTo>
                  <a:cubicBezTo>
                    <a:pt x="691" y="1"/>
                    <a:pt x="469" y="85"/>
                    <a:pt x="301" y="254"/>
                  </a:cubicBezTo>
                  <a:cubicBezTo>
                    <a:pt x="201" y="354"/>
                    <a:pt x="134" y="454"/>
                    <a:pt x="100" y="554"/>
                  </a:cubicBezTo>
                  <a:lnTo>
                    <a:pt x="0" y="554"/>
                  </a:lnTo>
                  <a:cubicBezTo>
                    <a:pt x="31" y="560"/>
                    <a:pt x="62" y="566"/>
                    <a:pt x="92" y="572"/>
                  </a:cubicBezTo>
                  <a:lnTo>
                    <a:pt x="92" y="572"/>
                  </a:lnTo>
                  <a:cubicBezTo>
                    <a:pt x="67" y="632"/>
                    <a:pt x="67" y="688"/>
                    <a:pt x="67" y="688"/>
                  </a:cubicBezTo>
                  <a:cubicBezTo>
                    <a:pt x="85" y="651"/>
                    <a:pt x="106" y="615"/>
                    <a:pt x="128" y="579"/>
                  </a:cubicBezTo>
                  <a:lnTo>
                    <a:pt x="128" y="579"/>
                  </a:lnTo>
                  <a:cubicBezTo>
                    <a:pt x="252" y="602"/>
                    <a:pt x="377" y="621"/>
                    <a:pt x="501" y="621"/>
                  </a:cubicBezTo>
                  <a:cubicBezTo>
                    <a:pt x="668" y="621"/>
                    <a:pt x="834" y="587"/>
                    <a:pt x="1001" y="587"/>
                  </a:cubicBezTo>
                  <a:cubicBezTo>
                    <a:pt x="1101" y="554"/>
                    <a:pt x="1235" y="521"/>
                    <a:pt x="1335" y="487"/>
                  </a:cubicBezTo>
                  <a:cubicBezTo>
                    <a:pt x="1368" y="487"/>
                    <a:pt x="1435" y="421"/>
                    <a:pt x="1468" y="387"/>
                  </a:cubicBezTo>
                  <a:cubicBezTo>
                    <a:pt x="1501" y="287"/>
                    <a:pt x="1468" y="221"/>
                    <a:pt x="1435" y="154"/>
                  </a:cubicBezTo>
                  <a:cubicBezTo>
                    <a:pt x="1274" y="52"/>
                    <a:pt x="1095" y="1"/>
                    <a:pt x="91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9" name="Google Shape;2449;p58"/>
            <p:cNvSpPr/>
            <p:nvPr/>
          </p:nvSpPr>
          <p:spPr>
            <a:xfrm>
              <a:off x="1858175" y="4873925"/>
              <a:ext cx="15850" cy="25050"/>
            </a:xfrm>
            <a:custGeom>
              <a:rect b="b" l="l" r="r" t="t"/>
              <a:pathLst>
                <a:path extrusionOk="0" h="1002" w="634">
                  <a:moveTo>
                    <a:pt x="200" y="1"/>
                  </a:moveTo>
                  <a:cubicBezTo>
                    <a:pt x="100" y="1"/>
                    <a:pt x="0" y="101"/>
                    <a:pt x="33" y="201"/>
                  </a:cubicBezTo>
                  <a:cubicBezTo>
                    <a:pt x="0" y="268"/>
                    <a:pt x="33" y="334"/>
                    <a:pt x="67" y="434"/>
                  </a:cubicBezTo>
                  <a:cubicBezTo>
                    <a:pt x="100" y="534"/>
                    <a:pt x="167" y="635"/>
                    <a:pt x="234" y="735"/>
                  </a:cubicBezTo>
                  <a:cubicBezTo>
                    <a:pt x="350" y="880"/>
                    <a:pt x="441" y="974"/>
                    <a:pt x="484" y="974"/>
                  </a:cubicBezTo>
                  <a:cubicBezTo>
                    <a:pt x="491" y="974"/>
                    <a:pt x="496" y="972"/>
                    <a:pt x="500" y="968"/>
                  </a:cubicBezTo>
                  <a:cubicBezTo>
                    <a:pt x="500" y="968"/>
                    <a:pt x="400" y="868"/>
                    <a:pt x="300" y="701"/>
                  </a:cubicBezTo>
                  <a:cubicBezTo>
                    <a:pt x="234" y="601"/>
                    <a:pt x="167" y="501"/>
                    <a:pt x="134" y="401"/>
                  </a:cubicBezTo>
                  <a:cubicBezTo>
                    <a:pt x="100" y="268"/>
                    <a:pt x="67" y="101"/>
                    <a:pt x="200" y="101"/>
                  </a:cubicBezTo>
                  <a:cubicBezTo>
                    <a:pt x="334" y="101"/>
                    <a:pt x="434" y="234"/>
                    <a:pt x="467" y="334"/>
                  </a:cubicBezTo>
                  <a:cubicBezTo>
                    <a:pt x="534" y="434"/>
                    <a:pt x="567" y="568"/>
                    <a:pt x="567" y="668"/>
                  </a:cubicBezTo>
                  <a:cubicBezTo>
                    <a:pt x="567" y="768"/>
                    <a:pt x="534" y="901"/>
                    <a:pt x="534" y="1001"/>
                  </a:cubicBezTo>
                  <a:cubicBezTo>
                    <a:pt x="534" y="1001"/>
                    <a:pt x="634" y="901"/>
                    <a:pt x="634" y="668"/>
                  </a:cubicBezTo>
                  <a:cubicBezTo>
                    <a:pt x="634" y="534"/>
                    <a:pt x="601" y="401"/>
                    <a:pt x="567" y="301"/>
                  </a:cubicBezTo>
                  <a:cubicBezTo>
                    <a:pt x="500" y="134"/>
                    <a:pt x="367" y="34"/>
                    <a:pt x="20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0" name="Google Shape;2450;p58"/>
            <p:cNvSpPr/>
            <p:nvPr/>
          </p:nvSpPr>
          <p:spPr>
            <a:xfrm>
              <a:off x="1672200" y="4854750"/>
              <a:ext cx="58400" cy="63400"/>
            </a:xfrm>
            <a:custGeom>
              <a:rect b="b" l="l" r="r" t="t"/>
              <a:pathLst>
                <a:path extrusionOk="0" h="2536" w="2336">
                  <a:moveTo>
                    <a:pt x="0" y="1"/>
                  </a:moveTo>
                  <a:cubicBezTo>
                    <a:pt x="0" y="1"/>
                    <a:pt x="201" y="1"/>
                    <a:pt x="534" y="134"/>
                  </a:cubicBezTo>
                  <a:cubicBezTo>
                    <a:pt x="968" y="234"/>
                    <a:pt x="1368" y="468"/>
                    <a:pt x="1668" y="801"/>
                  </a:cubicBezTo>
                  <a:cubicBezTo>
                    <a:pt x="1969" y="1135"/>
                    <a:pt x="2169" y="1535"/>
                    <a:pt x="2269" y="1969"/>
                  </a:cubicBezTo>
                  <a:cubicBezTo>
                    <a:pt x="2302" y="2302"/>
                    <a:pt x="2302" y="2536"/>
                    <a:pt x="2302" y="2536"/>
                  </a:cubicBezTo>
                  <a:cubicBezTo>
                    <a:pt x="2335" y="2469"/>
                    <a:pt x="2335" y="2436"/>
                    <a:pt x="2335" y="2369"/>
                  </a:cubicBezTo>
                  <a:cubicBezTo>
                    <a:pt x="2335" y="2235"/>
                    <a:pt x="2335" y="2102"/>
                    <a:pt x="2302" y="1969"/>
                  </a:cubicBezTo>
                  <a:cubicBezTo>
                    <a:pt x="2235" y="1502"/>
                    <a:pt x="2035" y="1068"/>
                    <a:pt x="1735" y="734"/>
                  </a:cubicBezTo>
                  <a:cubicBezTo>
                    <a:pt x="1435" y="401"/>
                    <a:pt x="1001" y="167"/>
                    <a:pt x="568" y="67"/>
                  </a:cubicBezTo>
                  <a:cubicBezTo>
                    <a:pt x="434" y="34"/>
                    <a:pt x="267" y="1"/>
                    <a:pt x="1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1" name="Google Shape;2451;p58"/>
            <p:cNvSpPr/>
            <p:nvPr/>
          </p:nvSpPr>
          <p:spPr>
            <a:xfrm>
              <a:off x="1756425" y="4904625"/>
              <a:ext cx="54225" cy="8850"/>
            </a:xfrm>
            <a:custGeom>
              <a:rect b="b" l="l" r="r" t="t"/>
              <a:pathLst>
                <a:path extrusionOk="0" h="354" w="2169">
                  <a:moveTo>
                    <a:pt x="25" y="0"/>
                  </a:moveTo>
                  <a:cubicBezTo>
                    <a:pt x="9" y="0"/>
                    <a:pt x="1" y="2"/>
                    <a:pt x="1" y="7"/>
                  </a:cubicBezTo>
                  <a:cubicBezTo>
                    <a:pt x="334" y="140"/>
                    <a:pt x="701" y="207"/>
                    <a:pt x="1068" y="274"/>
                  </a:cubicBezTo>
                  <a:cubicBezTo>
                    <a:pt x="1337" y="323"/>
                    <a:pt x="1605" y="354"/>
                    <a:pt x="1874" y="354"/>
                  </a:cubicBezTo>
                  <a:cubicBezTo>
                    <a:pt x="1972" y="354"/>
                    <a:pt x="2070" y="349"/>
                    <a:pt x="2169" y="341"/>
                  </a:cubicBezTo>
                  <a:cubicBezTo>
                    <a:pt x="2169" y="341"/>
                    <a:pt x="1668" y="274"/>
                    <a:pt x="1068" y="174"/>
                  </a:cubicBezTo>
                  <a:cubicBezTo>
                    <a:pt x="548" y="87"/>
                    <a:pt x="128" y="0"/>
                    <a:pt x="2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2" name="Google Shape;2452;p58"/>
            <p:cNvSpPr/>
            <p:nvPr/>
          </p:nvSpPr>
          <p:spPr>
            <a:xfrm>
              <a:off x="1719725" y="4898775"/>
              <a:ext cx="4850" cy="11175"/>
            </a:xfrm>
            <a:custGeom>
              <a:rect b="b" l="l" r="r" t="t"/>
              <a:pathLst>
                <a:path extrusionOk="0" h="447" w="194">
                  <a:moveTo>
                    <a:pt x="14" y="1"/>
                  </a:moveTo>
                  <a:cubicBezTo>
                    <a:pt x="10" y="1"/>
                    <a:pt x="5" y="3"/>
                    <a:pt x="1" y="7"/>
                  </a:cubicBezTo>
                  <a:cubicBezTo>
                    <a:pt x="1" y="7"/>
                    <a:pt x="34" y="108"/>
                    <a:pt x="68" y="241"/>
                  </a:cubicBezTo>
                  <a:cubicBezTo>
                    <a:pt x="101" y="341"/>
                    <a:pt x="101" y="441"/>
                    <a:pt x="134" y="441"/>
                  </a:cubicBezTo>
                  <a:cubicBezTo>
                    <a:pt x="138" y="445"/>
                    <a:pt x="141" y="446"/>
                    <a:pt x="145" y="446"/>
                  </a:cubicBezTo>
                  <a:cubicBezTo>
                    <a:pt x="174" y="446"/>
                    <a:pt x="194" y="327"/>
                    <a:pt x="134" y="208"/>
                  </a:cubicBezTo>
                  <a:cubicBezTo>
                    <a:pt x="76" y="92"/>
                    <a:pt x="44" y="1"/>
                    <a:pt x="1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3" name="Google Shape;2453;p58"/>
            <p:cNvSpPr/>
            <p:nvPr/>
          </p:nvSpPr>
          <p:spPr>
            <a:xfrm>
              <a:off x="1708900" y="4879550"/>
              <a:ext cx="5850" cy="8575"/>
            </a:xfrm>
            <a:custGeom>
              <a:rect b="b" l="l" r="r" t="t"/>
              <a:pathLst>
                <a:path extrusionOk="0" h="343" w="234">
                  <a:moveTo>
                    <a:pt x="18" y="1"/>
                  </a:moveTo>
                  <a:cubicBezTo>
                    <a:pt x="12" y="1"/>
                    <a:pt x="6" y="3"/>
                    <a:pt x="0" y="9"/>
                  </a:cubicBezTo>
                  <a:cubicBezTo>
                    <a:pt x="0" y="9"/>
                    <a:pt x="0" y="109"/>
                    <a:pt x="67" y="176"/>
                  </a:cubicBezTo>
                  <a:cubicBezTo>
                    <a:pt x="167" y="276"/>
                    <a:pt x="200" y="343"/>
                    <a:pt x="234" y="343"/>
                  </a:cubicBezTo>
                  <a:cubicBezTo>
                    <a:pt x="234" y="309"/>
                    <a:pt x="234" y="209"/>
                    <a:pt x="167" y="143"/>
                  </a:cubicBezTo>
                  <a:cubicBezTo>
                    <a:pt x="85" y="60"/>
                    <a:pt x="47" y="1"/>
                    <a:pt x="1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4" name="Google Shape;2454;p58"/>
            <p:cNvSpPr/>
            <p:nvPr/>
          </p:nvSpPr>
          <p:spPr>
            <a:xfrm>
              <a:off x="1690550" y="4867975"/>
              <a:ext cx="10850" cy="5975"/>
            </a:xfrm>
            <a:custGeom>
              <a:rect b="b" l="l" r="r" t="t"/>
              <a:pathLst>
                <a:path extrusionOk="0" h="239" w="434">
                  <a:moveTo>
                    <a:pt x="88" y="0"/>
                  </a:moveTo>
                  <a:cubicBezTo>
                    <a:pt x="34" y="0"/>
                    <a:pt x="0" y="19"/>
                    <a:pt x="0" y="39"/>
                  </a:cubicBezTo>
                  <a:cubicBezTo>
                    <a:pt x="0" y="72"/>
                    <a:pt x="100" y="72"/>
                    <a:pt x="200" y="139"/>
                  </a:cubicBezTo>
                  <a:cubicBezTo>
                    <a:pt x="301" y="172"/>
                    <a:pt x="367" y="239"/>
                    <a:pt x="401" y="239"/>
                  </a:cubicBezTo>
                  <a:cubicBezTo>
                    <a:pt x="434" y="239"/>
                    <a:pt x="401" y="105"/>
                    <a:pt x="234" y="39"/>
                  </a:cubicBezTo>
                  <a:cubicBezTo>
                    <a:pt x="177" y="10"/>
                    <a:pt x="127" y="0"/>
                    <a:pt x="8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5" name="Google Shape;2455;p58"/>
            <p:cNvSpPr/>
            <p:nvPr/>
          </p:nvSpPr>
          <p:spPr>
            <a:xfrm>
              <a:off x="1677200" y="4862475"/>
              <a:ext cx="5025" cy="3775"/>
            </a:xfrm>
            <a:custGeom>
              <a:rect b="b" l="l" r="r" t="t"/>
              <a:pathLst>
                <a:path extrusionOk="0" h="151" w="201">
                  <a:moveTo>
                    <a:pt x="42" y="0"/>
                  </a:moveTo>
                  <a:cubicBezTo>
                    <a:pt x="17" y="0"/>
                    <a:pt x="1" y="8"/>
                    <a:pt x="1" y="25"/>
                  </a:cubicBezTo>
                  <a:cubicBezTo>
                    <a:pt x="1" y="25"/>
                    <a:pt x="1" y="92"/>
                    <a:pt x="67" y="125"/>
                  </a:cubicBezTo>
                  <a:cubicBezTo>
                    <a:pt x="101" y="142"/>
                    <a:pt x="134" y="150"/>
                    <a:pt x="159" y="150"/>
                  </a:cubicBezTo>
                  <a:cubicBezTo>
                    <a:pt x="184" y="150"/>
                    <a:pt x="201" y="142"/>
                    <a:pt x="201" y="125"/>
                  </a:cubicBezTo>
                  <a:cubicBezTo>
                    <a:pt x="201" y="125"/>
                    <a:pt x="167" y="58"/>
                    <a:pt x="134" y="25"/>
                  </a:cubicBezTo>
                  <a:cubicBezTo>
                    <a:pt x="101" y="8"/>
                    <a:pt x="67" y="0"/>
                    <a:pt x="4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6" name="Google Shape;2456;p58"/>
            <p:cNvSpPr/>
            <p:nvPr/>
          </p:nvSpPr>
          <p:spPr>
            <a:xfrm>
              <a:off x="2653725" y="4876425"/>
              <a:ext cx="352775" cy="100100"/>
            </a:xfrm>
            <a:custGeom>
              <a:rect b="b" l="l" r="r" t="t"/>
              <a:pathLst>
                <a:path extrusionOk="0" h="4004" w="14111">
                  <a:moveTo>
                    <a:pt x="7473" y="1"/>
                  </a:moveTo>
                  <a:lnTo>
                    <a:pt x="1" y="901"/>
                  </a:lnTo>
                  <a:lnTo>
                    <a:pt x="268" y="4004"/>
                  </a:lnTo>
                  <a:lnTo>
                    <a:pt x="735" y="3970"/>
                  </a:lnTo>
                  <a:cubicBezTo>
                    <a:pt x="2836" y="3870"/>
                    <a:pt x="11276" y="3236"/>
                    <a:pt x="12610" y="2669"/>
                  </a:cubicBezTo>
                  <a:cubicBezTo>
                    <a:pt x="14111" y="2036"/>
                    <a:pt x="7606" y="1302"/>
                    <a:pt x="7606" y="1302"/>
                  </a:cubicBezTo>
                  <a:lnTo>
                    <a:pt x="7473"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7" name="Google Shape;2457;p58"/>
            <p:cNvSpPr/>
            <p:nvPr/>
          </p:nvSpPr>
          <p:spPr>
            <a:xfrm>
              <a:off x="2654575" y="4920550"/>
              <a:ext cx="73400" cy="53475"/>
            </a:xfrm>
            <a:custGeom>
              <a:rect b="b" l="l" r="r" t="t"/>
              <a:pathLst>
                <a:path extrusionOk="0" h="2139" w="2936">
                  <a:moveTo>
                    <a:pt x="456" y="1"/>
                  </a:moveTo>
                  <a:cubicBezTo>
                    <a:pt x="305" y="1"/>
                    <a:pt x="153" y="13"/>
                    <a:pt x="0" y="37"/>
                  </a:cubicBezTo>
                  <a:lnTo>
                    <a:pt x="234" y="2139"/>
                  </a:lnTo>
                  <a:lnTo>
                    <a:pt x="2936" y="1872"/>
                  </a:lnTo>
                  <a:cubicBezTo>
                    <a:pt x="2769" y="1271"/>
                    <a:pt x="2369" y="738"/>
                    <a:pt x="1835" y="404"/>
                  </a:cubicBezTo>
                  <a:cubicBezTo>
                    <a:pt x="1404" y="125"/>
                    <a:pt x="935" y="1"/>
                    <a:pt x="456"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8" name="Google Shape;2458;p58"/>
            <p:cNvSpPr/>
            <p:nvPr/>
          </p:nvSpPr>
          <p:spPr>
            <a:xfrm>
              <a:off x="2660400" y="4920625"/>
              <a:ext cx="320250" cy="55900"/>
            </a:xfrm>
            <a:custGeom>
              <a:rect b="b" l="l" r="r" t="t"/>
              <a:pathLst>
                <a:path extrusionOk="0" h="2236" w="12810">
                  <a:moveTo>
                    <a:pt x="10542" y="1"/>
                  </a:moveTo>
                  <a:cubicBezTo>
                    <a:pt x="10108" y="67"/>
                    <a:pt x="10008" y="1035"/>
                    <a:pt x="10008" y="1035"/>
                  </a:cubicBezTo>
                  <a:lnTo>
                    <a:pt x="1" y="2069"/>
                  </a:lnTo>
                  <a:lnTo>
                    <a:pt x="1" y="2236"/>
                  </a:lnTo>
                  <a:cubicBezTo>
                    <a:pt x="3837" y="2136"/>
                    <a:pt x="12343" y="1202"/>
                    <a:pt x="12576" y="801"/>
                  </a:cubicBezTo>
                  <a:cubicBezTo>
                    <a:pt x="12810" y="401"/>
                    <a:pt x="10542" y="1"/>
                    <a:pt x="1054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9" name="Google Shape;2459;p58"/>
            <p:cNvSpPr/>
            <p:nvPr/>
          </p:nvSpPr>
          <p:spPr>
            <a:xfrm>
              <a:off x="2657900" y="4937300"/>
              <a:ext cx="316925" cy="35050"/>
            </a:xfrm>
            <a:custGeom>
              <a:rect b="b" l="l" r="r" t="t"/>
              <a:pathLst>
                <a:path extrusionOk="0" h="1402" w="12677">
                  <a:moveTo>
                    <a:pt x="12543" y="1"/>
                  </a:moveTo>
                  <a:lnTo>
                    <a:pt x="12176" y="101"/>
                  </a:lnTo>
                  <a:lnTo>
                    <a:pt x="12543" y="34"/>
                  </a:lnTo>
                  <a:cubicBezTo>
                    <a:pt x="12576" y="1"/>
                    <a:pt x="12643" y="1"/>
                    <a:pt x="12676" y="1"/>
                  </a:cubicBezTo>
                  <a:close/>
                  <a:moveTo>
                    <a:pt x="12176" y="101"/>
                  </a:moveTo>
                  <a:lnTo>
                    <a:pt x="10808" y="268"/>
                  </a:lnTo>
                  <a:cubicBezTo>
                    <a:pt x="9674" y="401"/>
                    <a:pt x="8106" y="601"/>
                    <a:pt x="6338" y="801"/>
                  </a:cubicBezTo>
                  <a:cubicBezTo>
                    <a:pt x="4571" y="1002"/>
                    <a:pt x="3003" y="1135"/>
                    <a:pt x="1835" y="1268"/>
                  </a:cubicBezTo>
                  <a:lnTo>
                    <a:pt x="501" y="1335"/>
                  </a:lnTo>
                  <a:lnTo>
                    <a:pt x="134" y="1369"/>
                  </a:lnTo>
                  <a:lnTo>
                    <a:pt x="1" y="1402"/>
                  </a:lnTo>
                  <a:lnTo>
                    <a:pt x="501" y="1402"/>
                  </a:lnTo>
                  <a:lnTo>
                    <a:pt x="1869" y="1302"/>
                  </a:lnTo>
                  <a:cubicBezTo>
                    <a:pt x="3003" y="1202"/>
                    <a:pt x="4604" y="1068"/>
                    <a:pt x="6338" y="868"/>
                  </a:cubicBezTo>
                  <a:cubicBezTo>
                    <a:pt x="8106" y="701"/>
                    <a:pt x="9674" y="468"/>
                    <a:pt x="10842" y="301"/>
                  </a:cubicBezTo>
                  <a:lnTo>
                    <a:pt x="12176" y="10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0" name="Google Shape;2460;p58"/>
            <p:cNvSpPr/>
            <p:nvPr/>
          </p:nvSpPr>
          <p:spPr>
            <a:xfrm>
              <a:off x="2908925" y="4918975"/>
              <a:ext cx="15850" cy="30875"/>
            </a:xfrm>
            <a:custGeom>
              <a:rect b="b" l="l" r="r" t="t"/>
              <a:pathLst>
                <a:path extrusionOk="0" h="1235" w="634">
                  <a:moveTo>
                    <a:pt x="634" y="0"/>
                  </a:moveTo>
                  <a:lnTo>
                    <a:pt x="634" y="0"/>
                  </a:lnTo>
                  <a:cubicBezTo>
                    <a:pt x="434" y="100"/>
                    <a:pt x="267" y="300"/>
                    <a:pt x="167" y="534"/>
                  </a:cubicBezTo>
                  <a:cubicBezTo>
                    <a:pt x="33" y="734"/>
                    <a:pt x="0" y="1001"/>
                    <a:pt x="67" y="1234"/>
                  </a:cubicBezTo>
                  <a:cubicBezTo>
                    <a:pt x="67" y="1001"/>
                    <a:pt x="134" y="767"/>
                    <a:pt x="234" y="567"/>
                  </a:cubicBezTo>
                  <a:cubicBezTo>
                    <a:pt x="334" y="367"/>
                    <a:pt x="500" y="167"/>
                    <a:pt x="63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1" name="Google Shape;2461;p58"/>
            <p:cNvSpPr/>
            <p:nvPr/>
          </p:nvSpPr>
          <p:spPr>
            <a:xfrm>
              <a:off x="2851375" y="4911450"/>
              <a:ext cx="8375" cy="16700"/>
            </a:xfrm>
            <a:custGeom>
              <a:rect b="b" l="l" r="r" t="t"/>
              <a:pathLst>
                <a:path extrusionOk="0" h="668" w="335">
                  <a:moveTo>
                    <a:pt x="334" y="1"/>
                  </a:moveTo>
                  <a:lnTo>
                    <a:pt x="334" y="1"/>
                  </a:lnTo>
                  <a:cubicBezTo>
                    <a:pt x="334" y="1"/>
                    <a:pt x="234" y="134"/>
                    <a:pt x="134" y="301"/>
                  </a:cubicBezTo>
                  <a:cubicBezTo>
                    <a:pt x="34" y="501"/>
                    <a:pt x="0" y="635"/>
                    <a:pt x="0" y="668"/>
                  </a:cubicBezTo>
                  <a:cubicBezTo>
                    <a:pt x="34" y="668"/>
                    <a:pt x="134" y="535"/>
                    <a:pt x="234" y="334"/>
                  </a:cubicBezTo>
                  <a:cubicBezTo>
                    <a:pt x="267" y="234"/>
                    <a:pt x="334" y="101"/>
                    <a:pt x="3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2" name="Google Shape;2462;p58"/>
            <p:cNvSpPr/>
            <p:nvPr/>
          </p:nvSpPr>
          <p:spPr>
            <a:xfrm>
              <a:off x="2835525" y="4909625"/>
              <a:ext cx="10875" cy="11875"/>
            </a:xfrm>
            <a:custGeom>
              <a:rect b="b" l="l" r="r" t="t"/>
              <a:pathLst>
                <a:path extrusionOk="0" h="475" w="435">
                  <a:moveTo>
                    <a:pt x="418" y="1"/>
                  </a:moveTo>
                  <a:cubicBezTo>
                    <a:pt x="374" y="1"/>
                    <a:pt x="283" y="91"/>
                    <a:pt x="167" y="207"/>
                  </a:cubicBezTo>
                  <a:cubicBezTo>
                    <a:pt x="67" y="341"/>
                    <a:pt x="1" y="474"/>
                    <a:pt x="1" y="474"/>
                  </a:cubicBezTo>
                  <a:cubicBezTo>
                    <a:pt x="34" y="474"/>
                    <a:pt x="134" y="407"/>
                    <a:pt x="268" y="274"/>
                  </a:cubicBezTo>
                  <a:cubicBezTo>
                    <a:pt x="368" y="141"/>
                    <a:pt x="434" y="7"/>
                    <a:pt x="434" y="7"/>
                  </a:cubicBezTo>
                  <a:cubicBezTo>
                    <a:pt x="430" y="3"/>
                    <a:pt x="424" y="1"/>
                    <a:pt x="41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3" name="Google Shape;2463;p58"/>
            <p:cNvSpPr/>
            <p:nvPr/>
          </p:nvSpPr>
          <p:spPr>
            <a:xfrm>
              <a:off x="2823850" y="4902500"/>
              <a:ext cx="20050" cy="2925"/>
            </a:xfrm>
            <a:custGeom>
              <a:rect b="b" l="l" r="r" t="t"/>
              <a:pathLst>
                <a:path extrusionOk="0" h="117" w="802">
                  <a:moveTo>
                    <a:pt x="584" y="0"/>
                  </a:moveTo>
                  <a:cubicBezTo>
                    <a:pt x="509" y="0"/>
                    <a:pt x="434" y="9"/>
                    <a:pt x="368" y="25"/>
                  </a:cubicBezTo>
                  <a:cubicBezTo>
                    <a:pt x="234" y="25"/>
                    <a:pt x="134" y="59"/>
                    <a:pt x="1" y="92"/>
                  </a:cubicBezTo>
                  <a:cubicBezTo>
                    <a:pt x="67" y="109"/>
                    <a:pt x="134" y="117"/>
                    <a:pt x="201" y="117"/>
                  </a:cubicBezTo>
                  <a:cubicBezTo>
                    <a:pt x="268" y="117"/>
                    <a:pt x="334" y="109"/>
                    <a:pt x="401" y="92"/>
                  </a:cubicBezTo>
                  <a:cubicBezTo>
                    <a:pt x="534" y="92"/>
                    <a:pt x="668" y="59"/>
                    <a:pt x="801" y="25"/>
                  </a:cubicBezTo>
                  <a:cubicBezTo>
                    <a:pt x="735" y="9"/>
                    <a:pt x="659" y="0"/>
                    <a:pt x="58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4" name="Google Shape;2464;p58"/>
            <p:cNvSpPr/>
            <p:nvPr/>
          </p:nvSpPr>
          <p:spPr>
            <a:xfrm>
              <a:off x="2819675" y="4891900"/>
              <a:ext cx="22550" cy="3225"/>
            </a:xfrm>
            <a:custGeom>
              <a:rect b="b" l="l" r="r" t="t"/>
              <a:pathLst>
                <a:path extrusionOk="0" h="129" w="902">
                  <a:moveTo>
                    <a:pt x="743" y="1"/>
                  </a:moveTo>
                  <a:cubicBezTo>
                    <a:pt x="642" y="1"/>
                    <a:pt x="546" y="16"/>
                    <a:pt x="435" y="16"/>
                  </a:cubicBezTo>
                  <a:cubicBezTo>
                    <a:pt x="301" y="16"/>
                    <a:pt x="134" y="16"/>
                    <a:pt x="1" y="49"/>
                  </a:cubicBezTo>
                  <a:cubicBezTo>
                    <a:pt x="99" y="98"/>
                    <a:pt x="214" y="129"/>
                    <a:pt x="321" y="129"/>
                  </a:cubicBezTo>
                  <a:cubicBezTo>
                    <a:pt x="361" y="129"/>
                    <a:pt x="399" y="125"/>
                    <a:pt x="435" y="116"/>
                  </a:cubicBezTo>
                  <a:cubicBezTo>
                    <a:pt x="601" y="116"/>
                    <a:pt x="768" y="82"/>
                    <a:pt x="902" y="16"/>
                  </a:cubicBezTo>
                  <a:cubicBezTo>
                    <a:pt x="846" y="4"/>
                    <a:pt x="794" y="1"/>
                    <a:pt x="74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5" name="Google Shape;2465;p58"/>
            <p:cNvSpPr/>
            <p:nvPr/>
          </p:nvSpPr>
          <p:spPr>
            <a:xfrm>
              <a:off x="2856375" y="4891125"/>
              <a:ext cx="34225" cy="22850"/>
            </a:xfrm>
            <a:custGeom>
              <a:rect b="b" l="l" r="r" t="t"/>
              <a:pathLst>
                <a:path extrusionOk="0" h="914" w="1369">
                  <a:moveTo>
                    <a:pt x="948" y="100"/>
                  </a:moveTo>
                  <a:cubicBezTo>
                    <a:pt x="1038" y="100"/>
                    <a:pt x="1126" y="117"/>
                    <a:pt x="1201" y="147"/>
                  </a:cubicBezTo>
                  <a:cubicBezTo>
                    <a:pt x="1302" y="213"/>
                    <a:pt x="1268" y="313"/>
                    <a:pt x="1201" y="347"/>
                  </a:cubicBezTo>
                  <a:cubicBezTo>
                    <a:pt x="1135" y="414"/>
                    <a:pt x="1035" y="447"/>
                    <a:pt x="968" y="514"/>
                  </a:cubicBezTo>
                  <a:cubicBezTo>
                    <a:pt x="801" y="580"/>
                    <a:pt x="634" y="647"/>
                    <a:pt x="468" y="680"/>
                  </a:cubicBezTo>
                  <a:cubicBezTo>
                    <a:pt x="311" y="715"/>
                    <a:pt x="191" y="741"/>
                    <a:pt x="112" y="758"/>
                  </a:cubicBezTo>
                  <a:lnTo>
                    <a:pt x="112" y="758"/>
                  </a:lnTo>
                  <a:cubicBezTo>
                    <a:pt x="149" y="658"/>
                    <a:pt x="201" y="569"/>
                    <a:pt x="267" y="480"/>
                  </a:cubicBezTo>
                  <a:cubicBezTo>
                    <a:pt x="334" y="347"/>
                    <a:pt x="468" y="247"/>
                    <a:pt x="634" y="180"/>
                  </a:cubicBezTo>
                  <a:cubicBezTo>
                    <a:pt x="726" y="125"/>
                    <a:pt x="838" y="100"/>
                    <a:pt x="948" y="100"/>
                  </a:cubicBezTo>
                  <a:close/>
                  <a:moveTo>
                    <a:pt x="988" y="1"/>
                  </a:moveTo>
                  <a:cubicBezTo>
                    <a:pt x="678" y="1"/>
                    <a:pt x="380" y="165"/>
                    <a:pt x="201" y="447"/>
                  </a:cubicBezTo>
                  <a:cubicBezTo>
                    <a:pt x="136" y="543"/>
                    <a:pt x="103" y="640"/>
                    <a:pt x="71" y="766"/>
                  </a:cubicBezTo>
                  <a:lnTo>
                    <a:pt x="71" y="766"/>
                  </a:lnTo>
                  <a:cubicBezTo>
                    <a:pt x="25" y="776"/>
                    <a:pt x="1" y="780"/>
                    <a:pt x="1" y="780"/>
                  </a:cubicBezTo>
                  <a:cubicBezTo>
                    <a:pt x="23" y="780"/>
                    <a:pt x="46" y="780"/>
                    <a:pt x="67" y="780"/>
                  </a:cubicBezTo>
                  <a:lnTo>
                    <a:pt x="67" y="780"/>
                  </a:lnTo>
                  <a:cubicBezTo>
                    <a:pt x="67" y="780"/>
                    <a:pt x="67" y="780"/>
                    <a:pt x="67" y="780"/>
                  </a:cubicBezTo>
                  <a:cubicBezTo>
                    <a:pt x="67" y="814"/>
                    <a:pt x="67" y="881"/>
                    <a:pt x="67" y="914"/>
                  </a:cubicBezTo>
                  <a:cubicBezTo>
                    <a:pt x="77" y="867"/>
                    <a:pt x="89" y="823"/>
                    <a:pt x="103" y="780"/>
                  </a:cubicBezTo>
                  <a:lnTo>
                    <a:pt x="103" y="780"/>
                  </a:lnTo>
                  <a:cubicBezTo>
                    <a:pt x="226" y="779"/>
                    <a:pt x="336" y="773"/>
                    <a:pt x="468" y="747"/>
                  </a:cubicBezTo>
                  <a:cubicBezTo>
                    <a:pt x="634" y="680"/>
                    <a:pt x="801" y="647"/>
                    <a:pt x="968" y="547"/>
                  </a:cubicBezTo>
                  <a:cubicBezTo>
                    <a:pt x="1068" y="514"/>
                    <a:pt x="1168" y="480"/>
                    <a:pt x="1235" y="414"/>
                  </a:cubicBezTo>
                  <a:cubicBezTo>
                    <a:pt x="1302" y="380"/>
                    <a:pt x="1335" y="313"/>
                    <a:pt x="1368" y="247"/>
                  </a:cubicBezTo>
                  <a:cubicBezTo>
                    <a:pt x="1368" y="180"/>
                    <a:pt x="1335" y="113"/>
                    <a:pt x="1268" y="47"/>
                  </a:cubicBezTo>
                  <a:cubicBezTo>
                    <a:pt x="1176" y="16"/>
                    <a:pt x="1081" y="1"/>
                    <a:pt x="98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6" name="Google Shape;2466;p58"/>
            <p:cNvSpPr/>
            <p:nvPr/>
          </p:nvSpPr>
          <p:spPr>
            <a:xfrm>
              <a:off x="2840525" y="4888950"/>
              <a:ext cx="20050" cy="22525"/>
            </a:xfrm>
            <a:custGeom>
              <a:rect b="b" l="l" r="r" t="t"/>
              <a:pathLst>
                <a:path extrusionOk="0" h="901" w="802">
                  <a:moveTo>
                    <a:pt x="168" y="0"/>
                  </a:moveTo>
                  <a:cubicBezTo>
                    <a:pt x="68" y="34"/>
                    <a:pt x="1" y="134"/>
                    <a:pt x="34" y="234"/>
                  </a:cubicBezTo>
                  <a:cubicBezTo>
                    <a:pt x="68" y="334"/>
                    <a:pt x="101" y="400"/>
                    <a:pt x="134" y="434"/>
                  </a:cubicBezTo>
                  <a:cubicBezTo>
                    <a:pt x="234" y="534"/>
                    <a:pt x="301" y="634"/>
                    <a:pt x="401" y="701"/>
                  </a:cubicBezTo>
                  <a:cubicBezTo>
                    <a:pt x="501" y="801"/>
                    <a:pt x="601" y="834"/>
                    <a:pt x="701" y="867"/>
                  </a:cubicBezTo>
                  <a:cubicBezTo>
                    <a:pt x="701" y="867"/>
                    <a:pt x="601" y="801"/>
                    <a:pt x="434" y="667"/>
                  </a:cubicBezTo>
                  <a:cubicBezTo>
                    <a:pt x="368" y="601"/>
                    <a:pt x="301" y="501"/>
                    <a:pt x="201" y="400"/>
                  </a:cubicBezTo>
                  <a:cubicBezTo>
                    <a:pt x="134" y="300"/>
                    <a:pt x="68" y="134"/>
                    <a:pt x="201" y="100"/>
                  </a:cubicBezTo>
                  <a:cubicBezTo>
                    <a:pt x="214" y="96"/>
                    <a:pt x="228" y="94"/>
                    <a:pt x="243" y="94"/>
                  </a:cubicBezTo>
                  <a:cubicBezTo>
                    <a:pt x="336" y="94"/>
                    <a:pt x="448" y="180"/>
                    <a:pt x="535" y="267"/>
                  </a:cubicBezTo>
                  <a:cubicBezTo>
                    <a:pt x="601" y="334"/>
                    <a:pt x="668" y="434"/>
                    <a:pt x="701" y="567"/>
                  </a:cubicBezTo>
                  <a:cubicBezTo>
                    <a:pt x="735" y="667"/>
                    <a:pt x="735" y="767"/>
                    <a:pt x="768" y="901"/>
                  </a:cubicBezTo>
                  <a:cubicBezTo>
                    <a:pt x="801" y="767"/>
                    <a:pt x="801" y="667"/>
                    <a:pt x="768" y="534"/>
                  </a:cubicBezTo>
                  <a:cubicBezTo>
                    <a:pt x="735" y="434"/>
                    <a:pt x="668" y="300"/>
                    <a:pt x="601" y="200"/>
                  </a:cubicBezTo>
                  <a:cubicBezTo>
                    <a:pt x="501" y="67"/>
                    <a:pt x="334" y="0"/>
                    <a:pt x="16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7" name="Google Shape;2467;p58"/>
            <p:cNvSpPr/>
            <p:nvPr/>
          </p:nvSpPr>
          <p:spPr>
            <a:xfrm>
              <a:off x="2655400" y="4918100"/>
              <a:ext cx="72575" cy="48425"/>
            </a:xfrm>
            <a:custGeom>
              <a:rect b="b" l="l" r="r" t="t"/>
              <a:pathLst>
                <a:path extrusionOk="0" h="1937" w="2903">
                  <a:moveTo>
                    <a:pt x="48" y="96"/>
                  </a:moveTo>
                  <a:cubicBezTo>
                    <a:pt x="17" y="99"/>
                    <a:pt x="1" y="102"/>
                    <a:pt x="1" y="102"/>
                  </a:cubicBezTo>
                  <a:cubicBezTo>
                    <a:pt x="18" y="102"/>
                    <a:pt x="34" y="99"/>
                    <a:pt x="48" y="96"/>
                  </a:cubicBezTo>
                  <a:close/>
                  <a:moveTo>
                    <a:pt x="684" y="0"/>
                  </a:moveTo>
                  <a:cubicBezTo>
                    <a:pt x="656" y="0"/>
                    <a:pt x="629" y="1"/>
                    <a:pt x="601" y="2"/>
                  </a:cubicBezTo>
                  <a:cubicBezTo>
                    <a:pt x="434" y="2"/>
                    <a:pt x="301" y="35"/>
                    <a:pt x="167" y="68"/>
                  </a:cubicBezTo>
                  <a:cubicBezTo>
                    <a:pt x="118" y="68"/>
                    <a:pt x="88" y="86"/>
                    <a:pt x="48" y="96"/>
                  </a:cubicBezTo>
                  <a:lnTo>
                    <a:pt x="48" y="96"/>
                  </a:lnTo>
                  <a:cubicBezTo>
                    <a:pt x="133" y="86"/>
                    <a:pt x="323" y="68"/>
                    <a:pt x="568" y="68"/>
                  </a:cubicBezTo>
                  <a:cubicBezTo>
                    <a:pt x="1468" y="68"/>
                    <a:pt x="2302" y="602"/>
                    <a:pt x="2702" y="1403"/>
                  </a:cubicBezTo>
                  <a:cubicBezTo>
                    <a:pt x="2836" y="1736"/>
                    <a:pt x="2869" y="1936"/>
                    <a:pt x="2903" y="1936"/>
                  </a:cubicBezTo>
                  <a:cubicBezTo>
                    <a:pt x="2903" y="1936"/>
                    <a:pt x="2903" y="1870"/>
                    <a:pt x="2903" y="1770"/>
                  </a:cubicBezTo>
                  <a:cubicBezTo>
                    <a:pt x="2869" y="1636"/>
                    <a:pt x="2836" y="1503"/>
                    <a:pt x="2769" y="1403"/>
                  </a:cubicBezTo>
                  <a:cubicBezTo>
                    <a:pt x="2413" y="529"/>
                    <a:pt x="1586" y="0"/>
                    <a:pt x="68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8" name="Google Shape;2468;p58"/>
            <p:cNvSpPr/>
            <p:nvPr/>
          </p:nvSpPr>
          <p:spPr>
            <a:xfrm>
              <a:off x="2749625" y="4941300"/>
              <a:ext cx="55075" cy="6450"/>
            </a:xfrm>
            <a:custGeom>
              <a:rect b="b" l="l" r="r" t="t"/>
              <a:pathLst>
                <a:path extrusionOk="0" h="258" w="2203">
                  <a:moveTo>
                    <a:pt x="2174" y="1"/>
                  </a:moveTo>
                  <a:cubicBezTo>
                    <a:pt x="2061" y="1"/>
                    <a:pt x="1618" y="79"/>
                    <a:pt x="1102" y="108"/>
                  </a:cubicBezTo>
                  <a:cubicBezTo>
                    <a:pt x="501" y="174"/>
                    <a:pt x="1" y="174"/>
                    <a:pt x="1" y="208"/>
                  </a:cubicBezTo>
                  <a:cubicBezTo>
                    <a:pt x="184" y="241"/>
                    <a:pt x="368" y="258"/>
                    <a:pt x="551" y="258"/>
                  </a:cubicBezTo>
                  <a:cubicBezTo>
                    <a:pt x="735" y="258"/>
                    <a:pt x="918" y="241"/>
                    <a:pt x="1102" y="208"/>
                  </a:cubicBezTo>
                  <a:cubicBezTo>
                    <a:pt x="1469" y="174"/>
                    <a:pt x="1836" y="108"/>
                    <a:pt x="2202" y="8"/>
                  </a:cubicBezTo>
                  <a:cubicBezTo>
                    <a:pt x="2202" y="3"/>
                    <a:pt x="2193" y="1"/>
                    <a:pt x="217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9" name="Google Shape;2469;p58"/>
            <p:cNvSpPr/>
            <p:nvPr/>
          </p:nvSpPr>
          <p:spPr>
            <a:xfrm>
              <a:off x="2712950" y="4950450"/>
              <a:ext cx="6700" cy="10225"/>
            </a:xfrm>
            <a:custGeom>
              <a:rect b="b" l="l" r="r" t="t"/>
              <a:pathLst>
                <a:path extrusionOk="0" h="409" w="268">
                  <a:moveTo>
                    <a:pt x="23" y="0"/>
                  </a:moveTo>
                  <a:cubicBezTo>
                    <a:pt x="14" y="0"/>
                    <a:pt x="6" y="3"/>
                    <a:pt x="0" y="9"/>
                  </a:cubicBezTo>
                  <a:cubicBezTo>
                    <a:pt x="0" y="42"/>
                    <a:pt x="67" y="109"/>
                    <a:pt x="134" y="209"/>
                  </a:cubicBezTo>
                  <a:cubicBezTo>
                    <a:pt x="200" y="309"/>
                    <a:pt x="234" y="409"/>
                    <a:pt x="267" y="409"/>
                  </a:cubicBezTo>
                  <a:cubicBezTo>
                    <a:pt x="267" y="409"/>
                    <a:pt x="267" y="275"/>
                    <a:pt x="200" y="175"/>
                  </a:cubicBezTo>
                  <a:cubicBezTo>
                    <a:pt x="145" y="65"/>
                    <a:pt x="67" y="0"/>
                    <a:pt x="2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0" name="Google Shape;2470;p58"/>
            <p:cNvSpPr/>
            <p:nvPr/>
          </p:nvSpPr>
          <p:spPr>
            <a:xfrm>
              <a:off x="2697100" y="4934800"/>
              <a:ext cx="8350" cy="6700"/>
            </a:xfrm>
            <a:custGeom>
              <a:rect b="b" l="l" r="r" t="t"/>
              <a:pathLst>
                <a:path extrusionOk="0" h="268" w="334">
                  <a:moveTo>
                    <a:pt x="0" y="1"/>
                  </a:moveTo>
                  <a:cubicBezTo>
                    <a:pt x="0" y="34"/>
                    <a:pt x="67" y="101"/>
                    <a:pt x="134" y="168"/>
                  </a:cubicBezTo>
                  <a:cubicBezTo>
                    <a:pt x="234" y="234"/>
                    <a:pt x="301" y="268"/>
                    <a:pt x="334" y="268"/>
                  </a:cubicBezTo>
                  <a:cubicBezTo>
                    <a:pt x="334" y="234"/>
                    <a:pt x="301" y="168"/>
                    <a:pt x="201" y="101"/>
                  </a:cubicBezTo>
                  <a:cubicBezTo>
                    <a:pt x="100" y="34"/>
                    <a:pt x="34" y="1"/>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1" name="Google Shape;2471;p58"/>
            <p:cNvSpPr/>
            <p:nvPr/>
          </p:nvSpPr>
          <p:spPr>
            <a:xfrm>
              <a:off x="2676250" y="4927300"/>
              <a:ext cx="11700" cy="4425"/>
            </a:xfrm>
            <a:custGeom>
              <a:rect b="b" l="l" r="r" t="t"/>
              <a:pathLst>
                <a:path extrusionOk="0" h="177" w="468">
                  <a:moveTo>
                    <a:pt x="267" y="1"/>
                  </a:moveTo>
                  <a:cubicBezTo>
                    <a:pt x="134" y="1"/>
                    <a:pt x="0" y="67"/>
                    <a:pt x="34" y="67"/>
                  </a:cubicBezTo>
                  <a:cubicBezTo>
                    <a:pt x="34" y="84"/>
                    <a:pt x="59" y="84"/>
                    <a:pt x="96" y="84"/>
                  </a:cubicBezTo>
                  <a:cubicBezTo>
                    <a:pt x="134" y="84"/>
                    <a:pt x="184" y="84"/>
                    <a:pt x="234" y="101"/>
                  </a:cubicBezTo>
                  <a:cubicBezTo>
                    <a:pt x="342" y="128"/>
                    <a:pt x="406" y="176"/>
                    <a:pt x="444" y="176"/>
                  </a:cubicBezTo>
                  <a:cubicBezTo>
                    <a:pt x="453" y="176"/>
                    <a:pt x="461" y="174"/>
                    <a:pt x="467" y="167"/>
                  </a:cubicBezTo>
                  <a:cubicBezTo>
                    <a:pt x="467" y="134"/>
                    <a:pt x="401" y="34"/>
                    <a:pt x="2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2" name="Google Shape;2472;p58"/>
            <p:cNvSpPr/>
            <p:nvPr/>
          </p:nvSpPr>
          <p:spPr>
            <a:xfrm>
              <a:off x="2662075" y="4926675"/>
              <a:ext cx="6700" cy="2700"/>
            </a:xfrm>
            <a:custGeom>
              <a:rect b="b" l="l" r="r" t="t"/>
              <a:pathLst>
                <a:path extrusionOk="0" h="108" w="268">
                  <a:moveTo>
                    <a:pt x="55" y="1"/>
                  </a:moveTo>
                  <a:cubicBezTo>
                    <a:pt x="34" y="1"/>
                    <a:pt x="17" y="9"/>
                    <a:pt x="0" y="26"/>
                  </a:cubicBezTo>
                  <a:cubicBezTo>
                    <a:pt x="0" y="59"/>
                    <a:pt x="67" y="92"/>
                    <a:pt x="100" y="92"/>
                  </a:cubicBezTo>
                  <a:cubicBezTo>
                    <a:pt x="123" y="103"/>
                    <a:pt x="145" y="107"/>
                    <a:pt x="165" y="107"/>
                  </a:cubicBezTo>
                  <a:cubicBezTo>
                    <a:pt x="204" y="107"/>
                    <a:pt x="234" y="92"/>
                    <a:pt x="234" y="92"/>
                  </a:cubicBezTo>
                  <a:cubicBezTo>
                    <a:pt x="267" y="92"/>
                    <a:pt x="201" y="26"/>
                    <a:pt x="134" y="26"/>
                  </a:cubicBezTo>
                  <a:cubicBezTo>
                    <a:pt x="100" y="9"/>
                    <a:pt x="75" y="1"/>
                    <a:pt x="5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3" name="Google Shape;2473;p58"/>
            <p:cNvSpPr/>
            <p:nvPr/>
          </p:nvSpPr>
          <p:spPr>
            <a:xfrm>
              <a:off x="2358525" y="1599400"/>
              <a:ext cx="361950" cy="635100"/>
            </a:xfrm>
            <a:custGeom>
              <a:rect b="b" l="l" r="r" t="t"/>
              <a:pathLst>
                <a:path extrusionOk="0" h="25404" w="14478">
                  <a:moveTo>
                    <a:pt x="2187" y="0"/>
                  </a:moveTo>
                  <a:cubicBezTo>
                    <a:pt x="1525" y="0"/>
                    <a:pt x="853" y="115"/>
                    <a:pt x="201" y="355"/>
                  </a:cubicBezTo>
                  <a:lnTo>
                    <a:pt x="0" y="688"/>
                  </a:lnTo>
                  <a:cubicBezTo>
                    <a:pt x="1435" y="3691"/>
                    <a:pt x="2836" y="5759"/>
                    <a:pt x="4270" y="8728"/>
                  </a:cubicBezTo>
                  <a:cubicBezTo>
                    <a:pt x="4804" y="9762"/>
                    <a:pt x="5204" y="10862"/>
                    <a:pt x="5404" y="11997"/>
                  </a:cubicBezTo>
                  <a:cubicBezTo>
                    <a:pt x="5538" y="13164"/>
                    <a:pt x="5204" y="14432"/>
                    <a:pt x="4337" y="15166"/>
                  </a:cubicBezTo>
                  <a:cubicBezTo>
                    <a:pt x="3603" y="15766"/>
                    <a:pt x="2669" y="15933"/>
                    <a:pt x="1868" y="16466"/>
                  </a:cubicBezTo>
                  <a:cubicBezTo>
                    <a:pt x="701" y="17334"/>
                    <a:pt x="100" y="18768"/>
                    <a:pt x="301" y="20202"/>
                  </a:cubicBezTo>
                  <a:cubicBezTo>
                    <a:pt x="501" y="21603"/>
                    <a:pt x="1135" y="22904"/>
                    <a:pt x="2135" y="23938"/>
                  </a:cubicBezTo>
                  <a:cubicBezTo>
                    <a:pt x="2856" y="24711"/>
                    <a:pt x="3875" y="25404"/>
                    <a:pt x="4870" y="25404"/>
                  </a:cubicBezTo>
                  <a:cubicBezTo>
                    <a:pt x="5164" y="25404"/>
                    <a:pt x="5456" y="25343"/>
                    <a:pt x="5738" y="25206"/>
                  </a:cubicBezTo>
                  <a:cubicBezTo>
                    <a:pt x="6338" y="24872"/>
                    <a:pt x="6705" y="24272"/>
                    <a:pt x="7172" y="23738"/>
                  </a:cubicBezTo>
                  <a:cubicBezTo>
                    <a:pt x="8106" y="22671"/>
                    <a:pt x="9374" y="22004"/>
                    <a:pt x="10508" y="21170"/>
                  </a:cubicBezTo>
                  <a:cubicBezTo>
                    <a:pt x="12676" y="19602"/>
                    <a:pt x="14477" y="17000"/>
                    <a:pt x="13977" y="14365"/>
                  </a:cubicBezTo>
                  <a:cubicBezTo>
                    <a:pt x="13377" y="11163"/>
                    <a:pt x="9874" y="9395"/>
                    <a:pt x="8506" y="6426"/>
                  </a:cubicBezTo>
                  <a:cubicBezTo>
                    <a:pt x="7939" y="5292"/>
                    <a:pt x="7773" y="3991"/>
                    <a:pt x="7172" y="2890"/>
                  </a:cubicBezTo>
                  <a:cubicBezTo>
                    <a:pt x="6118" y="1058"/>
                    <a:pt x="4196" y="0"/>
                    <a:pt x="218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4" name="Google Shape;2474;p58"/>
            <p:cNvSpPr/>
            <p:nvPr/>
          </p:nvSpPr>
          <p:spPr>
            <a:xfrm>
              <a:off x="3237475" y="2190750"/>
              <a:ext cx="237700" cy="248125"/>
            </a:xfrm>
            <a:custGeom>
              <a:rect b="b" l="l" r="r" t="t"/>
              <a:pathLst>
                <a:path extrusionOk="0" h="9925" w="9508">
                  <a:moveTo>
                    <a:pt x="1542" y="1"/>
                  </a:moveTo>
                  <a:cubicBezTo>
                    <a:pt x="1237" y="1"/>
                    <a:pt x="970" y="354"/>
                    <a:pt x="1135" y="685"/>
                  </a:cubicBezTo>
                  <a:cubicBezTo>
                    <a:pt x="1302" y="1185"/>
                    <a:pt x="1402" y="1685"/>
                    <a:pt x="1402" y="2186"/>
                  </a:cubicBezTo>
                  <a:cubicBezTo>
                    <a:pt x="1435" y="2586"/>
                    <a:pt x="1402" y="2986"/>
                    <a:pt x="1302" y="3387"/>
                  </a:cubicBezTo>
                  <a:cubicBezTo>
                    <a:pt x="1168" y="3854"/>
                    <a:pt x="134" y="5655"/>
                    <a:pt x="1" y="5989"/>
                  </a:cubicBezTo>
                  <a:lnTo>
                    <a:pt x="4337" y="9925"/>
                  </a:lnTo>
                  <a:cubicBezTo>
                    <a:pt x="4337" y="9925"/>
                    <a:pt x="8707" y="6255"/>
                    <a:pt x="9508" y="5522"/>
                  </a:cubicBezTo>
                  <a:lnTo>
                    <a:pt x="9307" y="1819"/>
                  </a:lnTo>
                  <a:cubicBezTo>
                    <a:pt x="9214" y="1726"/>
                    <a:pt x="9058" y="1685"/>
                    <a:pt x="8855" y="1685"/>
                  </a:cubicBezTo>
                  <a:cubicBezTo>
                    <a:pt x="7570" y="1685"/>
                    <a:pt x="4393" y="3292"/>
                    <a:pt x="3148" y="3292"/>
                  </a:cubicBezTo>
                  <a:cubicBezTo>
                    <a:pt x="2828" y="3292"/>
                    <a:pt x="2636" y="3186"/>
                    <a:pt x="2636" y="2920"/>
                  </a:cubicBezTo>
                  <a:cubicBezTo>
                    <a:pt x="2669" y="1419"/>
                    <a:pt x="2102" y="251"/>
                    <a:pt x="1735" y="51"/>
                  </a:cubicBezTo>
                  <a:cubicBezTo>
                    <a:pt x="1672" y="16"/>
                    <a:pt x="1606" y="1"/>
                    <a:pt x="1542" y="1"/>
                  </a:cubicBez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5" name="Google Shape;2475;p58"/>
            <p:cNvSpPr/>
            <p:nvPr/>
          </p:nvSpPr>
          <p:spPr>
            <a:xfrm>
              <a:off x="2545325" y="2182000"/>
              <a:ext cx="831450" cy="723075"/>
            </a:xfrm>
            <a:custGeom>
              <a:rect b="b" l="l" r="r" t="t"/>
              <a:pathLst>
                <a:path extrusionOk="0" h="28923" w="33258">
                  <a:moveTo>
                    <a:pt x="0" y="1"/>
                  </a:moveTo>
                  <a:lnTo>
                    <a:pt x="3103" y="23117"/>
                  </a:lnTo>
                  <a:cubicBezTo>
                    <a:pt x="3103" y="23117"/>
                    <a:pt x="11675" y="28788"/>
                    <a:pt x="14211" y="28921"/>
                  </a:cubicBezTo>
                  <a:cubicBezTo>
                    <a:pt x="14220" y="28922"/>
                    <a:pt x="14229" y="28922"/>
                    <a:pt x="14239" y="28922"/>
                  </a:cubicBezTo>
                  <a:cubicBezTo>
                    <a:pt x="16866" y="28922"/>
                    <a:pt x="33257" y="10875"/>
                    <a:pt x="33257" y="10875"/>
                  </a:cubicBezTo>
                  <a:lnTo>
                    <a:pt x="27520" y="5271"/>
                  </a:lnTo>
                  <a:lnTo>
                    <a:pt x="14344" y="17180"/>
                  </a:lnTo>
                  <a:lnTo>
                    <a:pt x="0"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6" name="Google Shape;2476;p58"/>
            <p:cNvSpPr/>
            <p:nvPr/>
          </p:nvSpPr>
          <p:spPr>
            <a:xfrm>
              <a:off x="3252500" y="2117575"/>
              <a:ext cx="246025" cy="317750"/>
            </a:xfrm>
            <a:custGeom>
              <a:rect b="b" l="l" r="r" t="t"/>
              <a:pathLst>
                <a:path extrusionOk="0" h="12710" w="9841">
                  <a:moveTo>
                    <a:pt x="4214" y="0"/>
                  </a:moveTo>
                  <a:cubicBezTo>
                    <a:pt x="4125" y="0"/>
                    <a:pt x="4025" y="60"/>
                    <a:pt x="3970" y="143"/>
                  </a:cubicBezTo>
                  <a:lnTo>
                    <a:pt x="67" y="9983"/>
                  </a:lnTo>
                  <a:cubicBezTo>
                    <a:pt x="0" y="10183"/>
                    <a:pt x="67" y="10383"/>
                    <a:pt x="267" y="10450"/>
                  </a:cubicBezTo>
                  <a:lnTo>
                    <a:pt x="4870" y="12685"/>
                  </a:lnTo>
                  <a:cubicBezTo>
                    <a:pt x="4920" y="12702"/>
                    <a:pt x="4973" y="12710"/>
                    <a:pt x="5024" y="12710"/>
                  </a:cubicBezTo>
                  <a:cubicBezTo>
                    <a:pt x="5179" y="12710"/>
                    <a:pt x="5329" y="12635"/>
                    <a:pt x="5404" y="12485"/>
                  </a:cubicBezTo>
                  <a:lnTo>
                    <a:pt x="9774" y="2277"/>
                  </a:lnTo>
                  <a:cubicBezTo>
                    <a:pt x="9841" y="2077"/>
                    <a:pt x="9741" y="1877"/>
                    <a:pt x="9540" y="1777"/>
                  </a:cubicBezTo>
                  <a:lnTo>
                    <a:pt x="4270" y="9"/>
                  </a:lnTo>
                  <a:cubicBezTo>
                    <a:pt x="4252" y="3"/>
                    <a:pt x="4233" y="0"/>
                    <a:pt x="421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7" name="Google Shape;2477;p58"/>
            <p:cNvSpPr/>
            <p:nvPr/>
          </p:nvSpPr>
          <p:spPr>
            <a:xfrm>
              <a:off x="3266675" y="2136150"/>
              <a:ext cx="212675" cy="273550"/>
            </a:xfrm>
            <a:custGeom>
              <a:rect b="b" l="l" r="r" t="t"/>
              <a:pathLst>
                <a:path extrusionOk="0" h="10942" w="8507">
                  <a:moveTo>
                    <a:pt x="3570" y="0"/>
                  </a:moveTo>
                  <a:lnTo>
                    <a:pt x="0" y="8773"/>
                  </a:lnTo>
                  <a:lnTo>
                    <a:pt x="4837" y="10941"/>
                  </a:lnTo>
                  <a:lnTo>
                    <a:pt x="8506" y="1668"/>
                  </a:lnTo>
                  <a:lnTo>
                    <a:pt x="3570"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8" name="Google Shape;2478;p58"/>
            <p:cNvSpPr/>
            <p:nvPr/>
          </p:nvSpPr>
          <p:spPr>
            <a:xfrm>
              <a:off x="3169100" y="2369650"/>
              <a:ext cx="152625" cy="147625"/>
            </a:xfrm>
            <a:custGeom>
              <a:rect b="b" l="l" r="r" t="t"/>
              <a:pathLst>
                <a:path extrusionOk="0" h="5905" w="6105">
                  <a:moveTo>
                    <a:pt x="1" y="0"/>
                  </a:moveTo>
                  <a:lnTo>
                    <a:pt x="1" y="0"/>
                  </a:lnTo>
                  <a:cubicBezTo>
                    <a:pt x="234" y="334"/>
                    <a:pt x="468" y="667"/>
                    <a:pt x="768" y="1001"/>
                  </a:cubicBezTo>
                  <a:cubicBezTo>
                    <a:pt x="1268" y="1568"/>
                    <a:pt x="1969" y="2368"/>
                    <a:pt x="2803" y="3202"/>
                  </a:cubicBezTo>
                  <a:cubicBezTo>
                    <a:pt x="3670" y="4003"/>
                    <a:pt x="4470" y="4703"/>
                    <a:pt x="5071" y="5204"/>
                  </a:cubicBezTo>
                  <a:cubicBezTo>
                    <a:pt x="5371" y="5471"/>
                    <a:pt x="5738" y="5704"/>
                    <a:pt x="6105" y="5904"/>
                  </a:cubicBezTo>
                  <a:cubicBezTo>
                    <a:pt x="5805" y="5604"/>
                    <a:pt x="5504" y="5337"/>
                    <a:pt x="5171" y="5070"/>
                  </a:cubicBezTo>
                  <a:cubicBezTo>
                    <a:pt x="4570" y="4570"/>
                    <a:pt x="3803" y="3869"/>
                    <a:pt x="2969" y="3036"/>
                  </a:cubicBezTo>
                  <a:cubicBezTo>
                    <a:pt x="2135" y="2235"/>
                    <a:pt x="1402" y="1434"/>
                    <a:pt x="868" y="901"/>
                  </a:cubicBezTo>
                  <a:cubicBezTo>
                    <a:pt x="601" y="567"/>
                    <a:pt x="301" y="267"/>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9" name="Google Shape;2479;p58"/>
            <p:cNvSpPr/>
            <p:nvPr/>
          </p:nvSpPr>
          <p:spPr>
            <a:xfrm>
              <a:off x="3210800" y="2350125"/>
              <a:ext cx="36300" cy="34225"/>
            </a:xfrm>
            <a:custGeom>
              <a:rect b="b" l="l" r="r" t="t"/>
              <a:pathLst>
                <a:path extrusionOk="0" h="1369" w="1452">
                  <a:moveTo>
                    <a:pt x="728" y="1"/>
                  </a:moveTo>
                  <a:cubicBezTo>
                    <a:pt x="688" y="1"/>
                    <a:pt x="646" y="5"/>
                    <a:pt x="601" y="14"/>
                  </a:cubicBezTo>
                  <a:cubicBezTo>
                    <a:pt x="501" y="14"/>
                    <a:pt x="467" y="81"/>
                    <a:pt x="467" y="81"/>
                  </a:cubicBezTo>
                  <a:cubicBezTo>
                    <a:pt x="634" y="81"/>
                    <a:pt x="801" y="114"/>
                    <a:pt x="968" y="214"/>
                  </a:cubicBezTo>
                  <a:cubicBezTo>
                    <a:pt x="1101" y="314"/>
                    <a:pt x="1201" y="447"/>
                    <a:pt x="1201" y="614"/>
                  </a:cubicBezTo>
                  <a:cubicBezTo>
                    <a:pt x="1226" y="937"/>
                    <a:pt x="955" y="1168"/>
                    <a:pt x="663" y="1168"/>
                  </a:cubicBezTo>
                  <a:cubicBezTo>
                    <a:pt x="563" y="1168"/>
                    <a:pt x="461" y="1141"/>
                    <a:pt x="367" y="1081"/>
                  </a:cubicBezTo>
                  <a:cubicBezTo>
                    <a:pt x="267" y="981"/>
                    <a:pt x="167" y="848"/>
                    <a:pt x="167" y="681"/>
                  </a:cubicBezTo>
                  <a:cubicBezTo>
                    <a:pt x="134" y="381"/>
                    <a:pt x="334" y="247"/>
                    <a:pt x="301" y="214"/>
                  </a:cubicBezTo>
                  <a:lnTo>
                    <a:pt x="301" y="214"/>
                  </a:lnTo>
                  <a:cubicBezTo>
                    <a:pt x="301" y="214"/>
                    <a:pt x="234" y="214"/>
                    <a:pt x="201" y="247"/>
                  </a:cubicBezTo>
                  <a:cubicBezTo>
                    <a:pt x="100" y="381"/>
                    <a:pt x="34" y="514"/>
                    <a:pt x="34" y="648"/>
                  </a:cubicBezTo>
                  <a:cubicBezTo>
                    <a:pt x="0" y="881"/>
                    <a:pt x="100" y="1081"/>
                    <a:pt x="267" y="1248"/>
                  </a:cubicBezTo>
                  <a:cubicBezTo>
                    <a:pt x="392" y="1331"/>
                    <a:pt x="530" y="1369"/>
                    <a:pt x="665" y="1369"/>
                  </a:cubicBezTo>
                  <a:cubicBezTo>
                    <a:pt x="1070" y="1369"/>
                    <a:pt x="1451" y="1031"/>
                    <a:pt x="1401" y="581"/>
                  </a:cubicBezTo>
                  <a:cubicBezTo>
                    <a:pt x="1368" y="347"/>
                    <a:pt x="1235" y="181"/>
                    <a:pt x="1034" y="81"/>
                  </a:cubicBezTo>
                  <a:cubicBezTo>
                    <a:pt x="937" y="32"/>
                    <a:pt x="839" y="1"/>
                    <a:pt x="72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0" name="Google Shape;2480;p58"/>
            <p:cNvSpPr/>
            <p:nvPr/>
          </p:nvSpPr>
          <p:spPr>
            <a:xfrm>
              <a:off x="2879725" y="2608975"/>
              <a:ext cx="25050" cy="127625"/>
            </a:xfrm>
            <a:custGeom>
              <a:rect b="b" l="l" r="r" t="t"/>
              <a:pathLst>
                <a:path extrusionOk="0" h="5105" w="1002">
                  <a:moveTo>
                    <a:pt x="1001" y="1"/>
                  </a:moveTo>
                  <a:cubicBezTo>
                    <a:pt x="835" y="201"/>
                    <a:pt x="701" y="434"/>
                    <a:pt x="601" y="668"/>
                  </a:cubicBezTo>
                  <a:cubicBezTo>
                    <a:pt x="134" y="1835"/>
                    <a:pt x="1" y="3103"/>
                    <a:pt x="201" y="4370"/>
                  </a:cubicBezTo>
                  <a:cubicBezTo>
                    <a:pt x="234" y="4604"/>
                    <a:pt x="301" y="4871"/>
                    <a:pt x="401" y="5104"/>
                  </a:cubicBezTo>
                  <a:cubicBezTo>
                    <a:pt x="334" y="4237"/>
                    <a:pt x="301" y="3370"/>
                    <a:pt x="368" y="2502"/>
                  </a:cubicBezTo>
                  <a:cubicBezTo>
                    <a:pt x="501" y="1668"/>
                    <a:pt x="701" y="801"/>
                    <a:pt x="10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1" name="Google Shape;2481;p58"/>
            <p:cNvSpPr/>
            <p:nvPr/>
          </p:nvSpPr>
          <p:spPr>
            <a:xfrm>
              <a:off x="2902250" y="2605650"/>
              <a:ext cx="39225" cy="127600"/>
            </a:xfrm>
            <a:custGeom>
              <a:rect b="b" l="l" r="r" t="t"/>
              <a:pathLst>
                <a:path extrusionOk="0" h="5104" w="1569">
                  <a:moveTo>
                    <a:pt x="100" y="0"/>
                  </a:moveTo>
                  <a:cubicBezTo>
                    <a:pt x="34" y="267"/>
                    <a:pt x="0" y="534"/>
                    <a:pt x="34" y="801"/>
                  </a:cubicBezTo>
                  <a:cubicBezTo>
                    <a:pt x="100" y="2102"/>
                    <a:pt x="467" y="3336"/>
                    <a:pt x="1101" y="4470"/>
                  </a:cubicBezTo>
                  <a:cubicBezTo>
                    <a:pt x="1234" y="4703"/>
                    <a:pt x="1368" y="4904"/>
                    <a:pt x="1568" y="5104"/>
                  </a:cubicBezTo>
                  <a:cubicBezTo>
                    <a:pt x="1168" y="4303"/>
                    <a:pt x="834" y="3469"/>
                    <a:pt x="567" y="2635"/>
                  </a:cubicBezTo>
                  <a:cubicBezTo>
                    <a:pt x="367" y="1768"/>
                    <a:pt x="200" y="901"/>
                    <a:pt x="10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2" name="Google Shape;2482;p58"/>
            <p:cNvSpPr/>
            <p:nvPr/>
          </p:nvSpPr>
          <p:spPr>
            <a:xfrm>
              <a:off x="3299200" y="2177000"/>
              <a:ext cx="150950" cy="183500"/>
            </a:xfrm>
            <a:custGeom>
              <a:rect b="b" l="l" r="r" t="t"/>
              <a:pathLst>
                <a:path extrusionOk="0" h="7340" w="6038">
                  <a:moveTo>
                    <a:pt x="2369" y="1"/>
                  </a:moveTo>
                  <a:lnTo>
                    <a:pt x="0" y="5871"/>
                  </a:lnTo>
                  <a:lnTo>
                    <a:pt x="3536" y="7339"/>
                  </a:lnTo>
                  <a:lnTo>
                    <a:pt x="6038" y="1301"/>
                  </a:lnTo>
                  <a:lnTo>
                    <a:pt x="236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3" name="Google Shape;2483;p58"/>
            <p:cNvSpPr/>
            <p:nvPr/>
          </p:nvSpPr>
          <p:spPr>
            <a:xfrm>
              <a:off x="3318375" y="2299775"/>
              <a:ext cx="70900" cy="39575"/>
            </a:xfrm>
            <a:custGeom>
              <a:rect b="b" l="l" r="r" t="t"/>
              <a:pathLst>
                <a:path extrusionOk="0" h="1583" w="2836">
                  <a:moveTo>
                    <a:pt x="369" y="0"/>
                  </a:moveTo>
                  <a:cubicBezTo>
                    <a:pt x="252" y="0"/>
                    <a:pt x="149" y="62"/>
                    <a:pt x="101" y="160"/>
                  </a:cubicBezTo>
                  <a:lnTo>
                    <a:pt x="67" y="260"/>
                  </a:lnTo>
                  <a:cubicBezTo>
                    <a:pt x="0" y="427"/>
                    <a:pt x="67" y="593"/>
                    <a:pt x="234" y="660"/>
                  </a:cubicBezTo>
                  <a:lnTo>
                    <a:pt x="2335" y="1561"/>
                  </a:lnTo>
                  <a:cubicBezTo>
                    <a:pt x="2365" y="1575"/>
                    <a:pt x="2397" y="1582"/>
                    <a:pt x="2430" y="1582"/>
                  </a:cubicBezTo>
                  <a:cubicBezTo>
                    <a:pt x="2549" y="1582"/>
                    <a:pt x="2676" y="1498"/>
                    <a:pt x="2702" y="1394"/>
                  </a:cubicBezTo>
                  <a:lnTo>
                    <a:pt x="2769" y="1294"/>
                  </a:lnTo>
                  <a:cubicBezTo>
                    <a:pt x="2836" y="1127"/>
                    <a:pt x="2736" y="960"/>
                    <a:pt x="2602" y="894"/>
                  </a:cubicBezTo>
                  <a:lnTo>
                    <a:pt x="501" y="26"/>
                  </a:lnTo>
                  <a:cubicBezTo>
                    <a:pt x="456" y="9"/>
                    <a:pt x="411" y="0"/>
                    <a:pt x="369"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4" name="Google Shape;2484;p58"/>
            <p:cNvSpPr/>
            <p:nvPr/>
          </p:nvSpPr>
          <p:spPr>
            <a:xfrm>
              <a:off x="3360900" y="2200350"/>
              <a:ext cx="70075" cy="35050"/>
            </a:xfrm>
            <a:custGeom>
              <a:rect b="b" l="l" r="r" t="t"/>
              <a:pathLst>
                <a:path extrusionOk="0" h="1402" w="2803">
                  <a:moveTo>
                    <a:pt x="167" y="1"/>
                  </a:moveTo>
                  <a:lnTo>
                    <a:pt x="1" y="401"/>
                  </a:lnTo>
                  <a:lnTo>
                    <a:pt x="2636" y="1402"/>
                  </a:lnTo>
                  <a:lnTo>
                    <a:pt x="2803" y="1001"/>
                  </a:lnTo>
                  <a:lnTo>
                    <a:pt x="167"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5" name="Google Shape;2485;p58"/>
            <p:cNvSpPr/>
            <p:nvPr/>
          </p:nvSpPr>
          <p:spPr>
            <a:xfrm>
              <a:off x="3341725" y="2231200"/>
              <a:ext cx="80075" cy="46725"/>
            </a:xfrm>
            <a:custGeom>
              <a:rect b="b" l="l" r="r" t="t"/>
              <a:pathLst>
                <a:path extrusionOk="0" h="1869" w="3203">
                  <a:moveTo>
                    <a:pt x="301" y="1"/>
                  </a:moveTo>
                  <a:lnTo>
                    <a:pt x="0" y="768"/>
                  </a:lnTo>
                  <a:lnTo>
                    <a:pt x="2903" y="1869"/>
                  </a:lnTo>
                  <a:lnTo>
                    <a:pt x="3203" y="1102"/>
                  </a:lnTo>
                  <a:lnTo>
                    <a:pt x="301"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6" name="Google Shape;2486;p58"/>
            <p:cNvSpPr/>
            <p:nvPr/>
          </p:nvSpPr>
          <p:spPr>
            <a:xfrm>
              <a:off x="3330050" y="2261225"/>
              <a:ext cx="79250" cy="46725"/>
            </a:xfrm>
            <a:custGeom>
              <a:rect b="b" l="l" r="r" t="t"/>
              <a:pathLst>
                <a:path extrusionOk="0" h="1869" w="3170">
                  <a:moveTo>
                    <a:pt x="267" y="1"/>
                  </a:moveTo>
                  <a:lnTo>
                    <a:pt x="0" y="768"/>
                  </a:lnTo>
                  <a:lnTo>
                    <a:pt x="2903" y="1869"/>
                  </a:lnTo>
                  <a:lnTo>
                    <a:pt x="3169" y="1101"/>
                  </a:lnTo>
                  <a:lnTo>
                    <a:pt x="26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7" name="Google Shape;2487;p58"/>
            <p:cNvSpPr/>
            <p:nvPr/>
          </p:nvSpPr>
          <p:spPr>
            <a:xfrm>
              <a:off x="3387600" y="2236200"/>
              <a:ext cx="83400" cy="92975"/>
            </a:xfrm>
            <a:custGeom>
              <a:rect b="b" l="l" r="r" t="t"/>
              <a:pathLst>
                <a:path extrusionOk="0" h="3719" w="3336">
                  <a:moveTo>
                    <a:pt x="3336" y="1"/>
                  </a:moveTo>
                  <a:lnTo>
                    <a:pt x="3336" y="1"/>
                  </a:lnTo>
                  <a:cubicBezTo>
                    <a:pt x="2669" y="101"/>
                    <a:pt x="1835" y="168"/>
                    <a:pt x="1168" y="268"/>
                  </a:cubicBezTo>
                  <a:cubicBezTo>
                    <a:pt x="967" y="301"/>
                    <a:pt x="801" y="368"/>
                    <a:pt x="634" y="468"/>
                  </a:cubicBezTo>
                  <a:cubicBezTo>
                    <a:pt x="467" y="568"/>
                    <a:pt x="400" y="801"/>
                    <a:pt x="500" y="968"/>
                  </a:cubicBezTo>
                  <a:cubicBezTo>
                    <a:pt x="601" y="1168"/>
                    <a:pt x="867" y="1168"/>
                    <a:pt x="1101" y="1168"/>
                  </a:cubicBezTo>
                  <a:lnTo>
                    <a:pt x="2358" y="1140"/>
                  </a:lnTo>
                  <a:lnTo>
                    <a:pt x="2358" y="1140"/>
                  </a:lnTo>
                  <a:cubicBezTo>
                    <a:pt x="1795" y="1165"/>
                    <a:pt x="1234" y="1287"/>
                    <a:pt x="701" y="1435"/>
                  </a:cubicBezTo>
                  <a:cubicBezTo>
                    <a:pt x="434" y="1535"/>
                    <a:pt x="134" y="1702"/>
                    <a:pt x="100" y="2002"/>
                  </a:cubicBezTo>
                  <a:cubicBezTo>
                    <a:pt x="134" y="2269"/>
                    <a:pt x="334" y="2469"/>
                    <a:pt x="601" y="2503"/>
                  </a:cubicBezTo>
                  <a:lnTo>
                    <a:pt x="1368" y="2503"/>
                  </a:lnTo>
                  <a:cubicBezTo>
                    <a:pt x="1368" y="2503"/>
                    <a:pt x="2402" y="2503"/>
                    <a:pt x="2435" y="2636"/>
                  </a:cubicBezTo>
                  <a:cubicBezTo>
                    <a:pt x="1801" y="2636"/>
                    <a:pt x="967" y="2770"/>
                    <a:pt x="367" y="2836"/>
                  </a:cubicBezTo>
                  <a:cubicBezTo>
                    <a:pt x="167" y="2836"/>
                    <a:pt x="100" y="3070"/>
                    <a:pt x="67" y="3237"/>
                  </a:cubicBezTo>
                  <a:cubicBezTo>
                    <a:pt x="0" y="3437"/>
                    <a:pt x="67" y="3603"/>
                    <a:pt x="234" y="3704"/>
                  </a:cubicBezTo>
                  <a:cubicBezTo>
                    <a:pt x="300" y="3704"/>
                    <a:pt x="352" y="3718"/>
                    <a:pt x="409" y="3718"/>
                  </a:cubicBezTo>
                  <a:cubicBezTo>
                    <a:pt x="437" y="3718"/>
                    <a:pt x="467" y="3715"/>
                    <a:pt x="500" y="3704"/>
                  </a:cubicBezTo>
                  <a:lnTo>
                    <a:pt x="2936" y="3637"/>
                  </a:lnTo>
                  <a:lnTo>
                    <a:pt x="3336" y="1"/>
                  </a:ln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8" name="Google Shape;2488;p58"/>
            <p:cNvSpPr/>
            <p:nvPr/>
          </p:nvSpPr>
          <p:spPr>
            <a:xfrm>
              <a:off x="2190075" y="2155250"/>
              <a:ext cx="652975" cy="2578600"/>
            </a:xfrm>
            <a:custGeom>
              <a:rect b="b" l="l" r="r" t="t"/>
              <a:pathLst>
                <a:path extrusionOk="0" h="103144" w="26119">
                  <a:moveTo>
                    <a:pt x="9962" y="1"/>
                  </a:moveTo>
                  <a:cubicBezTo>
                    <a:pt x="9459" y="1"/>
                    <a:pt x="9140" y="37"/>
                    <a:pt x="9140" y="37"/>
                  </a:cubicBezTo>
                  <a:lnTo>
                    <a:pt x="4770" y="13746"/>
                  </a:lnTo>
                  <a:lnTo>
                    <a:pt x="5337" y="55143"/>
                  </a:lnTo>
                  <a:lnTo>
                    <a:pt x="0" y="100742"/>
                  </a:lnTo>
                  <a:lnTo>
                    <a:pt x="17012" y="103144"/>
                  </a:lnTo>
                  <a:cubicBezTo>
                    <a:pt x="26119" y="86232"/>
                    <a:pt x="25252" y="50706"/>
                    <a:pt x="24084" y="46603"/>
                  </a:cubicBezTo>
                  <a:cubicBezTo>
                    <a:pt x="22950" y="42534"/>
                    <a:pt x="22216" y="32593"/>
                    <a:pt x="22483" y="26956"/>
                  </a:cubicBezTo>
                  <a:cubicBezTo>
                    <a:pt x="22750" y="21318"/>
                    <a:pt x="16112" y="2305"/>
                    <a:pt x="14210" y="1071"/>
                  </a:cubicBezTo>
                  <a:cubicBezTo>
                    <a:pt x="12798" y="151"/>
                    <a:pt x="10994" y="1"/>
                    <a:pt x="9962"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9" name="Google Shape;2489;p58"/>
            <p:cNvSpPr/>
            <p:nvPr/>
          </p:nvSpPr>
          <p:spPr>
            <a:xfrm>
              <a:off x="2202575" y="2155250"/>
              <a:ext cx="616300" cy="2578600"/>
            </a:xfrm>
            <a:custGeom>
              <a:rect b="b" l="l" r="r" t="t"/>
              <a:pathLst>
                <a:path extrusionOk="0" h="103144" w="24652">
                  <a:moveTo>
                    <a:pt x="8495" y="1"/>
                  </a:moveTo>
                  <a:cubicBezTo>
                    <a:pt x="7992" y="1"/>
                    <a:pt x="7673" y="37"/>
                    <a:pt x="7673" y="37"/>
                  </a:cubicBezTo>
                  <a:lnTo>
                    <a:pt x="3303" y="13746"/>
                  </a:lnTo>
                  <a:lnTo>
                    <a:pt x="3837" y="55143"/>
                  </a:lnTo>
                  <a:lnTo>
                    <a:pt x="1" y="100742"/>
                  </a:lnTo>
                  <a:lnTo>
                    <a:pt x="15545" y="103144"/>
                  </a:lnTo>
                  <a:cubicBezTo>
                    <a:pt x="24652" y="86232"/>
                    <a:pt x="23784" y="50706"/>
                    <a:pt x="22617" y="46603"/>
                  </a:cubicBezTo>
                  <a:cubicBezTo>
                    <a:pt x="21449" y="42534"/>
                    <a:pt x="20749" y="32593"/>
                    <a:pt x="20982" y="26956"/>
                  </a:cubicBezTo>
                  <a:cubicBezTo>
                    <a:pt x="21249" y="21318"/>
                    <a:pt x="14611" y="2305"/>
                    <a:pt x="12743" y="1071"/>
                  </a:cubicBezTo>
                  <a:cubicBezTo>
                    <a:pt x="11331" y="151"/>
                    <a:pt x="9526" y="1"/>
                    <a:pt x="8495"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0" name="Google Shape;2490;p58"/>
            <p:cNvSpPr/>
            <p:nvPr/>
          </p:nvSpPr>
          <p:spPr>
            <a:xfrm>
              <a:off x="2012250" y="2134050"/>
              <a:ext cx="618150" cy="891650"/>
            </a:xfrm>
            <a:custGeom>
              <a:rect b="b" l="l" r="r" t="t"/>
              <a:pathLst>
                <a:path extrusionOk="0" h="35666" w="24726">
                  <a:moveTo>
                    <a:pt x="8585" y="0"/>
                  </a:moveTo>
                  <a:cubicBezTo>
                    <a:pt x="6780" y="0"/>
                    <a:pt x="1" y="757"/>
                    <a:pt x="2176" y="12359"/>
                  </a:cubicBezTo>
                  <a:lnTo>
                    <a:pt x="4578" y="26403"/>
                  </a:lnTo>
                  <a:lnTo>
                    <a:pt x="19856" y="35643"/>
                  </a:lnTo>
                  <a:cubicBezTo>
                    <a:pt x="19911" y="35658"/>
                    <a:pt x="19963" y="35666"/>
                    <a:pt x="20013" y="35666"/>
                  </a:cubicBezTo>
                  <a:cubicBezTo>
                    <a:pt x="21800" y="35666"/>
                    <a:pt x="20240" y="25942"/>
                    <a:pt x="23258" y="21366"/>
                  </a:cubicBezTo>
                  <a:cubicBezTo>
                    <a:pt x="24426" y="19598"/>
                    <a:pt x="24492" y="18297"/>
                    <a:pt x="24426" y="17496"/>
                  </a:cubicBezTo>
                  <a:cubicBezTo>
                    <a:pt x="24726" y="14428"/>
                    <a:pt x="22257" y="12526"/>
                    <a:pt x="21924" y="9424"/>
                  </a:cubicBezTo>
                  <a:cubicBezTo>
                    <a:pt x="21524" y="4921"/>
                    <a:pt x="21557" y="2452"/>
                    <a:pt x="19589" y="1952"/>
                  </a:cubicBezTo>
                  <a:lnTo>
                    <a:pt x="9048" y="17"/>
                  </a:lnTo>
                  <a:lnTo>
                    <a:pt x="9015" y="17"/>
                  </a:lnTo>
                  <a:cubicBezTo>
                    <a:pt x="9015" y="17"/>
                    <a:pt x="8856" y="0"/>
                    <a:pt x="8585"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1" name="Google Shape;2491;p58"/>
            <p:cNvSpPr/>
            <p:nvPr/>
          </p:nvSpPr>
          <p:spPr>
            <a:xfrm>
              <a:off x="2557825" y="2342950"/>
              <a:ext cx="70925" cy="325250"/>
            </a:xfrm>
            <a:custGeom>
              <a:rect b="b" l="l" r="r" t="t"/>
              <a:pathLst>
                <a:path extrusionOk="0" h="13010" w="2837">
                  <a:moveTo>
                    <a:pt x="268" y="1"/>
                  </a:moveTo>
                  <a:cubicBezTo>
                    <a:pt x="268" y="1"/>
                    <a:pt x="234" y="34"/>
                    <a:pt x="201" y="101"/>
                  </a:cubicBezTo>
                  <a:cubicBezTo>
                    <a:pt x="168" y="234"/>
                    <a:pt x="134" y="368"/>
                    <a:pt x="101" y="501"/>
                  </a:cubicBezTo>
                  <a:cubicBezTo>
                    <a:pt x="1" y="1001"/>
                    <a:pt x="34" y="1502"/>
                    <a:pt x="134" y="2002"/>
                  </a:cubicBezTo>
                  <a:cubicBezTo>
                    <a:pt x="301" y="2703"/>
                    <a:pt x="568" y="3403"/>
                    <a:pt x="935" y="4037"/>
                  </a:cubicBezTo>
                  <a:cubicBezTo>
                    <a:pt x="1368" y="4804"/>
                    <a:pt x="1735" y="5605"/>
                    <a:pt x="2069" y="6439"/>
                  </a:cubicBezTo>
                  <a:cubicBezTo>
                    <a:pt x="2603" y="7973"/>
                    <a:pt x="2636" y="9607"/>
                    <a:pt x="2202" y="11142"/>
                  </a:cubicBezTo>
                  <a:cubicBezTo>
                    <a:pt x="2002" y="11776"/>
                    <a:pt x="1735" y="12409"/>
                    <a:pt x="1435" y="13010"/>
                  </a:cubicBezTo>
                  <a:cubicBezTo>
                    <a:pt x="1569" y="12876"/>
                    <a:pt x="1669" y="12710"/>
                    <a:pt x="1769" y="12543"/>
                  </a:cubicBezTo>
                  <a:cubicBezTo>
                    <a:pt x="2002" y="12143"/>
                    <a:pt x="2202" y="11676"/>
                    <a:pt x="2336" y="11209"/>
                  </a:cubicBezTo>
                  <a:cubicBezTo>
                    <a:pt x="2836" y="9607"/>
                    <a:pt x="2836" y="7940"/>
                    <a:pt x="2302" y="6372"/>
                  </a:cubicBezTo>
                  <a:cubicBezTo>
                    <a:pt x="1935" y="5538"/>
                    <a:pt x="1569" y="4704"/>
                    <a:pt x="1102" y="3937"/>
                  </a:cubicBezTo>
                  <a:cubicBezTo>
                    <a:pt x="735" y="3336"/>
                    <a:pt x="434" y="2669"/>
                    <a:pt x="268" y="1969"/>
                  </a:cubicBezTo>
                  <a:cubicBezTo>
                    <a:pt x="101" y="1302"/>
                    <a:pt x="101" y="634"/>
                    <a:pt x="2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2" name="Google Shape;2492;p58"/>
            <p:cNvSpPr/>
            <p:nvPr/>
          </p:nvSpPr>
          <p:spPr>
            <a:xfrm>
              <a:off x="2183400" y="1638475"/>
              <a:ext cx="337775" cy="632725"/>
            </a:xfrm>
            <a:custGeom>
              <a:rect b="b" l="l" r="r" t="t"/>
              <a:pathLst>
                <a:path extrusionOk="0" h="25309" w="13511">
                  <a:moveTo>
                    <a:pt x="7317" y="1"/>
                  </a:moveTo>
                  <a:cubicBezTo>
                    <a:pt x="4427" y="1"/>
                    <a:pt x="1708" y="889"/>
                    <a:pt x="0" y="3228"/>
                  </a:cubicBezTo>
                  <a:lnTo>
                    <a:pt x="2069" y="21875"/>
                  </a:lnTo>
                  <a:cubicBezTo>
                    <a:pt x="2315" y="23876"/>
                    <a:pt x="4066" y="25308"/>
                    <a:pt x="6170" y="25308"/>
                  </a:cubicBezTo>
                  <a:cubicBezTo>
                    <a:pt x="6346" y="25308"/>
                    <a:pt x="6525" y="25298"/>
                    <a:pt x="6705" y="25278"/>
                  </a:cubicBezTo>
                  <a:cubicBezTo>
                    <a:pt x="9074" y="24977"/>
                    <a:pt x="10775" y="22976"/>
                    <a:pt x="10575" y="20808"/>
                  </a:cubicBezTo>
                  <a:cubicBezTo>
                    <a:pt x="10341" y="18506"/>
                    <a:pt x="10141" y="16071"/>
                    <a:pt x="10141" y="16071"/>
                  </a:cubicBezTo>
                  <a:cubicBezTo>
                    <a:pt x="10141" y="16071"/>
                    <a:pt x="13076" y="15304"/>
                    <a:pt x="13277" y="11368"/>
                  </a:cubicBezTo>
                  <a:cubicBezTo>
                    <a:pt x="13510" y="7632"/>
                    <a:pt x="12376" y="1127"/>
                    <a:pt x="12376" y="1127"/>
                  </a:cubicBezTo>
                  <a:lnTo>
                    <a:pt x="12376" y="793"/>
                  </a:lnTo>
                  <a:cubicBezTo>
                    <a:pt x="10743" y="302"/>
                    <a:pt x="9001" y="1"/>
                    <a:pt x="7317" y="1"/>
                  </a:cubicBez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3" name="Google Shape;2493;p58"/>
            <p:cNvSpPr/>
            <p:nvPr/>
          </p:nvSpPr>
          <p:spPr>
            <a:xfrm>
              <a:off x="2468600" y="1774725"/>
              <a:ext cx="25050" cy="23800"/>
            </a:xfrm>
            <a:custGeom>
              <a:rect b="b" l="l" r="r" t="t"/>
              <a:pathLst>
                <a:path extrusionOk="0" h="952" w="1002">
                  <a:moveTo>
                    <a:pt x="537" y="0"/>
                  </a:moveTo>
                  <a:cubicBezTo>
                    <a:pt x="504" y="0"/>
                    <a:pt x="469" y="5"/>
                    <a:pt x="434" y="13"/>
                  </a:cubicBezTo>
                  <a:cubicBezTo>
                    <a:pt x="167" y="47"/>
                    <a:pt x="1" y="280"/>
                    <a:pt x="1" y="547"/>
                  </a:cubicBezTo>
                  <a:cubicBezTo>
                    <a:pt x="62" y="791"/>
                    <a:pt x="262" y="952"/>
                    <a:pt x="500" y="952"/>
                  </a:cubicBezTo>
                  <a:cubicBezTo>
                    <a:pt x="522" y="952"/>
                    <a:pt x="545" y="950"/>
                    <a:pt x="568" y="947"/>
                  </a:cubicBezTo>
                  <a:cubicBezTo>
                    <a:pt x="834" y="914"/>
                    <a:pt x="1001" y="647"/>
                    <a:pt x="1001" y="414"/>
                  </a:cubicBezTo>
                  <a:cubicBezTo>
                    <a:pt x="943" y="182"/>
                    <a:pt x="760" y="0"/>
                    <a:pt x="53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4" name="Google Shape;2494;p58"/>
            <p:cNvSpPr/>
            <p:nvPr/>
          </p:nvSpPr>
          <p:spPr>
            <a:xfrm>
              <a:off x="2442750" y="1760025"/>
              <a:ext cx="50900" cy="16100"/>
            </a:xfrm>
            <a:custGeom>
              <a:rect b="b" l="l" r="r" t="t"/>
              <a:pathLst>
                <a:path extrusionOk="0" h="644" w="2036">
                  <a:moveTo>
                    <a:pt x="1001" y="1"/>
                  </a:moveTo>
                  <a:cubicBezTo>
                    <a:pt x="734" y="34"/>
                    <a:pt x="467" y="134"/>
                    <a:pt x="234" y="334"/>
                  </a:cubicBezTo>
                  <a:cubicBezTo>
                    <a:pt x="67" y="468"/>
                    <a:pt x="0" y="568"/>
                    <a:pt x="67" y="635"/>
                  </a:cubicBezTo>
                  <a:cubicBezTo>
                    <a:pt x="73" y="641"/>
                    <a:pt x="82" y="643"/>
                    <a:pt x="93" y="643"/>
                  </a:cubicBezTo>
                  <a:cubicBezTo>
                    <a:pt x="202" y="643"/>
                    <a:pt x="549" y="365"/>
                    <a:pt x="1035" y="334"/>
                  </a:cubicBezTo>
                  <a:cubicBezTo>
                    <a:pt x="1102" y="326"/>
                    <a:pt x="1168" y="322"/>
                    <a:pt x="1231" y="322"/>
                  </a:cubicBezTo>
                  <a:cubicBezTo>
                    <a:pt x="1602" y="322"/>
                    <a:pt x="1883" y="447"/>
                    <a:pt x="1994" y="447"/>
                  </a:cubicBezTo>
                  <a:cubicBezTo>
                    <a:pt x="2013" y="447"/>
                    <a:pt x="2027" y="443"/>
                    <a:pt x="2035" y="435"/>
                  </a:cubicBezTo>
                  <a:cubicBezTo>
                    <a:pt x="2035" y="435"/>
                    <a:pt x="1969" y="301"/>
                    <a:pt x="1802" y="201"/>
                  </a:cubicBezTo>
                  <a:cubicBezTo>
                    <a:pt x="1568" y="34"/>
                    <a:pt x="1268" y="1"/>
                    <a:pt x="10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5" name="Google Shape;2495;p58"/>
            <p:cNvSpPr/>
            <p:nvPr/>
          </p:nvSpPr>
          <p:spPr>
            <a:xfrm>
              <a:off x="2329325" y="1792225"/>
              <a:ext cx="25875" cy="24625"/>
            </a:xfrm>
            <a:custGeom>
              <a:rect b="b" l="l" r="r" t="t"/>
              <a:pathLst>
                <a:path extrusionOk="0" h="985" w="1035">
                  <a:moveTo>
                    <a:pt x="539" y="1"/>
                  </a:moveTo>
                  <a:cubicBezTo>
                    <a:pt x="505" y="1"/>
                    <a:pt x="470" y="5"/>
                    <a:pt x="435" y="14"/>
                  </a:cubicBezTo>
                  <a:cubicBezTo>
                    <a:pt x="201" y="47"/>
                    <a:pt x="1" y="281"/>
                    <a:pt x="34" y="548"/>
                  </a:cubicBezTo>
                  <a:cubicBezTo>
                    <a:pt x="65" y="795"/>
                    <a:pt x="268" y="985"/>
                    <a:pt x="536" y="985"/>
                  </a:cubicBezTo>
                  <a:cubicBezTo>
                    <a:pt x="558" y="985"/>
                    <a:pt x="579" y="984"/>
                    <a:pt x="601" y="981"/>
                  </a:cubicBezTo>
                  <a:cubicBezTo>
                    <a:pt x="835" y="914"/>
                    <a:pt x="1035" y="681"/>
                    <a:pt x="1002" y="414"/>
                  </a:cubicBezTo>
                  <a:cubicBezTo>
                    <a:pt x="973" y="182"/>
                    <a:pt x="768" y="1"/>
                    <a:pt x="53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6" name="Google Shape;2496;p58"/>
            <p:cNvSpPr/>
            <p:nvPr/>
          </p:nvSpPr>
          <p:spPr>
            <a:xfrm>
              <a:off x="2303475" y="1779000"/>
              <a:ext cx="51725" cy="15500"/>
            </a:xfrm>
            <a:custGeom>
              <a:rect b="b" l="l" r="r" t="t"/>
              <a:pathLst>
                <a:path extrusionOk="0" h="620" w="2069">
                  <a:moveTo>
                    <a:pt x="1172" y="1"/>
                  </a:moveTo>
                  <a:cubicBezTo>
                    <a:pt x="1126" y="1"/>
                    <a:pt x="1081" y="3"/>
                    <a:pt x="1035" y="9"/>
                  </a:cubicBezTo>
                  <a:cubicBezTo>
                    <a:pt x="735" y="9"/>
                    <a:pt x="468" y="143"/>
                    <a:pt x="268" y="309"/>
                  </a:cubicBezTo>
                  <a:cubicBezTo>
                    <a:pt x="101" y="443"/>
                    <a:pt x="1" y="543"/>
                    <a:pt x="68" y="610"/>
                  </a:cubicBezTo>
                  <a:cubicBezTo>
                    <a:pt x="74" y="616"/>
                    <a:pt x="84" y="619"/>
                    <a:pt x="96" y="619"/>
                  </a:cubicBezTo>
                  <a:cubicBezTo>
                    <a:pt x="208" y="619"/>
                    <a:pt x="554" y="369"/>
                    <a:pt x="1035" y="309"/>
                  </a:cubicBezTo>
                  <a:cubicBezTo>
                    <a:pt x="1095" y="302"/>
                    <a:pt x="1154" y="298"/>
                    <a:pt x="1211" y="298"/>
                  </a:cubicBezTo>
                  <a:cubicBezTo>
                    <a:pt x="1574" y="298"/>
                    <a:pt x="1856" y="432"/>
                    <a:pt x="1978" y="432"/>
                  </a:cubicBezTo>
                  <a:cubicBezTo>
                    <a:pt x="2005" y="432"/>
                    <a:pt x="2025" y="426"/>
                    <a:pt x="2036" y="409"/>
                  </a:cubicBezTo>
                  <a:cubicBezTo>
                    <a:pt x="2069" y="376"/>
                    <a:pt x="2002" y="276"/>
                    <a:pt x="1835" y="176"/>
                  </a:cubicBezTo>
                  <a:cubicBezTo>
                    <a:pt x="1614" y="65"/>
                    <a:pt x="1393" y="1"/>
                    <a:pt x="117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7" name="Google Shape;2497;p58"/>
            <p:cNvSpPr/>
            <p:nvPr/>
          </p:nvSpPr>
          <p:spPr>
            <a:xfrm>
              <a:off x="2395225" y="1773375"/>
              <a:ext cx="50050" cy="110100"/>
            </a:xfrm>
            <a:custGeom>
              <a:rect b="b" l="l" r="r" t="t"/>
              <a:pathLst>
                <a:path extrusionOk="0" h="4404" w="2002">
                  <a:moveTo>
                    <a:pt x="0" y="1"/>
                  </a:moveTo>
                  <a:lnTo>
                    <a:pt x="0" y="1"/>
                  </a:lnTo>
                  <a:cubicBezTo>
                    <a:pt x="300" y="901"/>
                    <a:pt x="701" y="1769"/>
                    <a:pt x="1168" y="2602"/>
                  </a:cubicBezTo>
                  <a:lnTo>
                    <a:pt x="1668" y="3603"/>
                  </a:lnTo>
                  <a:cubicBezTo>
                    <a:pt x="1735" y="3737"/>
                    <a:pt x="1801" y="3870"/>
                    <a:pt x="1801" y="4003"/>
                  </a:cubicBezTo>
                  <a:cubicBezTo>
                    <a:pt x="1768" y="4104"/>
                    <a:pt x="1668" y="4137"/>
                    <a:pt x="1535" y="4170"/>
                  </a:cubicBezTo>
                  <a:cubicBezTo>
                    <a:pt x="1234" y="4204"/>
                    <a:pt x="967" y="4304"/>
                    <a:pt x="701" y="4404"/>
                  </a:cubicBezTo>
                  <a:cubicBezTo>
                    <a:pt x="967" y="4404"/>
                    <a:pt x="1268" y="4404"/>
                    <a:pt x="1535" y="4337"/>
                  </a:cubicBezTo>
                  <a:cubicBezTo>
                    <a:pt x="1635" y="4304"/>
                    <a:pt x="1701" y="4304"/>
                    <a:pt x="1768" y="4270"/>
                  </a:cubicBezTo>
                  <a:cubicBezTo>
                    <a:pt x="1868" y="4237"/>
                    <a:pt x="1935" y="4137"/>
                    <a:pt x="1968" y="4037"/>
                  </a:cubicBezTo>
                  <a:cubicBezTo>
                    <a:pt x="2002" y="3870"/>
                    <a:pt x="1968" y="3670"/>
                    <a:pt x="1868" y="3536"/>
                  </a:cubicBezTo>
                  <a:lnTo>
                    <a:pt x="1368" y="2502"/>
                  </a:lnTo>
                  <a:cubicBezTo>
                    <a:pt x="967" y="1635"/>
                    <a:pt x="500" y="801"/>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8" name="Google Shape;2498;p58"/>
            <p:cNvSpPr/>
            <p:nvPr/>
          </p:nvSpPr>
          <p:spPr>
            <a:xfrm>
              <a:off x="2304325" y="2018550"/>
              <a:ext cx="133450" cy="48400"/>
            </a:xfrm>
            <a:custGeom>
              <a:rect b="b" l="l" r="r" t="t"/>
              <a:pathLst>
                <a:path extrusionOk="0" h="1936" w="5338">
                  <a:moveTo>
                    <a:pt x="0" y="1"/>
                  </a:moveTo>
                  <a:cubicBezTo>
                    <a:pt x="0" y="1"/>
                    <a:pt x="1171" y="1935"/>
                    <a:pt x="4002" y="1935"/>
                  </a:cubicBezTo>
                  <a:cubicBezTo>
                    <a:pt x="4412" y="1935"/>
                    <a:pt x="4857" y="1895"/>
                    <a:pt x="5337" y="1802"/>
                  </a:cubicBezTo>
                  <a:lnTo>
                    <a:pt x="5304" y="868"/>
                  </a:lnTo>
                  <a:cubicBezTo>
                    <a:pt x="4941" y="908"/>
                    <a:pt x="4577" y="928"/>
                    <a:pt x="4213" y="928"/>
                  </a:cubicBezTo>
                  <a:cubicBezTo>
                    <a:pt x="2771" y="928"/>
                    <a:pt x="1332" y="613"/>
                    <a:pt x="0" y="1"/>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9" name="Google Shape;2499;p58"/>
            <p:cNvSpPr/>
            <p:nvPr/>
          </p:nvSpPr>
          <p:spPr>
            <a:xfrm>
              <a:off x="2369375" y="1908800"/>
              <a:ext cx="41700" cy="30650"/>
            </a:xfrm>
            <a:custGeom>
              <a:rect b="b" l="l" r="r" t="t"/>
              <a:pathLst>
                <a:path extrusionOk="0" h="1226" w="1668">
                  <a:moveTo>
                    <a:pt x="920" y="1"/>
                  </a:moveTo>
                  <a:cubicBezTo>
                    <a:pt x="857" y="1"/>
                    <a:pt x="794" y="8"/>
                    <a:pt x="734" y="21"/>
                  </a:cubicBezTo>
                  <a:cubicBezTo>
                    <a:pt x="500" y="88"/>
                    <a:pt x="267" y="221"/>
                    <a:pt x="133" y="421"/>
                  </a:cubicBezTo>
                  <a:cubicBezTo>
                    <a:pt x="0" y="621"/>
                    <a:pt x="0" y="855"/>
                    <a:pt x="133" y="1055"/>
                  </a:cubicBezTo>
                  <a:cubicBezTo>
                    <a:pt x="260" y="1161"/>
                    <a:pt x="427" y="1226"/>
                    <a:pt x="592" y="1226"/>
                  </a:cubicBezTo>
                  <a:cubicBezTo>
                    <a:pt x="687" y="1226"/>
                    <a:pt x="782" y="1204"/>
                    <a:pt x="867" y="1155"/>
                  </a:cubicBezTo>
                  <a:cubicBezTo>
                    <a:pt x="1101" y="1055"/>
                    <a:pt x="1334" y="888"/>
                    <a:pt x="1501" y="688"/>
                  </a:cubicBezTo>
                  <a:cubicBezTo>
                    <a:pt x="1568" y="655"/>
                    <a:pt x="1601" y="588"/>
                    <a:pt x="1635" y="521"/>
                  </a:cubicBezTo>
                  <a:cubicBezTo>
                    <a:pt x="1668" y="454"/>
                    <a:pt x="1668" y="388"/>
                    <a:pt x="1635" y="321"/>
                  </a:cubicBezTo>
                  <a:cubicBezTo>
                    <a:pt x="1448" y="108"/>
                    <a:pt x="1176" y="1"/>
                    <a:pt x="920"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0" name="Google Shape;2500;p58"/>
            <p:cNvSpPr/>
            <p:nvPr/>
          </p:nvSpPr>
          <p:spPr>
            <a:xfrm>
              <a:off x="2371875" y="1896800"/>
              <a:ext cx="48375" cy="35250"/>
            </a:xfrm>
            <a:custGeom>
              <a:rect b="b" l="l" r="r" t="t"/>
              <a:pathLst>
                <a:path extrusionOk="0" h="1410" w="1935">
                  <a:moveTo>
                    <a:pt x="100" y="0"/>
                  </a:moveTo>
                  <a:cubicBezTo>
                    <a:pt x="67" y="0"/>
                    <a:pt x="0" y="134"/>
                    <a:pt x="33" y="401"/>
                  </a:cubicBezTo>
                  <a:cubicBezTo>
                    <a:pt x="100" y="701"/>
                    <a:pt x="300" y="968"/>
                    <a:pt x="567" y="1168"/>
                  </a:cubicBezTo>
                  <a:cubicBezTo>
                    <a:pt x="819" y="1336"/>
                    <a:pt x="1094" y="1410"/>
                    <a:pt x="1372" y="1410"/>
                  </a:cubicBezTo>
                  <a:cubicBezTo>
                    <a:pt x="1426" y="1410"/>
                    <a:pt x="1480" y="1407"/>
                    <a:pt x="1535" y="1401"/>
                  </a:cubicBezTo>
                  <a:cubicBezTo>
                    <a:pt x="1801" y="1368"/>
                    <a:pt x="1935" y="1335"/>
                    <a:pt x="1935" y="1235"/>
                  </a:cubicBezTo>
                  <a:cubicBezTo>
                    <a:pt x="1901" y="1168"/>
                    <a:pt x="1301" y="1301"/>
                    <a:pt x="767" y="934"/>
                  </a:cubicBezTo>
                  <a:cubicBezTo>
                    <a:pt x="234" y="568"/>
                    <a:pt x="167" y="0"/>
                    <a:pt x="10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1" name="Google Shape;2501;p58"/>
            <p:cNvSpPr/>
            <p:nvPr/>
          </p:nvSpPr>
          <p:spPr>
            <a:xfrm>
              <a:off x="1653850" y="3471250"/>
              <a:ext cx="679675" cy="1402700"/>
            </a:xfrm>
            <a:custGeom>
              <a:rect b="b" l="l" r="r" t="t"/>
              <a:pathLst>
                <a:path extrusionOk="0" h="56108" w="27187">
                  <a:moveTo>
                    <a:pt x="13444" y="1"/>
                  </a:moveTo>
                  <a:lnTo>
                    <a:pt x="7506" y="24418"/>
                  </a:lnTo>
                  <a:cubicBezTo>
                    <a:pt x="7506" y="24418"/>
                    <a:pt x="468" y="53673"/>
                    <a:pt x="234" y="54440"/>
                  </a:cubicBezTo>
                  <a:lnTo>
                    <a:pt x="1" y="55341"/>
                  </a:lnTo>
                  <a:lnTo>
                    <a:pt x="9941" y="56108"/>
                  </a:lnTo>
                  <a:lnTo>
                    <a:pt x="27187" y="1869"/>
                  </a:lnTo>
                  <a:lnTo>
                    <a:pt x="13444"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2" name="Google Shape;2502;p58"/>
            <p:cNvSpPr/>
            <p:nvPr/>
          </p:nvSpPr>
          <p:spPr>
            <a:xfrm>
              <a:off x="1966575" y="2774100"/>
              <a:ext cx="911500" cy="2137375"/>
            </a:xfrm>
            <a:custGeom>
              <a:rect b="b" l="l" r="r" t="t"/>
              <a:pathLst>
                <a:path extrusionOk="0" h="85495" w="36460">
                  <a:moveTo>
                    <a:pt x="2869" y="0"/>
                  </a:moveTo>
                  <a:cubicBezTo>
                    <a:pt x="2702" y="0"/>
                    <a:pt x="1" y="7306"/>
                    <a:pt x="367" y="12342"/>
                  </a:cubicBezTo>
                  <a:cubicBezTo>
                    <a:pt x="568" y="14611"/>
                    <a:pt x="1335" y="16779"/>
                    <a:pt x="2636" y="18647"/>
                  </a:cubicBezTo>
                  <a:cubicBezTo>
                    <a:pt x="3770" y="20281"/>
                    <a:pt x="5338" y="22583"/>
                    <a:pt x="5705" y="23117"/>
                  </a:cubicBezTo>
                  <a:cubicBezTo>
                    <a:pt x="6272" y="23984"/>
                    <a:pt x="18847" y="45033"/>
                    <a:pt x="18847" y="45033"/>
                  </a:cubicBezTo>
                  <a:cubicBezTo>
                    <a:pt x="20448" y="52805"/>
                    <a:pt x="26353" y="85495"/>
                    <a:pt x="26353" y="85495"/>
                  </a:cubicBezTo>
                  <a:lnTo>
                    <a:pt x="36460" y="84427"/>
                  </a:lnTo>
                  <a:lnTo>
                    <a:pt x="30722" y="42798"/>
                  </a:lnTo>
                  <a:cubicBezTo>
                    <a:pt x="30622" y="41697"/>
                    <a:pt x="30389" y="40629"/>
                    <a:pt x="30055" y="39595"/>
                  </a:cubicBezTo>
                  <a:lnTo>
                    <a:pt x="20615" y="11308"/>
                  </a:lnTo>
                  <a:lnTo>
                    <a:pt x="2869"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3" name="Google Shape;2503;p58"/>
            <p:cNvSpPr/>
            <p:nvPr/>
          </p:nvSpPr>
          <p:spPr>
            <a:xfrm>
              <a:off x="1600475" y="2115300"/>
              <a:ext cx="914850" cy="2620225"/>
            </a:xfrm>
            <a:custGeom>
              <a:rect b="b" l="l" r="r" t="t"/>
              <a:pathLst>
                <a:path extrusionOk="0" h="104809" w="36594">
                  <a:moveTo>
                    <a:pt x="25619" y="0"/>
                  </a:moveTo>
                  <a:cubicBezTo>
                    <a:pt x="25619" y="0"/>
                    <a:pt x="20682" y="1368"/>
                    <a:pt x="18981" y="3336"/>
                  </a:cubicBezTo>
                  <a:cubicBezTo>
                    <a:pt x="18981" y="3336"/>
                    <a:pt x="16913" y="5871"/>
                    <a:pt x="16879" y="8273"/>
                  </a:cubicBezTo>
                  <a:cubicBezTo>
                    <a:pt x="16879" y="10674"/>
                    <a:pt x="15745" y="22116"/>
                    <a:pt x="15011" y="28754"/>
                  </a:cubicBezTo>
                  <a:cubicBezTo>
                    <a:pt x="14778" y="30655"/>
                    <a:pt x="13944" y="33924"/>
                    <a:pt x="13310" y="36159"/>
                  </a:cubicBezTo>
                  <a:cubicBezTo>
                    <a:pt x="12810" y="37927"/>
                    <a:pt x="12410" y="39695"/>
                    <a:pt x="12109" y="41496"/>
                  </a:cubicBezTo>
                  <a:cubicBezTo>
                    <a:pt x="10975" y="48034"/>
                    <a:pt x="8073" y="63979"/>
                    <a:pt x="6205" y="68182"/>
                  </a:cubicBezTo>
                  <a:cubicBezTo>
                    <a:pt x="3837" y="73519"/>
                    <a:pt x="1" y="93700"/>
                    <a:pt x="1168" y="97370"/>
                  </a:cubicBezTo>
                  <a:cubicBezTo>
                    <a:pt x="2369" y="101072"/>
                    <a:pt x="28154" y="104808"/>
                    <a:pt x="28154" y="104808"/>
                  </a:cubicBezTo>
                  <a:cubicBezTo>
                    <a:pt x="28154" y="104808"/>
                    <a:pt x="29622" y="80624"/>
                    <a:pt x="31123" y="74553"/>
                  </a:cubicBezTo>
                  <a:cubicBezTo>
                    <a:pt x="32591" y="68482"/>
                    <a:pt x="35693" y="55140"/>
                    <a:pt x="36160" y="47267"/>
                  </a:cubicBezTo>
                  <a:cubicBezTo>
                    <a:pt x="36594" y="39428"/>
                    <a:pt x="36460" y="25785"/>
                    <a:pt x="33925" y="17346"/>
                  </a:cubicBezTo>
                  <a:cubicBezTo>
                    <a:pt x="31423" y="8873"/>
                    <a:pt x="25619" y="0"/>
                    <a:pt x="25619"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4" name="Google Shape;2504;p58"/>
            <p:cNvSpPr/>
            <p:nvPr/>
          </p:nvSpPr>
          <p:spPr>
            <a:xfrm>
              <a:off x="2240100" y="2232050"/>
              <a:ext cx="265225" cy="1054925"/>
            </a:xfrm>
            <a:custGeom>
              <a:rect b="b" l="l" r="r" t="t"/>
              <a:pathLst>
                <a:path extrusionOk="0" h="42197" w="10609">
                  <a:moveTo>
                    <a:pt x="1368" y="0"/>
                  </a:moveTo>
                  <a:cubicBezTo>
                    <a:pt x="1368" y="33"/>
                    <a:pt x="1368" y="67"/>
                    <a:pt x="1335" y="134"/>
                  </a:cubicBezTo>
                  <a:lnTo>
                    <a:pt x="1302" y="467"/>
                  </a:lnTo>
                  <a:cubicBezTo>
                    <a:pt x="1235" y="801"/>
                    <a:pt x="1168" y="1234"/>
                    <a:pt x="1068" y="1801"/>
                  </a:cubicBezTo>
                  <a:cubicBezTo>
                    <a:pt x="901" y="3002"/>
                    <a:pt x="668" y="4703"/>
                    <a:pt x="334" y="6772"/>
                  </a:cubicBezTo>
                  <a:cubicBezTo>
                    <a:pt x="268" y="7305"/>
                    <a:pt x="201" y="7839"/>
                    <a:pt x="101" y="8406"/>
                  </a:cubicBezTo>
                  <a:cubicBezTo>
                    <a:pt x="1" y="9040"/>
                    <a:pt x="1" y="9640"/>
                    <a:pt x="67" y="10241"/>
                  </a:cubicBezTo>
                  <a:cubicBezTo>
                    <a:pt x="101" y="10574"/>
                    <a:pt x="234" y="10875"/>
                    <a:pt x="401" y="11175"/>
                  </a:cubicBezTo>
                  <a:cubicBezTo>
                    <a:pt x="601" y="11442"/>
                    <a:pt x="868" y="11675"/>
                    <a:pt x="1168" y="11809"/>
                  </a:cubicBezTo>
                  <a:cubicBezTo>
                    <a:pt x="1502" y="11975"/>
                    <a:pt x="1835" y="12042"/>
                    <a:pt x="2136" y="12175"/>
                  </a:cubicBezTo>
                  <a:cubicBezTo>
                    <a:pt x="2436" y="12276"/>
                    <a:pt x="2736" y="12476"/>
                    <a:pt x="2903" y="12709"/>
                  </a:cubicBezTo>
                  <a:cubicBezTo>
                    <a:pt x="3003" y="12843"/>
                    <a:pt x="3070" y="13009"/>
                    <a:pt x="3070" y="13176"/>
                  </a:cubicBezTo>
                  <a:cubicBezTo>
                    <a:pt x="3103" y="13343"/>
                    <a:pt x="3070" y="13510"/>
                    <a:pt x="3036" y="13677"/>
                  </a:cubicBezTo>
                  <a:cubicBezTo>
                    <a:pt x="2936" y="14010"/>
                    <a:pt x="2803" y="14344"/>
                    <a:pt x="2636" y="14611"/>
                  </a:cubicBezTo>
                  <a:cubicBezTo>
                    <a:pt x="2169" y="15244"/>
                    <a:pt x="1802" y="15911"/>
                    <a:pt x="1535" y="16612"/>
                  </a:cubicBezTo>
                  <a:cubicBezTo>
                    <a:pt x="1068" y="18146"/>
                    <a:pt x="1168" y="19814"/>
                    <a:pt x="1802" y="21282"/>
                  </a:cubicBezTo>
                  <a:cubicBezTo>
                    <a:pt x="2069" y="22049"/>
                    <a:pt x="2436" y="22783"/>
                    <a:pt x="2903" y="23450"/>
                  </a:cubicBezTo>
                  <a:cubicBezTo>
                    <a:pt x="3336" y="24084"/>
                    <a:pt x="3803" y="24718"/>
                    <a:pt x="4304" y="25285"/>
                  </a:cubicBezTo>
                  <a:cubicBezTo>
                    <a:pt x="5304" y="26486"/>
                    <a:pt x="6305" y="27553"/>
                    <a:pt x="7172" y="28621"/>
                  </a:cubicBezTo>
                  <a:cubicBezTo>
                    <a:pt x="7973" y="29655"/>
                    <a:pt x="8674" y="30789"/>
                    <a:pt x="9141" y="32023"/>
                  </a:cubicBezTo>
                  <a:cubicBezTo>
                    <a:pt x="9574" y="33124"/>
                    <a:pt x="9874" y="34225"/>
                    <a:pt x="10041" y="35359"/>
                  </a:cubicBezTo>
                  <a:cubicBezTo>
                    <a:pt x="10308" y="37027"/>
                    <a:pt x="10475" y="38694"/>
                    <a:pt x="10542" y="40362"/>
                  </a:cubicBezTo>
                  <a:cubicBezTo>
                    <a:pt x="10575" y="40963"/>
                    <a:pt x="10608" y="41396"/>
                    <a:pt x="10608" y="41730"/>
                  </a:cubicBezTo>
                  <a:cubicBezTo>
                    <a:pt x="10608" y="41396"/>
                    <a:pt x="10608" y="40929"/>
                    <a:pt x="10608" y="40362"/>
                  </a:cubicBezTo>
                  <a:cubicBezTo>
                    <a:pt x="10575" y="38694"/>
                    <a:pt x="10441" y="36993"/>
                    <a:pt x="10175" y="35359"/>
                  </a:cubicBezTo>
                  <a:cubicBezTo>
                    <a:pt x="10008" y="34191"/>
                    <a:pt x="9708" y="33090"/>
                    <a:pt x="9307" y="31990"/>
                  </a:cubicBezTo>
                  <a:cubicBezTo>
                    <a:pt x="8807" y="30722"/>
                    <a:pt x="8140" y="29555"/>
                    <a:pt x="7306" y="28487"/>
                  </a:cubicBezTo>
                  <a:cubicBezTo>
                    <a:pt x="6439" y="27386"/>
                    <a:pt x="5438" y="26319"/>
                    <a:pt x="4437" y="25151"/>
                  </a:cubicBezTo>
                  <a:cubicBezTo>
                    <a:pt x="3403" y="23984"/>
                    <a:pt x="2569" y="22650"/>
                    <a:pt x="1969" y="21215"/>
                  </a:cubicBezTo>
                  <a:cubicBezTo>
                    <a:pt x="1368" y="19781"/>
                    <a:pt x="1302" y="18146"/>
                    <a:pt x="1735" y="16645"/>
                  </a:cubicBezTo>
                  <a:cubicBezTo>
                    <a:pt x="2002" y="15978"/>
                    <a:pt x="2369" y="15311"/>
                    <a:pt x="2803" y="14711"/>
                  </a:cubicBezTo>
                  <a:cubicBezTo>
                    <a:pt x="3003" y="14410"/>
                    <a:pt x="3136" y="14077"/>
                    <a:pt x="3236" y="13710"/>
                  </a:cubicBezTo>
                  <a:cubicBezTo>
                    <a:pt x="3303" y="13510"/>
                    <a:pt x="3303" y="13310"/>
                    <a:pt x="3270" y="13143"/>
                  </a:cubicBezTo>
                  <a:cubicBezTo>
                    <a:pt x="3270" y="12943"/>
                    <a:pt x="3203" y="12776"/>
                    <a:pt x="3070" y="12609"/>
                  </a:cubicBezTo>
                  <a:cubicBezTo>
                    <a:pt x="2869" y="12309"/>
                    <a:pt x="2569" y="12075"/>
                    <a:pt x="2202" y="11975"/>
                  </a:cubicBezTo>
                  <a:cubicBezTo>
                    <a:pt x="1869" y="11842"/>
                    <a:pt x="1568" y="11775"/>
                    <a:pt x="1268" y="11642"/>
                  </a:cubicBezTo>
                  <a:cubicBezTo>
                    <a:pt x="968" y="11508"/>
                    <a:pt x="735" y="11308"/>
                    <a:pt x="568" y="11041"/>
                  </a:cubicBezTo>
                  <a:cubicBezTo>
                    <a:pt x="401" y="10808"/>
                    <a:pt x="301" y="10508"/>
                    <a:pt x="234" y="10207"/>
                  </a:cubicBezTo>
                  <a:cubicBezTo>
                    <a:pt x="167" y="9640"/>
                    <a:pt x="201" y="9040"/>
                    <a:pt x="268" y="8439"/>
                  </a:cubicBezTo>
                  <a:cubicBezTo>
                    <a:pt x="368" y="7872"/>
                    <a:pt x="434" y="7339"/>
                    <a:pt x="501" y="6805"/>
                  </a:cubicBezTo>
                  <a:cubicBezTo>
                    <a:pt x="768" y="4703"/>
                    <a:pt x="1001" y="3002"/>
                    <a:pt x="1168" y="1835"/>
                  </a:cubicBezTo>
                  <a:cubicBezTo>
                    <a:pt x="1235" y="1234"/>
                    <a:pt x="1302" y="801"/>
                    <a:pt x="1335" y="467"/>
                  </a:cubicBezTo>
                  <a:cubicBezTo>
                    <a:pt x="1368" y="334"/>
                    <a:pt x="1368" y="200"/>
                    <a:pt x="1368" y="134"/>
                  </a:cubicBezTo>
                  <a:cubicBezTo>
                    <a:pt x="1368" y="67"/>
                    <a:pt x="1368" y="33"/>
                    <a:pt x="1368" y="0"/>
                  </a:cubicBezTo>
                  <a:close/>
                  <a:moveTo>
                    <a:pt x="10608" y="42097"/>
                  </a:moveTo>
                  <a:cubicBezTo>
                    <a:pt x="10575" y="42130"/>
                    <a:pt x="10575" y="42164"/>
                    <a:pt x="10608" y="42197"/>
                  </a:cubicBezTo>
                  <a:cubicBezTo>
                    <a:pt x="10608" y="42197"/>
                    <a:pt x="10608" y="42171"/>
                    <a:pt x="10608" y="42097"/>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5" name="Google Shape;2505;p58"/>
            <p:cNvSpPr/>
            <p:nvPr/>
          </p:nvSpPr>
          <p:spPr>
            <a:xfrm>
              <a:off x="2414400" y="3364200"/>
              <a:ext cx="41725" cy="36975"/>
            </a:xfrm>
            <a:custGeom>
              <a:rect b="b" l="l" r="r" t="t"/>
              <a:pathLst>
                <a:path extrusionOk="0" h="1479" w="1669">
                  <a:moveTo>
                    <a:pt x="741" y="134"/>
                  </a:moveTo>
                  <a:cubicBezTo>
                    <a:pt x="794" y="134"/>
                    <a:pt x="847" y="138"/>
                    <a:pt x="901" y="147"/>
                  </a:cubicBezTo>
                  <a:cubicBezTo>
                    <a:pt x="1101" y="213"/>
                    <a:pt x="1268" y="347"/>
                    <a:pt x="1301" y="547"/>
                  </a:cubicBezTo>
                  <a:cubicBezTo>
                    <a:pt x="1423" y="937"/>
                    <a:pt x="1099" y="1256"/>
                    <a:pt x="760" y="1256"/>
                  </a:cubicBezTo>
                  <a:cubicBezTo>
                    <a:pt x="635" y="1256"/>
                    <a:pt x="508" y="1213"/>
                    <a:pt x="401" y="1114"/>
                  </a:cubicBezTo>
                  <a:cubicBezTo>
                    <a:pt x="267" y="981"/>
                    <a:pt x="200" y="780"/>
                    <a:pt x="234" y="580"/>
                  </a:cubicBezTo>
                  <a:cubicBezTo>
                    <a:pt x="291" y="410"/>
                    <a:pt x="372" y="263"/>
                    <a:pt x="498" y="162"/>
                  </a:cubicBezTo>
                  <a:lnTo>
                    <a:pt x="498" y="162"/>
                  </a:lnTo>
                  <a:cubicBezTo>
                    <a:pt x="575" y="144"/>
                    <a:pt x="657" y="134"/>
                    <a:pt x="741" y="134"/>
                  </a:cubicBezTo>
                  <a:close/>
                  <a:moveTo>
                    <a:pt x="801" y="0"/>
                  </a:moveTo>
                  <a:cubicBezTo>
                    <a:pt x="681" y="0"/>
                    <a:pt x="565" y="31"/>
                    <a:pt x="467" y="80"/>
                  </a:cubicBezTo>
                  <a:cubicBezTo>
                    <a:pt x="409" y="119"/>
                    <a:pt x="373" y="157"/>
                    <a:pt x="354" y="183"/>
                  </a:cubicBezTo>
                  <a:lnTo>
                    <a:pt x="354" y="183"/>
                  </a:lnTo>
                  <a:cubicBezTo>
                    <a:pt x="237" y="278"/>
                    <a:pt x="130" y="400"/>
                    <a:pt x="100" y="547"/>
                  </a:cubicBezTo>
                  <a:cubicBezTo>
                    <a:pt x="0" y="780"/>
                    <a:pt x="67" y="1081"/>
                    <a:pt x="267" y="1247"/>
                  </a:cubicBezTo>
                  <a:cubicBezTo>
                    <a:pt x="429" y="1409"/>
                    <a:pt x="617" y="1478"/>
                    <a:pt x="798" y="1478"/>
                  </a:cubicBezTo>
                  <a:cubicBezTo>
                    <a:pt x="1255" y="1478"/>
                    <a:pt x="1668" y="1039"/>
                    <a:pt x="1501" y="514"/>
                  </a:cubicBezTo>
                  <a:cubicBezTo>
                    <a:pt x="1435" y="247"/>
                    <a:pt x="1201" y="47"/>
                    <a:pt x="934" y="13"/>
                  </a:cubicBezTo>
                  <a:cubicBezTo>
                    <a:pt x="890" y="4"/>
                    <a:pt x="845" y="0"/>
                    <a:pt x="8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6" name="Google Shape;2506;p58"/>
            <p:cNvSpPr/>
            <p:nvPr/>
          </p:nvSpPr>
          <p:spPr>
            <a:xfrm>
              <a:off x="2344600" y="3723075"/>
              <a:ext cx="42375" cy="37000"/>
            </a:xfrm>
            <a:custGeom>
              <a:rect b="b" l="l" r="r" t="t"/>
              <a:pathLst>
                <a:path extrusionOk="0" h="1480" w="1695">
                  <a:moveTo>
                    <a:pt x="764" y="155"/>
                  </a:moveTo>
                  <a:cubicBezTo>
                    <a:pt x="817" y="155"/>
                    <a:pt x="871" y="160"/>
                    <a:pt x="924" y="169"/>
                  </a:cubicBezTo>
                  <a:cubicBezTo>
                    <a:pt x="1124" y="202"/>
                    <a:pt x="1291" y="369"/>
                    <a:pt x="1325" y="569"/>
                  </a:cubicBezTo>
                  <a:cubicBezTo>
                    <a:pt x="1391" y="802"/>
                    <a:pt x="1291" y="1036"/>
                    <a:pt x="1091" y="1203"/>
                  </a:cubicBezTo>
                  <a:cubicBezTo>
                    <a:pt x="1016" y="1240"/>
                    <a:pt x="932" y="1259"/>
                    <a:pt x="847" y="1259"/>
                  </a:cubicBezTo>
                  <a:cubicBezTo>
                    <a:pt x="705" y="1259"/>
                    <a:pt x="562" y="1207"/>
                    <a:pt x="457" y="1103"/>
                  </a:cubicBezTo>
                  <a:cubicBezTo>
                    <a:pt x="291" y="1003"/>
                    <a:pt x="224" y="769"/>
                    <a:pt x="257" y="602"/>
                  </a:cubicBezTo>
                  <a:cubicBezTo>
                    <a:pt x="310" y="442"/>
                    <a:pt x="406" y="304"/>
                    <a:pt x="511" y="186"/>
                  </a:cubicBezTo>
                  <a:lnTo>
                    <a:pt x="511" y="186"/>
                  </a:lnTo>
                  <a:cubicBezTo>
                    <a:pt x="592" y="167"/>
                    <a:pt x="677" y="155"/>
                    <a:pt x="764" y="155"/>
                  </a:cubicBezTo>
                  <a:close/>
                  <a:moveTo>
                    <a:pt x="791" y="0"/>
                  </a:moveTo>
                  <a:cubicBezTo>
                    <a:pt x="677" y="0"/>
                    <a:pt x="577" y="37"/>
                    <a:pt x="491" y="102"/>
                  </a:cubicBezTo>
                  <a:cubicBezTo>
                    <a:pt x="443" y="134"/>
                    <a:pt x="410" y="165"/>
                    <a:pt x="389" y="190"/>
                  </a:cubicBezTo>
                  <a:lnTo>
                    <a:pt x="389" y="190"/>
                  </a:lnTo>
                  <a:cubicBezTo>
                    <a:pt x="22" y="433"/>
                    <a:pt x="0" y="946"/>
                    <a:pt x="324" y="1269"/>
                  </a:cubicBezTo>
                  <a:cubicBezTo>
                    <a:pt x="470" y="1416"/>
                    <a:pt x="644" y="1479"/>
                    <a:pt x="815" y="1479"/>
                  </a:cubicBezTo>
                  <a:cubicBezTo>
                    <a:pt x="1266" y="1479"/>
                    <a:pt x="1694" y="1035"/>
                    <a:pt x="1525" y="502"/>
                  </a:cubicBezTo>
                  <a:cubicBezTo>
                    <a:pt x="1458" y="235"/>
                    <a:pt x="1225" y="69"/>
                    <a:pt x="991" y="35"/>
                  </a:cubicBezTo>
                  <a:cubicBezTo>
                    <a:pt x="920" y="12"/>
                    <a:pt x="853" y="0"/>
                    <a:pt x="79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7" name="Google Shape;2507;p58"/>
            <p:cNvSpPr/>
            <p:nvPr/>
          </p:nvSpPr>
          <p:spPr>
            <a:xfrm>
              <a:off x="1964900" y="3279450"/>
              <a:ext cx="386975" cy="396400"/>
            </a:xfrm>
            <a:custGeom>
              <a:rect b="b" l="l" r="r" t="t"/>
              <a:pathLst>
                <a:path extrusionOk="0" h="15856" w="15479">
                  <a:moveTo>
                    <a:pt x="15479" y="1"/>
                  </a:moveTo>
                  <a:cubicBezTo>
                    <a:pt x="15479" y="1"/>
                    <a:pt x="15445" y="34"/>
                    <a:pt x="15412" y="134"/>
                  </a:cubicBezTo>
                  <a:cubicBezTo>
                    <a:pt x="15412" y="234"/>
                    <a:pt x="15378" y="368"/>
                    <a:pt x="15378" y="534"/>
                  </a:cubicBezTo>
                  <a:cubicBezTo>
                    <a:pt x="15312" y="935"/>
                    <a:pt x="15245" y="1435"/>
                    <a:pt x="15145" y="2102"/>
                  </a:cubicBezTo>
                  <a:cubicBezTo>
                    <a:pt x="14978" y="3470"/>
                    <a:pt x="14711" y="5438"/>
                    <a:pt x="14311" y="7873"/>
                  </a:cubicBezTo>
                  <a:cubicBezTo>
                    <a:pt x="14111" y="9074"/>
                    <a:pt x="13911" y="10408"/>
                    <a:pt x="13611" y="11809"/>
                  </a:cubicBezTo>
                  <a:cubicBezTo>
                    <a:pt x="13444" y="12510"/>
                    <a:pt x="13244" y="13244"/>
                    <a:pt x="13010" y="13944"/>
                  </a:cubicBezTo>
                  <a:cubicBezTo>
                    <a:pt x="12877" y="14278"/>
                    <a:pt x="12576" y="14545"/>
                    <a:pt x="12243" y="14678"/>
                  </a:cubicBezTo>
                  <a:cubicBezTo>
                    <a:pt x="11876" y="14845"/>
                    <a:pt x="11509" y="14978"/>
                    <a:pt x="11109" y="15045"/>
                  </a:cubicBezTo>
                  <a:cubicBezTo>
                    <a:pt x="9474" y="15378"/>
                    <a:pt x="7806" y="15579"/>
                    <a:pt x="6105" y="15612"/>
                  </a:cubicBezTo>
                  <a:cubicBezTo>
                    <a:pt x="5467" y="15636"/>
                    <a:pt x="4825" y="15647"/>
                    <a:pt x="4181" y="15647"/>
                  </a:cubicBezTo>
                  <a:cubicBezTo>
                    <a:pt x="3008" y="15647"/>
                    <a:pt x="1831" y="15610"/>
                    <a:pt x="668" y="15545"/>
                  </a:cubicBezTo>
                  <a:lnTo>
                    <a:pt x="434" y="15512"/>
                  </a:lnTo>
                  <a:cubicBezTo>
                    <a:pt x="401" y="15512"/>
                    <a:pt x="401" y="15479"/>
                    <a:pt x="368" y="15445"/>
                  </a:cubicBezTo>
                  <a:cubicBezTo>
                    <a:pt x="301" y="15312"/>
                    <a:pt x="268" y="15178"/>
                    <a:pt x="268" y="15045"/>
                  </a:cubicBezTo>
                  <a:cubicBezTo>
                    <a:pt x="234" y="14745"/>
                    <a:pt x="201" y="14478"/>
                    <a:pt x="234" y="14178"/>
                  </a:cubicBezTo>
                  <a:cubicBezTo>
                    <a:pt x="234" y="13577"/>
                    <a:pt x="301" y="13010"/>
                    <a:pt x="368" y="12410"/>
                  </a:cubicBezTo>
                  <a:cubicBezTo>
                    <a:pt x="501" y="11275"/>
                    <a:pt x="668" y="10141"/>
                    <a:pt x="868" y="9041"/>
                  </a:cubicBezTo>
                  <a:cubicBezTo>
                    <a:pt x="1231" y="6863"/>
                    <a:pt x="1626" y="4816"/>
                    <a:pt x="2022" y="2965"/>
                  </a:cubicBezTo>
                  <a:lnTo>
                    <a:pt x="2022" y="2965"/>
                  </a:lnTo>
                  <a:cubicBezTo>
                    <a:pt x="5340" y="2663"/>
                    <a:pt x="8624" y="2064"/>
                    <a:pt x="11843" y="1202"/>
                  </a:cubicBezTo>
                  <a:cubicBezTo>
                    <a:pt x="13010" y="868"/>
                    <a:pt x="13944" y="568"/>
                    <a:pt x="14545" y="368"/>
                  </a:cubicBezTo>
                  <a:cubicBezTo>
                    <a:pt x="14845" y="234"/>
                    <a:pt x="15078" y="168"/>
                    <a:pt x="15245" y="101"/>
                  </a:cubicBezTo>
                  <a:lnTo>
                    <a:pt x="15412" y="34"/>
                  </a:lnTo>
                  <a:lnTo>
                    <a:pt x="15478" y="1"/>
                  </a:lnTo>
                  <a:lnTo>
                    <a:pt x="15478" y="1"/>
                  </a:lnTo>
                  <a:cubicBezTo>
                    <a:pt x="15412" y="34"/>
                    <a:pt x="15312" y="34"/>
                    <a:pt x="15245" y="67"/>
                  </a:cubicBezTo>
                  <a:lnTo>
                    <a:pt x="14545" y="301"/>
                  </a:lnTo>
                  <a:cubicBezTo>
                    <a:pt x="13911" y="468"/>
                    <a:pt x="13010" y="768"/>
                    <a:pt x="11809" y="1068"/>
                  </a:cubicBezTo>
                  <a:cubicBezTo>
                    <a:pt x="8574" y="1935"/>
                    <a:pt x="5271" y="2503"/>
                    <a:pt x="1969" y="2803"/>
                  </a:cubicBezTo>
                  <a:lnTo>
                    <a:pt x="1869" y="2803"/>
                  </a:lnTo>
                  <a:lnTo>
                    <a:pt x="1869" y="2869"/>
                  </a:lnTo>
                  <a:cubicBezTo>
                    <a:pt x="1435" y="4737"/>
                    <a:pt x="1035" y="6806"/>
                    <a:pt x="668" y="9007"/>
                  </a:cubicBezTo>
                  <a:cubicBezTo>
                    <a:pt x="468" y="10108"/>
                    <a:pt x="301" y="11242"/>
                    <a:pt x="168" y="12410"/>
                  </a:cubicBezTo>
                  <a:cubicBezTo>
                    <a:pt x="101" y="12977"/>
                    <a:pt x="1" y="13577"/>
                    <a:pt x="1" y="14178"/>
                  </a:cubicBezTo>
                  <a:cubicBezTo>
                    <a:pt x="1" y="14478"/>
                    <a:pt x="1" y="14778"/>
                    <a:pt x="34" y="15078"/>
                  </a:cubicBezTo>
                  <a:cubicBezTo>
                    <a:pt x="68" y="15245"/>
                    <a:pt x="101" y="15412"/>
                    <a:pt x="168" y="15545"/>
                  </a:cubicBezTo>
                  <a:cubicBezTo>
                    <a:pt x="201" y="15645"/>
                    <a:pt x="301" y="15712"/>
                    <a:pt x="401" y="15745"/>
                  </a:cubicBezTo>
                  <a:lnTo>
                    <a:pt x="668" y="15745"/>
                  </a:lnTo>
                  <a:cubicBezTo>
                    <a:pt x="1723" y="15824"/>
                    <a:pt x="2790" y="15856"/>
                    <a:pt x="3861" y="15856"/>
                  </a:cubicBezTo>
                  <a:cubicBezTo>
                    <a:pt x="4619" y="15856"/>
                    <a:pt x="5379" y="15840"/>
                    <a:pt x="6139" y="15812"/>
                  </a:cubicBezTo>
                  <a:cubicBezTo>
                    <a:pt x="7840" y="15779"/>
                    <a:pt x="9508" y="15612"/>
                    <a:pt x="11175" y="15245"/>
                  </a:cubicBezTo>
                  <a:cubicBezTo>
                    <a:pt x="11576" y="15145"/>
                    <a:pt x="11976" y="15012"/>
                    <a:pt x="12343" y="14845"/>
                  </a:cubicBezTo>
                  <a:cubicBezTo>
                    <a:pt x="12510" y="14778"/>
                    <a:pt x="12710" y="14645"/>
                    <a:pt x="12843" y="14511"/>
                  </a:cubicBezTo>
                  <a:cubicBezTo>
                    <a:pt x="12943" y="14444"/>
                    <a:pt x="13010" y="14378"/>
                    <a:pt x="13077" y="14278"/>
                  </a:cubicBezTo>
                  <a:cubicBezTo>
                    <a:pt x="13110" y="14211"/>
                    <a:pt x="13144" y="14111"/>
                    <a:pt x="13210" y="14011"/>
                  </a:cubicBezTo>
                  <a:cubicBezTo>
                    <a:pt x="13444" y="13310"/>
                    <a:pt x="13644" y="12576"/>
                    <a:pt x="13811" y="11843"/>
                  </a:cubicBezTo>
                  <a:cubicBezTo>
                    <a:pt x="14078" y="10442"/>
                    <a:pt x="14311" y="9107"/>
                    <a:pt x="14478" y="7873"/>
                  </a:cubicBezTo>
                  <a:cubicBezTo>
                    <a:pt x="14845" y="5471"/>
                    <a:pt x="15112" y="3503"/>
                    <a:pt x="15245" y="2136"/>
                  </a:cubicBezTo>
                  <a:cubicBezTo>
                    <a:pt x="15345" y="1468"/>
                    <a:pt x="15378" y="935"/>
                    <a:pt x="15412" y="568"/>
                  </a:cubicBezTo>
                  <a:cubicBezTo>
                    <a:pt x="15445" y="401"/>
                    <a:pt x="15479" y="234"/>
                    <a:pt x="15479" y="134"/>
                  </a:cubicBezTo>
                  <a:cubicBezTo>
                    <a:pt x="15479" y="101"/>
                    <a:pt x="15479" y="34"/>
                    <a:pt x="1547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8" name="Google Shape;2508;p58"/>
            <p:cNvSpPr/>
            <p:nvPr/>
          </p:nvSpPr>
          <p:spPr>
            <a:xfrm>
              <a:off x="1998275" y="3355350"/>
              <a:ext cx="346925" cy="62700"/>
            </a:xfrm>
            <a:custGeom>
              <a:rect b="b" l="l" r="r" t="t"/>
              <a:pathLst>
                <a:path extrusionOk="0" h="2508" w="13877">
                  <a:moveTo>
                    <a:pt x="13877" y="0"/>
                  </a:moveTo>
                  <a:lnTo>
                    <a:pt x="13877" y="0"/>
                  </a:lnTo>
                  <a:cubicBezTo>
                    <a:pt x="13677" y="34"/>
                    <a:pt x="13510" y="100"/>
                    <a:pt x="13343" y="167"/>
                  </a:cubicBezTo>
                  <a:cubicBezTo>
                    <a:pt x="13009" y="300"/>
                    <a:pt x="12509" y="501"/>
                    <a:pt x="11909" y="701"/>
                  </a:cubicBezTo>
                  <a:cubicBezTo>
                    <a:pt x="8740" y="1768"/>
                    <a:pt x="5404" y="2335"/>
                    <a:pt x="2068" y="2335"/>
                  </a:cubicBezTo>
                  <a:cubicBezTo>
                    <a:pt x="1434" y="2335"/>
                    <a:pt x="901" y="2302"/>
                    <a:pt x="567" y="2302"/>
                  </a:cubicBezTo>
                  <a:lnTo>
                    <a:pt x="0" y="2302"/>
                  </a:lnTo>
                  <a:cubicBezTo>
                    <a:pt x="167" y="2369"/>
                    <a:pt x="367" y="2369"/>
                    <a:pt x="534" y="2402"/>
                  </a:cubicBezTo>
                  <a:cubicBezTo>
                    <a:pt x="901" y="2435"/>
                    <a:pt x="1434" y="2502"/>
                    <a:pt x="2068" y="2502"/>
                  </a:cubicBezTo>
                  <a:cubicBezTo>
                    <a:pt x="2246" y="2506"/>
                    <a:pt x="2423" y="2507"/>
                    <a:pt x="2601" y="2507"/>
                  </a:cubicBezTo>
                  <a:cubicBezTo>
                    <a:pt x="5792" y="2507"/>
                    <a:pt x="8972" y="1940"/>
                    <a:pt x="11942" y="834"/>
                  </a:cubicBezTo>
                  <a:cubicBezTo>
                    <a:pt x="12542" y="634"/>
                    <a:pt x="13043" y="434"/>
                    <a:pt x="13376" y="267"/>
                  </a:cubicBezTo>
                  <a:cubicBezTo>
                    <a:pt x="13543" y="200"/>
                    <a:pt x="13710" y="100"/>
                    <a:pt x="1387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9" name="Google Shape;2509;p58"/>
            <p:cNvSpPr/>
            <p:nvPr/>
          </p:nvSpPr>
          <p:spPr>
            <a:xfrm>
              <a:off x="1759750" y="2158300"/>
              <a:ext cx="512075" cy="903525"/>
            </a:xfrm>
            <a:custGeom>
              <a:rect b="b" l="l" r="r" t="t"/>
              <a:pathLst>
                <a:path extrusionOk="0" h="36141" w="20483">
                  <a:moveTo>
                    <a:pt x="14400" y="0"/>
                  </a:moveTo>
                  <a:cubicBezTo>
                    <a:pt x="13983" y="0"/>
                    <a:pt x="13567" y="97"/>
                    <a:pt x="13177" y="282"/>
                  </a:cubicBezTo>
                  <a:cubicBezTo>
                    <a:pt x="12577" y="582"/>
                    <a:pt x="12043" y="1015"/>
                    <a:pt x="11609" y="1549"/>
                  </a:cubicBezTo>
                  <a:cubicBezTo>
                    <a:pt x="11176" y="2049"/>
                    <a:pt x="10775" y="2583"/>
                    <a:pt x="10442" y="3150"/>
                  </a:cubicBezTo>
                  <a:cubicBezTo>
                    <a:pt x="9775" y="4218"/>
                    <a:pt x="9141" y="5352"/>
                    <a:pt x="8607" y="6519"/>
                  </a:cubicBezTo>
                  <a:cubicBezTo>
                    <a:pt x="7573" y="8721"/>
                    <a:pt x="6739" y="10989"/>
                    <a:pt x="6039" y="13291"/>
                  </a:cubicBezTo>
                  <a:cubicBezTo>
                    <a:pt x="5338" y="15526"/>
                    <a:pt x="4771" y="17627"/>
                    <a:pt x="4237" y="19629"/>
                  </a:cubicBezTo>
                  <a:lnTo>
                    <a:pt x="2736" y="25133"/>
                  </a:lnTo>
                  <a:cubicBezTo>
                    <a:pt x="1836" y="28535"/>
                    <a:pt x="1135" y="31270"/>
                    <a:pt x="668" y="33172"/>
                  </a:cubicBezTo>
                  <a:cubicBezTo>
                    <a:pt x="468" y="34106"/>
                    <a:pt x="301" y="34840"/>
                    <a:pt x="168" y="35373"/>
                  </a:cubicBezTo>
                  <a:cubicBezTo>
                    <a:pt x="101" y="35607"/>
                    <a:pt x="68" y="35807"/>
                    <a:pt x="34" y="35940"/>
                  </a:cubicBezTo>
                  <a:lnTo>
                    <a:pt x="1" y="36141"/>
                  </a:lnTo>
                  <a:cubicBezTo>
                    <a:pt x="1" y="36141"/>
                    <a:pt x="34" y="36074"/>
                    <a:pt x="68" y="35940"/>
                  </a:cubicBezTo>
                  <a:cubicBezTo>
                    <a:pt x="101" y="35774"/>
                    <a:pt x="134" y="35607"/>
                    <a:pt x="201" y="35373"/>
                  </a:cubicBezTo>
                  <a:cubicBezTo>
                    <a:pt x="335" y="34840"/>
                    <a:pt x="535" y="34106"/>
                    <a:pt x="768" y="33172"/>
                  </a:cubicBezTo>
                  <a:cubicBezTo>
                    <a:pt x="1235" y="31270"/>
                    <a:pt x="1969" y="28535"/>
                    <a:pt x="2903" y="25166"/>
                  </a:cubicBezTo>
                  <a:cubicBezTo>
                    <a:pt x="3370" y="23498"/>
                    <a:pt x="3870" y="21630"/>
                    <a:pt x="4404" y="19662"/>
                  </a:cubicBezTo>
                  <a:cubicBezTo>
                    <a:pt x="4971" y="17661"/>
                    <a:pt x="5538" y="15559"/>
                    <a:pt x="6239" y="13358"/>
                  </a:cubicBezTo>
                  <a:cubicBezTo>
                    <a:pt x="6906" y="11023"/>
                    <a:pt x="7773" y="8788"/>
                    <a:pt x="8807" y="6586"/>
                  </a:cubicBezTo>
                  <a:cubicBezTo>
                    <a:pt x="9341" y="5452"/>
                    <a:pt x="9941" y="4318"/>
                    <a:pt x="10642" y="3250"/>
                  </a:cubicBezTo>
                  <a:cubicBezTo>
                    <a:pt x="10975" y="2683"/>
                    <a:pt x="11342" y="2183"/>
                    <a:pt x="11776" y="1683"/>
                  </a:cubicBezTo>
                  <a:cubicBezTo>
                    <a:pt x="12176" y="1182"/>
                    <a:pt x="12710" y="782"/>
                    <a:pt x="13277" y="482"/>
                  </a:cubicBezTo>
                  <a:cubicBezTo>
                    <a:pt x="13608" y="306"/>
                    <a:pt x="13973" y="222"/>
                    <a:pt x="14346" y="222"/>
                  </a:cubicBezTo>
                  <a:cubicBezTo>
                    <a:pt x="14612" y="222"/>
                    <a:pt x="14881" y="265"/>
                    <a:pt x="15145" y="348"/>
                  </a:cubicBezTo>
                  <a:cubicBezTo>
                    <a:pt x="15712" y="548"/>
                    <a:pt x="16246" y="915"/>
                    <a:pt x="16646" y="1449"/>
                  </a:cubicBezTo>
                  <a:cubicBezTo>
                    <a:pt x="17413" y="2450"/>
                    <a:pt x="17614" y="3751"/>
                    <a:pt x="17747" y="4985"/>
                  </a:cubicBezTo>
                  <a:cubicBezTo>
                    <a:pt x="17947" y="7487"/>
                    <a:pt x="18181" y="9922"/>
                    <a:pt x="18381" y="12223"/>
                  </a:cubicBezTo>
                  <a:cubicBezTo>
                    <a:pt x="18781" y="16827"/>
                    <a:pt x="19115" y="20996"/>
                    <a:pt x="19448" y="24465"/>
                  </a:cubicBezTo>
                  <a:cubicBezTo>
                    <a:pt x="19782" y="27935"/>
                    <a:pt x="20015" y="30737"/>
                    <a:pt x="20182" y="32705"/>
                  </a:cubicBezTo>
                  <a:lnTo>
                    <a:pt x="20382" y="34940"/>
                  </a:lnTo>
                  <a:cubicBezTo>
                    <a:pt x="20416" y="35207"/>
                    <a:pt x="20416" y="35407"/>
                    <a:pt x="20449" y="35540"/>
                  </a:cubicBezTo>
                  <a:cubicBezTo>
                    <a:pt x="20482" y="35674"/>
                    <a:pt x="20482" y="35740"/>
                    <a:pt x="20482" y="35740"/>
                  </a:cubicBezTo>
                  <a:cubicBezTo>
                    <a:pt x="20482" y="35674"/>
                    <a:pt x="20482" y="35607"/>
                    <a:pt x="20482" y="35540"/>
                  </a:cubicBezTo>
                  <a:cubicBezTo>
                    <a:pt x="20482" y="35407"/>
                    <a:pt x="20449" y="35207"/>
                    <a:pt x="20449" y="34940"/>
                  </a:cubicBezTo>
                  <a:cubicBezTo>
                    <a:pt x="20416" y="34439"/>
                    <a:pt x="20349" y="33672"/>
                    <a:pt x="20282" y="32705"/>
                  </a:cubicBezTo>
                  <a:cubicBezTo>
                    <a:pt x="20115" y="30737"/>
                    <a:pt x="19882" y="27935"/>
                    <a:pt x="19615" y="24432"/>
                  </a:cubicBezTo>
                  <a:cubicBezTo>
                    <a:pt x="19315" y="20963"/>
                    <a:pt x="18948" y="16827"/>
                    <a:pt x="18581" y="12190"/>
                  </a:cubicBezTo>
                  <a:cubicBezTo>
                    <a:pt x="18381" y="9888"/>
                    <a:pt x="18181" y="7487"/>
                    <a:pt x="17980" y="4985"/>
                  </a:cubicBezTo>
                  <a:cubicBezTo>
                    <a:pt x="17847" y="3717"/>
                    <a:pt x="17647" y="2383"/>
                    <a:pt x="16813" y="1316"/>
                  </a:cubicBezTo>
                  <a:cubicBezTo>
                    <a:pt x="16379" y="749"/>
                    <a:pt x="15846" y="348"/>
                    <a:pt x="15178" y="115"/>
                  </a:cubicBezTo>
                  <a:cubicBezTo>
                    <a:pt x="14922" y="38"/>
                    <a:pt x="14661" y="0"/>
                    <a:pt x="14400"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0" name="Google Shape;2510;p58"/>
            <p:cNvSpPr/>
            <p:nvPr/>
          </p:nvSpPr>
          <p:spPr>
            <a:xfrm>
              <a:off x="1654675" y="3025950"/>
              <a:ext cx="641325" cy="465350"/>
            </a:xfrm>
            <a:custGeom>
              <a:rect b="b" l="l" r="r" t="t"/>
              <a:pathLst>
                <a:path extrusionOk="0" h="18614" w="25653">
                  <a:moveTo>
                    <a:pt x="3170" y="0"/>
                  </a:moveTo>
                  <a:cubicBezTo>
                    <a:pt x="3036" y="634"/>
                    <a:pt x="1" y="17880"/>
                    <a:pt x="1" y="17880"/>
                  </a:cubicBezTo>
                  <a:lnTo>
                    <a:pt x="22550" y="18613"/>
                  </a:lnTo>
                  <a:lnTo>
                    <a:pt x="25653" y="734"/>
                  </a:lnTo>
                  <a:lnTo>
                    <a:pt x="3170"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1" name="Google Shape;2511;p58"/>
            <p:cNvSpPr/>
            <p:nvPr/>
          </p:nvSpPr>
          <p:spPr>
            <a:xfrm>
              <a:off x="1738075" y="3031775"/>
              <a:ext cx="552100" cy="148475"/>
            </a:xfrm>
            <a:custGeom>
              <a:rect b="b" l="l" r="r" t="t"/>
              <a:pathLst>
                <a:path extrusionOk="0" h="5939" w="22084">
                  <a:moveTo>
                    <a:pt x="1" y="1"/>
                  </a:moveTo>
                  <a:lnTo>
                    <a:pt x="1" y="1"/>
                  </a:lnTo>
                  <a:cubicBezTo>
                    <a:pt x="34" y="67"/>
                    <a:pt x="101" y="134"/>
                    <a:pt x="167" y="201"/>
                  </a:cubicBezTo>
                  <a:cubicBezTo>
                    <a:pt x="268" y="334"/>
                    <a:pt x="468" y="501"/>
                    <a:pt x="701" y="735"/>
                  </a:cubicBezTo>
                  <a:cubicBezTo>
                    <a:pt x="1135" y="1168"/>
                    <a:pt x="1802" y="1769"/>
                    <a:pt x="2703" y="2502"/>
                  </a:cubicBezTo>
                  <a:cubicBezTo>
                    <a:pt x="3703" y="3370"/>
                    <a:pt x="4837" y="4104"/>
                    <a:pt x="6038" y="4704"/>
                  </a:cubicBezTo>
                  <a:cubicBezTo>
                    <a:pt x="7506" y="5438"/>
                    <a:pt x="9107" y="5838"/>
                    <a:pt x="10775" y="5938"/>
                  </a:cubicBezTo>
                  <a:cubicBezTo>
                    <a:pt x="11609" y="5938"/>
                    <a:pt x="12476" y="5838"/>
                    <a:pt x="13277" y="5571"/>
                  </a:cubicBezTo>
                  <a:cubicBezTo>
                    <a:pt x="14044" y="5271"/>
                    <a:pt x="14778" y="4938"/>
                    <a:pt x="15445" y="4637"/>
                  </a:cubicBezTo>
                  <a:cubicBezTo>
                    <a:pt x="16813" y="4004"/>
                    <a:pt x="17980" y="3336"/>
                    <a:pt x="18981" y="2803"/>
                  </a:cubicBezTo>
                  <a:cubicBezTo>
                    <a:pt x="19948" y="2236"/>
                    <a:pt x="20749" y="1735"/>
                    <a:pt x="21283" y="1402"/>
                  </a:cubicBezTo>
                  <a:cubicBezTo>
                    <a:pt x="21549" y="1235"/>
                    <a:pt x="21750" y="1101"/>
                    <a:pt x="21883" y="1001"/>
                  </a:cubicBezTo>
                  <a:cubicBezTo>
                    <a:pt x="21950" y="935"/>
                    <a:pt x="22016" y="901"/>
                    <a:pt x="22083" y="835"/>
                  </a:cubicBezTo>
                  <a:lnTo>
                    <a:pt x="22083" y="835"/>
                  </a:lnTo>
                  <a:cubicBezTo>
                    <a:pt x="21983" y="868"/>
                    <a:pt x="21916" y="901"/>
                    <a:pt x="21850" y="935"/>
                  </a:cubicBezTo>
                  <a:lnTo>
                    <a:pt x="21216" y="1302"/>
                  </a:lnTo>
                  <a:cubicBezTo>
                    <a:pt x="20682" y="1602"/>
                    <a:pt x="19882" y="2069"/>
                    <a:pt x="18881" y="2603"/>
                  </a:cubicBezTo>
                  <a:cubicBezTo>
                    <a:pt x="17880" y="3170"/>
                    <a:pt x="16713" y="3770"/>
                    <a:pt x="15345" y="4404"/>
                  </a:cubicBezTo>
                  <a:cubicBezTo>
                    <a:pt x="14678" y="4737"/>
                    <a:pt x="13944" y="5071"/>
                    <a:pt x="13210" y="5338"/>
                  </a:cubicBezTo>
                  <a:cubicBezTo>
                    <a:pt x="12491" y="5547"/>
                    <a:pt x="11746" y="5676"/>
                    <a:pt x="10997" y="5676"/>
                  </a:cubicBezTo>
                  <a:cubicBezTo>
                    <a:pt x="10912" y="5676"/>
                    <a:pt x="10827" y="5675"/>
                    <a:pt x="10742" y="5671"/>
                  </a:cubicBezTo>
                  <a:cubicBezTo>
                    <a:pt x="9141" y="5605"/>
                    <a:pt x="7573" y="5204"/>
                    <a:pt x="6105" y="4504"/>
                  </a:cubicBezTo>
                  <a:cubicBezTo>
                    <a:pt x="4938" y="3903"/>
                    <a:pt x="3803" y="3203"/>
                    <a:pt x="2769" y="2369"/>
                  </a:cubicBezTo>
                  <a:cubicBezTo>
                    <a:pt x="1902" y="1702"/>
                    <a:pt x="1202" y="1068"/>
                    <a:pt x="735" y="668"/>
                  </a:cubicBezTo>
                  <a:cubicBezTo>
                    <a:pt x="534" y="468"/>
                    <a:pt x="334" y="301"/>
                    <a:pt x="201" y="167"/>
                  </a:cubicBezTo>
                  <a:cubicBezTo>
                    <a:pt x="134" y="101"/>
                    <a:pt x="67" y="67"/>
                    <a:pt x="1"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2" name="Google Shape;2512;p58"/>
            <p:cNvSpPr/>
            <p:nvPr/>
          </p:nvSpPr>
          <p:spPr>
            <a:xfrm>
              <a:off x="2180900" y="3071800"/>
              <a:ext cx="75900" cy="418675"/>
            </a:xfrm>
            <a:custGeom>
              <a:rect b="b" l="l" r="r" t="t"/>
              <a:pathLst>
                <a:path extrusionOk="0" h="16747" w="3036">
                  <a:moveTo>
                    <a:pt x="3002" y="1"/>
                  </a:moveTo>
                  <a:cubicBezTo>
                    <a:pt x="2936" y="1"/>
                    <a:pt x="2235" y="3737"/>
                    <a:pt x="1435" y="8373"/>
                  </a:cubicBezTo>
                  <a:cubicBezTo>
                    <a:pt x="634" y="13010"/>
                    <a:pt x="0" y="16746"/>
                    <a:pt x="67" y="16746"/>
                  </a:cubicBezTo>
                  <a:cubicBezTo>
                    <a:pt x="134" y="16746"/>
                    <a:pt x="834" y="13043"/>
                    <a:pt x="1635" y="8373"/>
                  </a:cubicBezTo>
                  <a:cubicBezTo>
                    <a:pt x="2435" y="3737"/>
                    <a:pt x="3036" y="1"/>
                    <a:pt x="300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3" name="Google Shape;2513;p58"/>
            <p:cNvSpPr/>
            <p:nvPr/>
          </p:nvSpPr>
          <p:spPr>
            <a:xfrm>
              <a:off x="1984925" y="3159375"/>
              <a:ext cx="27550" cy="67575"/>
            </a:xfrm>
            <a:custGeom>
              <a:rect b="b" l="l" r="r" t="t"/>
              <a:pathLst>
                <a:path extrusionOk="0" h="2703" w="1102">
                  <a:moveTo>
                    <a:pt x="367" y="0"/>
                  </a:moveTo>
                  <a:lnTo>
                    <a:pt x="234" y="134"/>
                  </a:lnTo>
                  <a:cubicBezTo>
                    <a:pt x="167" y="701"/>
                    <a:pt x="100" y="1235"/>
                    <a:pt x="34" y="1802"/>
                  </a:cubicBezTo>
                  <a:cubicBezTo>
                    <a:pt x="0" y="1968"/>
                    <a:pt x="0" y="2135"/>
                    <a:pt x="34" y="2335"/>
                  </a:cubicBezTo>
                  <a:cubicBezTo>
                    <a:pt x="67" y="2502"/>
                    <a:pt x="201" y="2636"/>
                    <a:pt x="401" y="2702"/>
                  </a:cubicBezTo>
                  <a:cubicBezTo>
                    <a:pt x="601" y="2702"/>
                    <a:pt x="801" y="2602"/>
                    <a:pt x="901" y="2402"/>
                  </a:cubicBezTo>
                  <a:cubicBezTo>
                    <a:pt x="968" y="2202"/>
                    <a:pt x="1001" y="2002"/>
                    <a:pt x="1001" y="1802"/>
                  </a:cubicBezTo>
                  <a:cubicBezTo>
                    <a:pt x="1034" y="1201"/>
                    <a:pt x="1068" y="601"/>
                    <a:pt x="1101"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4" name="Google Shape;2514;p58"/>
            <p:cNvSpPr/>
            <p:nvPr/>
          </p:nvSpPr>
          <p:spPr>
            <a:xfrm>
              <a:off x="1828150" y="2170200"/>
              <a:ext cx="759725" cy="834075"/>
            </a:xfrm>
            <a:custGeom>
              <a:rect b="b" l="l" r="r" t="t"/>
              <a:pathLst>
                <a:path extrusionOk="0" h="33363" w="30389">
                  <a:moveTo>
                    <a:pt x="11750" y="1"/>
                  </a:moveTo>
                  <a:cubicBezTo>
                    <a:pt x="11552" y="1"/>
                    <a:pt x="11349" y="34"/>
                    <a:pt x="11142" y="106"/>
                  </a:cubicBezTo>
                  <a:cubicBezTo>
                    <a:pt x="8606" y="940"/>
                    <a:pt x="8506" y="2708"/>
                    <a:pt x="7439" y="4943"/>
                  </a:cubicBezTo>
                  <a:cubicBezTo>
                    <a:pt x="6638" y="6610"/>
                    <a:pt x="3169" y="16584"/>
                    <a:pt x="1034" y="23556"/>
                  </a:cubicBezTo>
                  <a:cubicBezTo>
                    <a:pt x="0" y="26925"/>
                    <a:pt x="2302" y="30427"/>
                    <a:pt x="5838" y="30828"/>
                  </a:cubicBezTo>
                  <a:lnTo>
                    <a:pt x="29688" y="33363"/>
                  </a:lnTo>
                  <a:lnTo>
                    <a:pt x="30389" y="26124"/>
                  </a:lnTo>
                  <a:lnTo>
                    <a:pt x="11542" y="23289"/>
                  </a:lnTo>
                  <a:cubicBezTo>
                    <a:pt x="11542" y="23289"/>
                    <a:pt x="14511" y="17018"/>
                    <a:pt x="14844" y="10446"/>
                  </a:cubicBezTo>
                  <a:cubicBezTo>
                    <a:pt x="14978" y="8212"/>
                    <a:pt x="14944" y="5977"/>
                    <a:pt x="14711" y="3775"/>
                  </a:cubicBezTo>
                  <a:cubicBezTo>
                    <a:pt x="14533" y="2059"/>
                    <a:pt x="13305" y="1"/>
                    <a:pt x="11750"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5" name="Google Shape;2515;p58"/>
            <p:cNvSpPr/>
            <p:nvPr/>
          </p:nvSpPr>
          <p:spPr>
            <a:xfrm>
              <a:off x="1954900" y="2436350"/>
              <a:ext cx="636325" cy="570425"/>
            </a:xfrm>
            <a:custGeom>
              <a:rect b="b" l="l" r="r" t="t"/>
              <a:pathLst>
                <a:path extrusionOk="0" h="22817" w="25453">
                  <a:moveTo>
                    <a:pt x="9874" y="1"/>
                  </a:moveTo>
                  <a:cubicBezTo>
                    <a:pt x="9874" y="1"/>
                    <a:pt x="9874" y="67"/>
                    <a:pt x="9841" y="234"/>
                  </a:cubicBezTo>
                  <a:lnTo>
                    <a:pt x="9707" y="901"/>
                  </a:lnTo>
                  <a:cubicBezTo>
                    <a:pt x="9574" y="1502"/>
                    <a:pt x="9374" y="2369"/>
                    <a:pt x="9107" y="3470"/>
                  </a:cubicBezTo>
                  <a:cubicBezTo>
                    <a:pt x="8540" y="5671"/>
                    <a:pt x="7606" y="8807"/>
                    <a:pt x="6372" y="12610"/>
                  </a:cubicBezTo>
                  <a:lnTo>
                    <a:pt x="6338" y="12710"/>
                  </a:lnTo>
                  <a:lnTo>
                    <a:pt x="6438" y="12710"/>
                  </a:lnTo>
                  <a:lnTo>
                    <a:pt x="25211" y="15529"/>
                  </a:lnTo>
                  <a:lnTo>
                    <a:pt x="25211" y="15529"/>
                  </a:lnTo>
                  <a:cubicBezTo>
                    <a:pt x="24983" y="17962"/>
                    <a:pt x="24756" y="20331"/>
                    <a:pt x="24529" y="22574"/>
                  </a:cubicBezTo>
                  <a:lnTo>
                    <a:pt x="24529" y="22574"/>
                  </a:lnTo>
                  <a:cubicBezTo>
                    <a:pt x="17442" y="22043"/>
                    <a:pt x="11283" y="21446"/>
                    <a:pt x="6905" y="20916"/>
                  </a:cubicBezTo>
                  <a:cubicBezTo>
                    <a:pt x="4704" y="20649"/>
                    <a:pt x="2936" y="20415"/>
                    <a:pt x="1735" y="20248"/>
                  </a:cubicBezTo>
                  <a:lnTo>
                    <a:pt x="367" y="20048"/>
                  </a:lnTo>
                  <a:lnTo>
                    <a:pt x="1" y="19982"/>
                  </a:lnTo>
                  <a:lnTo>
                    <a:pt x="367" y="20082"/>
                  </a:lnTo>
                  <a:lnTo>
                    <a:pt x="1768" y="20315"/>
                  </a:lnTo>
                  <a:cubicBezTo>
                    <a:pt x="2969" y="20482"/>
                    <a:pt x="4704" y="20749"/>
                    <a:pt x="6905" y="21049"/>
                  </a:cubicBezTo>
                  <a:cubicBezTo>
                    <a:pt x="11342" y="21616"/>
                    <a:pt x="17513" y="22250"/>
                    <a:pt x="24651" y="22817"/>
                  </a:cubicBezTo>
                  <a:lnTo>
                    <a:pt x="24752" y="22817"/>
                  </a:lnTo>
                  <a:lnTo>
                    <a:pt x="24752" y="22717"/>
                  </a:lnTo>
                  <a:cubicBezTo>
                    <a:pt x="24952" y="20382"/>
                    <a:pt x="25185" y="17947"/>
                    <a:pt x="25452" y="15445"/>
                  </a:cubicBezTo>
                  <a:lnTo>
                    <a:pt x="25452" y="15345"/>
                  </a:lnTo>
                  <a:lnTo>
                    <a:pt x="25352" y="15345"/>
                  </a:lnTo>
                  <a:lnTo>
                    <a:pt x="6576" y="12558"/>
                  </a:lnTo>
                  <a:lnTo>
                    <a:pt x="6576" y="12558"/>
                  </a:lnTo>
                  <a:cubicBezTo>
                    <a:pt x="7759" y="8808"/>
                    <a:pt x="8679" y="5682"/>
                    <a:pt x="9207" y="3503"/>
                  </a:cubicBezTo>
                  <a:cubicBezTo>
                    <a:pt x="9474" y="2402"/>
                    <a:pt x="9641" y="1502"/>
                    <a:pt x="9741" y="935"/>
                  </a:cubicBezTo>
                  <a:cubicBezTo>
                    <a:pt x="9808" y="634"/>
                    <a:pt x="9841" y="401"/>
                    <a:pt x="9874" y="234"/>
                  </a:cubicBezTo>
                  <a:cubicBezTo>
                    <a:pt x="9874" y="67"/>
                    <a:pt x="9874" y="1"/>
                    <a:pt x="987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6" name="Google Shape;2516;p58"/>
            <p:cNvSpPr/>
            <p:nvPr/>
          </p:nvSpPr>
          <p:spPr>
            <a:xfrm>
              <a:off x="2477775" y="2809125"/>
              <a:ext cx="17525" cy="187650"/>
            </a:xfrm>
            <a:custGeom>
              <a:rect b="b" l="l" r="r" t="t"/>
              <a:pathLst>
                <a:path extrusionOk="0" h="7506" w="701">
                  <a:moveTo>
                    <a:pt x="701" y="0"/>
                  </a:moveTo>
                  <a:cubicBezTo>
                    <a:pt x="467" y="1235"/>
                    <a:pt x="301" y="2502"/>
                    <a:pt x="234" y="3736"/>
                  </a:cubicBezTo>
                  <a:cubicBezTo>
                    <a:pt x="101" y="5004"/>
                    <a:pt x="0" y="6238"/>
                    <a:pt x="0" y="7506"/>
                  </a:cubicBezTo>
                  <a:cubicBezTo>
                    <a:pt x="234" y="6271"/>
                    <a:pt x="367" y="5004"/>
                    <a:pt x="467" y="3736"/>
                  </a:cubicBezTo>
                  <a:cubicBezTo>
                    <a:pt x="601" y="2502"/>
                    <a:pt x="701" y="1235"/>
                    <a:pt x="7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7" name="Google Shape;2517;p58"/>
            <p:cNvSpPr/>
            <p:nvPr/>
          </p:nvSpPr>
          <p:spPr>
            <a:xfrm>
              <a:off x="2520300" y="2836600"/>
              <a:ext cx="32550" cy="31450"/>
            </a:xfrm>
            <a:custGeom>
              <a:rect b="b" l="l" r="r" t="t"/>
              <a:pathLst>
                <a:path extrusionOk="0" h="1258" w="1302">
                  <a:moveTo>
                    <a:pt x="620" y="0"/>
                  </a:moveTo>
                  <a:cubicBezTo>
                    <a:pt x="527" y="0"/>
                    <a:pt x="386" y="36"/>
                    <a:pt x="234" y="169"/>
                  </a:cubicBezTo>
                  <a:cubicBezTo>
                    <a:pt x="67" y="302"/>
                    <a:pt x="1" y="502"/>
                    <a:pt x="34" y="703"/>
                  </a:cubicBezTo>
                  <a:cubicBezTo>
                    <a:pt x="73" y="1055"/>
                    <a:pt x="365" y="1258"/>
                    <a:pt x="660" y="1258"/>
                  </a:cubicBezTo>
                  <a:cubicBezTo>
                    <a:pt x="868" y="1258"/>
                    <a:pt x="1077" y="1157"/>
                    <a:pt x="1202" y="936"/>
                  </a:cubicBezTo>
                  <a:cubicBezTo>
                    <a:pt x="1302" y="769"/>
                    <a:pt x="1302" y="502"/>
                    <a:pt x="1168" y="336"/>
                  </a:cubicBezTo>
                  <a:cubicBezTo>
                    <a:pt x="1101" y="236"/>
                    <a:pt x="968" y="169"/>
                    <a:pt x="835" y="136"/>
                  </a:cubicBezTo>
                  <a:cubicBezTo>
                    <a:pt x="801" y="124"/>
                    <a:pt x="775" y="121"/>
                    <a:pt x="756" y="121"/>
                  </a:cubicBezTo>
                  <a:cubicBezTo>
                    <a:pt x="716" y="121"/>
                    <a:pt x="701" y="136"/>
                    <a:pt x="701" y="136"/>
                  </a:cubicBezTo>
                  <a:cubicBezTo>
                    <a:pt x="701" y="169"/>
                    <a:pt x="901" y="169"/>
                    <a:pt x="1035" y="436"/>
                  </a:cubicBezTo>
                  <a:cubicBezTo>
                    <a:pt x="1101" y="536"/>
                    <a:pt x="1101" y="703"/>
                    <a:pt x="1035" y="836"/>
                  </a:cubicBezTo>
                  <a:cubicBezTo>
                    <a:pt x="951" y="975"/>
                    <a:pt x="822" y="1044"/>
                    <a:pt x="665" y="1044"/>
                  </a:cubicBezTo>
                  <a:cubicBezTo>
                    <a:pt x="634" y="1044"/>
                    <a:pt x="601" y="1042"/>
                    <a:pt x="568" y="1036"/>
                  </a:cubicBezTo>
                  <a:cubicBezTo>
                    <a:pt x="401" y="1003"/>
                    <a:pt x="268" y="869"/>
                    <a:pt x="234" y="669"/>
                  </a:cubicBezTo>
                  <a:cubicBezTo>
                    <a:pt x="201" y="536"/>
                    <a:pt x="234" y="369"/>
                    <a:pt x="334" y="269"/>
                  </a:cubicBezTo>
                  <a:cubicBezTo>
                    <a:pt x="534" y="69"/>
                    <a:pt x="701" y="35"/>
                    <a:pt x="735" y="35"/>
                  </a:cubicBezTo>
                  <a:cubicBezTo>
                    <a:pt x="735" y="21"/>
                    <a:pt x="691" y="0"/>
                    <a:pt x="62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8" name="Google Shape;2518;p58"/>
            <p:cNvSpPr/>
            <p:nvPr/>
          </p:nvSpPr>
          <p:spPr>
            <a:xfrm>
              <a:off x="2689600" y="2769925"/>
              <a:ext cx="156800" cy="223525"/>
            </a:xfrm>
            <a:custGeom>
              <a:rect b="b" l="l" r="r" t="t"/>
              <a:pathLst>
                <a:path extrusionOk="0" h="8941" w="6272">
                  <a:moveTo>
                    <a:pt x="0" y="0"/>
                  </a:moveTo>
                  <a:lnTo>
                    <a:pt x="867" y="8940"/>
                  </a:lnTo>
                  <a:lnTo>
                    <a:pt x="5204" y="8940"/>
                  </a:lnTo>
                  <a:lnTo>
                    <a:pt x="627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9" name="Google Shape;2519;p58"/>
            <p:cNvSpPr/>
            <p:nvPr/>
          </p:nvSpPr>
          <p:spPr>
            <a:xfrm>
              <a:off x="2678750" y="2740725"/>
              <a:ext cx="179325" cy="30050"/>
            </a:xfrm>
            <a:custGeom>
              <a:rect b="b" l="l" r="r" t="t"/>
              <a:pathLst>
                <a:path extrusionOk="0" h="1202" w="7173">
                  <a:moveTo>
                    <a:pt x="434" y="1"/>
                  </a:moveTo>
                  <a:cubicBezTo>
                    <a:pt x="167" y="335"/>
                    <a:pt x="1" y="768"/>
                    <a:pt x="34" y="1202"/>
                  </a:cubicBezTo>
                  <a:lnTo>
                    <a:pt x="7106" y="1202"/>
                  </a:lnTo>
                  <a:cubicBezTo>
                    <a:pt x="7172" y="735"/>
                    <a:pt x="7006" y="301"/>
                    <a:pt x="6705"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0" name="Google Shape;2520;p58"/>
            <p:cNvSpPr/>
            <p:nvPr/>
          </p:nvSpPr>
          <p:spPr>
            <a:xfrm>
              <a:off x="2703775" y="2719900"/>
              <a:ext cx="133450" cy="23375"/>
            </a:xfrm>
            <a:custGeom>
              <a:rect b="b" l="l" r="r" t="t"/>
              <a:pathLst>
                <a:path extrusionOk="0" h="935" w="5338">
                  <a:moveTo>
                    <a:pt x="5004" y="0"/>
                  </a:moveTo>
                  <a:lnTo>
                    <a:pt x="234" y="33"/>
                  </a:lnTo>
                  <a:lnTo>
                    <a:pt x="0" y="901"/>
                  </a:lnTo>
                  <a:lnTo>
                    <a:pt x="5337" y="934"/>
                  </a:lnTo>
                  <a:lnTo>
                    <a:pt x="5004"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1" name="Google Shape;2521;p58"/>
            <p:cNvSpPr/>
            <p:nvPr/>
          </p:nvSpPr>
          <p:spPr>
            <a:xfrm>
              <a:off x="2687100" y="2825800"/>
              <a:ext cx="159300" cy="112600"/>
            </a:xfrm>
            <a:custGeom>
              <a:rect b="b" l="l" r="r" t="t"/>
              <a:pathLst>
                <a:path extrusionOk="0" h="4504" w="6372">
                  <a:moveTo>
                    <a:pt x="0" y="0"/>
                  </a:moveTo>
                  <a:cubicBezTo>
                    <a:pt x="0" y="67"/>
                    <a:pt x="534" y="4504"/>
                    <a:pt x="534" y="4504"/>
                  </a:cubicBezTo>
                  <a:lnTo>
                    <a:pt x="5871" y="4504"/>
                  </a:lnTo>
                  <a:lnTo>
                    <a:pt x="6371"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2" name="Google Shape;2522;p58"/>
            <p:cNvSpPr/>
            <p:nvPr/>
          </p:nvSpPr>
          <p:spPr>
            <a:xfrm>
              <a:off x="2572000" y="2805250"/>
              <a:ext cx="249375" cy="187375"/>
            </a:xfrm>
            <a:custGeom>
              <a:rect b="b" l="l" r="r" t="t"/>
              <a:pathLst>
                <a:path extrusionOk="0" h="7495" w="9975">
                  <a:moveTo>
                    <a:pt x="4647" y="0"/>
                  </a:moveTo>
                  <a:cubicBezTo>
                    <a:pt x="3593" y="0"/>
                    <a:pt x="2197" y="795"/>
                    <a:pt x="2136" y="2257"/>
                  </a:cubicBezTo>
                  <a:lnTo>
                    <a:pt x="468" y="2390"/>
                  </a:lnTo>
                  <a:lnTo>
                    <a:pt x="1" y="7227"/>
                  </a:lnTo>
                  <a:cubicBezTo>
                    <a:pt x="1" y="7227"/>
                    <a:pt x="4318" y="7494"/>
                    <a:pt x="6664" y="7494"/>
                  </a:cubicBezTo>
                  <a:cubicBezTo>
                    <a:pt x="7418" y="7494"/>
                    <a:pt x="7969" y="7467"/>
                    <a:pt x="8107" y="7394"/>
                  </a:cubicBezTo>
                  <a:cubicBezTo>
                    <a:pt x="8707" y="7094"/>
                    <a:pt x="8474" y="5960"/>
                    <a:pt x="8474" y="5959"/>
                  </a:cubicBezTo>
                  <a:lnTo>
                    <a:pt x="8474" y="5959"/>
                  </a:lnTo>
                  <a:cubicBezTo>
                    <a:pt x="8474" y="5959"/>
                    <a:pt x="8508" y="5973"/>
                    <a:pt x="8573" y="5973"/>
                  </a:cubicBezTo>
                  <a:cubicBezTo>
                    <a:pt x="8711" y="5973"/>
                    <a:pt x="8989" y="5911"/>
                    <a:pt x="9374" y="5526"/>
                  </a:cubicBezTo>
                  <a:cubicBezTo>
                    <a:pt x="9975" y="4959"/>
                    <a:pt x="9441" y="3925"/>
                    <a:pt x="9441" y="3925"/>
                  </a:cubicBezTo>
                  <a:cubicBezTo>
                    <a:pt x="9975" y="3391"/>
                    <a:pt x="9975" y="1656"/>
                    <a:pt x="9975" y="1656"/>
                  </a:cubicBezTo>
                  <a:lnTo>
                    <a:pt x="4804" y="1523"/>
                  </a:lnTo>
                  <a:lnTo>
                    <a:pt x="4938" y="22"/>
                  </a:lnTo>
                  <a:cubicBezTo>
                    <a:pt x="4845" y="7"/>
                    <a:pt x="4748" y="0"/>
                    <a:pt x="4647" y="0"/>
                  </a:cubicBez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3" name="Google Shape;2523;p58"/>
            <p:cNvSpPr/>
            <p:nvPr/>
          </p:nvSpPr>
          <p:spPr>
            <a:xfrm>
              <a:off x="2044125" y="1575775"/>
              <a:ext cx="497875" cy="663775"/>
            </a:xfrm>
            <a:custGeom>
              <a:rect b="b" l="l" r="r" t="t"/>
              <a:pathLst>
                <a:path extrusionOk="0" h="26551" w="19915">
                  <a:moveTo>
                    <a:pt x="14060" y="0"/>
                  </a:moveTo>
                  <a:cubicBezTo>
                    <a:pt x="13826" y="0"/>
                    <a:pt x="13585" y="23"/>
                    <a:pt x="13344" y="66"/>
                  </a:cubicBezTo>
                  <a:cubicBezTo>
                    <a:pt x="12209" y="266"/>
                    <a:pt x="11075" y="1100"/>
                    <a:pt x="10041" y="1633"/>
                  </a:cubicBezTo>
                  <a:cubicBezTo>
                    <a:pt x="8674" y="2367"/>
                    <a:pt x="7373" y="3201"/>
                    <a:pt x="6038" y="4035"/>
                  </a:cubicBezTo>
                  <a:cubicBezTo>
                    <a:pt x="4971" y="4736"/>
                    <a:pt x="3837" y="5470"/>
                    <a:pt x="3070" y="6504"/>
                  </a:cubicBezTo>
                  <a:cubicBezTo>
                    <a:pt x="2302" y="7638"/>
                    <a:pt x="1969" y="9039"/>
                    <a:pt x="2236" y="10373"/>
                  </a:cubicBezTo>
                  <a:cubicBezTo>
                    <a:pt x="2503" y="11841"/>
                    <a:pt x="3403" y="13342"/>
                    <a:pt x="2869" y="14710"/>
                  </a:cubicBezTo>
                  <a:cubicBezTo>
                    <a:pt x="2503" y="15644"/>
                    <a:pt x="1602" y="16211"/>
                    <a:pt x="1001" y="17011"/>
                  </a:cubicBezTo>
                  <a:cubicBezTo>
                    <a:pt x="34" y="18279"/>
                    <a:pt x="1" y="20013"/>
                    <a:pt x="935" y="21348"/>
                  </a:cubicBezTo>
                  <a:cubicBezTo>
                    <a:pt x="1535" y="22182"/>
                    <a:pt x="2469" y="22649"/>
                    <a:pt x="3303" y="23216"/>
                  </a:cubicBezTo>
                  <a:cubicBezTo>
                    <a:pt x="4671" y="24083"/>
                    <a:pt x="5872" y="25217"/>
                    <a:pt x="7306" y="25918"/>
                  </a:cubicBezTo>
                  <a:cubicBezTo>
                    <a:pt x="8092" y="26310"/>
                    <a:pt x="8982" y="26550"/>
                    <a:pt x="9845" y="26550"/>
                  </a:cubicBezTo>
                  <a:cubicBezTo>
                    <a:pt x="10594" y="26550"/>
                    <a:pt x="11323" y="26369"/>
                    <a:pt x="11943" y="25951"/>
                  </a:cubicBezTo>
                  <a:cubicBezTo>
                    <a:pt x="13277" y="25050"/>
                    <a:pt x="13744" y="23149"/>
                    <a:pt x="13510" y="21481"/>
                  </a:cubicBezTo>
                  <a:cubicBezTo>
                    <a:pt x="13277" y="19847"/>
                    <a:pt x="12476" y="18345"/>
                    <a:pt x="11843" y="16811"/>
                  </a:cubicBezTo>
                  <a:cubicBezTo>
                    <a:pt x="11009" y="14810"/>
                    <a:pt x="10442" y="12708"/>
                    <a:pt x="10141" y="10540"/>
                  </a:cubicBezTo>
                  <a:cubicBezTo>
                    <a:pt x="10008" y="9706"/>
                    <a:pt x="9941" y="8772"/>
                    <a:pt x="10341" y="8005"/>
                  </a:cubicBezTo>
                  <a:cubicBezTo>
                    <a:pt x="10708" y="7338"/>
                    <a:pt x="11409" y="6904"/>
                    <a:pt x="12009" y="6437"/>
                  </a:cubicBezTo>
                  <a:cubicBezTo>
                    <a:pt x="13477" y="5336"/>
                    <a:pt x="14678" y="3935"/>
                    <a:pt x="15579" y="2334"/>
                  </a:cubicBezTo>
                  <a:cubicBezTo>
                    <a:pt x="15912" y="3101"/>
                    <a:pt x="16379" y="3802"/>
                    <a:pt x="17013" y="4335"/>
                  </a:cubicBezTo>
                  <a:cubicBezTo>
                    <a:pt x="17847" y="5136"/>
                    <a:pt x="18814" y="5803"/>
                    <a:pt x="19815" y="6337"/>
                  </a:cubicBezTo>
                  <a:cubicBezTo>
                    <a:pt x="19915" y="5436"/>
                    <a:pt x="19815" y="4502"/>
                    <a:pt x="19548" y="3668"/>
                  </a:cubicBezTo>
                  <a:cubicBezTo>
                    <a:pt x="19248" y="2801"/>
                    <a:pt x="18681" y="2067"/>
                    <a:pt x="17914" y="1567"/>
                  </a:cubicBezTo>
                  <a:cubicBezTo>
                    <a:pt x="17470" y="1317"/>
                    <a:pt x="16957" y="1183"/>
                    <a:pt x="16452" y="1183"/>
                  </a:cubicBezTo>
                  <a:cubicBezTo>
                    <a:pt x="16350" y="1183"/>
                    <a:pt x="16247" y="1189"/>
                    <a:pt x="16146" y="1200"/>
                  </a:cubicBezTo>
                  <a:lnTo>
                    <a:pt x="16146" y="1100"/>
                  </a:lnTo>
                  <a:cubicBezTo>
                    <a:pt x="15699" y="312"/>
                    <a:pt x="14923" y="0"/>
                    <a:pt x="1406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4" name="Google Shape;2524;p58"/>
            <p:cNvSpPr/>
            <p:nvPr/>
          </p:nvSpPr>
          <p:spPr>
            <a:xfrm>
              <a:off x="5762625" y="4211800"/>
              <a:ext cx="351925" cy="746375"/>
            </a:xfrm>
            <a:custGeom>
              <a:rect b="b" l="l" r="r" t="t"/>
              <a:pathLst>
                <a:path extrusionOk="0" h="29855" w="14077">
                  <a:moveTo>
                    <a:pt x="13977" y="0"/>
                  </a:moveTo>
                  <a:lnTo>
                    <a:pt x="13977" y="0"/>
                  </a:lnTo>
                  <a:cubicBezTo>
                    <a:pt x="11942" y="2102"/>
                    <a:pt x="10541" y="4703"/>
                    <a:pt x="9874" y="7572"/>
                  </a:cubicBezTo>
                  <a:cubicBezTo>
                    <a:pt x="9774" y="8106"/>
                    <a:pt x="9607" y="8673"/>
                    <a:pt x="9307" y="9173"/>
                  </a:cubicBezTo>
                  <a:cubicBezTo>
                    <a:pt x="8707" y="10074"/>
                    <a:pt x="7472" y="10341"/>
                    <a:pt x="6772" y="11175"/>
                  </a:cubicBezTo>
                  <a:cubicBezTo>
                    <a:pt x="5604" y="12576"/>
                    <a:pt x="6505" y="14811"/>
                    <a:pt x="5804" y="16512"/>
                  </a:cubicBezTo>
                  <a:cubicBezTo>
                    <a:pt x="5404" y="17579"/>
                    <a:pt x="4403" y="18280"/>
                    <a:pt x="3603" y="19080"/>
                  </a:cubicBezTo>
                  <a:cubicBezTo>
                    <a:pt x="2802" y="19881"/>
                    <a:pt x="2068" y="20982"/>
                    <a:pt x="2335" y="22083"/>
                  </a:cubicBezTo>
                  <a:lnTo>
                    <a:pt x="0" y="29855"/>
                  </a:lnTo>
                  <a:lnTo>
                    <a:pt x="0" y="29855"/>
                  </a:lnTo>
                  <a:lnTo>
                    <a:pt x="3369" y="29755"/>
                  </a:lnTo>
                  <a:cubicBezTo>
                    <a:pt x="3432" y="29756"/>
                    <a:pt x="3494" y="29757"/>
                    <a:pt x="3556" y="29757"/>
                  </a:cubicBezTo>
                  <a:cubicBezTo>
                    <a:pt x="6187" y="29757"/>
                    <a:pt x="7934" y="28373"/>
                    <a:pt x="9140" y="26352"/>
                  </a:cubicBezTo>
                  <a:cubicBezTo>
                    <a:pt x="9540" y="25819"/>
                    <a:pt x="9774" y="25151"/>
                    <a:pt x="9874" y="24484"/>
                  </a:cubicBezTo>
                  <a:cubicBezTo>
                    <a:pt x="9974" y="22883"/>
                    <a:pt x="8606" y="21482"/>
                    <a:pt x="8707" y="19881"/>
                  </a:cubicBezTo>
                  <a:cubicBezTo>
                    <a:pt x="8807" y="18013"/>
                    <a:pt x="10875" y="16812"/>
                    <a:pt x="11342" y="14978"/>
                  </a:cubicBezTo>
                  <a:cubicBezTo>
                    <a:pt x="11742" y="13376"/>
                    <a:pt x="10841" y="11708"/>
                    <a:pt x="11108" y="10074"/>
                  </a:cubicBezTo>
                  <a:cubicBezTo>
                    <a:pt x="11275" y="9073"/>
                    <a:pt x="11842" y="8206"/>
                    <a:pt x="12342" y="7305"/>
                  </a:cubicBezTo>
                  <a:cubicBezTo>
                    <a:pt x="13510" y="5037"/>
                    <a:pt x="14077" y="2535"/>
                    <a:pt x="13977"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5" name="Google Shape;2525;p58"/>
            <p:cNvSpPr/>
            <p:nvPr/>
          </p:nvSpPr>
          <p:spPr>
            <a:xfrm>
              <a:off x="5762625" y="4211800"/>
              <a:ext cx="351925" cy="746375"/>
            </a:xfrm>
            <a:custGeom>
              <a:rect b="b" l="l" r="r" t="t"/>
              <a:pathLst>
                <a:path extrusionOk="0" h="29855" w="14077">
                  <a:moveTo>
                    <a:pt x="13977" y="0"/>
                  </a:moveTo>
                  <a:lnTo>
                    <a:pt x="13977" y="0"/>
                  </a:lnTo>
                  <a:cubicBezTo>
                    <a:pt x="11942" y="2102"/>
                    <a:pt x="10541" y="4703"/>
                    <a:pt x="9874" y="7572"/>
                  </a:cubicBezTo>
                  <a:cubicBezTo>
                    <a:pt x="9774" y="8106"/>
                    <a:pt x="9607" y="8673"/>
                    <a:pt x="9307" y="9173"/>
                  </a:cubicBezTo>
                  <a:cubicBezTo>
                    <a:pt x="8707" y="10074"/>
                    <a:pt x="7472" y="10341"/>
                    <a:pt x="6772" y="11175"/>
                  </a:cubicBezTo>
                  <a:cubicBezTo>
                    <a:pt x="5604" y="12576"/>
                    <a:pt x="6505" y="14811"/>
                    <a:pt x="5804" y="16512"/>
                  </a:cubicBezTo>
                  <a:cubicBezTo>
                    <a:pt x="5404" y="17579"/>
                    <a:pt x="4403" y="18280"/>
                    <a:pt x="3603" y="19080"/>
                  </a:cubicBezTo>
                  <a:cubicBezTo>
                    <a:pt x="2802" y="19881"/>
                    <a:pt x="2068" y="20982"/>
                    <a:pt x="2335" y="22083"/>
                  </a:cubicBezTo>
                  <a:lnTo>
                    <a:pt x="0" y="29855"/>
                  </a:lnTo>
                  <a:lnTo>
                    <a:pt x="0" y="29855"/>
                  </a:lnTo>
                  <a:lnTo>
                    <a:pt x="3369" y="29755"/>
                  </a:lnTo>
                  <a:cubicBezTo>
                    <a:pt x="3432" y="29756"/>
                    <a:pt x="3494" y="29757"/>
                    <a:pt x="3556" y="29757"/>
                  </a:cubicBezTo>
                  <a:cubicBezTo>
                    <a:pt x="6187" y="29757"/>
                    <a:pt x="7934" y="28373"/>
                    <a:pt x="9140" y="26352"/>
                  </a:cubicBezTo>
                  <a:cubicBezTo>
                    <a:pt x="9540" y="25819"/>
                    <a:pt x="9774" y="25151"/>
                    <a:pt x="9874" y="24484"/>
                  </a:cubicBezTo>
                  <a:cubicBezTo>
                    <a:pt x="9974" y="22883"/>
                    <a:pt x="8606" y="21482"/>
                    <a:pt x="8707" y="19881"/>
                  </a:cubicBezTo>
                  <a:cubicBezTo>
                    <a:pt x="8807" y="18013"/>
                    <a:pt x="10875" y="16812"/>
                    <a:pt x="11342" y="14978"/>
                  </a:cubicBezTo>
                  <a:cubicBezTo>
                    <a:pt x="11742" y="13376"/>
                    <a:pt x="10841" y="11708"/>
                    <a:pt x="11108" y="10074"/>
                  </a:cubicBezTo>
                  <a:cubicBezTo>
                    <a:pt x="11275" y="9073"/>
                    <a:pt x="11842" y="8206"/>
                    <a:pt x="12342" y="7305"/>
                  </a:cubicBezTo>
                  <a:cubicBezTo>
                    <a:pt x="13510" y="5037"/>
                    <a:pt x="14077" y="2535"/>
                    <a:pt x="13977"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6" name="Google Shape;2526;p58"/>
            <p:cNvSpPr/>
            <p:nvPr/>
          </p:nvSpPr>
          <p:spPr>
            <a:xfrm>
              <a:off x="5457400" y="3919925"/>
              <a:ext cx="333600" cy="1041300"/>
            </a:xfrm>
            <a:custGeom>
              <a:rect b="b" l="l" r="r" t="t"/>
              <a:pathLst>
                <a:path extrusionOk="0" h="41652" w="13344">
                  <a:moveTo>
                    <a:pt x="11727" y="41490"/>
                  </a:moveTo>
                  <a:cubicBezTo>
                    <a:pt x="11634" y="41546"/>
                    <a:pt x="11609" y="41597"/>
                    <a:pt x="11609" y="41597"/>
                  </a:cubicBezTo>
                  <a:cubicBezTo>
                    <a:pt x="11649" y="41562"/>
                    <a:pt x="11689" y="41526"/>
                    <a:pt x="11727" y="41490"/>
                  </a:cubicBezTo>
                  <a:close/>
                  <a:moveTo>
                    <a:pt x="468" y="0"/>
                  </a:moveTo>
                  <a:lnTo>
                    <a:pt x="468" y="134"/>
                  </a:lnTo>
                  <a:lnTo>
                    <a:pt x="468" y="267"/>
                  </a:lnTo>
                  <a:cubicBezTo>
                    <a:pt x="367" y="1068"/>
                    <a:pt x="234" y="1801"/>
                    <a:pt x="134" y="2602"/>
                  </a:cubicBezTo>
                  <a:cubicBezTo>
                    <a:pt x="34" y="3369"/>
                    <a:pt x="1" y="4136"/>
                    <a:pt x="34" y="4904"/>
                  </a:cubicBezTo>
                  <a:cubicBezTo>
                    <a:pt x="34" y="5304"/>
                    <a:pt x="67" y="5671"/>
                    <a:pt x="134" y="6071"/>
                  </a:cubicBezTo>
                  <a:cubicBezTo>
                    <a:pt x="234" y="6438"/>
                    <a:pt x="367" y="6805"/>
                    <a:pt x="501" y="7172"/>
                  </a:cubicBezTo>
                  <a:cubicBezTo>
                    <a:pt x="801" y="7839"/>
                    <a:pt x="1068" y="8540"/>
                    <a:pt x="1301" y="9240"/>
                  </a:cubicBezTo>
                  <a:cubicBezTo>
                    <a:pt x="1502" y="9941"/>
                    <a:pt x="1635" y="10674"/>
                    <a:pt x="1668" y="11408"/>
                  </a:cubicBezTo>
                  <a:cubicBezTo>
                    <a:pt x="1735" y="12109"/>
                    <a:pt x="1802" y="12843"/>
                    <a:pt x="1902" y="13543"/>
                  </a:cubicBezTo>
                  <a:cubicBezTo>
                    <a:pt x="2035" y="14944"/>
                    <a:pt x="2135" y="16412"/>
                    <a:pt x="2736" y="17646"/>
                  </a:cubicBezTo>
                  <a:cubicBezTo>
                    <a:pt x="3003" y="18280"/>
                    <a:pt x="3403" y="18847"/>
                    <a:pt x="3670" y="19447"/>
                  </a:cubicBezTo>
                  <a:cubicBezTo>
                    <a:pt x="3903" y="20014"/>
                    <a:pt x="4070" y="20648"/>
                    <a:pt x="4070" y="21315"/>
                  </a:cubicBezTo>
                  <a:cubicBezTo>
                    <a:pt x="4137" y="22583"/>
                    <a:pt x="3970" y="23884"/>
                    <a:pt x="4337" y="25051"/>
                  </a:cubicBezTo>
                  <a:cubicBezTo>
                    <a:pt x="4671" y="26252"/>
                    <a:pt x="5404" y="27186"/>
                    <a:pt x="5771" y="28254"/>
                  </a:cubicBezTo>
                  <a:cubicBezTo>
                    <a:pt x="6138" y="29288"/>
                    <a:pt x="5971" y="30389"/>
                    <a:pt x="5838" y="31389"/>
                  </a:cubicBezTo>
                  <a:cubicBezTo>
                    <a:pt x="5671" y="32390"/>
                    <a:pt x="5504" y="33391"/>
                    <a:pt x="5738" y="34325"/>
                  </a:cubicBezTo>
                  <a:cubicBezTo>
                    <a:pt x="5938" y="35292"/>
                    <a:pt x="6572" y="35959"/>
                    <a:pt x="6972" y="36660"/>
                  </a:cubicBezTo>
                  <a:cubicBezTo>
                    <a:pt x="7172" y="36993"/>
                    <a:pt x="7339" y="37360"/>
                    <a:pt x="7406" y="37727"/>
                  </a:cubicBezTo>
                  <a:cubicBezTo>
                    <a:pt x="7439" y="38094"/>
                    <a:pt x="7473" y="38461"/>
                    <a:pt x="7473" y="38828"/>
                  </a:cubicBezTo>
                  <a:cubicBezTo>
                    <a:pt x="7473" y="39161"/>
                    <a:pt x="7506" y="39495"/>
                    <a:pt x="7606" y="39829"/>
                  </a:cubicBezTo>
                  <a:cubicBezTo>
                    <a:pt x="7739" y="40095"/>
                    <a:pt x="7940" y="40362"/>
                    <a:pt x="8173" y="40562"/>
                  </a:cubicBezTo>
                  <a:cubicBezTo>
                    <a:pt x="8573" y="40896"/>
                    <a:pt x="9040" y="41130"/>
                    <a:pt x="9507" y="41296"/>
                  </a:cubicBezTo>
                  <a:cubicBezTo>
                    <a:pt x="9874" y="41430"/>
                    <a:pt x="10241" y="41530"/>
                    <a:pt x="10608" y="41597"/>
                  </a:cubicBezTo>
                  <a:cubicBezTo>
                    <a:pt x="10784" y="41636"/>
                    <a:pt x="10960" y="41652"/>
                    <a:pt x="11142" y="41652"/>
                  </a:cubicBezTo>
                  <a:cubicBezTo>
                    <a:pt x="11272" y="41652"/>
                    <a:pt x="11404" y="41644"/>
                    <a:pt x="11542" y="41630"/>
                  </a:cubicBezTo>
                  <a:lnTo>
                    <a:pt x="11309" y="41630"/>
                  </a:lnTo>
                  <a:cubicBezTo>
                    <a:pt x="11108" y="41630"/>
                    <a:pt x="10875" y="41597"/>
                    <a:pt x="10641" y="41563"/>
                  </a:cubicBezTo>
                  <a:cubicBezTo>
                    <a:pt x="10275" y="41496"/>
                    <a:pt x="9908" y="41396"/>
                    <a:pt x="9574" y="41263"/>
                  </a:cubicBezTo>
                  <a:cubicBezTo>
                    <a:pt x="9107" y="41063"/>
                    <a:pt x="8640" y="40829"/>
                    <a:pt x="8273" y="40496"/>
                  </a:cubicBezTo>
                  <a:cubicBezTo>
                    <a:pt x="8040" y="40296"/>
                    <a:pt x="7839" y="40062"/>
                    <a:pt x="7739" y="39795"/>
                  </a:cubicBezTo>
                  <a:cubicBezTo>
                    <a:pt x="7639" y="39462"/>
                    <a:pt x="7606" y="39161"/>
                    <a:pt x="7606" y="38828"/>
                  </a:cubicBezTo>
                  <a:cubicBezTo>
                    <a:pt x="7606" y="38461"/>
                    <a:pt x="7573" y="38094"/>
                    <a:pt x="7539" y="37727"/>
                  </a:cubicBezTo>
                  <a:cubicBezTo>
                    <a:pt x="7473" y="37327"/>
                    <a:pt x="7339" y="36927"/>
                    <a:pt x="7139" y="36593"/>
                  </a:cubicBezTo>
                  <a:cubicBezTo>
                    <a:pt x="6739" y="35859"/>
                    <a:pt x="6105" y="35225"/>
                    <a:pt x="5905" y="34325"/>
                  </a:cubicBezTo>
                  <a:cubicBezTo>
                    <a:pt x="5705" y="33424"/>
                    <a:pt x="5871" y="32423"/>
                    <a:pt x="6038" y="31423"/>
                  </a:cubicBezTo>
                  <a:cubicBezTo>
                    <a:pt x="6205" y="30422"/>
                    <a:pt x="6338" y="29288"/>
                    <a:pt x="5971" y="28187"/>
                  </a:cubicBezTo>
                  <a:cubicBezTo>
                    <a:pt x="5605" y="27086"/>
                    <a:pt x="4871" y="26152"/>
                    <a:pt x="4537" y="25018"/>
                  </a:cubicBezTo>
                  <a:cubicBezTo>
                    <a:pt x="4204" y="23851"/>
                    <a:pt x="4370" y="22583"/>
                    <a:pt x="4304" y="21315"/>
                  </a:cubicBezTo>
                  <a:cubicBezTo>
                    <a:pt x="4304" y="20648"/>
                    <a:pt x="4137" y="19981"/>
                    <a:pt x="3903" y="19381"/>
                  </a:cubicBezTo>
                  <a:cubicBezTo>
                    <a:pt x="3603" y="18747"/>
                    <a:pt x="3236" y="18180"/>
                    <a:pt x="2969" y="17579"/>
                  </a:cubicBezTo>
                  <a:cubicBezTo>
                    <a:pt x="2369" y="16345"/>
                    <a:pt x="2269" y="14944"/>
                    <a:pt x="2135" y="13543"/>
                  </a:cubicBezTo>
                  <a:cubicBezTo>
                    <a:pt x="2069" y="12809"/>
                    <a:pt x="1969" y="12109"/>
                    <a:pt x="1902" y="11375"/>
                  </a:cubicBezTo>
                  <a:cubicBezTo>
                    <a:pt x="1869" y="10641"/>
                    <a:pt x="1735" y="9907"/>
                    <a:pt x="1535" y="9207"/>
                  </a:cubicBezTo>
                  <a:cubicBezTo>
                    <a:pt x="1301" y="8473"/>
                    <a:pt x="1035" y="7772"/>
                    <a:pt x="734" y="7105"/>
                  </a:cubicBezTo>
                  <a:cubicBezTo>
                    <a:pt x="601" y="6738"/>
                    <a:pt x="468" y="6405"/>
                    <a:pt x="367" y="6038"/>
                  </a:cubicBezTo>
                  <a:cubicBezTo>
                    <a:pt x="301" y="5704"/>
                    <a:pt x="301" y="5304"/>
                    <a:pt x="267" y="4937"/>
                  </a:cubicBezTo>
                  <a:cubicBezTo>
                    <a:pt x="234" y="4136"/>
                    <a:pt x="301" y="3369"/>
                    <a:pt x="401" y="2602"/>
                  </a:cubicBezTo>
                  <a:cubicBezTo>
                    <a:pt x="499" y="1851"/>
                    <a:pt x="629" y="1100"/>
                    <a:pt x="728" y="318"/>
                  </a:cubicBezTo>
                  <a:lnTo>
                    <a:pt x="728" y="318"/>
                  </a:lnTo>
                  <a:cubicBezTo>
                    <a:pt x="1331" y="649"/>
                    <a:pt x="1873" y="1119"/>
                    <a:pt x="2302" y="1701"/>
                  </a:cubicBezTo>
                  <a:cubicBezTo>
                    <a:pt x="2736" y="2302"/>
                    <a:pt x="3103" y="2969"/>
                    <a:pt x="3370" y="3703"/>
                  </a:cubicBezTo>
                  <a:cubicBezTo>
                    <a:pt x="3903" y="5104"/>
                    <a:pt x="4103" y="6605"/>
                    <a:pt x="4370" y="8073"/>
                  </a:cubicBezTo>
                  <a:cubicBezTo>
                    <a:pt x="4570" y="9507"/>
                    <a:pt x="5037" y="10908"/>
                    <a:pt x="5771" y="12209"/>
                  </a:cubicBezTo>
                  <a:cubicBezTo>
                    <a:pt x="6138" y="12809"/>
                    <a:pt x="6572" y="13376"/>
                    <a:pt x="6972" y="13943"/>
                  </a:cubicBezTo>
                  <a:cubicBezTo>
                    <a:pt x="7372" y="14477"/>
                    <a:pt x="7639" y="15111"/>
                    <a:pt x="7739" y="15778"/>
                  </a:cubicBezTo>
                  <a:cubicBezTo>
                    <a:pt x="7973" y="17079"/>
                    <a:pt x="7172" y="18347"/>
                    <a:pt x="7339" y="19681"/>
                  </a:cubicBezTo>
                  <a:cubicBezTo>
                    <a:pt x="7406" y="20315"/>
                    <a:pt x="7639" y="20948"/>
                    <a:pt x="7973" y="21515"/>
                  </a:cubicBezTo>
                  <a:cubicBezTo>
                    <a:pt x="8273" y="22049"/>
                    <a:pt x="8640" y="22550"/>
                    <a:pt x="8974" y="23050"/>
                  </a:cubicBezTo>
                  <a:cubicBezTo>
                    <a:pt x="9307" y="23517"/>
                    <a:pt x="9607" y="24051"/>
                    <a:pt x="9874" y="24584"/>
                  </a:cubicBezTo>
                  <a:cubicBezTo>
                    <a:pt x="10074" y="25085"/>
                    <a:pt x="10208" y="25652"/>
                    <a:pt x="10241" y="26219"/>
                  </a:cubicBezTo>
                  <a:cubicBezTo>
                    <a:pt x="10341" y="27320"/>
                    <a:pt x="10174" y="28387"/>
                    <a:pt x="10241" y="29421"/>
                  </a:cubicBezTo>
                  <a:cubicBezTo>
                    <a:pt x="10341" y="30389"/>
                    <a:pt x="10641" y="31356"/>
                    <a:pt x="11075" y="32223"/>
                  </a:cubicBezTo>
                  <a:cubicBezTo>
                    <a:pt x="11509" y="33057"/>
                    <a:pt x="11976" y="33824"/>
                    <a:pt x="12343" y="34525"/>
                  </a:cubicBezTo>
                  <a:cubicBezTo>
                    <a:pt x="12509" y="34892"/>
                    <a:pt x="12710" y="35225"/>
                    <a:pt x="12843" y="35592"/>
                  </a:cubicBezTo>
                  <a:cubicBezTo>
                    <a:pt x="12976" y="35926"/>
                    <a:pt x="13077" y="36259"/>
                    <a:pt x="13143" y="36626"/>
                  </a:cubicBezTo>
                  <a:cubicBezTo>
                    <a:pt x="13243" y="37260"/>
                    <a:pt x="13243" y="37894"/>
                    <a:pt x="13177" y="38528"/>
                  </a:cubicBezTo>
                  <a:cubicBezTo>
                    <a:pt x="13077" y="39395"/>
                    <a:pt x="12776" y="40229"/>
                    <a:pt x="12243" y="40929"/>
                  </a:cubicBezTo>
                  <a:cubicBezTo>
                    <a:pt x="12077" y="41122"/>
                    <a:pt x="11912" y="41315"/>
                    <a:pt x="11727" y="41490"/>
                  </a:cubicBezTo>
                  <a:lnTo>
                    <a:pt x="11727" y="41490"/>
                  </a:lnTo>
                  <a:cubicBezTo>
                    <a:pt x="11742" y="41481"/>
                    <a:pt x="11758" y="41472"/>
                    <a:pt x="11776" y="41463"/>
                  </a:cubicBezTo>
                  <a:cubicBezTo>
                    <a:pt x="11876" y="41396"/>
                    <a:pt x="11942" y="41330"/>
                    <a:pt x="12009" y="41263"/>
                  </a:cubicBezTo>
                  <a:cubicBezTo>
                    <a:pt x="12109" y="41163"/>
                    <a:pt x="12209" y="41063"/>
                    <a:pt x="12276" y="40963"/>
                  </a:cubicBezTo>
                  <a:cubicBezTo>
                    <a:pt x="12810" y="40262"/>
                    <a:pt x="13177" y="39428"/>
                    <a:pt x="13243" y="38528"/>
                  </a:cubicBezTo>
                  <a:cubicBezTo>
                    <a:pt x="13343" y="37894"/>
                    <a:pt x="13343" y="37260"/>
                    <a:pt x="13243" y="36626"/>
                  </a:cubicBezTo>
                  <a:cubicBezTo>
                    <a:pt x="13210" y="36259"/>
                    <a:pt x="13110" y="35892"/>
                    <a:pt x="12976" y="35559"/>
                  </a:cubicBezTo>
                  <a:cubicBezTo>
                    <a:pt x="12810" y="35192"/>
                    <a:pt x="12643" y="34858"/>
                    <a:pt x="12443" y="34491"/>
                  </a:cubicBezTo>
                  <a:cubicBezTo>
                    <a:pt x="12076" y="33758"/>
                    <a:pt x="11642" y="33024"/>
                    <a:pt x="11242" y="32190"/>
                  </a:cubicBezTo>
                  <a:cubicBezTo>
                    <a:pt x="10775" y="31323"/>
                    <a:pt x="10508" y="30389"/>
                    <a:pt x="10408" y="29421"/>
                  </a:cubicBezTo>
                  <a:cubicBezTo>
                    <a:pt x="10308" y="28387"/>
                    <a:pt x="10475" y="27320"/>
                    <a:pt x="10408" y="26186"/>
                  </a:cubicBezTo>
                  <a:cubicBezTo>
                    <a:pt x="10375" y="25618"/>
                    <a:pt x="10208" y="25051"/>
                    <a:pt x="9974" y="24518"/>
                  </a:cubicBezTo>
                  <a:cubicBezTo>
                    <a:pt x="9741" y="23984"/>
                    <a:pt x="9441" y="23450"/>
                    <a:pt x="9107" y="22983"/>
                  </a:cubicBezTo>
                  <a:cubicBezTo>
                    <a:pt x="8740" y="22483"/>
                    <a:pt x="8407" y="21982"/>
                    <a:pt x="8106" y="21415"/>
                  </a:cubicBezTo>
                  <a:cubicBezTo>
                    <a:pt x="7773" y="20882"/>
                    <a:pt x="7573" y="20315"/>
                    <a:pt x="7506" y="19681"/>
                  </a:cubicBezTo>
                  <a:cubicBezTo>
                    <a:pt x="7339" y="18413"/>
                    <a:pt x="8140" y="17179"/>
                    <a:pt x="7940" y="15745"/>
                  </a:cubicBezTo>
                  <a:cubicBezTo>
                    <a:pt x="7806" y="15078"/>
                    <a:pt x="7506" y="14410"/>
                    <a:pt x="7106" y="13843"/>
                  </a:cubicBezTo>
                  <a:cubicBezTo>
                    <a:pt x="6705" y="13243"/>
                    <a:pt x="6272" y="12709"/>
                    <a:pt x="5905" y="12109"/>
                  </a:cubicBezTo>
                  <a:cubicBezTo>
                    <a:pt x="5204" y="10841"/>
                    <a:pt x="4771" y="9474"/>
                    <a:pt x="4570" y="8039"/>
                  </a:cubicBezTo>
                  <a:cubicBezTo>
                    <a:pt x="4337" y="6538"/>
                    <a:pt x="4003" y="5070"/>
                    <a:pt x="3536" y="3636"/>
                  </a:cubicBezTo>
                  <a:cubicBezTo>
                    <a:pt x="3270" y="2902"/>
                    <a:pt x="2903" y="2202"/>
                    <a:pt x="2436" y="1601"/>
                  </a:cubicBezTo>
                  <a:cubicBezTo>
                    <a:pt x="1969" y="934"/>
                    <a:pt x="1335" y="400"/>
                    <a:pt x="601" y="67"/>
                  </a:cubicBezTo>
                  <a:lnTo>
                    <a:pt x="468"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7" name="Google Shape;2527;p58"/>
            <p:cNvSpPr/>
            <p:nvPr/>
          </p:nvSpPr>
          <p:spPr>
            <a:xfrm>
              <a:off x="5485750" y="3969950"/>
              <a:ext cx="260225" cy="989900"/>
            </a:xfrm>
            <a:custGeom>
              <a:rect b="b" l="l" r="r" t="t"/>
              <a:pathLst>
                <a:path extrusionOk="0" h="39596" w="10409">
                  <a:moveTo>
                    <a:pt x="34" y="1"/>
                  </a:moveTo>
                  <a:cubicBezTo>
                    <a:pt x="34" y="34"/>
                    <a:pt x="1" y="67"/>
                    <a:pt x="34" y="101"/>
                  </a:cubicBezTo>
                  <a:lnTo>
                    <a:pt x="67" y="401"/>
                  </a:lnTo>
                  <a:cubicBezTo>
                    <a:pt x="134" y="668"/>
                    <a:pt x="167" y="1068"/>
                    <a:pt x="301" y="1568"/>
                  </a:cubicBezTo>
                  <a:cubicBezTo>
                    <a:pt x="434" y="2102"/>
                    <a:pt x="701" y="2669"/>
                    <a:pt x="968" y="3370"/>
                  </a:cubicBezTo>
                  <a:cubicBezTo>
                    <a:pt x="1202" y="4070"/>
                    <a:pt x="1468" y="4871"/>
                    <a:pt x="1702" y="5738"/>
                  </a:cubicBezTo>
                  <a:cubicBezTo>
                    <a:pt x="1935" y="6639"/>
                    <a:pt x="2169" y="7639"/>
                    <a:pt x="2369" y="8707"/>
                  </a:cubicBezTo>
                  <a:cubicBezTo>
                    <a:pt x="2569" y="9874"/>
                    <a:pt x="2936" y="10975"/>
                    <a:pt x="3436" y="12042"/>
                  </a:cubicBezTo>
                  <a:cubicBezTo>
                    <a:pt x="3703" y="12576"/>
                    <a:pt x="4004" y="13143"/>
                    <a:pt x="4237" y="13744"/>
                  </a:cubicBezTo>
                  <a:cubicBezTo>
                    <a:pt x="4471" y="14344"/>
                    <a:pt x="4604" y="14978"/>
                    <a:pt x="4704" y="15612"/>
                  </a:cubicBezTo>
                  <a:cubicBezTo>
                    <a:pt x="4837" y="16979"/>
                    <a:pt x="5071" y="18347"/>
                    <a:pt x="5405" y="19681"/>
                  </a:cubicBezTo>
                  <a:cubicBezTo>
                    <a:pt x="6072" y="22450"/>
                    <a:pt x="6672" y="25085"/>
                    <a:pt x="7273" y="27454"/>
                  </a:cubicBezTo>
                  <a:cubicBezTo>
                    <a:pt x="7873" y="29855"/>
                    <a:pt x="8407" y="32023"/>
                    <a:pt x="8874" y="33791"/>
                  </a:cubicBezTo>
                  <a:cubicBezTo>
                    <a:pt x="9341" y="35593"/>
                    <a:pt x="9708" y="37027"/>
                    <a:pt x="9974" y="38061"/>
                  </a:cubicBezTo>
                  <a:cubicBezTo>
                    <a:pt x="10108" y="38528"/>
                    <a:pt x="10208" y="38928"/>
                    <a:pt x="10275" y="39195"/>
                  </a:cubicBezTo>
                  <a:lnTo>
                    <a:pt x="10341" y="39495"/>
                  </a:lnTo>
                  <a:cubicBezTo>
                    <a:pt x="10375" y="39529"/>
                    <a:pt x="10375" y="39562"/>
                    <a:pt x="10408" y="39596"/>
                  </a:cubicBezTo>
                  <a:cubicBezTo>
                    <a:pt x="10408" y="39562"/>
                    <a:pt x="10408" y="39529"/>
                    <a:pt x="10408" y="39495"/>
                  </a:cubicBezTo>
                  <a:lnTo>
                    <a:pt x="10341" y="39195"/>
                  </a:lnTo>
                  <a:cubicBezTo>
                    <a:pt x="10275" y="38928"/>
                    <a:pt x="10175" y="38528"/>
                    <a:pt x="10075" y="38028"/>
                  </a:cubicBezTo>
                  <a:cubicBezTo>
                    <a:pt x="9808" y="36994"/>
                    <a:pt x="9474" y="35559"/>
                    <a:pt x="9040" y="33758"/>
                  </a:cubicBezTo>
                  <a:cubicBezTo>
                    <a:pt x="8573" y="31957"/>
                    <a:pt x="8073" y="29789"/>
                    <a:pt x="7473" y="27420"/>
                  </a:cubicBezTo>
                  <a:lnTo>
                    <a:pt x="5638" y="19648"/>
                  </a:lnTo>
                  <a:cubicBezTo>
                    <a:pt x="5338" y="18314"/>
                    <a:pt x="5104" y="16946"/>
                    <a:pt x="4938" y="15578"/>
                  </a:cubicBezTo>
                  <a:cubicBezTo>
                    <a:pt x="4871" y="14945"/>
                    <a:pt x="4704" y="14277"/>
                    <a:pt x="4471" y="13677"/>
                  </a:cubicBezTo>
                  <a:cubicBezTo>
                    <a:pt x="4204" y="13043"/>
                    <a:pt x="3903" y="12509"/>
                    <a:pt x="3637" y="11942"/>
                  </a:cubicBezTo>
                  <a:cubicBezTo>
                    <a:pt x="3136" y="10908"/>
                    <a:pt x="2769" y="9808"/>
                    <a:pt x="2569" y="8673"/>
                  </a:cubicBezTo>
                  <a:cubicBezTo>
                    <a:pt x="2336" y="7606"/>
                    <a:pt x="2102" y="6605"/>
                    <a:pt x="1869" y="5705"/>
                  </a:cubicBezTo>
                  <a:cubicBezTo>
                    <a:pt x="1635" y="4904"/>
                    <a:pt x="1368" y="4103"/>
                    <a:pt x="1068" y="3336"/>
                  </a:cubicBezTo>
                  <a:cubicBezTo>
                    <a:pt x="801" y="2636"/>
                    <a:pt x="534" y="2069"/>
                    <a:pt x="401" y="1568"/>
                  </a:cubicBezTo>
                  <a:cubicBezTo>
                    <a:pt x="268" y="1068"/>
                    <a:pt x="201" y="668"/>
                    <a:pt x="134" y="401"/>
                  </a:cubicBezTo>
                  <a:lnTo>
                    <a:pt x="67" y="101"/>
                  </a:lnTo>
                  <a:cubicBezTo>
                    <a:pt x="34" y="67"/>
                    <a:pt x="34" y="34"/>
                    <a:pt x="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8" name="Google Shape;2528;p58"/>
            <p:cNvSpPr/>
            <p:nvPr/>
          </p:nvSpPr>
          <p:spPr>
            <a:xfrm>
              <a:off x="5661725" y="3656400"/>
              <a:ext cx="383625" cy="1304275"/>
            </a:xfrm>
            <a:custGeom>
              <a:rect b="b" l="l" r="r" t="t"/>
              <a:pathLst>
                <a:path extrusionOk="0" h="52171" w="15345">
                  <a:moveTo>
                    <a:pt x="14377" y="0"/>
                  </a:moveTo>
                  <a:cubicBezTo>
                    <a:pt x="11942" y="1335"/>
                    <a:pt x="10875" y="4270"/>
                    <a:pt x="10408" y="7039"/>
                  </a:cubicBezTo>
                  <a:cubicBezTo>
                    <a:pt x="9941" y="9774"/>
                    <a:pt x="9840" y="12676"/>
                    <a:pt x="8506" y="15144"/>
                  </a:cubicBezTo>
                  <a:cubicBezTo>
                    <a:pt x="7605" y="16746"/>
                    <a:pt x="6204" y="18147"/>
                    <a:pt x="6104" y="19981"/>
                  </a:cubicBezTo>
                  <a:cubicBezTo>
                    <a:pt x="6071" y="21482"/>
                    <a:pt x="6905" y="22883"/>
                    <a:pt x="6905" y="24351"/>
                  </a:cubicBezTo>
                  <a:cubicBezTo>
                    <a:pt x="6905" y="26986"/>
                    <a:pt x="4370" y="28988"/>
                    <a:pt x="3769" y="31556"/>
                  </a:cubicBezTo>
                  <a:cubicBezTo>
                    <a:pt x="3302" y="33457"/>
                    <a:pt x="3903" y="35459"/>
                    <a:pt x="3703" y="37427"/>
                  </a:cubicBezTo>
                  <a:cubicBezTo>
                    <a:pt x="3436" y="39962"/>
                    <a:pt x="1835" y="42130"/>
                    <a:pt x="901" y="44499"/>
                  </a:cubicBezTo>
                  <a:cubicBezTo>
                    <a:pt x="0" y="46867"/>
                    <a:pt x="600" y="50837"/>
                    <a:pt x="2769" y="52171"/>
                  </a:cubicBezTo>
                  <a:lnTo>
                    <a:pt x="2769" y="52037"/>
                  </a:lnTo>
                  <a:cubicBezTo>
                    <a:pt x="2830" y="52041"/>
                    <a:pt x="2894" y="52043"/>
                    <a:pt x="2959" y="52043"/>
                  </a:cubicBezTo>
                  <a:cubicBezTo>
                    <a:pt x="4532" y="52043"/>
                    <a:pt x="7217" y="50910"/>
                    <a:pt x="7505" y="49469"/>
                  </a:cubicBezTo>
                  <a:cubicBezTo>
                    <a:pt x="7706" y="48535"/>
                    <a:pt x="7505" y="47534"/>
                    <a:pt x="7706" y="46600"/>
                  </a:cubicBezTo>
                  <a:cubicBezTo>
                    <a:pt x="8006" y="45366"/>
                    <a:pt x="8973" y="44465"/>
                    <a:pt x="9373" y="43298"/>
                  </a:cubicBezTo>
                  <a:cubicBezTo>
                    <a:pt x="10207" y="40930"/>
                    <a:pt x="8640" y="38361"/>
                    <a:pt x="8973" y="35893"/>
                  </a:cubicBezTo>
                  <a:cubicBezTo>
                    <a:pt x="9240" y="34158"/>
                    <a:pt x="10441" y="32657"/>
                    <a:pt x="10841" y="30922"/>
                  </a:cubicBezTo>
                  <a:cubicBezTo>
                    <a:pt x="11308" y="28888"/>
                    <a:pt x="10574" y="26686"/>
                    <a:pt x="11141" y="24685"/>
                  </a:cubicBezTo>
                  <a:cubicBezTo>
                    <a:pt x="11442" y="23617"/>
                    <a:pt x="12075" y="22683"/>
                    <a:pt x="12509" y="21616"/>
                  </a:cubicBezTo>
                  <a:cubicBezTo>
                    <a:pt x="13009" y="20281"/>
                    <a:pt x="13143" y="18847"/>
                    <a:pt x="13210" y="17346"/>
                  </a:cubicBezTo>
                  <a:cubicBezTo>
                    <a:pt x="13310" y="15878"/>
                    <a:pt x="13410" y="14377"/>
                    <a:pt x="13510" y="12876"/>
                  </a:cubicBezTo>
                  <a:cubicBezTo>
                    <a:pt x="13710" y="10408"/>
                    <a:pt x="15044" y="8239"/>
                    <a:pt x="15111" y="7105"/>
                  </a:cubicBezTo>
                  <a:cubicBezTo>
                    <a:pt x="15344" y="3936"/>
                    <a:pt x="14744" y="2335"/>
                    <a:pt x="14377"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9" name="Google Shape;2529;p58"/>
            <p:cNvSpPr/>
            <p:nvPr/>
          </p:nvSpPr>
          <p:spPr>
            <a:xfrm>
              <a:off x="5731775" y="3714775"/>
              <a:ext cx="274375" cy="1241750"/>
            </a:xfrm>
            <a:custGeom>
              <a:rect b="b" l="l" r="r" t="t"/>
              <a:pathLst>
                <a:path extrusionOk="0" h="49670" w="10975">
                  <a:moveTo>
                    <a:pt x="10975" y="0"/>
                  </a:moveTo>
                  <a:cubicBezTo>
                    <a:pt x="10975" y="0"/>
                    <a:pt x="10975" y="0"/>
                    <a:pt x="10941" y="100"/>
                  </a:cubicBezTo>
                  <a:cubicBezTo>
                    <a:pt x="10908" y="200"/>
                    <a:pt x="10908" y="300"/>
                    <a:pt x="10875" y="467"/>
                  </a:cubicBezTo>
                  <a:cubicBezTo>
                    <a:pt x="10808" y="801"/>
                    <a:pt x="10741" y="1301"/>
                    <a:pt x="10608" y="1935"/>
                  </a:cubicBezTo>
                  <a:cubicBezTo>
                    <a:pt x="10474" y="2569"/>
                    <a:pt x="10107" y="3269"/>
                    <a:pt x="9840" y="4137"/>
                  </a:cubicBezTo>
                  <a:cubicBezTo>
                    <a:pt x="9507" y="5137"/>
                    <a:pt x="9207" y="6138"/>
                    <a:pt x="8973" y="7139"/>
                  </a:cubicBezTo>
                  <a:cubicBezTo>
                    <a:pt x="8706" y="8273"/>
                    <a:pt x="8473" y="9507"/>
                    <a:pt x="8239" y="10841"/>
                  </a:cubicBezTo>
                  <a:cubicBezTo>
                    <a:pt x="8073" y="12276"/>
                    <a:pt x="7672" y="13677"/>
                    <a:pt x="7105" y="15011"/>
                  </a:cubicBezTo>
                  <a:cubicBezTo>
                    <a:pt x="6772" y="15678"/>
                    <a:pt x="6438" y="16412"/>
                    <a:pt x="6171" y="17146"/>
                  </a:cubicBezTo>
                  <a:cubicBezTo>
                    <a:pt x="5904" y="17946"/>
                    <a:pt x="5738" y="18747"/>
                    <a:pt x="5671" y="19581"/>
                  </a:cubicBezTo>
                  <a:cubicBezTo>
                    <a:pt x="5537" y="21282"/>
                    <a:pt x="5304" y="22983"/>
                    <a:pt x="5004" y="24651"/>
                  </a:cubicBezTo>
                  <a:cubicBezTo>
                    <a:pt x="4303" y="28120"/>
                    <a:pt x="3669" y="31423"/>
                    <a:pt x="3069" y="34392"/>
                  </a:cubicBezTo>
                  <a:cubicBezTo>
                    <a:pt x="2435" y="37394"/>
                    <a:pt x="1901" y="40096"/>
                    <a:pt x="1434" y="42364"/>
                  </a:cubicBezTo>
                  <a:lnTo>
                    <a:pt x="367" y="47701"/>
                  </a:lnTo>
                  <a:lnTo>
                    <a:pt x="67" y="49169"/>
                  </a:lnTo>
                  <a:cubicBezTo>
                    <a:pt x="33" y="49336"/>
                    <a:pt x="33" y="49469"/>
                    <a:pt x="0" y="49569"/>
                  </a:cubicBezTo>
                  <a:cubicBezTo>
                    <a:pt x="0" y="49602"/>
                    <a:pt x="0" y="49636"/>
                    <a:pt x="0" y="49669"/>
                  </a:cubicBezTo>
                  <a:cubicBezTo>
                    <a:pt x="0" y="49636"/>
                    <a:pt x="33" y="49602"/>
                    <a:pt x="33" y="49569"/>
                  </a:cubicBezTo>
                  <a:cubicBezTo>
                    <a:pt x="67" y="49469"/>
                    <a:pt x="100" y="49336"/>
                    <a:pt x="133" y="49169"/>
                  </a:cubicBezTo>
                  <a:cubicBezTo>
                    <a:pt x="200" y="48835"/>
                    <a:pt x="300" y="48335"/>
                    <a:pt x="434" y="47734"/>
                  </a:cubicBezTo>
                  <a:cubicBezTo>
                    <a:pt x="701" y="46433"/>
                    <a:pt x="1134" y="44632"/>
                    <a:pt x="1601" y="42397"/>
                  </a:cubicBezTo>
                  <a:cubicBezTo>
                    <a:pt x="2068" y="40129"/>
                    <a:pt x="2669" y="37460"/>
                    <a:pt x="3269" y="34458"/>
                  </a:cubicBezTo>
                  <a:cubicBezTo>
                    <a:pt x="3869" y="31456"/>
                    <a:pt x="4503" y="28187"/>
                    <a:pt x="5204" y="24718"/>
                  </a:cubicBezTo>
                  <a:cubicBezTo>
                    <a:pt x="5537" y="23017"/>
                    <a:pt x="5738" y="21315"/>
                    <a:pt x="5871" y="19614"/>
                  </a:cubicBezTo>
                  <a:cubicBezTo>
                    <a:pt x="5938" y="18814"/>
                    <a:pt x="6104" y="18013"/>
                    <a:pt x="6338" y="17246"/>
                  </a:cubicBezTo>
                  <a:cubicBezTo>
                    <a:pt x="6605" y="16512"/>
                    <a:pt x="6972" y="15812"/>
                    <a:pt x="7272" y="15111"/>
                  </a:cubicBezTo>
                  <a:cubicBezTo>
                    <a:pt x="7839" y="13777"/>
                    <a:pt x="8239" y="12376"/>
                    <a:pt x="8439" y="10941"/>
                  </a:cubicBezTo>
                  <a:cubicBezTo>
                    <a:pt x="8673" y="9607"/>
                    <a:pt x="8873" y="8340"/>
                    <a:pt x="9140" y="7239"/>
                  </a:cubicBezTo>
                  <a:cubicBezTo>
                    <a:pt x="9407" y="6105"/>
                    <a:pt x="9707" y="5104"/>
                    <a:pt x="9974" y="4237"/>
                  </a:cubicBezTo>
                  <a:cubicBezTo>
                    <a:pt x="10241" y="3336"/>
                    <a:pt x="10574" y="2635"/>
                    <a:pt x="10708" y="2002"/>
                  </a:cubicBezTo>
                  <a:cubicBezTo>
                    <a:pt x="10808" y="1335"/>
                    <a:pt x="10875" y="868"/>
                    <a:pt x="10941" y="501"/>
                  </a:cubicBezTo>
                  <a:lnTo>
                    <a:pt x="10975" y="134"/>
                  </a:lnTo>
                  <a:cubicBezTo>
                    <a:pt x="10975" y="100"/>
                    <a:pt x="10975" y="34"/>
                    <a:pt x="1097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30" name="Google Shape;2530;p58"/>
          <p:cNvGrpSpPr/>
          <p:nvPr/>
        </p:nvGrpSpPr>
        <p:grpSpPr>
          <a:xfrm>
            <a:off x="6256639" y="1758188"/>
            <a:ext cx="2049667" cy="1903710"/>
            <a:chOff x="1418675" y="685100"/>
            <a:chExt cx="4707550" cy="4372325"/>
          </a:xfrm>
        </p:grpSpPr>
        <p:sp>
          <p:nvSpPr>
            <p:cNvPr id="2531" name="Google Shape;2531;p58"/>
            <p:cNvSpPr/>
            <p:nvPr/>
          </p:nvSpPr>
          <p:spPr>
            <a:xfrm>
              <a:off x="1546275" y="3044525"/>
              <a:ext cx="767250" cy="755100"/>
            </a:xfrm>
            <a:custGeom>
              <a:rect b="b" l="l" r="r" t="t"/>
              <a:pathLst>
                <a:path extrusionOk="0" h="30204" w="30690">
                  <a:moveTo>
                    <a:pt x="23404" y="0"/>
                  </a:moveTo>
                  <a:cubicBezTo>
                    <a:pt x="23222" y="0"/>
                    <a:pt x="23036" y="19"/>
                    <a:pt x="22850" y="58"/>
                  </a:cubicBezTo>
                  <a:lnTo>
                    <a:pt x="2336" y="4428"/>
                  </a:lnTo>
                  <a:cubicBezTo>
                    <a:pt x="901" y="4761"/>
                    <a:pt x="1" y="6162"/>
                    <a:pt x="301" y="7596"/>
                  </a:cubicBezTo>
                  <a:lnTo>
                    <a:pt x="4704" y="28111"/>
                  </a:lnTo>
                  <a:cubicBezTo>
                    <a:pt x="4965" y="29360"/>
                    <a:pt x="6060" y="30204"/>
                    <a:pt x="7285" y="30204"/>
                  </a:cubicBezTo>
                  <a:cubicBezTo>
                    <a:pt x="7468" y="30204"/>
                    <a:pt x="7653" y="30185"/>
                    <a:pt x="7839" y="30146"/>
                  </a:cubicBezTo>
                  <a:lnTo>
                    <a:pt x="28354" y="25743"/>
                  </a:lnTo>
                  <a:cubicBezTo>
                    <a:pt x="29788" y="25443"/>
                    <a:pt x="30689" y="24042"/>
                    <a:pt x="30389" y="22607"/>
                  </a:cubicBezTo>
                  <a:lnTo>
                    <a:pt x="26019" y="2093"/>
                  </a:lnTo>
                  <a:cubicBezTo>
                    <a:pt x="25729" y="844"/>
                    <a:pt x="24630" y="0"/>
                    <a:pt x="23404"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2" name="Google Shape;2532;p58"/>
            <p:cNvSpPr/>
            <p:nvPr/>
          </p:nvSpPr>
          <p:spPr>
            <a:xfrm>
              <a:off x="1690550" y="3255125"/>
              <a:ext cx="472850" cy="342075"/>
            </a:xfrm>
            <a:custGeom>
              <a:rect b="b" l="l" r="r" t="t"/>
              <a:pathLst>
                <a:path extrusionOk="0" h="13683" w="18914">
                  <a:moveTo>
                    <a:pt x="4448" y="467"/>
                  </a:moveTo>
                  <a:cubicBezTo>
                    <a:pt x="4937" y="467"/>
                    <a:pt x="5400" y="569"/>
                    <a:pt x="5838" y="774"/>
                  </a:cubicBezTo>
                  <a:lnTo>
                    <a:pt x="5971" y="840"/>
                  </a:lnTo>
                  <a:cubicBezTo>
                    <a:pt x="6071" y="874"/>
                    <a:pt x="6205" y="940"/>
                    <a:pt x="6405" y="1074"/>
                  </a:cubicBezTo>
                  <a:lnTo>
                    <a:pt x="7472" y="1641"/>
                  </a:lnTo>
                  <a:lnTo>
                    <a:pt x="5771" y="4676"/>
                  </a:lnTo>
                  <a:cubicBezTo>
                    <a:pt x="5738" y="4743"/>
                    <a:pt x="5738" y="4810"/>
                    <a:pt x="5804" y="4877"/>
                  </a:cubicBezTo>
                  <a:lnTo>
                    <a:pt x="12409" y="9180"/>
                  </a:lnTo>
                  <a:cubicBezTo>
                    <a:pt x="12443" y="9213"/>
                    <a:pt x="12476" y="9213"/>
                    <a:pt x="12509" y="9213"/>
                  </a:cubicBezTo>
                  <a:cubicBezTo>
                    <a:pt x="12576" y="9213"/>
                    <a:pt x="12609" y="9180"/>
                    <a:pt x="12609" y="9146"/>
                  </a:cubicBezTo>
                  <a:lnTo>
                    <a:pt x="14311" y="6278"/>
                  </a:lnTo>
                  <a:cubicBezTo>
                    <a:pt x="15011" y="6478"/>
                    <a:pt x="15712" y="6745"/>
                    <a:pt x="16345" y="7111"/>
                  </a:cubicBezTo>
                  <a:cubicBezTo>
                    <a:pt x="17079" y="7445"/>
                    <a:pt x="17680" y="8012"/>
                    <a:pt x="18080" y="8713"/>
                  </a:cubicBezTo>
                  <a:cubicBezTo>
                    <a:pt x="18113" y="8779"/>
                    <a:pt x="18113" y="8813"/>
                    <a:pt x="18147" y="8879"/>
                  </a:cubicBezTo>
                  <a:cubicBezTo>
                    <a:pt x="18213" y="9013"/>
                    <a:pt x="18247" y="9146"/>
                    <a:pt x="18280" y="9280"/>
                  </a:cubicBezTo>
                  <a:lnTo>
                    <a:pt x="18313" y="9547"/>
                  </a:lnTo>
                  <a:lnTo>
                    <a:pt x="18280" y="9880"/>
                  </a:lnTo>
                  <a:cubicBezTo>
                    <a:pt x="18280" y="10014"/>
                    <a:pt x="18247" y="10180"/>
                    <a:pt x="18180" y="10314"/>
                  </a:cubicBezTo>
                  <a:lnTo>
                    <a:pt x="18147" y="10447"/>
                  </a:lnTo>
                  <a:cubicBezTo>
                    <a:pt x="18080" y="10647"/>
                    <a:pt x="18013" y="10847"/>
                    <a:pt x="17913" y="11048"/>
                  </a:cubicBezTo>
                  <a:cubicBezTo>
                    <a:pt x="17513" y="11781"/>
                    <a:pt x="16846" y="12382"/>
                    <a:pt x="16078" y="12749"/>
                  </a:cubicBezTo>
                  <a:cubicBezTo>
                    <a:pt x="15533" y="12976"/>
                    <a:pt x="14941" y="13095"/>
                    <a:pt x="14356" y="13095"/>
                  </a:cubicBezTo>
                  <a:cubicBezTo>
                    <a:pt x="14082" y="13095"/>
                    <a:pt x="13809" y="13069"/>
                    <a:pt x="13543" y="13016"/>
                  </a:cubicBezTo>
                  <a:cubicBezTo>
                    <a:pt x="13110" y="12916"/>
                    <a:pt x="12709" y="12782"/>
                    <a:pt x="12342" y="12582"/>
                  </a:cubicBezTo>
                  <a:cubicBezTo>
                    <a:pt x="12076" y="12449"/>
                    <a:pt x="11809" y="12282"/>
                    <a:pt x="11542" y="12115"/>
                  </a:cubicBezTo>
                  <a:lnTo>
                    <a:pt x="11208" y="11915"/>
                  </a:lnTo>
                  <a:lnTo>
                    <a:pt x="2102" y="6111"/>
                  </a:lnTo>
                  <a:cubicBezTo>
                    <a:pt x="1802" y="5944"/>
                    <a:pt x="1535" y="5777"/>
                    <a:pt x="1301" y="5544"/>
                  </a:cubicBezTo>
                  <a:cubicBezTo>
                    <a:pt x="868" y="5177"/>
                    <a:pt x="601" y="4610"/>
                    <a:pt x="567" y="4043"/>
                  </a:cubicBezTo>
                  <a:cubicBezTo>
                    <a:pt x="534" y="2975"/>
                    <a:pt x="1001" y="2008"/>
                    <a:pt x="1802" y="1341"/>
                  </a:cubicBezTo>
                  <a:cubicBezTo>
                    <a:pt x="2435" y="807"/>
                    <a:pt x="3169" y="507"/>
                    <a:pt x="3970" y="473"/>
                  </a:cubicBezTo>
                  <a:lnTo>
                    <a:pt x="4237" y="473"/>
                  </a:lnTo>
                  <a:cubicBezTo>
                    <a:pt x="4308" y="469"/>
                    <a:pt x="4378" y="467"/>
                    <a:pt x="4448" y="467"/>
                  </a:cubicBezTo>
                  <a:close/>
                  <a:moveTo>
                    <a:pt x="4145" y="0"/>
                  </a:moveTo>
                  <a:cubicBezTo>
                    <a:pt x="4075" y="0"/>
                    <a:pt x="4005" y="2"/>
                    <a:pt x="3936" y="6"/>
                  </a:cubicBezTo>
                  <a:cubicBezTo>
                    <a:pt x="3036" y="40"/>
                    <a:pt x="2169" y="373"/>
                    <a:pt x="1468" y="940"/>
                  </a:cubicBezTo>
                  <a:cubicBezTo>
                    <a:pt x="534" y="1674"/>
                    <a:pt x="0" y="2842"/>
                    <a:pt x="0" y="4043"/>
                  </a:cubicBezTo>
                  <a:cubicBezTo>
                    <a:pt x="34" y="4776"/>
                    <a:pt x="367" y="5444"/>
                    <a:pt x="901" y="5944"/>
                  </a:cubicBezTo>
                  <a:cubicBezTo>
                    <a:pt x="1168" y="6177"/>
                    <a:pt x="1468" y="6378"/>
                    <a:pt x="1768" y="6578"/>
                  </a:cubicBezTo>
                  <a:lnTo>
                    <a:pt x="10875" y="12415"/>
                  </a:lnTo>
                  <a:cubicBezTo>
                    <a:pt x="10975" y="12482"/>
                    <a:pt x="11108" y="12549"/>
                    <a:pt x="11208" y="12615"/>
                  </a:cubicBezTo>
                  <a:cubicBezTo>
                    <a:pt x="11475" y="12816"/>
                    <a:pt x="11742" y="12982"/>
                    <a:pt x="12042" y="13116"/>
                  </a:cubicBezTo>
                  <a:cubicBezTo>
                    <a:pt x="12476" y="13349"/>
                    <a:pt x="12943" y="13516"/>
                    <a:pt x="13410" y="13583"/>
                  </a:cubicBezTo>
                  <a:cubicBezTo>
                    <a:pt x="13710" y="13649"/>
                    <a:pt x="14044" y="13683"/>
                    <a:pt x="14377" y="13683"/>
                  </a:cubicBezTo>
                  <a:cubicBezTo>
                    <a:pt x="15044" y="13683"/>
                    <a:pt x="15712" y="13549"/>
                    <a:pt x="16312" y="13283"/>
                  </a:cubicBezTo>
                  <a:cubicBezTo>
                    <a:pt x="17246" y="12882"/>
                    <a:pt x="17980" y="12148"/>
                    <a:pt x="18447" y="11248"/>
                  </a:cubicBezTo>
                  <a:cubicBezTo>
                    <a:pt x="18547" y="11048"/>
                    <a:pt x="18647" y="10814"/>
                    <a:pt x="18714" y="10581"/>
                  </a:cubicBezTo>
                  <a:lnTo>
                    <a:pt x="18780" y="10447"/>
                  </a:lnTo>
                  <a:cubicBezTo>
                    <a:pt x="18847" y="10280"/>
                    <a:pt x="18880" y="10080"/>
                    <a:pt x="18880" y="9847"/>
                  </a:cubicBezTo>
                  <a:lnTo>
                    <a:pt x="18914" y="9480"/>
                  </a:lnTo>
                  <a:lnTo>
                    <a:pt x="18880" y="9146"/>
                  </a:lnTo>
                  <a:cubicBezTo>
                    <a:pt x="18847" y="8946"/>
                    <a:pt x="18814" y="8746"/>
                    <a:pt x="18714" y="8579"/>
                  </a:cubicBezTo>
                  <a:lnTo>
                    <a:pt x="18647" y="8412"/>
                  </a:lnTo>
                  <a:cubicBezTo>
                    <a:pt x="18180" y="7578"/>
                    <a:pt x="17479" y="6911"/>
                    <a:pt x="16646" y="6511"/>
                  </a:cubicBezTo>
                  <a:cubicBezTo>
                    <a:pt x="15878" y="6111"/>
                    <a:pt x="15078" y="5811"/>
                    <a:pt x="14244" y="5577"/>
                  </a:cubicBezTo>
                  <a:lnTo>
                    <a:pt x="14144" y="5577"/>
                  </a:lnTo>
                  <a:cubicBezTo>
                    <a:pt x="14126" y="5568"/>
                    <a:pt x="14108" y="5564"/>
                    <a:pt x="14091" y="5564"/>
                  </a:cubicBezTo>
                  <a:cubicBezTo>
                    <a:pt x="14044" y="5564"/>
                    <a:pt x="14001" y="5595"/>
                    <a:pt x="13977" y="5644"/>
                  </a:cubicBezTo>
                  <a:lnTo>
                    <a:pt x="12342" y="8412"/>
                  </a:lnTo>
                  <a:lnTo>
                    <a:pt x="6372" y="4576"/>
                  </a:lnTo>
                  <a:lnTo>
                    <a:pt x="8006" y="1574"/>
                  </a:lnTo>
                  <a:cubicBezTo>
                    <a:pt x="8006" y="1541"/>
                    <a:pt x="8006" y="1507"/>
                    <a:pt x="8006" y="1441"/>
                  </a:cubicBezTo>
                  <a:cubicBezTo>
                    <a:pt x="7973" y="1407"/>
                    <a:pt x="7939" y="1374"/>
                    <a:pt x="7906" y="1374"/>
                  </a:cubicBezTo>
                  <a:lnTo>
                    <a:pt x="6538" y="707"/>
                  </a:lnTo>
                  <a:cubicBezTo>
                    <a:pt x="6305" y="607"/>
                    <a:pt x="6171" y="540"/>
                    <a:pt x="6071" y="507"/>
                  </a:cubicBezTo>
                  <a:cubicBezTo>
                    <a:pt x="6038" y="473"/>
                    <a:pt x="6005" y="440"/>
                    <a:pt x="5938" y="440"/>
                  </a:cubicBezTo>
                  <a:lnTo>
                    <a:pt x="5871" y="373"/>
                  </a:lnTo>
                  <a:cubicBezTo>
                    <a:pt x="5771" y="340"/>
                    <a:pt x="5671" y="307"/>
                    <a:pt x="5571" y="240"/>
                  </a:cubicBezTo>
                  <a:cubicBezTo>
                    <a:pt x="5106" y="95"/>
                    <a:pt x="4616" y="0"/>
                    <a:pt x="414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3" name="Google Shape;2533;p58"/>
            <p:cNvSpPr/>
            <p:nvPr/>
          </p:nvSpPr>
          <p:spPr>
            <a:xfrm>
              <a:off x="1940725" y="3246850"/>
              <a:ext cx="117600" cy="113525"/>
            </a:xfrm>
            <a:custGeom>
              <a:rect b="b" l="l" r="r" t="t"/>
              <a:pathLst>
                <a:path extrusionOk="0" h="4541" w="4704">
                  <a:moveTo>
                    <a:pt x="1915" y="1"/>
                  </a:moveTo>
                  <a:cubicBezTo>
                    <a:pt x="1864" y="1"/>
                    <a:pt x="1810" y="29"/>
                    <a:pt x="1768" y="71"/>
                  </a:cubicBezTo>
                  <a:cubicBezTo>
                    <a:pt x="1702" y="171"/>
                    <a:pt x="1768" y="838"/>
                    <a:pt x="2002" y="2039"/>
                  </a:cubicBezTo>
                  <a:cubicBezTo>
                    <a:pt x="134" y="2472"/>
                    <a:pt x="67" y="2606"/>
                    <a:pt x="34" y="2639"/>
                  </a:cubicBezTo>
                  <a:cubicBezTo>
                    <a:pt x="0" y="2672"/>
                    <a:pt x="0" y="2739"/>
                    <a:pt x="34" y="2772"/>
                  </a:cubicBezTo>
                  <a:cubicBezTo>
                    <a:pt x="34" y="2839"/>
                    <a:pt x="67" y="2873"/>
                    <a:pt x="267" y="2873"/>
                  </a:cubicBezTo>
                  <a:cubicBezTo>
                    <a:pt x="901" y="2839"/>
                    <a:pt x="1502" y="2739"/>
                    <a:pt x="2102" y="2572"/>
                  </a:cubicBezTo>
                  <a:cubicBezTo>
                    <a:pt x="2469" y="4340"/>
                    <a:pt x="2602" y="4540"/>
                    <a:pt x="2702" y="4540"/>
                  </a:cubicBezTo>
                  <a:lnTo>
                    <a:pt x="2769" y="4540"/>
                  </a:lnTo>
                  <a:cubicBezTo>
                    <a:pt x="2903" y="4507"/>
                    <a:pt x="3036" y="4474"/>
                    <a:pt x="2669" y="2472"/>
                  </a:cubicBezTo>
                  <a:cubicBezTo>
                    <a:pt x="4704" y="2039"/>
                    <a:pt x="4670" y="1939"/>
                    <a:pt x="4637" y="1772"/>
                  </a:cubicBezTo>
                  <a:cubicBezTo>
                    <a:pt x="4637" y="1738"/>
                    <a:pt x="4604" y="1705"/>
                    <a:pt x="4570" y="1672"/>
                  </a:cubicBezTo>
                  <a:cubicBezTo>
                    <a:pt x="4547" y="1656"/>
                    <a:pt x="4490" y="1648"/>
                    <a:pt x="4400" y="1648"/>
                  </a:cubicBezTo>
                  <a:cubicBezTo>
                    <a:pt x="4110" y="1648"/>
                    <a:pt x="3478" y="1735"/>
                    <a:pt x="2536" y="1939"/>
                  </a:cubicBezTo>
                  <a:cubicBezTo>
                    <a:pt x="2302" y="738"/>
                    <a:pt x="2135" y="104"/>
                    <a:pt x="2002" y="37"/>
                  </a:cubicBezTo>
                  <a:cubicBezTo>
                    <a:pt x="1976" y="12"/>
                    <a:pt x="1946" y="1"/>
                    <a:pt x="191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4" name="Google Shape;2534;p58"/>
            <p:cNvSpPr/>
            <p:nvPr/>
          </p:nvSpPr>
          <p:spPr>
            <a:xfrm>
              <a:off x="4862800" y="864400"/>
              <a:ext cx="1139175" cy="1884700"/>
            </a:xfrm>
            <a:custGeom>
              <a:rect b="b" l="l" r="r" t="t"/>
              <a:pathLst>
                <a:path extrusionOk="0" h="75388" w="45567">
                  <a:moveTo>
                    <a:pt x="1" y="0"/>
                  </a:moveTo>
                  <a:lnTo>
                    <a:pt x="1" y="75388"/>
                  </a:lnTo>
                  <a:lnTo>
                    <a:pt x="45567" y="75388"/>
                  </a:lnTo>
                  <a:lnTo>
                    <a:pt x="45567"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5" name="Google Shape;2535;p58"/>
            <p:cNvSpPr/>
            <p:nvPr/>
          </p:nvSpPr>
          <p:spPr>
            <a:xfrm>
              <a:off x="4825275" y="864400"/>
              <a:ext cx="1138350" cy="1884700"/>
            </a:xfrm>
            <a:custGeom>
              <a:rect b="b" l="l" r="r" t="t"/>
              <a:pathLst>
                <a:path extrusionOk="0" h="75388" w="45534">
                  <a:moveTo>
                    <a:pt x="1" y="0"/>
                  </a:moveTo>
                  <a:lnTo>
                    <a:pt x="1" y="75388"/>
                  </a:lnTo>
                  <a:lnTo>
                    <a:pt x="45533" y="75388"/>
                  </a:lnTo>
                  <a:lnTo>
                    <a:pt x="45533"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6" name="Google Shape;2536;p58"/>
            <p:cNvSpPr/>
            <p:nvPr/>
          </p:nvSpPr>
          <p:spPr>
            <a:xfrm>
              <a:off x="4873650" y="902750"/>
              <a:ext cx="1041600" cy="1808000"/>
            </a:xfrm>
            <a:custGeom>
              <a:rect b="b" l="l" r="r" t="t"/>
              <a:pathLst>
                <a:path extrusionOk="0" h="72320" w="41664">
                  <a:moveTo>
                    <a:pt x="1" y="1"/>
                  </a:moveTo>
                  <a:lnTo>
                    <a:pt x="1" y="72319"/>
                  </a:lnTo>
                  <a:lnTo>
                    <a:pt x="41664" y="72319"/>
                  </a:lnTo>
                  <a:lnTo>
                    <a:pt x="41664"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7" name="Google Shape;2537;p58"/>
            <p:cNvSpPr/>
            <p:nvPr/>
          </p:nvSpPr>
          <p:spPr>
            <a:xfrm>
              <a:off x="5072125" y="1137100"/>
              <a:ext cx="640475" cy="1338475"/>
            </a:xfrm>
            <a:custGeom>
              <a:rect b="b" l="l" r="r" t="t"/>
              <a:pathLst>
                <a:path extrusionOk="0" h="53539" w="25619">
                  <a:moveTo>
                    <a:pt x="1" y="0"/>
                  </a:moveTo>
                  <a:lnTo>
                    <a:pt x="1" y="53538"/>
                  </a:lnTo>
                  <a:lnTo>
                    <a:pt x="25619" y="53538"/>
                  </a:lnTo>
                  <a:lnTo>
                    <a:pt x="2561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8" name="Google Shape;2538;p58"/>
            <p:cNvSpPr/>
            <p:nvPr/>
          </p:nvSpPr>
          <p:spPr>
            <a:xfrm>
              <a:off x="5070450" y="1508200"/>
              <a:ext cx="647150" cy="967375"/>
            </a:xfrm>
            <a:custGeom>
              <a:rect b="b" l="l" r="r" t="t"/>
              <a:pathLst>
                <a:path extrusionOk="0" h="38695" w="25886">
                  <a:moveTo>
                    <a:pt x="25686" y="0"/>
                  </a:moveTo>
                  <a:cubicBezTo>
                    <a:pt x="21716" y="1568"/>
                    <a:pt x="20482" y="6805"/>
                    <a:pt x="16546" y="8406"/>
                  </a:cubicBezTo>
                  <a:cubicBezTo>
                    <a:pt x="14311" y="9307"/>
                    <a:pt x="11809" y="8840"/>
                    <a:pt x="9441" y="9173"/>
                  </a:cubicBezTo>
                  <a:cubicBezTo>
                    <a:pt x="4504" y="9874"/>
                    <a:pt x="1" y="14744"/>
                    <a:pt x="68" y="19748"/>
                  </a:cubicBezTo>
                  <a:lnTo>
                    <a:pt x="68" y="38694"/>
                  </a:lnTo>
                  <a:lnTo>
                    <a:pt x="25886" y="38694"/>
                  </a:lnTo>
                  <a:lnTo>
                    <a:pt x="25686"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9" name="Google Shape;2539;p58"/>
            <p:cNvSpPr/>
            <p:nvPr/>
          </p:nvSpPr>
          <p:spPr>
            <a:xfrm>
              <a:off x="3662775" y="861050"/>
              <a:ext cx="875650" cy="912350"/>
            </a:xfrm>
            <a:custGeom>
              <a:rect b="b" l="l" r="r" t="t"/>
              <a:pathLst>
                <a:path extrusionOk="0" h="36494" w="35026">
                  <a:moveTo>
                    <a:pt x="1" y="1"/>
                  </a:moveTo>
                  <a:lnTo>
                    <a:pt x="1" y="36494"/>
                  </a:lnTo>
                  <a:lnTo>
                    <a:pt x="35026" y="36494"/>
                  </a:lnTo>
                  <a:lnTo>
                    <a:pt x="35026"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0" name="Google Shape;2540;p58"/>
            <p:cNvSpPr/>
            <p:nvPr/>
          </p:nvSpPr>
          <p:spPr>
            <a:xfrm>
              <a:off x="3602750" y="861050"/>
              <a:ext cx="875650" cy="912350"/>
            </a:xfrm>
            <a:custGeom>
              <a:rect b="b" l="l" r="r" t="t"/>
              <a:pathLst>
                <a:path extrusionOk="0" h="36494" w="35026">
                  <a:moveTo>
                    <a:pt x="0" y="1"/>
                  </a:moveTo>
                  <a:lnTo>
                    <a:pt x="0" y="36494"/>
                  </a:lnTo>
                  <a:lnTo>
                    <a:pt x="35025" y="36494"/>
                  </a:lnTo>
                  <a:lnTo>
                    <a:pt x="35025"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1" name="Google Shape;2541;p58"/>
            <p:cNvSpPr/>
            <p:nvPr/>
          </p:nvSpPr>
          <p:spPr>
            <a:xfrm>
              <a:off x="3602750" y="860225"/>
              <a:ext cx="876475" cy="914000"/>
            </a:xfrm>
            <a:custGeom>
              <a:rect b="b" l="l" r="r" t="t"/>
              <a:pathLst>
                <a:path extrusionOk="0" h="36560" w="35059">
                  <a:moveTo>
                    <a:pt x="0" y="0"/>
                  </a:moveTo>
                  <a:lnTo>
                    <a:pt x="0" y="36560"/>
                  </a:lnTo>
                  <a:lnTo>
                    <a:pt x="34" y="36560"/>
                  </a:lnTo>
                  <a:lnTo>
                    <a:pt x="34" y="34"/>
                  </a:lnTo>
                  <a:lnTo>
                    <a:pt x="35025" y="34"/>
                  </a:lnTo>
                  <a:lnTo>
                    <a:pt x="35025" y="36560"/>
                  </a:lnTo>
                  <a:lnTo>
                    <a:pt x="35059" y="36560"/>
                  </a:lnTo>
                  <a:lnTo>
                    <a:pt x="35059"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2" name="Google Shape;2542;p58"/>
            <p:cNvSpPr/>
            <p:nvPr/>
          </p:nvSpPr>
          <p:spPr>
            <a:xfrm>
              <a:off x="3720325" y="983650"/>
              <a:ext cx="640475" cy="667175"/>
            </a:xfrm>
            <a:custGeom>
              <a:rect b="b" l="l" r="r" t="t"/>
              <a:pathLst>
                <a:path extrusionOk="0" h="26687" w="25619">
                  <a:moveTo>
                    <a:pt x="1" y="0"/>
                  </a:moveTo>
                  <a:lnTo>
                    <a:pt x="1" y="26686"/>
                  </a:lnTo>
                  <a:lnTo>
                    <a:pt x="25619" y="26686"/>
                  </a:lnTo>
                  <a:lnTo>
                    <a:pt x="25619"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3" name="Google Shape;2543;p58"/>
            <p:cNvSpPr/>
            <p:nvPr/>
          </p:nvSpPr>
          <p:spPr>
            <a:xfrm>
              <a:off x="3604400" y="1655800"/>
              <a:ext cx="116775" cy="115100"/>
            </a:xfrm>
            <a:custGeom>
              <a:rect b="b" l="l" r="r" t="t"/>
              <a:pathLst>
                <a:path extrusionOk="0" h="4604" w="4671">
                  <a:moveTo>
                    <a:pt x="4671" y="0"/>
                  </a:moveTo>
                  <a:cubicBezTo>
                    <a:pt x="4371" y="167"/>
                    <a:pt x="4137" y="367"/>
                    <a:pt x="3904" y="601"/>
                  </a:cubicBezTo>
                  <a:cubicBezTo>
                    <a:pt x="3503" y="1001"/>
                    <a:pt x="2903" y="1568"/>
                    <a:pt x="2236" y="2235"/>
                  </a:cubicBezTo>
                  <a:cubicBezTo>
                    <a:pt x="1602" y="2869"/>
                    <a:pt x="1035" y="3469"/>
                    <a:pt x="601" y="3903"/>
                  </a:cubicBezTo>
                  <a:cubicBezTo>
                    <a:pt x="368" y="4103"/>
                    <a:pt x="168" y="4337"/>
                    <a:pt x="1" y="4604"/>
                  </a:cubicBezTo>
                  <a:cubicBezTo>
                    <a:pt x="268" y="4437"/>
                    <a:pt x="501" y="4237"/>
                    <a:pt x="735" y="4003"/>
                  </a:cubicBezTo>
                  <a:cubicBezTo>
                    <a:pt x="1135" y="3603"/>
                    <a:pt x="1736" y="3069"/>
                    <a:pt x="2403" y="2402"/>
                  </a:cubicBezTo>
                  <a:cubicBezTo>
                    <a:pt x="3036" y="1735"/>
                    <a:pt x="3604" y="1168"/>
                    <a:pt x="4037" y="734"/>
                  </a:cubicBezTo>
                  <a:cubicBezTo>
                    <a:pt x="4271" y="501"/>
                    <a:pt x="4471" y="267"/>
                    <a:pt x="467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4" name="Google Shape;2544;p58"/>
            <p:cNvSpPr/>
            <p:nvPr/>
          </p:nvSpPr>
          <p:spPr>
            <a:xfrm>
              <a:off x="4360775" y="1653300"/>
              <a:ext cx="115950" cy="116775"/>
            </a:xfrm>
            <a:custGeom>
              <a:rect b="b" l="l" r="r" t="t"/>
              <a:pathLst>
                <a:path extrusionOk="0" h="4671" w="4638">
                  <a:moveTo>
                    <a:pt x="1" y="0"/>
                  </a:moveTo>
                  <a:cubicBezTo>
                    <a:pt x="168" y="300"/>
                    <a:pt x="401" y="534"/>
                    <a:pt x="635" y="767"/>
                  </a:cubicBezTo>
                  <a:cubicBezTo>
                    <a:pt x="1035" y="1168"/>
                    <a:pt x="1569" y="1768"/>
                    <a:pt x="2236" y="2435"/>
                  </a:cubicBezTo>
                  <a:cubicBezTo>
                    <a:pt x="2870" y="3069"/>
                    <a:pt x="3470" y="3636"/>
                    <a:pt x="3904" y="4070"/>
                  </a:cubicBezTo>
                  <a:cubicBezTo>
                    <a:pt x="4104" y="4303"/>
                    <a:pt x="4371" y="4503"/>
                    <a:pt x="4638" y="4670"/>
                  </a:cubicBezTo>
                  <a:cubicBezTo>
                    <a:pt x="4437" y="4403"/>
                    <a:pt x="4237" y="4170"/>
                    <a:pt x="4004" y="3936"/>
                  </a:cubicBezTo>
                  <a:cubicBezTo>
                    <a:pt x="3603" y="3536"/>
                    <a:pt x="3070" y="2902"/>
                    <a:pt x="2403" y="2268"/>
                  </a:cubicBezTo>
                  <a:cubicBezTo>
                    <a:pt x="1769" y="1635"/>
                    <a:pt x="1168" y="1068"/>
                    <a:pt x="735" y="634"/>
                  </a:cubicBezTo>
                  <a:cubicBezTo>
                    <a:pt x="535" y="400"/>
                    <a:pt x="268" y="200"/>
                    <a:pt x="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5" name="Google Shape;2545;p58"/>
            <p:cNvSpPr/>
            <p:nvPr/>
          </p:nvSpPr>
          <p:spPr>
            <a:xfrm>
              <a:off x="4359125" y="869400"/>
              <a:ext cx="116775" cy="115950"/>
            </a:xfrm>
            <a:custGeom>
              <a:rect b="b" l="l" r="r" t="t"/>
              <a:pathLst>
                <a:path extrusionOk="0" h="4638" w="4671">
                  <a:moveTo>
                    <a:pt x="4670" y="0"/>
                  </a:moveTo>
                  <a:cubicBezTo>
                    <a:pt x="4403" y="201"/>
                    <a:pt x="4136" y="401"/>
                    <a:pt x="3936" y="634"/>
                  </a:cubicBezTo>
                  <a:cubicBezTo>
                    <a:pt x="3503" y="1034"/>
                    <a:pt x="2902" y="1568"/>
                    <a:pt x="2268" y="2235"/>
                  </a:cubicBezTo>
                  <a:cubicBezTo>
                    <a:pt x="1635" y="2869"/>
                    <a:pt x="1068" y="3470"/>
                    <a:pt x="634" y="3903"/>
                  </a:cubicBezTo>
                  <a:cubicBezTo>
                    <a:pt x="400" y="4103"/>
                    <a:pt x="167" y="4370"/>
                    <a:pt x="0" y="4637"/>
                  </a:cubicBezTo>
                  <a:cubicBezTo>
                    <a:pt x="267" y="4470"/>
                    <a:pt x="534" y="4270"/>
                    <a:pt x="734" y="4003"/>
                  </a:cubicBezTo>
                  <a:cubicBezTo>
                    <a:pt x="1168" y="3603"/>
                    <a:pt x="1768" y="3069"/>
                    <a:pt x="2402" y="2402"/>
                  </a:cubicBezTo>
                  <a:cubicBezTo>
                    <a:pt x="3069" y="1768"/>
                    <a:pt x="3636" y="1168"/>
                    <a:pt x="4036" y="734"/>
                  </a:cubicBezTo>
                  <a:cubicBezTo>
                    <a:pt x="4270" y="534"/>
                    <a:pt x="4503" y="267"/>
                    <a:pt x="467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6" name="Google Shape;2546;p58"/>
            <p:cNvSpPr/>
            <p:nvPr/>
          </p:nvSpPr>
          <p:spPr>
            <a:xfrm>
              <a:off x="3603575" y="870225"/>
              <a:ext cx="115100" cy="116775"/>
            </a:xfrm>
            <a:custGeom>
              <a:rect b="b" l="l" r="r" t="t"/>
              <a:pathLst>
                <a:path extrusionOk="0" h="4671" w="4604">
                  <a:moveTo>
                    <a:pt x="1" y="1"/>
                  </a:moveTo>
                  <a:lnTo>
                    <a:pt x="1" y="1"/>
                  </a:lnTo>
                  <a:cubicBezTo>
                    <a:pt x="167" y="268"/>
                    <a:pt x="368" y="501"/>
                    <a:pt x="601" y="735"/>
                  </a:cubicBezTo>
                  <a:cubicBezTo>
                    <a:pt x="1035" y="1168"/>
                    <a:pt x="1568" y="1769"/>
                    <a:pt x="2202" y="2402"/>
                  </a:cubicBezTo>
                  <a:cubicBezTo>
                    <a:pt x="2869" y="3036"/>
                    <a:pt x="3470" y="3603"/>
                    <a:pt x="3870" y="4037"/>
                  </a:cubicBezTo>
                  <a:cubicBezTo>
                    <a:pt x="4104" y="4270"/>
                    <a:pt x="4337" y="4471"/>
                    <a:pt x="4604" y="4671"/>
                  </a:cubicBezTo>
                  <a:cubicBezTo>
                    <a:pt x="4437" y="4404"/>
                    <a:pt x="4237" y="4137"/>
                    <a:pt x="4003" y="3937"/>
                  </a:cubicBezTo>
                  <a:cubicBezTo>
                    <a:pt x="3603" y="3503"/>
                    <a:pt x="3036" y="2903"/>
                    <a:pt x="2402" y="2269"/>
                  </a:cubicBezTo>
                  <a:cubicBezTo>
                    <a:pt x="1735" y="1602"/>
                    <a:pt x="1135" y="1035"/>
                    <a:pt x="734" y="635"/>
                  </a:cubicBezTo>
                  <a:cubicBezTo>
                    <a:pt x="501" y="401"/>
                    <a:pt x="267" y="168"/>
                    <a:pt x="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7" name="Google Shape;2547;p58"/>
            <p:cNvSpPr/>
            <p:nvPr/>
          </p:nvSpPr>
          <p:spPr>
            <a:xfrm>
              <a:off x="3718650" y="979475"/>
              <a:ext cx="643825" cy="673000"/>
            </a:xfrm>
            <a:custGeom>
              <a:rect b="b" l="l" r="r" t="t"/>
              <a:pathLst>
                <a:path extrusionOk="0" h="26920" w="25753">
                  <a:moveTo>
                    <a:pt x="1" y="1"/>
                  </a:moveTo>
                  <a:lnTo>
                    <a:pt x="1" y="134"/>
                  </a:lnTo>
                  <a:lnTo>
                    <a:pt x="1" y="26820"/>
                  </a:lnTo>
                  <a:lnTo>
                    <a:pt x="1" y="26920"/>
                  </a:lnTo>
                  <a:lnTo>
                    <a:pt x="68" y="26920"/>
                  </a:lnTo>
                  <a:lnTo>
                    <a:pt x="18648" y="26853"/>
                  </a:lnTo>
                  <a:lnTo>
                    <a:pt x="23818" y="26820"/>
                  </a:lnTo>
                  <a:lnTo>
                    <a:pt x="18614" y="26820"/>
                  </a:lnTo>
                  <a:lnTo>
                    <a:pt x="234" y="26753"/>
                  </a:lnTo>
                  <a:lnTo>
                    <a:pt x="234" y="26753"/>
                  </a:lnTo>
                  <a:lnTo>
                    <a:pt x="234" y="267"/>
                  </a:lnTo>
                  <a:lnTo>
                    <a:pt x="25552" y="267"/>
                  </a:lnTo>
                  <a:cubicBezTo>
                    <a:pt x="25553" y="8196"/>
                    <a:pt x="25586" y="14831"/>
                    <a:pt x="25586" y="19481"/>
                  </a:cubicBezTo>
                  <a:cubicBezTo>
                    <a:pt x="25619" y="21816"/>
                    <a:pt x="25619" y="23651"/>
                    <a:pt x="25619" y="24918"/>
                  </a:cubicBezTo>
                  <a:lnTo>
                    <a:pt x="25619" y="26353"/>
                  </a:lnTo>
                  <a:lnTo>
                    <a:pt x="25619" y="26720"/>
                  </a:lnTo>
                  <a:lnTo>
                    <a:pt x="25619" y="26853"/>
                  </a:lnTo>
                  <a:cubicBezTo>
                    <a:pt x="25653" y="26786"/>
                    <a:pt x="25653" y="26753"/>
                    <a:pt x="25653" y="26686"/>
                  </a:cubicBezTo>
                  <a:lnTo>
                    <a:pt x="25653" y="26319"/>
                  </a:lnTo>
                  <a:lnTo>
                    <a:pt x="25653" y="24918"/>
                  </a:lnTo>
                  <a:cubicBezTo>
                    <a:pt x="25653" y="23651"/>
                    <a:pt x="25686" y="21816"/>
                    <a:pt x="25686" y="19481"/>
                  </a:cubicBezTo>
                  <a:cubicBezTo>
                    <a:pt x="25686" y="14778"/>
                    <a:pt x="25719" y="8106"/>
                    <a:pt x="25753" y="101"/>
                  </a:cubicBezTo>
                  <a:lnTo>
                    <a:pt x="25753"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8" name="Google Shape;2548;p58"/>
            <p:cNvSpPr/>
            <p:nvPr/>
          </p:nvSpPr>
          <p:spPr>
            <a:xfrm>
              <a:off x="3933825" y="1210475"/>
              <a:ext cx="213500" cy="213500"/>
            </a:xfrm>
            <a:custGeom>
              <a:rect b="b" l="l" r="r" t="t"/>
              <a:pathLst>
                <a:path extrusionOk="0" h="8540" w="8540">
                  <a:moveTo>
                    <a:pt x="0" y="1"/>
                  </a:moveTo>
                  <a:lnTo>
                    <a:pt x="0" y="8540"/>
                  </a:lnTo>
                  <a:lnTo>
                    <a:pt x="8539" y="8540"/>
                  </a:lnTo>
                  <a:lnTo>
                    <a:pt x="853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9" name="Google Shape;2549;p58"/>
            <p:cNvSpPr/>
            <p:nvPr/>
          </p:nvSpPr>
          <p:spPr>
            <a:xfrm>
              <a:off x="5734275" y="4704650"/>
              <a:ext cx="247700" cy="346925"/>
            </a:xfrm>
            <a:custGeom>
              <a:rect b="b" l="l" r="r" t="t"/>
              <a:pathLst>
                <a:path extrusionOk="0" h="13877" w="9908">
                  <a:moveTo>
                    <a:pt x="0" y="0"/>
                  </a:moveTo>
                  <a:lnTo>
                    <a:pt x="1401" y="13877"/>
                  </a:lnTo>
                  <a:lnTo>
                    <a:pt x="8573" y="13877"/>
                  </a:lnTo>
                  <a:lnTo>
                    <a:pt x="9907"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0" name="Google Shape;2550;p58"/>
            <p:cNvSpPr/>
            <p:nvPr/>
          </p:nvSpPr>
          <p:spPr>
            <a:xfrm>
              <a:off x="5712575" y="4678800"/>
              <a:ext cx="296075" cy="25875"/>
            </a:xfrm>
            <a:custGeom>
              <a:rect b="b" l="l" r="r" t="t"/>
              <a:pathLst>
                <a:path extrusionOk="0" h="1035" w="11843">
                  <a:moveTo>
                    <a:pt x="1" y="0"/>
                  </a:moveTo>
                  <a:lnTo>
                    <a:pt x="1" y="1034"/>
                  </a:lnTo>
                  <a:lnTo>
                    <a:pt x="11843" y="1034"/>
                  </a:lnTo>
                  <a:lnTo>
                    <a:pt x="11843"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1" name="Google Shape;2551;p58"/>
            <p:cNvSpPr/>
            <p:nvPr/>
          </p:nvSpPr>
          <p:spPr>
            <a:xfrm>
              <a:off x="5746775" y="4635425"/>
              <a:ext cx="235200" cy="49225"/>
            </a:xfrm>
            <a:custGeom>
              <a:rect b="b" l="l" r="r" t="t"/>
              <a:pathLst>
                <a:path extrusionOk="0" h="1969" w="9408">
                  <a:moveTo>
                    <a:pt x="434" y="1"/>
                  </a:moveTo>
                  <a:lnTo>
                    <a:pt x="0" y="1969"/>
                  </a:lnTo>
                  <a:lnTo>
                    <a:pt x="9407" y="1969"/>
                  </a:lnTo>
                  <a:lnTo>
                    <a:pt x="8240"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2" name="Google Shape;2552;p58"/>
            <p:cNvSpPr/>
            <p:nvPr/>
          </p:nvSpPr>
          <p:spPr>
            <a:xfrm>
              <a:off x="5745950" y="4821400"/>
              <a:ext cx="225175" cy="123450"/>
            </a:xfrm>
            <a:custGeom>
              <a:rect b="b" l="l" r="r" t="t"/>
              <a:pathLst>
                <a:path extrusionOk="0" h="4938" w="9007">
                  <a:moveTo>
                    <a:pt x="0" y="0"/>
                  </a:moveTo>
                  <a:lnTo>
                    <a:pt x="500" y="4937"/>
                  </a:lnTo>
                  <a:lnTo>
                    <a:pt x="8506" y="4937"/>
                  </a:lnTo>
                  <a:lnTo>
                    <a:pt x="9007"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3" name="Google Shape;2553;p58"/>
            <p:cNvSpPr/>
            <p:nvPr/>
          </p:nvSpPr>
          <p:spPr>
            <a:xfrm>
              <a:off x="5832675" y="4838075"/>
              <a:ext cx="52550" cy="83000"/>
            </a:xfrm>
            <a:custGeom>
              <a:rect b="b" l="l" r="r" t="t"/>
              <a:pathLst>
                <a:path extrusionOk="0" h="3320" w="2102">
                  <a:moveTo>
                    <a:pt x="1468" y="0"/>
                  </a:moveTo>
                  <a:cubicBezTo>
                    <a:pt x="1468" y="134"/>
                    <a:pt x="1468" y="234"/>
                    <a:pt x="1401" y="367"/>
                  </a:cubicBezTo>
                  <a:cubicBezTo>
                    <a:pt x="1335" y="634"/>
                    <a:pt x="1168" y="901"/>
                    <a:pt x="1001" y="1135"/>
                  </a:cubicBezTo>
                  <a:cubicBezTo>
                    <a:pt x="801" y="1401"/>
                    <a:pt x="567" y="1668"/>
                    <a:pt x="367" y="1968"/>
                  </a:cubicBezTo>
                  <a:cubicBezTo>
                    <a:pt x="134" y="2335"/>
                    <a:pt x="0" y="2769"/>
                    <a:pt x="0" y="3203"/>
                  </a:cubicBezTo>
                  <a:cubicBezTo>
                    <a:pt x="67" y="3236"/>
                    <a:pt x="167" y="3269"/>
                    <a:pt x="234" y="3303"/>
                  </a:cubicBezTo>
                  <a:cubicBezTo>
                    <a:pt x="312" y="3314"/>
                    <a:pt x="389" y="3319"/>
                    <a:pt x="467" y="3319"/>
                  </a:cubicBezTo>
                  <a:cubicBezTo>
                    <a:pt x="853" y="3319"/>
                    <a:pt x="1223" y="3180"/>
                    <a:pt x="1501" y="2902"/>
                  </a:cubicBezTo>
                  <a:cubicBezTo>
                    <a:pt x="1768" y="2602"/>
                    <a:pt x="1935" y="2269"/>
                    <a:pt x="2002" y="1868"/>
                  </a:cubicBezTo>
                  <a:cubicBezTo>
                    <a:pt x="2102" y="1535"/>
                    <a:pt x="2102" y="1201"/>
                    <a:pt x="2068" y="868"/>
                  </a:cubicBezTo>
                  <a:cubicBezTo>
                    <a:pt x="2002" y="534"/>
                    <a:pt x="1802" y="234"/>
                    <a:pt x="1535" y="34"/>
                  </a:cubicBezTo>
                  <a:lnTo>
                    <a:pt x="1468"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4" name="Google Shape;2554;p58"/>
            <p:cNvSpPr/>
            <p:nvPr/>
          </p:nvSpPr>
          <p:spPr>
            <a:xfrm>
              <a:off x="5816000" y="4835250"/>
              <a:ext cx="48375" cy="80400"/>
            </a:xfrm>
            <a:custGeom>
              <a:rect b="b" l="l" r="r" t="t"/>
              <a:pathLst>
                <a:path extrusionOk="0" h="3216" w="1935">
                  <a:moveTo>
                    <a:pt x="1566" y="0"/>
                  </a:moveTo>
                  <a:cubicBezTo>
                    <a:pt x="1461" y="0"/>
                    <a:pt x="1358" y="17"/>
                    <a:pt x="1268" y="47"/>
                  </a:cubicBezTo>
                  <a:cubicBezTo>
                    <a:pt x="801" y="180"/>
                    <a:pt x="467" y="480"/>
                    <a:pt x="300" y="914"/>
                  </a:cubicBezTo>
                  <a:cubicBezTo>
                    <a:pt x="167" y="1348"/>
                    <a:pt x="67" y="1781"/>
                    <a:pt x="67" y="2215"/>
                  </a:cubicBezTo>
                  <a:cubicBezTo>
                    <a:pt x="0" y="2482"/>
                    <a:pt x="33" y="2715"/>
                    <a:pt x="134" y="2949"/>
                  </a:cubicBezTo>
                  <a:cubicBezTo>
                    <a:pt x="234" y="3082"/>
                    <a:pt x="300" y="3149"/>
                    <a:pt x="434" y="3216"/>
                  </a:cubicBezTo>
                  <a:cubicBezTo>
                    <a:pt x="434" y="3149"/>
                    <a:pt x="434" y="3082"/>
                    <a:pt x="434" y="3015"/>
                  </a:cubicBezTo>
                  <a:cubicBezTo>
                    <a:pt x="467" y="2649"/>
                    <a:pt x="601" y="2282"/>
                    <a:pt x="801" y="1981"/>
                  </a:cubicBezTo>
                  <a:cubicBezTo>
                    <a:pt x="1001" y="1681"/>
                    <a:pt x="1234" y="1414"/>
                    <a:pt x="1434" y="1147"/>
                  </a:cubicBezTo>
                  <a:cubicBezTo>
                    <a:pt x="1635" y="947"/>
                    <a:pt x="1768" y="680"/>
                    <a:pt x="1868" y="414"/>
                  </a:cubicBezTo>
                  <a:cubicBezTo>
                    <a:pt x="1902" y="314"/>
                    <a:pt x="1935" y="180"/>
                    <a:pt x="1935" y="80"/>
                  </a:cubicBezTo>
                  <a:cubicBezTo>
                    <a:pt x="1825" y="25"/>
                    <a:pt x="1694" y="0"/>
                    <a:pt x="1566"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5" name="Google Shape;2555;p58"/>
            <p:cNvSpPr/>
            <p:nvPr/>
          </p:nvSpPr>
          <p:spPr>
            <a:xfrm>
              <a:off x="3380925" y="3357550"/>
              <a:ext cx="1147500" cy="1218850"/>
            </a:xfrm>
            <a:custGeom>
              <a:rect b="b" l="l" r="r" t="t"/>
              <a:pathLst>
                <a:path extrusionOk="0" h="48754" w="45900">
                  <a:moveTo>
                    <a:pt x="5020" y="0"/>
                  </a:moveTo>
                  <a:cubicBezTo>
                    <a:pt x="4781" y="0"/>
                    <a:pt x="4542" y="15"/>
                    <a:pt x="4303" y="46"/>
                  </a:cubicBezTo>
                  <a:cubicBezTo>
                    <a:pt x="2235" y="279"/>
                    <a:pt x="300" y="1947"/>
                    <a:pt x="134" y="4049"/>
                  </a:cubicBezTo>
                  <a:cubicBezTo>
                    <a:pt x="0" y="6150"/>
                    <a:pt x="1535" y="7985"/>
                    <a:pt x="3102" y="9386"/>
                  </a:cubicBezTo>
                  <a:cubicBezTo>
                    <a:pt x="5437" y="11487"/>
                    <a:pt x="8039" y="13222"/>
                    <a:pt x="10875" y="14556"/>
                  </a:cubicBezTo>
                  <a:cubicBezTo>
                    <a:pt x="11408" y="14723"/>
                    <a:pt x="11875" y="15090"/>
                    <a:pt x="12176" y="15523"/>
                  </a:cubicBezTo>
                  <a:cubicBezTo>
                    <a:pt x="12676" y="16424"/>
                    <a:pt x="11942" y="17558"/>
                    <a:pt x="11041" y="18025"/>
                  </a:cubicBezTo>
                  <a:cubicBezTo>
                    <a:pt x="10041" y="18592"/>
                    <a:pt x="8873" y="18692"/>
                    <a:pt x="7772" y="18993"/>
                  </a:cubicBezTo>
                  <a:cubicBezTo>
                    <a:pt x="6705" y="19326"/>
                    <a:pt x="5571" y="20060"/>
                    <a:pt x="5337" y="21161"/>
                  </a:cubicBezTo>
                  <a:cubicBezTo>
                    <a:pt x="5004" y="22729"/>
                    <a:pt x="6505" y="24063"/>
                    <a:pt x="7873" y="24830"/>
                  </a:cubicBezTo>
                  <a:cubicBezTo>
                    <a:pt x="10641" y="26431"/>
                    <a:pt x="13677" y="27499"/>
                    <a:pt x="16812" y="28066"/>
                  </a:cubicBezTo>
                  <a:cubicBezTo>
                    <a:pt x="17946" y="28266"/>
                    <a:pt x="19081" y="28399"/>
                    <a:pt x="20081" y="29000"/>
                  </a:cubicBezTo>
                  <a:cubicBezTo>
                    <a:pt x="21049" y="29600"/>
                    <a:pt x="21782" y="30768"/>
                    <a:pt x="21449" y="31868"/>
                  </a:cubicBezTo>
                  <a:cubicBezTo>
                    <a:pt x="21115" y="32969"/>
                    <a:pt x="19881" y="33536"/>
                    <a:pt x="18747" y="33536"/>
                  </a:cubicBezTo>
                  <a:cubicBezTo>
                    <a:pt x="17613" y="33503"/>
                    <a:pt x="16512" y="33103"/>
                    <a:pt x="15411" y="32869"/>
                  </a:cubicBezTo>
                  <a:cubicBezTo>
                    <a:pt x="15016" y="32800"/>
                    <a:pt x="14606" y="32764"/>
                    <a:pt x="14195" y="32764"/>
                  </a:cubicBezTo>
                  <a:cubicBezTo>
                    <a:pt x="12422" y="32764"/>
                    <a:pt x="10626" y="33433"/>
                    <a:pt x="9841" y="35004"/>
                  </a:cubicBezTo>
                  <a:cubicBezTo>
                    <a:pt x="9207" y="36238"/>
                    <a:pt x="9407" y="37839"/>
                    <a:pt x="10074" y="39074"/>
                  </a:cubicBezTo>
                  <a:cubicBezTo>
                    <a:pt x="10775" y="40308"/>
                    <a:pt x="11742" y="41375"/>
                    <a:pt x="12876" y="42243"/>
                  </a:cubicBezTo>
                  <a:cubicBezTo>
                    <a:pt x="16645" y="45411"/>
                    <a:pt x="21182" y="47546"/>
                    <a:pt x="26086" y="48380"/>
                  </a:cubicBezTo>
                  <a:cubicBezTo>
                    <a:pt x="27584" y="48618"/>
                    <a:pt x="29029" y="48753"/>
                    <a:pt x="30434" y="48753"/>
                  </a:cubicBezTo>
                  <a:cubicBezTo>
                    <a:pt x="33565" y="48753"/>
                    <a:pt x="36505" y="48082"/>
                    <a:pt x="39428" y="46379"/>
                  </a:cubicBezTo>
                  <a:lnTo>
                    <a:pt x="39428" y="46346"/>
                  </a:lnTo>
                  <a:cubicBezTo>
                    <a:pt x="45900" y="39874"/>
                    <a:pt x="45866" y="30000"/>
                    <a:pt x="44032" y="21461"/>
                  </a:cubicBezTo>
                  <a:cubicBezTo>
                    <a:pt x="43731" y="20027"/>
                    <a:pt x="43631" y="18492"/>
                    <a:pt x="42731" y="17325"/>
                  </a:cubicBezTo>
                  <a:cubicBezTo>
                    <a:pt x="42127" y="16565"/>
                    <a:pt x="41135" y="16060"/>
                    <a:pt x="40194" y="16060"/>
                  </a:cubicBezTo>
                  <a:cubicBezTo>
                    <a:pt x="39731" y="16060"/>
                    <a:pt x="39280" y="16182"/>
                    <a:pt x="38895" y="16457"/>
                  </a:cubicBezTo>
                  <a:cubicBezTo>
                    <a:pt x="37894" y="17158"/>
                    <a:pt x="37660" y="18459"/>
                    <a:pt x="37260" y="19593"/>
                  </a:cubicBezTo>
                  <a:cubicBezTo>
                    <a:pt x="36693" y="21127"/>
                    <a:pt x="35726" y="22428"/>
                    <a:pt x="34458" y="23429"/>
                  </a:cubicBezTo>
                  <a:cubicBezTo>
                    <a:pt x="33808" y="23923"/>
                    <a:pt x="33016" y="24336"/>
                    <a:pt x="32209" y="24336"/>
                  </a:cubicBezTo>
                  <a:cubicBezTo>
                    <a:pt x="31980" y="24336"/>
                    <a:pt x="31751" y="24303"/>
                    <a:pt x="31523" y="24230"/>
                  </a:cubicBezTo>
                  <a:cubicBezTo>
                    <a:pt x="30155" y="23763"/>
                    <a:pt x="29721" y="22061"/>
                    <a:pt x="29488" y="20627"/>
                  </a:cubicBezTo>
                  <a:cubicBezTo>
                    <a:pt x="29021" y="17959"/>
                    <a:pt x="28554" y="15290"/>
                    <a:pt x="28087" y="12621"/>
                  </a:cubicBezTo>
                  <a:cubicBezTo>
                    <a:pt x="27853" y="11187"/>
                    <a:pt x="27587" y="9753"/>
                    <a:pt x="26919" y="8452"/>
                  </a:cubicBezTo>
                  <a:cubicBezTo>
                    <a:pt x="26219" y="7184"/>
                    <a:pt x="25018" y="6117"/>
                    <a:pt x="23584" y="5950"/>
                  </a:cubicBezTo>
                  <a:cubicBezTo>
                    <a:pt x="23505" y="5943"/>
                    <a:pt x="23425" y="5939"/>
                    <a:pt x="23346" y="5939"/>
                  </a:cubicBezTo>
                  <a:cubicBezTo>
                    <a:pt x="21985" y="5939"/>
                    <a:pt x="20613" y="6996"/>
                    <a:pt x="20582" y="8352"/>
                  </a:cubicBezTo>
                  <a:cubicBezTo>
                    <a:pt x="20615" y="8952"/>
                    <a:pt x="20715" y="9552"/>
                    <a:pt x="20848" y="10153"/>
                  </a:cubicBezTo>
                  <a:cubicBezTo>
                    <a:pt x="20915" y="10753"/>
                    <a:pt x="20748" y="11454"/>
                    <a:pt x="20215" y="11721"/>
                  </a:cubicBezTo>
                  <a:cubicBezTo>
                    <a:pt x="20071" y="11793"/>
                    <a:pt x="19920" y="11823"/>
                    <a:pt x="19766" y="11823"/>
                  </a:cubicBezTo>
                  <a:cubicBezTo>
                    <a:pt x="19349" y="11823"/>
                    <a:pt x="18912" y="11597"/>
                    <a:pt x="18547" y="11354"/>
                  </a:cubicBezTo>
                  <a:cubicBezTo>
                    <a:pt x="16812" y="10153"/>
                    <a:pt x="15478" y="8485"/>
                    <a:pt x="14210" y="6784"/>
                  </a:cubicBezTo>
                  <a:cubicBezTo>
                    <a:pt x="12943" y="5116"/>
                    <a:pt x="11709" y="3381"/>
                    <a:pt x="10074" y="2047"/>
                  </a:cubicBezTo>
                  <a:cubicBezTo>
                    <a:pt x="8628" y="867"/>
                    <a:pt x="6844" y="0"/>
                    <a:pt x="5020" y="0"/>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6" name="Google Shape;2556;p58"/>
            <p:cNvSpPr/>
            <p:nvPr/>
          </p:nvSpPr>
          <p:spPr>
            <a:xfrm>
              <a:off x="3427625" y="3400375"/>
              <a:ext cx="859800" cy="994075"/>
            </a:xfrm>
            <a:custGeom>
              <a:rect b="b" l="l" r="r" t="t"/>
              <a:pathLst>
                <a:path extrusionOk="0" h="39763" w="34392">
                  <a:moveTo>
                    <a:pt x="0" y="1"/>
                  </a:moveTo>
                  <a:cubicBezTo>
                    <a:pt x="67" y="67"/>
                    <a:pt x="100" y="101"/>
                    <a:pt x="167" y="134"/>
                  </a:cubicBezTo>
                  <a:lnTo>
                    <a:pt x="667" y="434"/>
                  </a:lnTo>
                  <a:cubicBezTo>
                    <a:pt x="1068" y="701"/>
                    <a:pt x="1735" y="1068"/>
                    <a:pt x="2535" y="1602"/>
                  </a:cubicBezTo>
                  <a:cubicBezTo>
                    <a:pt x="4837" y="3069"/>
                    <a:pt x="7005" y="4737"/>
                    <a:pt x="9040" y="6539"/>
                  </a:cubicBezTo>
                  <a:cubicBezTo>
                    <a:pt x="10341" y="7673"/>
                    <a:pt x="11709" y="8974"/>
                    <a:pt x="13176" y="10375"/>
                  </a:cubicBezTo>
                  <a:cubicBezTo>
                    <a:pt x="14611" y="11809"/>
                    <a:pt x="16145" y="13343"/>
                    <a:pt x="17713" y="15045"/>
                  </a:cubicBezTo>
                  <a:cubicBezTo>
                    <a:pt x="19347" y="16779"/>
                    <a:pt x="20882" y="18614"/>
                    <a:pt x="22316" y="20515"/>
                  </a:cubicBezTo>
                  <a:cubicBezTo>
                    <a:pt x="23083" y="21516"/>
                    <a:pt x="23751" y="22550"/>
                    <a:pt x="24484" y="23651"/>
                  </a:cubicBezTo>
                  <a:lnTo>
                    <a:pt x="26619" y="26920"/>
                  </a:lnTo>
                  <a:cubicBezTo>
                    <a:pt x="29388" y="31056"/>
                    <a:pt x="31890" y="35326"/>
                    <a:pt x="34158" y="39762"/>
                  </a:cubicBezTo>
                  <a:lnTo>
                    <a:pt x="34391" y="39629"/>
                  </a:lnTo>
                  <a:cubicBezTo>
                    <a:pt x="32123" y="35192"/>
                    <a:pt x="29588" y="30889"/>
                    <a:pt x="26853" y="26753"/>
                  </a:cubicBezTo>
                  <a:lnTo>
                    <a:pt x="24685" y="23484"/>
                  </a:lnTo>
                  <a:cubicBezTo>
                    <a:pt x="23984" y="22417"/>
                    <a:pt x="23284" y="21349"/>
                    <a:pt x="22516" y="20348"/>
                  </a:cubicBezTo>
                  <a:cubicBezTo>
                    <a:pt x="21082" y="18447"/>
                    <a:pt x="19548" y="16612"/>
                    <a:pt x="17880" y="14878"/>
                  </a:cubicBezTo>
                  <a:cubicBezTo>
                    <a:pt x="16312" y="13210"/>
                    <a:pt x="14777" y="11642"/>
                    <a:pt x="13310" y="10241"/>
                  </a:cubicBezTo>
                  <a:cubicBezTo>
                    <a:pt x="11875" y="8807"/>
                    <a:pt x="10474" y="7506"/>
                    <a:pt x="9140" y="6372"/>
                  </a:cubicBezTo>
                  <a:cubicBezTo>
                    <a:pt x="7105" y="4604"/>
                    <a:pt x="4904" y="2969"/>
                    <a:pt x="2602" y="1535"/>
                  </a:cubicBezTo>
                  <a:cubicBezTo>
                    <a:pt x="1768" y="1001"/>
                    <a:pt x="1134" y="634"/>
                    <a:pt x="701" y="367"/>
                  </a:cubicBezTo>
                  <a:lnTo>
                    <a:pt x="167" y="101"/>
                  </a:lnTo>
                  <a:cubicBezTo>
                    <a:pt x="134" y="67"/>
                    <a:pt x="67" y="34"/>
                    <a:pt x="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7" name="Google Shape;2557;p58"/>
            <p:cNvSpPr/>
            <p:nvPr/>
          </p:nvSpPr>
          <p:spPr>
            <a:xfrm>
              <a:off x="3968000" y="3506275"/>
              <a:ext cx="21700" cy="402825"/>
            </a:xfrm>
            <a:custGeom>
              <a:rect b="b" l="l" r="r" t="t"/>
              <a:pathLst>
                <a:path extrusionOk="0" h="16113" w="868">
                  <a:moveTo>
                    <a:pt x="134" y="1"/>
                  </a:moveTo>
                  <a:cubicBezTo>
                    <a:pt x="101" y="234"/>
                    <a:pt x="67" y="435"/>
                    <a:pt x="67" y="635"/>
                  </a:cubicBezTo>
                  <a:cubicBezTo>
                    <a:pt x="34" y="1068"/>
                    <a:pt x="34" y="1635"/>
                    <a:pt x="1" y="2369"/>
                  </a:cubicBezTo>
                  <a:cubicBezTo>
                    <a:pt x="1" y="3837"/>
                    <a:pt x="67" y="5872"/>
                    <a:pt x="234" y="8073"/>
                  </a:cubicBezTo>
                  <a:cubicBezTo>
                    <a:pt x="401" y="10308"/>
                    <a:pt x="568" y="12243"/>
                    <a:pt x="668" y="13744"/>
                  </a:cubicBezTo>
                  <a:cubicBezTo>
                    <a:pt x="701" y="14445"/>
                    <a:pt x="735" y="15012"/>
                    <a:pt x="768" y="15479"/>
                  </a:cubicBezTo>
                  <a:cubicBezTo>
                    <a:pt x="768" y="15679"/>
                    <a:pt x="801" y="15912"/>
                    <a:pt x="835" y="16112"/>
                  </a:cubicBezTo>
                  <a:cubicBezTo>
                    <a:pt x="868" y="15912"/>
                    <a:pt x="868" y="15679"/>
                    <a:pt x="868" y="15479"/>
                  </a:cubicBezTo>
                  <a:cubicBezTo>
                    <a:pt x="868" y="15078"/>
                    <a:pt x="868" y="14478"/>
                    <a:pt x="835" y="13744"/>
                  </a:cubicBezTo>
                  <a:cubicBezTo>
                    <a:pt x="801" y="12276"/>
                    <a:pt x="634" y="10275"/>
                    <a:pt x="468" y="8073"/>
                  </a:cubicBezTo>
                  <a:cubicBezTo>
                    <a:pt x="301" y="5838"/>
                    <a:pt x="201" y="3837"/>
                    <a:pt x="167" y="2369"/>
                  </a:cubicBezTo>
                  <a:lnTo>
                    <a:pt x="167" y="635"/>
                  </a:lnTo>
                  <a:cubicBezTo>
                    <a:pt x="201" y="435"/>
                    <a:pt x="167" y="234"/>
                    <a:pt x="134"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8" name="Google Shape;2558;p58"/>
            <p:cNvSpPr/>
            <p:nvPr/>
          </p:nvSpPr>
          <p:spPr>
            <a:xfrm>
              <a:off x="3514350" y="3888850"/>
              <a:ext cx="474525" cy="20250"/>
            </a:xfrm>
            <a:custGeom>
              <a:rect b="b" l="l" r="r" t="t"/>
              <a:pathLst>
                <a:path extrusionOk="0" h="810" w="18981">
                  <a:moveTo>
                    <a:pt x="8405" y="1"/>
                  </a:moveTo>
                  <a:cubicBezTo>
                    <a:pt x="6514" y="1"/>
                    <a:pt x="4641" y="75"/>
                    <a:pt x="2769" y="242"/>
                  </a:cubicBezTo>
                  <a:cubicBezTo>
                    <a:pt x="1902" y="342"/>
                    <a:pt x="1201" y="443"/>
                    <a:pt x="734" y="509"/>
                  </a:cubicBezTo>
                  <a:cubicBezTo>
                    <a:pt x="467" y="543"/>
                    <a:pt x="234" y="576"/>
                    <a:pt x="0" y="643"/>
                  </a:cubicBezTo>
                  <a:cubicBezTo>
                    <a:pt x="234" y="643"/>
                    <a:pt x="501" y="643"/>
                    <a:pt x="734" y="609"/>
                  </a:cubicBezTo>
                  <a:cubicBezTo>
                    <a:pt x="1235" y="576"/>
                    <a:pt x="1902" y="509"/>
                    <a:pt x="2769" y="443"/>
                  </a:cubicBezTo>
                  <a:cubicBezTo>
                    <a:pt x="4271" y="356"/>
                    <a:pt x="6249" y="269"/>
                    <a:pt x="8442" y="269"/>
                  </a:cubicBezTo>
                  <a:cubicBezTo>
                    <a:pt x="8781" y="269"/>
                    <a:pt x="9125" y="271"/>
                    <a:pt x="9474" y="276"/>
                  </a:cubicBezTo>
                  <a:cubicBezTo>
                    <a:pt x="12109" y="309"/>
                    <a:pt x="14477" y="443"/>
                    <a:pt x="16212" y="576"/>
                  </a:cubicBezTo>
                  <a:cubicBezTo>
                    <a:pt x="17079" y="643"/>
                    <a:pt x="17746" y="709"/>
                    <a:pt x="18247" y="776"/>
                  </a:cubicBezTo>
                  <a:cubicBezTo>
                    <a:pt x="18480" y="809"/>
                    <a:pt x="18747" y="809"/>
                    <a:pt x="18981" y="809"/>
                  </a:cubicBezTo>
                  <a:cubicBezTo>
                    <a:pt x="18747" y="743"/>
                    <a:pt x="18514" y="676"/>
                    <a:pt x="18247" y="643"/>
                  </a:cubicBezTo>
                  <a:cubicBezTo>
                    <a:pt x="17780" y="576"/>
                    <a:pt x="17079" y="476"/>
                    <a:pt x="16212" y="376"/>
                  </a:cubicBezTo>
                  <a:cubicBezTo>
                    <a:pt x="14511" y="209"/>
                    <a:pt x="12109" y="42"/>
                    <a:pt x="9507" y="9"/>
                  </a:cubicBezTo>
                  <a:cubicBezTo>
                    <a:pt x="9139" y="3"/>
                    <a:pt x="8772" y="1"/>
                    <a:pt x="8405"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9" name="Google Shape;2559;p58"/>
            <p:cNvSpPr/>
            <p:nvPr/>
          </p:nvSpPr>
          <p:spPr>
            <a:xfrm>
              <a:off x="4279900" y="3755625"/>
              <a:ext cx="126775" cy="628825"/>
            </a:xfrm>
            <a:custGeom>
              <a:rect b="b" l="l" r="r" t="t"/>
              <a:pathLst>
                <a:path extrusionOk="0" h="25153" w="5071">
                  <a:moveTo>
                    <a:pt x="5071" y="1"/>
                  </a:moveTo>
                  <a:lnTo>
                    <a:pt x="5071" y="1"/>
                  </a:lnTo>
                  <a:cubicBezTo>
                    <a:pt x="5037" y="101"/>
                    <a:pt x="5004" y="168"/>
                    <a:pt x="5004" y="268"/>
                  </a:cubicBezTo>
                  <a:lnTo>
                    <a:pt x="4804" y="968"/>
                  </a:lnTo>
                  <a:cubicBezTo>
                    <a:pt x="4637" y="1602"/>
                    <a:pt x="4403" y="2536"/>
                    <a:pt x="4137" y="3670"/>
                  </a:cubicBezTo>
                  <a:cubicBezTo>
                    <a:pt x="3636" y="5905"/>
                    <a:pt x="3036" y="9074"/>
                    <a:pt x="2402" y="12543"/>
                  </a:cubicBezTo>
                  <a:cubicBezTo>
                    <a:pt x="1768" y="16046"/>
                    <a:pt x="1201" y="19181"/>
                    <a:pt x="734" y="21449"/>
                  </a:cubicBezTo>
                  <a:cubicBezTo>
                    <a:pt x="501" y="22550"/>
                    <a:pt x="334" y="23484"/>
                    <a:pt x="200" y="24151"/>
                  </a:cubicBezTo>
                  <a:cubicBezTo>
                    <a:pt x="134" y="24452"/>
                    <a:pt x="67" y="24685"/>
                    <a:pt x="34" y="24885"/>
                  </a:cubicBezTo>
                  <a:cubicBezTo>
                    <a:pt x="0" y="24952"/>
                    <a:pt x="0" y="25052"/>
                    <a:pt x="0" y="25152"/>
                  </a:cubicBezTo>
                  <a:cubicBezTo>
                    <a:pt x="34" y="25052"/>
                    <a:pt x="67" y="24985"/>
                    <a:pt x="100" y="24885"/>
                  </a:cubicBezTo>
                  <a:cubicBezTo>
                    <a:pt x="134" y="24685"/>
                    <a:pt x="200" y="24485"/>
                    <a:pt x="300" y="24185"/>
                  </a:cubicBezTo>
                  <a:cubicBezTo>
                    <a:pt x="467" y="23551"/>
                    <a:pt x="667" y="22617"/>
                    <a:pt x="934" y="21483"/>
                  </a:cubicBezTo>
                  <a:cubicBezTo>
                    <a:pt x="1435" y="19248"/>
                    <a:pt x="2035" y="16079"/>
                    <a:pt x="2669" y="12610"/>
                  </a:cubicBezTo>
                  <a:cubicBezTo>
                    <a:pt x="3303" y="9141"/>
                    <a:pt x="3870" y="5972"/>
                    <a:pt x="4337" y="3703"/>
                  </a:cubicBezTo>
                  <a:cubicBezTo>
                    <a:pt x="4570" y="2603"/>
                    <a:pt x="4770" y="1669"/>
                    <a:pt x="4904" y="1001"/>
                  </a:cubicBezTo>
                  <a:cubicBezTo>
                    <a:pt x="4937" y="701"/>
                    <a:pt x="5004" y="468"/>
                    <a:pt x="5037" y="268"/>
                  </a:cubicBezTo>
                  <a:cubicBezTo>
                    <a:pt x="5071" y="201"/>
                    <a:pt x="5071" y="101"/>
                    <a:pt x="507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0" name="Google Shape;2560;p58"/>
            <p:cNvSpPr/>
            <p:nvPr/>
          </p:nvSpPr>
          <p:spPr>
            <a:xfrm>
              <a:off x="3634425" y="4296025"/>
              <a:ext cx="645500" cy="87575"/>
            </a:xfrm>
            <a:custGeom>
              <a:rect b="b" l="l" r="r" t="t"/>
              <a:pathLst>
                <a:path extrusionOk="0" h="3503" w="25820">
                  <a:moveTo>
                    <a:pt x="1" y="0"/>
                  </a:moveTo>
                  <a:cubicBezTo>
                    <a:pt x="101" y="34"/>
                    <a:pt x="168" y="34"/>
                    <a:pt x="268" y="67"/>
                  </a:cubicBezTo>
                  <a:lnTo>
                    <a:pt x="1002" y="167"/>
                  </a:lnTo>
                  <a:lnTo>
                    <a:pt x="3770" y="534"/>
                  </a:lnTo>
                  <a:cubicBezTo>
                    <a:pt x="6105" y="867"/>
                    <a:pt x="9341" y="1368"/>
                    <a:pt x="12877" y="1902"/>
                  </a:cubicBezTo>
                  <a:cubicBezTo>
                    <a:pt x="16446" y="2435"/>
                    <a:pt x="19682" y="2902"/>
                    <a:pt x="22017" y="3136"/>
                  </a:cubicBezTo>
                  <a:cubicBezTo>
                    <a:pt x="23184" y="3269"/>
                    <a:pt x="24151" y="3369"/>
                    <a:pt x="24785" y="3436"/>
                  </a:cubicBezTo>
                  <a:lnTo>
                    <a:pt x="25552" y="3503"/>
                  </a:lnTo>
                  <a:lnTo>
                    <a:pt x="25819" y="3503"/>
                  </a:lnTo>
                  <a:cubicBezTo>
                    <a:pt x="25753" y="3469"/>
                    <a:pt x="25652" y="3436"/>
                    <a:pt x="25552" y="3436"/>
                  </a:cubicBezTo>
                  <a:lnTo>
                    <a:pt x="24819" y="3336"/>
                  </a:lnTo>
                  <a:lnTo>
                    <a:pt x="22050" y="2936"/>
                  </a:lnTo>
                  <a:cubicBezTo>
                    <a:pt x="19715" y="2635"/>
                    <a:pt x="16479" y="2135"/>
                    <a:pt x="12943" y="1601"/>
                  </a:cubicBezTo>
                  <a:cubicBezTo>
                    <a:pt x="9374" y="1068"/>
                    <a:pt x="6139" y="601"/>
                    <a:pt x="3804" y="367"/>
                  </a:cubicBezTo>
                  <a:cubicBezTo>
                    <a:pt x="2636" y="200"/>
                    <a:pt x="1669" y="100"/>
                    <a:pt x="1035" y="67"/>
                  </a:cubicBezTo>
                  <a:lnTo>
                    <a:pt x="268"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1" name="Google Shape;2561;p58"/>
            <p:cNvSpPr/>
            <p:nvPr/>
          </p:nvSpPr>
          <p:spPr>
            <a:xfrm>
              <a:off x="1661350" y="685100"/>
              <a:ext cx="740550" cy="772250"/>
            </a:xfrm>
            <a:custGeom>
              <a:rect b="b" l="l" r="r" t="t"/>
              <a:pathLst>
                <a:path extrusionOk="0" h="30890" w="29622">
                  <a:moveTo>
                    <a:pt x="68" y="0"/>
                  </a:moveTo>
                  <a:lnTo>
                    <a:pt x="1" y="30823"/>
                  </a:lnTo>
                  <a:lnTo>
                    <a:pt x="29555" y="30889"/>
                  </a:lnTo>
                  <a:lnTo>
                    <a:pt x="29622" y="67"/>
                  </a:lnTo>
                  <a:lnTo>
                    <a:pt x="68"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2" name="Google Shape;2562;p58"/>
            <p:cNvSpPr/>
            <p:nvPr/>
          </p:nvSpPr>
          <p:spPr>
            <a:xfrm>
              <a:off x="1611325" y="685100"/>
              <a:ext cx="740550" cy="771400"/>
            </a:xfrm>
            <a:custGeom>
              <a:rect b="b" l="l" r="r" t="t"/>
              <a:pathLst>
                <a:path extrusionOk="0" h="30856" w="29622">
                  <a:moveTo>
                    <a:pt x="67" y="0"/>
                  </a:moveTo>
                  <a:lnTo>
                    <a:pt x="0" y="30789"/>
                  </a:lnTo>
                  <a:lnTo>
                    <a:pt x="29555" y="30856"/>
                  </a:lnTo>
                  <a:lnTo>
                    <a:pt x="29622" y="67"/>
                  </a:lnTo>
                  <a:lnTo>
                    <a:pt x="67"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3" name="Google Shape;2563;p58"/>
            <p:cNvSpPr/>
            <p:nvPr/>
          </p:nvSpPr>
          <p:spPr>
            <a:xfrm>
              <a:off x="1611325" y="685100"/>
              <a:ext cx="740550" cy="772250"/>
            </a:xfrm>
            <a:custGeom>
              <a:rect b="b" l="l" r="r" t="t"/>
              <a:pathLst>
                <a:path extrusionOk="0" h="30890" w="29622">
                  <a:moveTo>
                    <a:pt x="67" y="0"/>
                  </a:moveTo>
                  <a:lnTo>
                    <a:pt x="0" y="30823"/>
                  </a:lnTo>
                  <a:lnTo>
                    <a:pt x="29555" y="30889"/>
                  </a:lnTo>
                  <a:lnTo>
                    <a:pt x="29622" y="67"/>
                  </a:lnTo>
                  <a:lnTo>
                    <a:pt x="67"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4" name="Google Shape;2564;p58"/>
            <p:cNvSpPr/>
            <p:nvPr/>
          </p:nvSpPr>
          <p:spPr>
            <a:xfrm>
              <a:off x="1711400" y="788500"/>
              <a:ext cx="541250" cy="564600"/>
            </a:xfrm>
            <a:custGeom>
              <a:rect b="b" l="l" r="r" t="t"/>
              <a:pathLst>
                <a:path extrusionOk="0" h="22584" w="21650">
                  <a:moveTo>
                    <a:pt x="34" y="1"/>
                  </a:moveTo>
                  <a:lnTo>
                    <a:pt x="0" y="22517"/>
                  </a:lnTo>
                  <a:lnTo>
                    <a:pt x="21582" y="22584"/>
                  </a:lnTo>
                  <a:lnTo>
                    <a:pt x="21649" y="67"/>
                  </a:lnTo>
                  <a:lnTo>
                    <a:pt x="3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5" name="Google Shape;2565;p58"/>
            <p:cNvSpPr/>
            <p:nvPr/>
          </p:nvSpPr>
          <p:spPr>
            <a:xfrm>
              <a:off x="1612150" y="1355575"/>
              <a:ext cx="99275" cy="96775"/>
            </a:xfrm>
            <a:custGeom>
              <a:rect b="b" l="l" r="r" t="t"/>
              <a:pathLst>
                <a:path extrusionOk="0" h="3871" w="3971">
                  <a:moveTo>
                    <a:pt x="3970" y="1"/>
                  </a:moveTo>
                  <a:lnTo>
                    <a:pt x="3970" y="1"/>
                  </a:lnTo>
                  <a:cubicBezTo>
                    <a:pt x="3737" y="134"/>
                    <a:pt x="3537" y="301"/>
                    <a:pt x="3336" y="501"/>
                  </a:cubicBezTo>
                  <a:cubicBezTo>
                    <a:pt x="2970" y="868"/>
                    <a:pt x="2469" y="1302"/>
                    <a:pt x="1935" y="1869"/>
                  </a:cubicBezTo>
                  <a:cubicBezTo>
                    <a:pt x="1368" y="2436"/>
                    <a:pt x="901" y="2903"/>
                    <a:pt x="534" y="3270"/>
                  </a:cubicBezTo>
                  <a:cubicBezTo>
                    <a:pt x="334" y="3436"/>
                    <a:pt x="168" y="3637"/>
                    <a:pt x="1" y="3870"/>
                  </a:cubicBezTo>
                  <a:cubicBezTo>
                    <a:pt x="234" y="3737"/>
                    <a:pt x="468" y="3537"/>
                    <a:pt x="635" y="3370"/>
                  </a:cubicBezTo>
                  <a:cubicBezTo>
                    <a:pt x="1001" y="3003"/>
                    <a:pt x="1502" y="2569"/>
                    <a:pt x="2069" y="2002"/>
                  </a:cubicBezTo>
                  <a:cubicBezTo>
                    <a:pt x="2603" y="1435"/>
                    <a:pt x="3103" y="968"/>
                    <a:pt x="3437" y="601"/>
                  </a:cubicBezTo>
                  <a:cubicBezTo>
                    <a:pt x="3637" y="434"/>
                    <a:pt x="3803" y="234"/>
                    <a:pt x="397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6" name="Google Shape;2566;p58"/>
            <p:cNvSpPr/>
            <p:nvPr/>
          </p:nvSpPr>
          <p:spPr>
            <a:xfrm>
              <a:off x="2250950" y="1355575"/>
              <a:ext cx="96750" cy="98425"/>
            </a:xfrm>
            <a:custGeom>
              <a:rect b="b" l="l" r="r" t="t"/>
              <a:pathLst>
                <a:path extrusionOk="0" h="3937" w="3870">
                  <a:moveTo>
                    <a:pt x="0" y="1"/>
                  </a:moveTo>
                  <a:lnTo>
                    <a:pt x="0" y="1"/>
                  </a:lnTo>
                  <a:cubicBezTo>
                    <a:pt x="167" y="234"/>
                    <a:pt x="334" y="434"/>
                    <a:pt x="534" y="601"/>
                  </a:cubicBezTo>
                  <a:cubicBezTo>
                    <a:pt x="868" y="968"/>
                    <a:pt x="1301" y="1502"/>
                    <a:pt x="1868" y="2035"/>
                  </a:cubicBezTo>
                  <a:cubicBezTo>
                    <a:pt x="2435" y="2569"/>
                    <a:pt x="2902" y="3070"/>
                    <a:pt x="3269" y="3403"/>
                  </a:cubicBezTo>
                  <a:cubicBezTo>
                    <a:pt x="3436" y="3603"/>
                    <a:pt x="3670" y="3803"/>
                    <a:pt x="3870" y="3937"/>
                  </a:cubicBezTo>
                  <a:cubicBezTo>
                    <a:pt x="3736" y="3703"/>
                    <a:pt x="3570" y="3503"/>
                    <a:pt x="3369" y="3303"/>
                  </a:cubicBezTo>
                  <a:cubicBezTo>
                    <a:pt x="3036" y="2936"/>
                    <a:pt x="2569" y="2436"/>
                    <a:pt x="2002" y="1902"/>
                  </a:cubicBezTo>
                  <a:cubicBezTo>
                    <a:pt x="1468" y="1368"/>
                    <a:pt x="1001" y="868"/>
                    <a:pt x="634" y="534"/>
                  </a:cubicBezTo>
                  <a:cubicBezTo>
                    <a:pt x="434" y="334"/>
                    <a:pt x="234" y="134"/>
                    <a:pt x="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7" name="Google Shape;2567;p58"/>
            <p:cNvSpPr/>
            <p:nvPr/>
          </p:nvSpPr>
          <p:spPr>
            <a:xfrm>
              <a:off x="2250950" y="695100"/>
              <a:ext cx="98425" cy="96775"/>
            </a:xfrm>
            <a:custGeom>
              <a:rect b="b" l="l" r="r" t="t"/>
              <a:pathLst>
                <a:path extrusionOk="0" h="3871" w="3937">
                  <a:moveTo>
                    <a:pt x="3936" y="1"/>
                  </a:moveTo>
                  <a:lnTo>
                    <a:pt x="3936" y="1"/>
                  </a:lnTo>
                  <a:cubicBezTo>
                    <a:pt x="3703" y="134"/>
                    <a:pt x="3503" y="301"/>
                    <a:pt x="3303" y="501"/>
                  </a:cubicBezTo>
                  <a:cubicBezTo>
                    <a:pt x="2936" y="835"/>
                    <a:pt x="2435" y="1302"/>
                    <a:pt x="1902" y="1835"/>
                  </a:cubicBezTo>
                  <a:cubicBezTo>
                    <a:pt x="1368" y="2369"/>
                    <a:pt x="868" y="2869"/>
                    <a:pt x="534" y="3236"/>
                  </a:cubicBezTo>
                  <a:cubicBezTo>
                    <a:pt x="334" y="3437"/>
                    <a:pt x="134" y="3637"/>
                    <a:pt x="0" y="3870"/>
                  </a:cubicBezTo>
                  <a:cubicBezTo>
                    <a:pt x="234" y="3703"/>
                    <a:pt x="434" y="3537"/>
                    <a:pt x="634" y="3336"/>
                  </a:cubicBezTo>
                  <a:cubicBezTo>
                    <a:pt x="1001" y="3003"/>
                    <a:pt x="1501" y="2536"/>
                    <a:pt x="2068" y="2002"/>
                  </a:cubicBezTo>
                  <a:cubicBezTo>
                    <a:pt x="2602" y="1468"/>
                    <a:pt x="3103" y="968"/>
                    <a:pt x="3436" y="601"/>
                  </a:cubicBezTo>
                  <a:cubicBezTo>
                    <a:pt x="3636" y="401"/>
                    <a:pt x="3803" y="201"/>
                    <a:pt x="3936"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8" name="Google Shape;2568;p58"/>
            <p:cNvSpPr/>
            <p:nvPr/>
          </p:nvSpPr>
          <p:spPr>
            <a:xfrm>
              <a:off x="1613825" y="692600"/>
              <a:ext cx="97600" cy="99275"/>
            </a:xfrm>
            <a:custGeom>
              <a:rect b="b" l="l" r="r" t="t"/>
              <a:pathLst>
                <a:path extrusionOk="0" h="3971" w="3904">
                  <a:moveTo>
                    <a:pt x="0" y="1"/>
                  </a:moveTo>
                  <a:cubicBezTo>
                    <a:pt x="167" y="234"/>
                    <a:pt x="334" y="468"/>
                    <a:pt x="534" y="634"/>
                  </a:cubicBezTo>
                  <a:cubicBezTo>
                    <a:pt x="868" y="1001"/>
                    <a:pt x="1335" y="1502"/>
                    <a:pt x="1902" y="2069"/>
                  </a:cubicBezTo>
                  <a:cubicBezTo>
                    <a:pt x="2469" y="2603"/>
                    <a:pt x="2936" y="3070"/>
                    <a:pt x="3303" y="3436"/>
                  </a:cubicBezTo>
                  <a:cubicBezTo>
                    <a:pt x="3470" y="3637"/>
                    <a:pt x="3670" y="3803"/>
                    <a:pt x="3903" y="3970"/>
                  </a:cubicBezTo>
                  <a:cubicBezTo>
                    <a:pt x="3736" y="3737"/>
                    <a:pt x="3570" y="3537"/>
                    <a:pt x="3370" y="3336"/>
                  </a:cubicBezTo>
                  <a:cubicBezTo>
                    <a:pt x="3036" y="2969"/>
                    <a:pt x="2569" y="2469"/>
                    <a:pt x="2002" y="1935"/>
                  </a:cubicBezTo>
                  <a:cubicBezTo>
                    <a:pt x="1468" y="1368"/>
                    <a:pt x="1001" y="901"/>
                    <a:pt x="634" y="534"/>
                  </a:cubicBezTo>
                  <a:cubicBezTo>
                    <a:pt x="434" y="334"/>
                    <a:pt x="234" y="167"/>
                    <a:pt x="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9" name="Google Shape;2569;p58"/>
            <p:cNvSpPr/>
            <p:nvPr/>
          </p:nvSpPr>
          <p:spPr>
            <a:xfrm>
              <a:off x="1709725" y="786000"/>
              <a:ext cx="543750" cy="567925"/>
            </a:xfrm>
            <a:custGeom>
              <a:rect b="b" l="l" r="r" t="t"/>
              <a:pathLst>
                <a:path extrusionOk="0" h="22717" w="21750">
                  <a:moveTo>
                    <a:pt x="34" y="1"/>
                  </a:moveTo>
                  <a:lnTo>
                    <a:pt x="34" y="101"/>
                  </a:lnTo>
                  <a:cubicBezTo>
                    <a:pt x="1" y="8373"/>
                    <a:pt x="1" y="16112"/>
                    <a:pt x="1" y="22617"/>
                  </a:cubicBezTo>
                  <a:lnTo>
                    <a:pt x="1" y="22717"/>
                  </a:lnTo>
                  <a:lnTo>
                    <a:pt x="20082" y="22717"/>
                  </a:lnTo>
                  <a:lnTo>
                    <a:pt x="21216" y="22650"/>
                  </a:lnTo>
                  <a:lnTo>
                    <a:pt x="20048" y="22650"/>
                  </a:lnTo>
                  <a:lnTo>
                    <a:pt x="15645" y="22617"/>
                  </a:lnTo>
                  <a:lnTo>
                    <a:pt x="134" y="22550"/>
                  </a:lnTo>
                  <a:lnTo>
                    <a:pt x="134" y="22550"/>
                  </a:lnTo>
                  <a:cubicBezTo>
                    <a:pt x="167" y="16086"/>
                    <a:pt x="167" y="8408"/>
                    <a:pt x="200" y="201"/>
                  </a:cubicBezTo>
                  <a:lnTo>
                    <a:pt x="200" y="201"/>
                  </a:lnTo>
                  <a:lnTo>
                    <a:pt x="21616" y="267"/>
                  </a:lnTo>
                  <a:lnTo>
                    <a:pt x="21616" y="267"/>
                  </a:lnTo>
                  <a:lnTo>
                    <a:pt x="21616" y="16479"/>
                  </a:lnTo>
                  <a:lnTo>
                    <a:pt x="21616" y="21049"/>
                  </a:lnTo>
                  <a:lnTo>
                    <a:pt x="21616" y="22283"/>
                  </a:lnTo>
                  <a:lnTo>
                    <a:pt x="21616" y="22584"/>
                  </a:lnTo>
                  <a:cubicBezTo>
                    <a:pt x="21583" y="22617"/>
                    <a:pt x="21583" y="22650"/>
                    <a:pt x="21616" y="22717"/>
                  </a:cubicBezTo>
                  <a:cubicBezTo>
                    <a:pt x="21616" y="22717"/>
                    <a:pt x="21649" y="22650"/>
                    <a:pt x="21649" y="22584"/>
                  </a:cubicBezTo>
                  <a:lnTo>
                    <a:pt x="21649" y="22283"/>
                  </a:lnTo>
                  <a:lnTo>
                    <a:pt x="21649" y="21082"/>
                  </a:lnTo>
                  <a:cubicBezTo>
                    <a:pt x="21649" y="20015"/>
                    <a:pt x="21683" y="18447"/>
                    <a:pt x="21683" y="16479"/>
                  </a:cubicBezTo>
                  <a:cubicBezTo>
                    <a:pt x="21683" y="12543"/>
                    <a:pt x="21716" y="6906"/>
                    <a:pt x="21749" y="134"/>
                  </a:cubicBezTo>
                  <a:lnTo>
                    <a:pt x="21749" y="67"/>
                  </a:lnTo>
                  <a:lnTo>
                    <a:pt x="21649" y="67"/>
                  </a:lnTo>
                  <a:lnTo>
                    <a:pt x="13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0" name="Google Shape;2570;p58"/>
            <p:cNvSpPr/>
            <p:nvPr/>
          </p:nvSpPr>
          <p:spPr>
            <a:xfrm>
              <a:off x="1838975" y="881425"/>
              <a:ext cx="280225" cy="353850"/>
            </a:xfrm>
            <a:custGeom>
              <a:rect b="b" l="l" r="r" t="t"/>
              <a:pathLst>
                <a:path extrusionOk="0" h="14154" w="11209">
                  <a:moveTo>
                    <a:pt x="7744" y="1"/>
                  </a:moveTo>
                  <a:cubicBezTo>
                    <a:pt x="7251" y="1"/>
                    <a:pt x="6763" y="123"/>
                    <a:pt x="6339" y="387"/>
                  </a:cubicBezTo>
                  <a:cubicBezTo>
                    <a:pt x="4671" y="1421"/>
                    <a:pt x="4671" y="3923"/>
                    <a:pt x="3470" y="5490"/>
                  </a:cubicBezTo>
                  <a:cubicBezTo>
                    <a:pt x="2903" y="6191"/>
                    <a:pt x="2102" y="6691"/>
                    <a:pt x="1502" y="7392"/>
                  </a:cubicBezTo>
                  <a:cubicBezTo>
                    <a:pt x="1" y="9226"/>
                    <a:pt x="101" y="11928"/>
                    <a:pt x="1702" y="13663"/>
                  </a:cubicBezTo>
                  <a:lnTo>
                    <a:pt x="1735" y="13696"/>
                  </a:lnTo>
                  <a:cubicBezTo>
                    <a:pt x="2441" y="14001"/>
                    <a:pt x="3211" y="14154"/>
                    <a:pt x="3985" y="14154"/>
                  </a:cubicBezTo>
                  <a:cubicBezTo>
                    <a:pt x="4565" y="14154"/>
                    <a:pt x="5147" y="14068"/>
                    <a:pt x="5705" y="13896"/>
                  </a:cubicBezTo>
                  <a:cubicBezTo>
                    <a:pt x="6939" y="13429"/>
                    <a:pt x="8240" y="12629"/>
                    <a:pt x="8674" y="11395"/>
                  </a:cubicBezTo>
                  <a:cubicBezTo>
                    <a:pt x="8974" y="10327"/>
                    <a:pt x="8807" y="9126"/>
                    <a:pt x="9107" y="8126"/>
                  </a:cubicBezTo>
                  <a:cubicBezTo>
                    <a:pt x="9408" y="7091"/>
                    <a:pt x="10175" y="6291"/>
                    <a:pt x="10608" y="5290"/>
                  </a:cubicBezTo>
                  <a:cubicBezTo>
                    <a:pt x="11209" y="3956"/>
                    <a:pt x="11075" y="2388"/>
                    <a:pt x="10208" y="1187"/>
                  </a:cubicBezTo>
                  <a:cubicBezTo>
                    <a:pt x="9639" y="443"/>
                    <a:pt x="8683" y="1"/>
                    <a:pt x="7744" y="1"/>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1" name="Google Shape;2571;p58"/>
            <p:cNvSpPr/>
            <p:nvPr/>
          </p:nvSpPr>
          <p:spPr>
            <a:xfrm>
              <a:off x="1823975" y="964475"/>
              <a:ext cx="211000" cy="337750"/>
            </a:xfrm>
            <a:custGeom>
              <a:rect b="b" l="l" r="r" t="t"/>
              <a:pathLst>
                <a:path extrusionOk="0" h="13510" w="8440">
                  <a:moveTo>
                    <a:pt x="8440" y="0"/>
                  </a:moveTo>
                  <a:cubicBezTo>
                    <a:pt x="8306" y="167"/>
                    <a:pt x="8206" y="367"/>
                    <a:pt x="8140" y="567"/>
                  </a:cubicBezTo>
                  <a:cubicBezTo>
                    <a:pt x="7973" y="934"/>
                    <a:pt x="7706" y="1468"/>
                    <a:pt x="7406" y="2102"/>
                  </a:cubicBezTo>
                  <a:cubicBezTo>
                    <a:pt x="6572" y="3803"/>
                    <a:pt x="5671" y="5471"/>
                    <a:pt x="4670" y="7072"/>
                  </a:cubicBezTo>
                  <a:cubicBezTo>
                    <a:pt x="3670" y="8640"/>
                    <a:pt x="2602" y="10207"/>
                    <a:pt x="1435" y="11675"/>
                  </a:cubicBezTo>
                  <a:cubicBezTo>
                    <a:pt x="1001" y="12242"/>
                    <a:pt x="634" y="12709"/>
                    <a:pt x="367" y="13009"/>
                  </a:cubicBezTo>
                  <a:cubicBezTo>
                    <a:pt x="234" y="13176"/>
                    <a:pt x="101" y="13343"/>
                    <a:pt x="0" y="13510"/>
                  </a:cubicBezTo>
                  <a:cubicBezTo>
                    <a:pt x="134" y="13376"/>
                    <a:pt x="301" y="13210"/>
                    <a:pt x="434" y="13076"/>
                  </a:cubicBezTo>
                  <a:cubicBezTo>
                    <a:pt x="734" y="12776"/>
                    <a:pt x="1101" y="12309"/>
                    <a:pt x="1568" y="11742"/>
                  </a:cubicBezTo>
                  <a:cubicBezTo>
                    <a:pt x="2736" y="10308"/>
                    <a:pt x="3870" y="8773"/>
                    <a:pt x="4871" y="7172"/>
                  </a:cubicBezTo>
                  <a:cubicBezTo>
                    <a:pt x="5871" y="5571"/>
                    <a:pt x="6739" y="3903"/>
                    <a:pt x="7539" y="2168"/>
                  </a:cubicBezTo>
                  <a:cubicBezTo>
                    <a:pt x="7839" y="1501"/>
                    <a:pt x="8073" y="967"/>
                    <a:pt x="8206" y="601"/>
                  </a:cubicBezTo>
                  <a:cubicBezTo>
                    <a:pt x="8306" y="400"/>
                    <a:pt x="8373" y="200"/>
                    <a:pt x="844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2" name="Google Shape;2572;p58"/>
            <p:cNvSpPr/>
            <p:nvPr/>
          </p:nvSpPr>
          <p:spPr>
            <a:xfrm>
              <a:off x="1922375" y="1062025"/>
              <a:ext cx="118450" cy="102600"/>
            </a:xfrm>
            <a:custGeom>
              <a:rect b="b" l="l" r="r" t="t"/>
              <a:pathLst>
                <a:path extrusionOk="0" h="4104" w="4738">
                  <a:moveTo>
                    <a:pt x="1" y="1"/>
                  </a:moveTo>
                  <a:cubicBezTo>
                    <a:pt x="1" y="368"/>
                    <a:pt x="34" y="735"/>
                    <a:pt x="67" y="1135"/>
                  </a:cubicBezTo>
                  <a:cubicBezTo>
                    <a:pt x="134" y="1836"/>
                    <a:pt x="201" y="2836"/>
                    <a:pt x="301" y="3970"/>
                  </a:cubicBezTo>
                  <a:lnTo>
                    <a:pt x="301" y="4104"/>
                  </a:lnTo>
                  <a:lnTo>
                    <a:pt x="434" y="4037"/>
                  </a:lnTo>
                  <a:lnTo>
                    <a:pt x="901" y="3770"/>
                  </a:lnTo>
                  <a:cubicBezTo>
                    <a:pt x="2002" y="3137"/>
                    <a:pt x="2969" y="2536"/>
                    <a:pt x="3670" y="2136"/>
                  </a:cubicBezTo>
                  <a:cubicBezTo>
                    <a:pt x="4037" y="1902"/>
                    <a:pt x="4404" y="1669"/>
                    <a:pt x="4737" y="1402"/>
                  </a:cubicBezTo>
                  <a:lnTo>
                    <a:pt x="4737" y="1402"/>
                  </a:lnTo>
                  <a:cubicBezTo>
                    <a:pt x="4337" y="1569"/>
                    <a:pt x="3937" y="1769"/>
                    <a:pt x="3570" y="2002"/>
                  </a:cubicBezTo>
                  <a:cubicBezTo>
                    <a:pt x="2869" y="2403"/>
                    <a:pt x="1869" y="2970"/>
                    <a:pt x="801" y="3604"/>
                  </a:cubicBezTo>
                  <a:lnTo>
                    <a:pt x="455" y="3801"/>
                  </a:lnTo>
                  <a:lnTo>
                    <a:pt x="455" y="3801"/>
                  </a:lnTo>
                  <a:cubicBezTo>
                    <a:pt x="359" y="2754"/>
                    <a:pt x="263" y="1807"/>
                    <a:pt x="167" y="1135"/>
                  </a:cubicBezTo>
                  <a:cubicBezTo>
                    <a:pt x="134" y="735"/>
                    <a:pt x="101" y="368"/>
                    <a:pt x="1"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3" name="Google Shape;2573;p58"/>
            <p:cNvSpPr/>
            <p:nvPr/>
          </p:nvSpPr>
          <p:spPr>
            <a:xfrm>
              <a:off x="1984100" y="987825"/>
              <a:ext cx="80075" cy="67575"/>
            </a:xfrm>
            <a:custGeom>
              <a:rect b="b" l="l" r="r" t="t"/>
              <a:pathLst>
                <a:path extrusionOk="0" h="2703" w="3203">
                  <a:moveTo>
                    <a:pt x="33" y="0"/>
                  </a:moveTo>
                  <a:lnTo>
                    <a:pt x="33" y="0"/>
                  </a:lnTo>
                  <a:cubicBezTo>
                    <a:pt x="0" y="234"/>
                    <a:pt x="33" y="500"/>
                    <a:pt x="67" y="734"/>
                  </a:cubicBezTo>
                  <a:cubicBezTo>
                    <a:pt x="133" y="1201"/>
                    <a:pt x="200" y="1835"/>
                    <a:pt x="334" y="2569"/>
                  </a:cubicBezTo>
                  <a:lnTo>
                    <a:pt x="334" y="2702"/>
                  </a:lnTo>
                  <a:lnTo>
                    <a:pt x="434" y="2635"/>
                  </a:lnTo>
                  <a:lnTo>
                    <a:pt x="667" y="2535"/>
                  </a:lnTo>
                  <a:cubicBezTo>
                    <a:pt x="1368" y="2235"/>
                    <a:pt x="2035" y="1935"/>
                    <a:pt x="2468" y="1701"/>
                  </a:cubicBezTo>
                  <a:cubicBezTo>
                    <a:pt x="2735" y="1601"/>
                    <a:pt x="2969" y="1434"/>
                    <a:pt x="3202" y="1301"/>
                  </a:cubicBezTo>
                  <a:lnTo>
                    <a:pt x="3202" y="1301"/>
                  </a:lnTo>
                  <a:cubicBezTo>
                    <a:pt x="2935" y="1368"/>
                    <a:pt x="2669" y="1434"/>
                    <a:pt x="2402" y="1568"/>
                  </a:cubicBezTo>
                  <a:cubicBezTo>
                    <a:pt x="1935" y="1768"/>
                    <a:pt x="1268" y="2068"/>
                    <a:pt x="567" y="2368"/>
                  </a:cubicBezTo>
                  <a:lnTo>
                    <a:pt x="509" y="2398"/>
                  </a:lnTo>
                  <a:lnTo>
                    <a:pt x="509" y="2398"/>
                  </a:lnTo>
                  <a:cubicBezTo>
                    <a:pt x="388" y="1722"/>
                    <a:pt x="294" y="1140"/>
                    <a:pt x="200" y="734"/>
                  </a:cubicBezTo>
                  <a:cubicBezTo>
                    <a:pt x="167" y="467"/>
                    <a:pt x="100" y="234"/>
                    <a:pt x="33"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4" name="Google Shape;2574;p58"/>
            <p:cNvSpPr/>
            <p:nvPr/>
          </p:nvSpPr>
          <p:spPr>
            <a:xfrm>
              <a:off x="1424525" y="5049050"/>
              <a:ext cx="4701700" cy="5025"/>
            </a:xfrm>
            <a:custGeom>
              <a:rect b="b" l="l" r="r" t="t"/>
              <a:pathLst>
                <a:path extrusionOk="0" h="201" w="188068">
                  <a:moveTo>
                    <a:pt x="94034" y="1"/>
                  </a:moveTo>
                  <a:cubicBezTo>
                    <a:pt x="42130" y="1"/>
                    <a:pt x="0" y="34"/>
                    <a:pt x="0" y="101"/>
                  </a:cubicBezTo>
                  <a:cubicBezTo>
                    <a:pt x="0" y="168"/>
                    <a:pt x="42130" y="201"/>
                    <a:pt x="94034" y="201"/>
                  </a:cubicBezTo>
                  <a:cubicBezTo>
                    <a:pt x="145938" y="201"/>
                    <a:pt x="188068" y="168"/>
                    <a:pt x="188068" y="101"/>
                  </a:cubicBezTo>
                  <a:cubicBezTo>
                    <a:pt x="188068" y="34"/>
                    <a:pt x="145971" y="1"/>
                    <a:pt x="940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5" name="Google Shape;2575;p58"/>
            <p:cNvSpPr/>
            <p:nvPr/>
          </p:nvSpPr>
          <p:spPr>
            <a:xfrm>
              <a:off x="2641225" y="4104575"/>
              <a:ext cx="326925" cy="198025"/>
            </a:xfrm>
            <a:custGeom>
              <a:rect b="b" l="l" r="r" t="t"/>
              <a:pathLst>
                <a:path extrusionOk="0" h="7921" w="13077">
                  <a:moveTo>
                    <a:pt x="6780" y="1"/>
                  </a:moveTo>
                  <a:cubicBezTo>
                    <a:pt x="5280" y="1"/>
                    <a:pt x="3798" y="288"/>
                    <a:pt x="2469" y="987"/>
                  </a:cubicBezTo>
                  <a:cubicBezTo>
                    <a:pt x="1301" y="1587"/>
                    <a:pt x="467" y="2721"/>
                    <a:pt x="267" y="4022"/>
                  </a:cubicBezTo>
                  <a:cubicBezTo>
                    <a:pt x="0" y="4923"/>
                    <a:pt x="101" y="5924"/>
                    <a:pt x="534" y="6791"/>
                  </a:cubicBezTo>
                  <a:cubicBezTo>
                    <a:pt x="917" y="7501"/>
                    <a:pt x="1658" y="7921"/>
                    <a:pt x="2427" y="7921"/>
                  </a:cubicBezTo>
                  <a:cubicBezTo>
                    <a:pt x="2596" y="7921"/>
                    <a:pt x="2767" y="7901"/>
                    <a:pt x="2936" y="7858"/>
                  </a:cubicBezTo>
                  <a:cubicBezTo>
                    <a:pt x="3870" y="7591"/>
                    <a:pt x="4404" y="6591"/>
                    <a:pt x="5171" y="6024"/>
                  </a:cubicBezTo>
                  <a:cubicBezTo>
                    <a:pt x="6002" y="5395"/>
                    <a:pt x="7031" y="5272"/>
                    <a:pt x="8092" y="5272"/>
                  </a:cubicBezTo>
                  <a:cubicBezTo>
                    <a:pt x="8776" y="5272"/>
                    <a:pt x="9474" y="5323"/>
                    <a:pt x="10141" y="5323"/>
                  </a:cubicBezTo>
                  <a:cubicBezTo>
                    <a:pt x="10230" y="5332"/>
                    <a:pt x="10320" y="5336"/>
                    <a:pt x="10409" y="5336"/>
                  </a:cubicBezTo>
                  <a:cubicBezTo>
                    <a:pt x="11025" y="5336"/>
                    <a:pt x="11647" y="5139"/>
                    <a:pt x="12142" y="4789"/>
                  </a:cubicBezTo>
                  <a:cubicBezTo>
                    <a:pt x="13076" y="4056"/>
                    <a:pt x="12910" y="2488"/>
                    <a:pt x="12109" y="1621"/>
                  </a:cubicBezTo>
                  <a:cubicBezTo>
                    <a:pt x="11309" y="720"/>
                    <a:pt x="10108" y="386"/>
                    <a:pt x="8940" y="186"/>
                  </a:cubicBezTo>
                  <a:cubicBezTo>
                    <a:pt x="8226" y="67"/>
                    <a:pt x="7501" y="1"/>
                    <a:pt x="6780"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6" name="Google Shape;2576;p58"/>
            <p:cNvSpPr/>
            <p:nvPr/>
          </p:nvSpPr>
          <p:spPr>
            <a:xfrm>
              <a:off x="2562000" y="3467025"/>
              <a:ext cx="241025" cy="472275"/>
            </a:xfrm>
            <a:custGeom>
              <a:rect b="b" l="l" r="r" t="t"/>
              <a:pathLst>
                <a:path extrusionOk="0" h="18891" w="9641">
                  <a:moveTo>
                    <a:pt x="5462" y="0"/>
                  </a:moveTo>
                  <a:cubicBezTo>
                    <a:pt x="5255" y="0"/>
                    <a:pt x="5045" y="23"/>
                    <a:pt x="4837" y="70"/>
                  </a:cubicBezTo>
                  <a:cubicBezTo>
                    <a:pt x="3670" y="370"/>
                    <a:pt x="2936" y="1504"/>
                    <a:pt x="2402" y="2605"/>
                  </a:cubicBezTo>
                  <a:cubicBezTo>
                    <a:pt x="834" y="5841"/>
                    <a:pt x="34" y="9410"/>
                    <a:pt x="1" y="12979"/>
                  </a:cubicBezTo>
                  <a:cubicBezTo>
                    <a:pt x="1" y="14647"/>
                    <a:pt x="201" y="16415"/>
                    <a:pt x="1135" y="17783"/>
                  </a:cubicBezTo>
                  <a:cubicBezTo>
                    <a:pt x="1686" y="18579"/>
                    <a:pt x="2477" y="18890"/>
                    <a:pt x="3278" y="18890"/>
                  </a:cubicBezTo>
                  <a:cubicBezTo>
                    <a:pt x="4220" y="18890"/>
                    <a:pt x="5176" y="18460"/>
                    <a:pt x="5771" y="17883"/>
                  </a:cubicBezTo>
                  <a:cubicBezTo>
                    <a:pt x="6839" y="16849"/>
                    <a:pt x="7306" y="15314"/>
                    <a:pt x="7706" y="13880"/>
                  </a:cubicBezTo>
                  <a:cubicBezTo>
                    <a:pt x="8673" y="10577"/>
                    <a:pt x="9641" y="7108"/>
                    <a:pt x="8907" y="3739"/>
                  </a:cubicBezTo>
                  <a:cubicBezTo>
                    <a:pt x="8740" y="2705"/>
                    <a:pt x="8306" y="1771"/>
                    <a:pt x="7639" y="970"/>
                  </a:cubicBezTo>
                  <a:cubicBezTo>
                    <a:pt x="7080" y="358"/>
                    <a:pt x="6286" y="0"/>
                    <a:pt x="5462"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7" name="Google Shape;2577;p58"/>
            <p:cNvSpPr/>
            <p:nvPr/>
          </p:nvSpPr>
          <p:spPr>
            <a:xfrm>
              <a:off x="2153375" y="3605150"/>
              <a:ext cx="393600" cy="389475"/>
            </a:xfrm>
            <a:custGeom>
              <a:rect b="b" l="l" r="r" t="t"/>
              <a:pathLst>
                <a:path extrusionOk="0" h="15579" w="15744">
                  <a:moveTo>
                    <a:pt x="14377" y="14492"/>
                  </a:moveTo>
                  <a:lnTo>
                    <a:pt x="14188" y="14713"/>
                  </a:lnTo>
                  <a:lnTo>
                    <a:pt x="14188" y="14713"/>
                  </a:lnTo>
                  <a:cubicBezTo>
                    <a:pt x="14255" y="14644"/>
                    <a:pt x="14318" y="14571"/>
                    <a:pt x="14377" y="14492"/>
                  </a:cubicBezTo>
                  <a:close/>
                  <a:moveTo>
                    <a:pt x="14188" y="14713"/>
                  </a:moveTo>
                  <a:lnTo>
                    <a:pt x="14188" y="14713"/>
                  </a:lnTo>
                  <a:cubicBezTo>
                    <a:pt x="14188" y="14714"/>
                    <a:pt x="14187" y="14714"/>
                    <a:pt x="14187" y="14714"/>
                  </a:cubicBezTo>
                  <a:lnTo>
                    <a:pt x="14187" y="14714"/>
                  </a:lnTo>
                  <a:cubicBezTo>
                    <a:pt x="14184" y="14718"/>
                    <a:pt x="14181" y="14722"/>
                    <a:pt x="14177" y="14726"/>
                  </a:cubicBezTo>
                  <a:lnTo>
                    <a:pt x="14188" y="14713"/>
                  </a:lnTo>
                  <a:close/>
                  <a:moveTo>
                    <a:pt x="3345" y="1"/>
                  </a:moveTo>
                  <a:cubicBezTo>
                    <a:pt x="3208" y="1"/>
                    <a:pt x="3072" y="6"/>
                    <a:pt x="2936" y="15"/>
                  </a:cubicBezTo>
                  <a:cubicBezTo>
                    <a:pt x="1969" y="49"/>
                    <a:pt x="1101" y="582"/>
                    <a:pt x="634" y="1383"/>
                  </a:cubicBezTo>
                  <a:cubicBezTo>
                    <a:pt x="1" y="2617"/>
                    <a:pt x="601" y="4085"/>
                    <a:pt x="1268" y="5319"/>
                  </a:cubicBezTo>
                  <a:cubicBezTo>
                    <a:pt x="2436" y="7421"/>
                    <a:pt x="3770" y="9489"/>
                    <a:pt x="5271" y="11390"/>
                  </a:cubicBezTo>
                  <a:cubicBezTo>
                    <a:pt x="6472" y="12958"/>
                    <a:pt x="7839" y="14459"/>
                    <a:pt x="9674" y="15160"/>
                  </a:cubicBezTo>
                  <a:cubicBezTo>
                    <a:pt x="10413" y="15428"/>
                    <a:pt x="11163" y="15578"/>
                    <a:pt x="11859" y="15578"/>
                  </a:cubicBezTo>
                  <a:cubicBezTo>
                    <a:pt x="12782" y="15578"/>
                    <a:pt x="13610" y="15314"/>
                    <a:pt x="14187" y="14714"/>
                  </a:cubicBezTo>
                  <a:lnTo>
                    <a:pt x="14187" y="14714"/>
                  </a:lnTo>
                  <a:cubicBezTo>
                    <a:pt x="15480" y="13180"/>
                    <a:pt x="15744" y="10918"/>
                    <a:pt x="15145" y="8989"/>
                  </a:cubicBezTo>
                  <a:cubicBezTo>
                    <a:pt x="14578" y="7054"/>
                    <a:pt x="13277" y="5386"/>
                    <a:pt x="11776" y="4052"/>
                  </a:cubicBezTo>
                  <a:cubicBezTo>
                    <a:pt x="9974" y="2484"/>
                    <a:pt x="7906" y="1250"/>
                    <a:pt x="5671" y="449"/>
                  </a:cubicBezTo>
                  <a:cubicBezTo>
                    <a:pt x="4930" y="164"/>
                    <a:pt x="4141" y="1"/>
                    <a:pt x="3345"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8" name="Google Shape;2578;p58"/>
            <p:cNvSpPr/>
            <p:nvPr/>
          </p:nvSpPr>
          <p:spPr>
            <a:xfrm>
              <a:off x="2587025" y="4163625"/>
              <a:ext cx="225175" cy="395100"/>
            </a:xfrm>
            <a:custGeom>
              <a:rect b="b" l="l" r="r" t="t"/>
              <a:pathLst>
                <a:path extrusionOk="0" h="15804" w="9007">
                  <a:moveTo>
                    <a:pt x="8606" y="1"/>
                  </a:moveTo>
                  <a:cubicBezTo>
                    <a:pt x="8473" y="1"/>
                    <a:pt x="8340" y="9"/>
                    <a:pt x="8206" y="26"/>
                  </a:cubicBezTo>
                  <a:cubicBezTo>
                    <a:pt x="7506" y="92"/>
                    <a:pt x="6772" y="293"/>
                    <a:pt x="6138" y="593"/>
                  </a:cubicBezTo>
                  <a:cubicBezTo>
                    <a:pt x="5137" y="1026"/>
                    <a:pt x="4303" y="1727"/>
                    <a:pt x="3636" y="2561"/>
                  </a:cubicBezTo>
                  <a:cubicBezTo>
                    <a:pt x="2802" y="3595"/>
                    <a:pt x="2168" y="4762"/>
                    <a:pt x="1668" y="5963"/>
                  </a:cubicBezTo>
                  <a:cubicBezTo>
                    <a:pt x="1201" y="7198"/>
                    <a:pt x="834" y="8432"/>
                    <a:pt x="567" y="9733"/>
                  </a:cubicBezTo>
                  <a:cubicBezTo>
                    <a:pt x="367" y="10767"/>
                    <a:pt x="200" y="11834"/>
                    <a:pt x="134" y="12868"/>
                  </a:cubicBezTo>
                  <a:cubicBezTo>
                    <a:pt x="67" y="13802"/>
                    <a:pt x="34" y="14503"/>
                    <a:pt x="34" y="15037"/>
                  </a:cubicBezTo>
                  <a:cubicBezTo>
                    <a:pt x="0" y="15270"/>
                    <a:pt x="34" y="15537"/>
                    <a:pt x="67" y="15804"/>
                  </a:cubicBezTo>
                  <a:cubicBezTo>
                    <a:pt x="134" y="15537"/>
                    <a:pt x="167" y="15270"/>
                    <a:pt x="167" y="15037"/>
                  </a:cubicBezTo>
                  <a:cubicBezTo>
                    <a:pt x="234" y="14469"/>
                    <a:pt x="300" y="13736"/>
                    <a:pt x="367" y="12902"/>
                  </a:cubicBezTo>
                  <a:cubicBezTo>
                    <a:pt x="467" y="11834"/>
                    <a:pt x="634" y="10800"/>
                    <a:pt x="834" y="9766"/>
                  </a:cubicBezTo>
                  <a:cubicBezTo>
                    <a:pt x="1101" y="8498"/>
                    <a:pt x="1501" y="7264"/>
                    <a:pt x="1968" y="6097"/>
                  </a:cubicBezTo>
                  <a:cubicBezTo>
                    <a:pt x="2435" y="4896"/>
                    <a:pt x="3069" y="3762"/>
                    <a:pt x="3836" y="2761"/>
                  </a:cubicBezTo>
                  <a:cubicBezTo>
                    <a:pt x="4470" y="1927"/>
                    <a:pt x="5304" y="1260"/>
                    <a:pt x="6238" y="760"/>
                  </a:cubicBezTo>
                  <a:cubicBezTo>
                    <a:pt x="6872" y="459"/>
                    <a:pt x="7539" y="259"/>
                    <a:pt x="8239" y="159"/>
                  </a:cubicBezTo>
                  <a:cubicBezTo>
                    <a:pt x="8506" y="126"/>
                    <a:pt x="8740" y="92"/>
                    <a:pt x="9007" y="26"/>
                  </a:cubicBezTo>
                  <a:cubicBezTo>
                    <a:pt x="8873" y="9"/>
                    <a:pt x="8740" y="1"/>
                    <a:pt x="860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9" name="Google Shape;2579;p58"/>
            <p:cNvSpPr/>
            <p:nvPr/>
          </p:nvSpPr>
          <p:spPr>
            <a:xfrm>
              <a:off x="2587850" y="3638875"/>
              <a:ext cx="103425" cy="879000"/>
            </a:xfrm>
            <a:custGeom>
              <a:rect b="b" l="l" r="r" t="t"/>
              <a:pathLst>
                <a:path extrusionOk="0" h="35160" w="4137">
                  <a:moveTo>
                    <a:pt x="4137" y="1"/>
                  </a:moveTo>
                  <a:lnTo>
                    <a:pt x="4137" y="1"/>
                  </a:lnTo>
                  <a:cubicBezTo>
                    <a:pt x="4070" y="101"/>
                    <a:pt x="4037" y="201"/>
                    <a:pt x="4003" y="334"/>
                  </a:cubicBezTo>
                  <a:cubicBezTo>
                    <a:pt x="3937" y="601"/>
                    <a:pt x="3837" y="935"/>
                    <a:pt x="3703" y="1335"/>
                  </a:cubicBezTo>
                  <a:cubicBezTo>
                    <a:pt x="3603" y="1735"/>
                    <a:pt x="3436" y="2302"/>
                    <a:pt x="3303" y="2903"/>
                  </a:cubicBezTo>
                  <a:cubicBezTo>
                    <a:pt x="3136" y="3537"/>
                    <a:pt x="2969" y="4237"/>
                    <a:pt x="2803" y="5004"/>
                  </a:cubicBezTo>
                  <a:cubicBezTo>
                    <a:pt x="1902" y="9107"/>
                    <a:pt x="1235" y="13244"/>
                    <a:pt x="801" y="17413"/>
                  </a:cubicBezTo>
                  <a:cubicBezTo>
                    <a:pt x="267" y="22283"/>
                    <a:pt x="34" y="26720"/>
                    <a:pt x="1" y="29955"/>
                  </a:cubicBezTo>
                  <a:cubicBezTo>
                    <a:pt x="1" y="31557"/>
                    <a:pt x="1" y="32858"/>
                    <a:pt x="67" y="33758"/>
                  </a:cubicBezTo>
                  <a:cubicBezTo>
                    <a:pt x="101" y="34158"/>
                    <a:pt x="101" y="34525"/>
                    <a:pt x="134" y="34792"/>
                  </a:cubicBezTo>
                  <a:cubicBezTo>
                    <a:pt x="134" y="34926"/>
                    <a:pt x="134" y="35026"/>
                    <a:pt x="167" y="35159"/>
                  </a:cubicBezTo>
                  <a:cubicBezTo>
                    <a:pt x="201" y="35026"/>
                    <a:pt x="201" y="34926"/>
                    <a:pt x="167" y="34792"/>
                  </a:cubicBezTo>
                  <a:lnTo>
                    <a:pt x="167" y="33758"/>
                  </a:lnTo>
                  <a:cubicBezTo>
                    <a:pt x="167" y="32858"/>
                    <a:pt x="167" y="31557"/>
                    <a:pt x="234" y="29955"/>
                  </a:cubicBezTo>
                  <a:cubicBezTo>
                    <a:pt x="301" y="26753"/>
                    <a:pt x="568" y="23284"/>
                    <a:pt x="1101" y="18447"/>
                  </a:cubicBezTo>
                  <a:cubicBezTo>
                    <a:pt x="1602" y="13844"/>
                    <a:pt x="2302" y="8540"/>
                    <a:pt x="3003" y="5071"/>
                  </a:cubicBezTo>
                  <a:cubicBezTo>
                    <a:pt x="3170" y="4270"/>
                    <a:pt x="3303" y="3570"/>
                    <a:pt x="3470" y="2936"/>
                  </a:cubicBezTo>
                  <a:cubicBezTo>
                    <a:pt x="3603" y="2336"/>
                    <a:pt x="3737" y="1802"/>
                    <a:pt x="3837" y="1368"/>
                  </a:cubicBezTo>
                  <a:cubicBezTo>
                    <a:pt x="3937" y="935"/>
                    <a:pt x="4003" y="601"/>
                    <a:pt x="4070" y="368"/>
                  </a:cubicBezTo>
                  <a:cubicBezTo>
                    <a:pt x="4104" y="234"/>
                    <a:pt x="4137" y="101"/>
                    <a:pt x="413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0" name="Google Shape;2580;p58"/>
            <p:cNvSpPr/>
            <p:nvPr/>
          </p:nvSpPr>
          <p:spPr>
            <a:xfrm>
              <a:off x="2304325" y="3704750"/>
              <a:ext cx="289400" cy="598800"/>
            </a:xfrm>
            <a:custGeom>
              <a:rect b="b" l="l" r="r" t="t"/>
              <a:pathLst>
                <a:path extrusionOk="0" h="23952" w="11576">
                  <a:moveTo>
                    <a:pt x="67" y="1"/>
                  </a:moveTo>
                  <a:lnTo>
                    <a:pt x="67" y="1"/>
                  </a:lnTo>
                  <a:cubicBezTo>
                    <a:pt x="0" y="68"/>
                    <a:pt x="1368" y="835"/>
                    <a:pt x="3036" y="2636"/>
                  </a:cubicBezTo>
                  <a:cubicBezTo>
                    <a:pt x="5204" y="5038"/>
                    <a:pt x="6938" y="7773"/>
                    <a:pt x="8139" y="10775"/>
                  </a:cubicBezTo>
                  <a:cubicBezTo>
                    <a:pt x="8873" y="12376"/>
                    <a:pt x="9474" y="14078"/>
                    <a:pt x="9941" y="15779"/>
                  </a:cubicBezTo>
                  <a:cubicBezTo>
                    <a:pt x="10341" y="17147"/>
                    <a:pt x="10708" y="18581"/>
                    <a:pt x="10975" y="19982"/>
                  </a:cubicBezTo>
                  <a:cubicBezTo>
                    <a:pt x="11175" y="21216"/>
                    <a:pt x="11308" y="22217"/>
                    <a:pt x="11375" y="22884"/>
                  </a:cubicBezTo>
                  <a:cubicBezTo>
                    <a:pt x="11408" y="23251"/>
                    <a:pt x="11442" y="23618"/>
                    <a:pt x="11542" y="23951"/>
                  </a:cubicBezTo>
                  <a:cubicBezTo>
                    <a:pt x="11575" y="23584"/>
                    <a:pt x="11575" y="23218"/>
                    <a:pt x="11542" y="22884"/>
                  </a:cubicBezTo>
                  <a:cubicBezTo>
                    <a:pt x="11475" y="21883"/>
                    <a:pt x="11375" y="20916"/>
                    <a:pt x="11208" y="19949"/>
                  </a:cubicBezTo>
                  <a:cubicBezTo>
                    <a:pt x="10975" y="18514"/>
                    <a:pt x="10641" y="17080"/>
                    <a:pt x="10241" y="15679"/>
                  </a:cubicBezTo>
                  <a:cubicBezTo>
                    <a:pt x="9774" y="13978"/>
                    <a:pt x="9207" y="12276"/>
                    <a:pt x="8473" y="10642"/>
                  </a:cubicBezTo>
                  <a:cubicBezTo>
                    <a:pt x="7239" y="7640"/>
                    <a:pt x="5471" y="4871"/>
                    <a:pt x="3236" y="2503"/>
                  </a:cubicBezTo>
                  <a:cubicBezTo>
                    <a:pt x="2836" y="2069"/>
                    <a:pt x="2435" y="1702"/>
                    <a:pt x="1968" y="1335"/>
                  </a:cubicBezTo>
                  <a:cubicBezTo>
                    <a:pt x="1801" y="1168"/>
                    <a:pt x="1635" y="1035"/>
                    <a:pt x="1468" y="902"/>
                  </a:cubicBezTo>
                  <a:lnTo>
                    <a:pt x="968" y="568"/>
                  </a:lnTo>
                  <a:cubicBezTo>
                    <a:pt x="701" y="335"/>
                    <a:pt x="400" y="168"/>
                    <a:pt x="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1" name="Google Shape;2581;p58"/>
            <p:cNvSpPr/>
            <p:nvPr/>
          </p:nvSpPr>
          <p:spPr>
            <a:xfrm>
              <a:off x="2386050" y="4681300"/>
              <a:ext cx="420325" cy="294400"/>
            </a:xfrm>
            <a:custGeom>
              <a:rect b="b" l="l" r="r" t="t"/>
              <a:pathLst>
                <a:path extrusionOk="0" h="11776" w="16813">
                  <a:moveTo>
                    <a:pt x="0" y="0"/>
                  </a:moveTo>
                  <a:lnTo>
                    <a:pt x="834" y="11775"/>
                  </a:lnTo>
                  <a:lnTo>
                    <a:pt x="15945" y="11775"/>
                  </a:lnTo>
                  <a:lnTo>
                    <a:pt x="16812"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2" name="Google Shape;2582;p58"/>
            <p:cNvSpPr/>
            <p:nvPr/>
          </p:nvSpPr>
          <p:spPr>
            <a:xfrm>
              <a:off x="2349350" y="4565375"/>
              <a:ext cx="502050" cy="115950"/>
            </a:xfrm>
            <a:custGeom>
              <a:rect b="b" l="l" r="r" t="t"/>
              <a:pathLst>
                <a:path extrusionOk="0" h="4638" w="20082">
                  <a:moveTo>
                    <a:pt x="0" y="1"/>
                  </a:moveTo>
                  <a:lnTo>
                    <a:pt x="0" y="4637"/>
                  </a:lnTo>
                  <a:lnTo>
                    <a:pt x="20081" y="4637"/>
                  </a:lnTo>
                  <a:lnTo>
                    <a:pt x="20081"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3" name="Google Shape;2583;p58"/>
            <p:cNvSpPr/>
            <p:nvPr/>
          </p:nvSpPr>
          <p:spPr>
            <a:xfrm>
              <a:off x="2349350" y="4964000"/>
              <a:ext cx="493700" cy="32550"/>
            </a:xfrm>
            <a:custGeom>
              <a:rect b="b" l="l" r="r" t="t"/>
              <a:pathLst>
                <a:path extrusionOk="0" h="1302" w="19748">
                  <a:moveTo>
                    <a:pt x="0" y="0"/>
                  </a:moveTo>
                  <a:lnTo>
                    <a:pt x="0" y="1301"/>
                  </a:lnTo>
                  <a:lnTo>
                    <a:pt x="19748" y="1301"/>
                  </a:lnTo>
                  <a:lnTo>
                    <a:pt x="19748"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4" name="Google Shape;2584;p58"/>
            <p:cNvSpPr/>
            <p:nvPr/>
          </p:nvSpPr>
          <p:spPr>
            <a:xfrm>
              <a:off x="2372700" y="4996525"/>
              <a:ext cx="452025" cy="55900"/>
            </a:xfrm>
            <a:custGeom>
              <a:rect b="b" l="l" r="r" t="t"/>
              <a:pathLst>
                <a:path extrusionOk="0" h="2236" w="18081">
                  <a:moveTo>
                    <a:pt x="0" y="0"/>
                  </a:moveTo>
                  <a:lnTo>
                    <a:pt x="934" y="2235"/>
                  </a:lnTo>
                  <a:lnTo>
                    <a:pt x="17013" y="2235"/>
                  </a:lnTo>
                  <a:lnTo>
                    <a:pt x="18080"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5" name="Google Shape;2585;p58"/>
            <p:cNvSpPr/>
            <p:nvPr/>
          </p:nvSpPr>
          <p:spPr>
            <a:xfrm>
              <a:off x="2391875" y="4736325"/>
              <a:ext cx="407825" cy="82600"/>
            </a:xfrm>
            <a:custGeom>
              <a:rect b="b" l="l" r="r" t="t"/>
              <a:pathLst>
                <a:path extrusionOk="0" h="3304" w="16313">
                  <a:moveTo>
                    <a:pt x="1" y="1302"/>
                  </a:moveTo>
                  <a:cubicBezTo>
                    <a:pt x="1" y="1335"/>
                    <a:pt x="34" y="1402"/>
                    <a:pt x="67" y="1435"/>
                  </a:cubicBezTo>
                  <a:cubicBezTo>
                    <a:pt x="67" y="1368"/>
                    <a:pt x="34" y="1335"/>
                    <a:pt x="1" y="1302"/>
                  </a:cubicBezTo>
                  <a:close/>
                  <a:moveTo>
                    <a:pt x="8273" y="1"/>
                  </a:moveTo>
                  <a:lnTo>
                    <a:pt x="8207" y="101"/>
                  </a:lnTo>
                  <a:lnTo>
                    <a:pt x="8040" y="268"/>
                  </a:lnTo>
                  <a:lnTo>
                    <a:pt x="5875" y="3014"/>
                  </a:lnTo>
                  <a:lnTo>
                    <a:pt x="5875" y="3014"/>
                  </a:lnTo>
                  <a:lnTo>
                    <a:pt x="3803" y="101"/>
                  </a:lnTo>
                  <a:lnTo>
                    <a:pt x="3737" y="34"/>
                  </a:lnTo>
                  <a:lnTo>
                    <a:pt x="3670" y="101"/>
                  </a:lnTo>
                  <a:lnTo>
                    <a:pt x="1140" y="3091"/>
                  </a:lnTo>
                  <a:lnTo>
                    <a:pt x="1140" y="3091"/>
                  </a:lnTo>
                  <a:lnTo>
                    <a:pt x="301" y="1769"/>
                  </a:lnTo>
                  <a:lnTo>
                    <a:pt x="67" y="1435"/>
                  </a:lnTo>
                  <a:lnTo>
                    <a:pt x="67" y="1435"/>
                  </a:lnTo>
                  <a:cubicBezTo>
                    <a:pt x="101" y="1535"/>
                    <a:pt x="201" y="1669"/>
                    <a:pt x="268" y="1802"/>
                  </a:cubicBezTo>
                  <a:lnTo>
                    <a:pt x="1101" y="3170"/>
                  </a:lnTo>
                  <a:lnTo>
                    <a:pt x="1135" y="3236"/>
                  </a:lnTo>
                  <a:lnTo>
                    <a:pt x="1202" y="3203"/>
                  </a:lnTo>
                  <a:lnTo>
                    <a:pt x="3748" y="264"/>
                  </a:lnTo>
                  <a:lnTo>
                    <a:pt x="3748" y="264"/>
                  </a:lnTo>
                  <a:lnTo>
                    <a:pt x="5838" y="3203"/>
                  </a:lnTo>
                  <a:lnTo>
                    <a:pt x="5905" y="3303"/>
                  </a:lnTo>
                  <a:lnTo>
                    <a:pt x="5972" y="3203"/>
                  </a:lnTo>
                  <a:lnTo>
                    <a:pt x="8240" y="368"/>
                  </a:lnTo>
                  <a:lnTo>
                    <a:pt x="8308" y="283"/>
                  </a:lnTo>
                  <a:lnTo>
                    <a:pt x="10742" y="3203"/>
                  </a:lnTo>
                  <a:lnTo>
                    <a:pt x="10808" y="3303"/>
                  </a:lnTo>
                  <a:lnTo>
                    <a:pt x="10875" y="3203"/>
                  </a:lnTo>
                  <a:cubicBezTo>
                    <a:pt x="11616" y="2140"/>
                    <a:pt x="12326" y="1169"/>
                    <a:pt x="12945" y="263"/>
                  </a:cubicBezTo>
                  <a:lnTo>
                    <a:pt x="12945" y="263"/>
                  </a:lnTo>
                  <a:cubicBezTo>
                    <a:pt x="13768" y="1403"/>
                    <a:pt x="14468" y="2388"/>
                    <a:pt x="15016" y="3131"/>
                  </a:cubicBezTo>
                  <a:lnTo>
                    <a:pt x="15016" y="3131"/>
                  </a:lnTo>
                  <a:lnTo>
                    <a:pt x="15011" y="3136"/>
                  </a:lnTo>
                  <a:lnTo>
                    <a:pt x="15020" y="3136"/>
                  </a:lnTo>
                  <a:cubicBezTo>
                    <a:pt x="15028" y="3148"/>
                    <a:pt x="15037" y="3159"/>
                    <a:pt x="15045" y="3170"/>
                  </a:cubicBezTo>
                  <a:lnTo>
                    <a:pt x="15078" y="3236"/>
                  </a:lnTo>
                  <a:lnTo>
                    <a:pt x="15111" y="3170"/>
                  </a:lnTo>
                  <a:lnTo>
                    <a:pt x="16012" y="2036"/>
                  </a:lnTo>
                  <a:lnTo>
                    <a:pt x="16212" y="1769"/>
                  </a:lnTo>
                  <a:cubicBezTo>
                    <a:pt x="16246" y="1702"/>
                    <a:pt x="16279" y="1669"/>
                    <a:pt x="16312" y="1635"/>
                  </a:cubicBezTo>
                  <a:cubicBezTo>
                    <a:pt x="16279" y="1635"/>
                    <a:pt x="16279" y="1669"/>
                    <a:pt x="16179" y="1769"/>
                  </a:cubicBezTo>
                  <a:lnTo>
                    <a:pt x="15945" y="2036"/>
                  </a:lnTo>
                  <a:lnTo>
                    <a:pt x="15048" y="3093"/>
                  </a:lnTo>
                  <a:lnTo>
                    <a:pt x="15048" y="3093"/>
                  </a:lnTo>
                  <a:lnTo>
                    <a:pt x="12977" y="101"/>
                  </a:lnTo>
                  <a:lnTo>
                    <a:pt x="12910" y="34"/>
                  </a:lnTo>
                  <a:lnTo>
                    <a:pt x="12843" y="101"/>
                  </a:lnTo>
                  <a:lnTo>
                    <a:pt x="10770" y="3017"/>
                  </a:lnTo>
                  <a:lnTo>
                    <a:pt x="10770" y="3017"/>
                  </a:lnTo>
                  <a:lnTo>
                    <a:pt x="8340" y="101"/>
                  </a:lnTo>
                  <a:lnTo>
                    <a:pt x="8273"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6" name="Google Shape;2586;p58"/>
            <p:cNvSpPr/>
            <p:nvPr/>
          </p:nvSpPr>
          <p:spPr>
            <a:xfrm>
              <a:off x="2388550" y="4677125"/>
              <a:ext cx="422825" cy="5025"/>
            </a:xfrm>
            <a:custGeom>
              <a:rect b="b" l="l" r="r" t="t"/>
              <a:pathLst>
                <a:path extrusionOk="0" h="201" w="16913">
                  <a:moveTo>
                    <a:pt x="8473" y="0"/>
                  </a:moveTo>
                  <a:cubicBezTo>
                    <a:pt x="3803" y="0"/>
                    <a:pt x="0" y="34"/>
                    <a:pt x="0" y="101"/>
                  </a:cubicBezTo>
                  <a:cubicBezTo>
                    <a:pt x="0" y="134"/>
                    <a:pt x="3803" y="201"/>
                    <a:pt x="8473" y="201"/>
                  </a:cubicBezTo>
                  <a:cubicBezTo>
                    <a:pt x="13143" y="201"/>
                    <a:pt x="16912" y="134"/>
                    <a:pt x="16912" y="101"/>
                  </a:cubicBezTo>
                  <a:cubicBezTo>
                    <a:pt x="16912" y="34"/>
                    <a:pt x="13143" y="0"/>
                    <a:pt x="8473"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7" name="Google Shape;2587;p58"/>
            <p:cNvSpPr/>
            <p:nvPr/>
          </p:nvSpPr>
          <p:spPr>
            <a:xfrm>
              <a:off x="2371875" y="4997350"/>
              <a:ext cx="458675" cy="4200"/>
            </a:xfrm>
            <a:custGeom>
              <a:rect b="b" l="l" r="r" t="t"/>
              <a:pathLst>
                <a:path extrusionOk="0" h="168" w="18347">
                  <a:moveTo>
                    <a:pt x="9173" y="1"/>
                  </a:moveTo>
                  <a:cubicBezTo>
                    <a:pt x="4103" y="1"/>
                    <a:pt x="0" y="34"/>
                    <a:pt x="0" y="67"/>
                  </a:cubicBezTo>
                  <a:cubicBezTo>
                    <a:pt x="0" y="134"/>
                    <a:pt x="4136" y="167"/>
                    <a:pt x="9173" y="167"/>
                  </a:cubicBezTo>
                  <a:cubicBezTo>
                    <a:pt x="14244" y="167"/>
                    <a:pt x="18347" y="134"/>
                    <a:pt x="18347" y="67"/>
                  </a:cubicBezTo>
                  <a:cubicBezTo>
                    <a:pt x="18347" y="34"/>
                    <a:pt x="14244" y="1"/>
                    <a:pt x="917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8" name="Google Shape;2588;p58"/>
            <p:cNvSpPr/>
            <p:nvPr/>
          </p:nvSpPr>
          <p:spPr>
            <a:xfrm>
              <a:off x="5307300" y="2573950"/>
              <a:ext cx="383625" cy="848125"/>
            </a:xfrm>
            <a:custGeom>
              <a:rect b="b" l="l" r="r" t="t"/>
              <a:pathLst>
                <a:path extrusionOk="0" h="33925" w="15345">
                  <a:moveTo>
                    <a:pt x="9907" y="1"/>
                  </a:moveTo>
                  <a:cubicBezTo>
                    <a:pt x="9140" y="1"/>
                    <a:pt x="9107" y="1368"/>
                    <a:pt x="9107" y="1368"/>
                  </a:cubicBezTo>
                  <a:cubicBezTo>
                    <a:pt x="9107" y="1368"/>
                    <a:pt x="8609" y="7539"/>
                    <a:pt x="7945" y="7539"/>
                  </a:cubicBezTo>
                  <a:cubicBezTo>
                    <a:pt x="7943" y="7539"/>
                    <a:pt x="7941" y="7539"/>
                    <a:pt x="7939" y="7539"/>
                  </a:cubicBezTo>
                  <a:cubicBezTo>
                    <a:pt x="7305" y="7506"/>
                    <a:pt x="7772" y="4003"/>
                    <a:pt x="7839" y="2669"/>
                  </a:cubicBezTo>
                  <a:cubicBezTo>
                    <a:pt x="7890" y="1674"/>
                    <a:pt x="7532" y="1050"/>
                    <a:pt x="7151" y="1050"/>
                  </a:cubicBezTo>
                  <a:cubicBezTo>
                    <a:pt x="7034" y="1050"/>
                    <a:pt x="6915" y="1109"/>
                    <a:pt x="6805" y="1235"/>
                  </a:cubicBezTo>
                  <a:cubicBezTo>
                    <a:pt x="6105" y="2035"/>
                    <a:pt x="6105" y="5238"/>
                    <a:pt x="6038" y="6505"/>
                  </a:cubicBezTo>
                  <a:cubicBezTo>
                    <a:pt x="5957" y="7499"/>
                    <a:pt x="5726" y="10048"/>
                    <a:pt x="4960" y="10048"/>
                  </a:cubicBezTo>
                  <a:cubicBezTo>
                    <a:pt x="4774" y="10048"/>
                    <a:pt x="4557" y="9899"/>
                    <a:pt x="4303" y="9541"/>
                  </a:cubicBezTo>
                  <a:cubicBezTo>
                    <a:pt x="3047" y="7802"/>
                    <a:pt x="1480" y="6902"/>
                    <a:pt x="803" y="6902"/>
                  </a:cubicBezTo>
                  <a:cubicBezTo>
                    <a:pt x="779" y="6902"/>
                    <a:pt x="756" y="6903"/>
                    <a:pt x="734" y="6905"/>
                  </a:cubicBezTo>
                  <a:cubicBezTo>
                    <a:pt x="134" y="6972"/>
                    <a:pt x="0" y="7839"/>
                    <a:pt x="601" y="8173"/>
                  </a:cubicBezTo>
                  <a:cubicBezTo>
                    <a:pt x="1234" y="8640"/>
                    <a:pt x="1768" y="9140"/>
                    <a:pt x="2235" y="9741"/>
                  </a:cubicBezTo>
                  <a:cubicBezTo>
                    <a:pt x="2602" y="10208"/>
                    <a:pt x="2902" y="10708"/>
                    <a:pt x="3169" y="11275"/>
                  </a:cubicBezTo>
                  <a:cubicBezTo>
                    <a:pt x="3503" y="11942"/>
                    <a:pt x="3736" y="12710"/>
                    <a:pt x="3836" y="13477"/>
                  </a:cubicBezTo>
                  <a:cubicBezTo>
                    <a:pt x="4036" y="14678"/>
                    <a:pt x="4737" y="15745"/>
                    <a:pt x="5771" y="16446"/>
                  </a:cubicBezTo>
                  <a:lnTo>
                    <a:pt x="5671" y="26353"/>
                  </a:lnTo>
                  <a:lnTo>
                    <a:pt x="5404" y="31256"/>
                  </a:lnTo>
                  <a:lnTo>
                    <a:pt x="13110" y="33925"/>
                  </a:lnTo>
                  <a:lnTo>
                    <a:pt x="12109" y="16412"/>
                  </a:lnTo>
                  <a:cubicBezTo>
                    <a:pt x="12476" y="13043"/>
                    <a:pt x="13977" y="8807"/>
                    <a:pt x="14511" y="6805"/>
                  </a:cubicBezTo>
                  <a:cubicBezTo>
                    <a:pt x="15345" y="3670"/>
                    <a:pt x="14944" y="3536"/>
                    <a:pt x="14577" y="3536"/>
                  </a:cubicBezTo>
                  <a:cubicBezTo>
                    <a:pt x="14575" y="3536"/>
                    <a:pt x="14572" y="3536"/>
                    <a:pt x="14569" y="3536"/>
                  </a:cubicBezTo>
                  <a:cubicBezTo>
                    <a:pt x="13803" y="3536"/>
                    <a:pt x="12935" y="7665"/>
                    <a:pt x="12538" y="7665"/>
                  </a:cubicBezTo>
                  <a:cubicBezTo>
                    <a:pt x="12487" y="7665"/>
                    <a:pt x="12443" y="7595"/>
                    <a:pt x="12409" y="7439"/>
                  </a:cubicBezTo>
                  <a:cubicBezTo>
                    <a:pt x="12076" y="6005"/>
                    <a:pt x="13743" y="1135"/>
                    <a:pt x="12676" y="1035"/>
                  </a:cubicBezTo>
                  <a:cubicBezTo>
                    <a:pt x="12655" y="1032"/>
                    <a:pt x="12635" y="1031"/>
                    <a:pt x="12615" y="1031"/>
                  </a:cubicBezTo>
                  <a:cubicBezTo>
                    <a:pt x="11268" y="1031"/>
                    <a:pt x="11041" y="6446"/>
                    <a:pt x="11008" y="6939"/>
                  </a:cubicBezTo>
                  <a:cubicBezTo>
                    <a:pt x="10977" y="7175"/>
                    <a:pt x="10804" y="7278"/>
                    <a:pt x="10637" y="7278"/>
                  </a:cubicBezTo>
                  <a:cubicBezTo>
                    <a:pt x="10451" y="7278"/>
                    <a:pt x="10272" y="7150"/>
                    <a:pt x="10308" y="6939"/>
                  </a:cubicBezTo>
                  <a:cubicBezTo>
                    <a:pt x="10408" y="6305"/>
                    <a:pt x="11308" y="1"/>
                    <a:pt x="9907" y="1"/>
                  </a:cubicBezTo>
                  <a:close/>
                </a:path>
              </a:pathLst>
            </a:custGeom>
            <a:solidFill>
              <a:srgbClr val="A369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9" name="Google Shape;2589;p58"/>
            <p:cNvSpPr/>
            <p:nvPr/>
          </p:nvSpPr>
          <p:spPr>
            <a:xfrm>
              <a:off x="5455725" y="2865000"/>
              <a:ext cx="136800" cy="55050"/>
            </a:xfrm>
            <a:custGeom>
              <a:rect b="b" l="l" r="r" t="t"/>
              <a:pathLst>
                <a:path extrusionOk="0" h="2202" w="5472">
                  <a:moveTo>
                    <a:pt x="5205" y="0"/>
                  </a:moveTo>
                  <a:cubicBezTo>
                    <a:pt x="4971" y="0"/>
                    <a:pt x="4738" y="34"/>
                    <a:pt x="4504" y="100"/>
                  </a:cubicBezTo>
                  <a:cubicBezTo>
                    <a:pt x="4137" y="167"/>
                    <a:pt x="3804" y="334"/>
                    <a:pt x="3503" y="501"/>
                  </a:cubicBezTo>
                  <a:cubicBezTo>
                    <a:pt x="3103" y="734"/>
                    <a:pt x="2769" y="1034"/>
                    <a:pt x="2503" y="1401"/>
                  </a:cubicBezTo>
                  <a:cubicBezTo>
                    <a:pt x="2383" y="1581"/>
                    <a:pt x="2263" y="1760"/>
                    <a:pt x="2168" y="1964"/>
                  </a:cubicBezTo>
                  <a:lnTo>
                    <a:pt x="2168" y="1964"/>
                  </a:lnTo>
                  <a:cubicBezTo>
                    <a:pt x="1747" y="1534"/>
                    <a:pt x="1239" y="1221"/>
                    <a:pt x="701" y="968"/>
                  </a:cubicBezTo>
                  <a:cubicBezTo>
                    <a:pt x="501" y="868"/>
                    <a:pt x="234" y="801"/>
                    <a:pt x="1" y="767"/>
                  </a:cubicBezTo>
                  <a:lnTo>
                    <a:pt x="1" y="767"/>
                  </a:lnTo>
                  <a:cubicBezTo>
                    <a:pt x="1" y="767"/>
                    <a:pt x="268" y="868"/>
                    <a:pt x="668" y="1068"/>
                  </a:cubicBezTo>
                  <a:cubicBezTo>
                    <a:pt x="1202" y="1335"/>
                    <a:pt x="1702" y="1701"/>
                    <a:pt x="2136" y="2135"/>
                  </a:cubicBezTo>
                  <a:lnTo>
                    <a:pt x="2202" y="2202"/>
                  </a:lnTo>
                  <a:lnTo>
                    <a:pt x="2269" y="2102"/>
                  </a:lnTo>
                  <a:cubicBezTo>
                    <a:pt x="2369" y="1902"/>
                    <a:pt x="2503" y="1701"/>
                    <a:pt x="2636" y="1501"/>
                  </a:cubicBezTo>
                  <a:cubicBezTo>
                    <a:pt x="3103" y="868"/>
                    <a:pt x="3770" y="434"/>
                    <a:pt x="4537" y="200"/>
                  </a:cubicBezTo>
                  <a:cubicBezTo>
                    <a:pt x="4838" y="134"/>
                    <a:pt x="5138" y="67"/>
                    <a:pt x="5471" y="67"/>
                  </a:cubicBezTo>
                  <a:cubicBezTo>
                    <a:pt x="5371" y="34"/>
                    <a:pt x="5305" y="0"/>
                    <a:pt x="5205" y="0"/>
                  </a:cubicBezTo>
                  <a:close/>
                </a:path>
              </a:pathLst>
            </a:custGeom>
            <a:solidFill>
              <a:srgbClr val="7C3B2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0" name="Google Shape;2590;p58"/>
            <p:cNvSpPr/>
            <p:nvPr/>
          </p:nvSpPr>
          <p:spPr>
            <a:xfrm>
              <a:off x="5499925" y="2982450"/>
              <a:ext cx="83425" cy="7725"/>
            </a:xfrm>
            <a:custGeom>
              <a:rect b="b" l="l" r="r" t="t"/>
              <a:pathLst>
                <a:path extrusionOk="0" h="309" w="3337">
                  <a:moveTo>
                    <a:pt x="3301" y="0"/>
                  </a:moveTo>
                  <a:cubicBezTo>
                    <a:pt x="3140" y="0"/>
                    <a:pt x="2471" y="109"/>
                    <a:pt x="1669" y="139"/>
                  </a:cubicBezTo>
                  <a:cubicBezTo>
                    <a:pt x="1532" y="144"/>
                    <a:pt x="1399" y="146"/>
                    <a:pt x="1273" y="146"/>
                  </a:cubicBezTo>
                  <a:cubicBezTo>
                    <a:pt x="662" y="146"/>
                    <a:pt x="190" y="99"/>
                    <a:pt x="46" y="99"/>
                  </a:cubicBezTo>
                  <a:cubicBezTo>
                    <a:pt x="17" y="99"/>
                    <a:pt x="1" y="101"/>
                    <a:pt x="1" y="106"/>
                  </a:cubicBezTo>
                  <a:cubicBezTo>
                    <a:pt x="481" y="241"/>
                    <a:pt x="982" y="308"/>
                    <a:pt x="1487" y="308"/>
                  </a:cubicBezTo>
                  <a:cubicBezTo>
                    <a:pt x="2105" y="308"/>
                    <a:pt x="2731" y="207"/>
                    <a:pt x="3336" y="6"/>
                  </a:cubicBezTo>
                  <a:cubicBezTo>
                    <a:pt x="3333" y="2"/>
                    <a:pt x="3321" y="0"/>
                    <a:pt x="3301" y="0"/>
                  </a:cubicBezTo>
                  <a:close/>
                </a:path>
              </a:pathLst>
            </a:custGeom>
            <a:solidFill>
              <a:srgbClr val="7C3B2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1" name="Google Shape;2591;p58"/>
            <p:cNvSpPr/>
            <p:nvPr/>
          </p:nvSpPr>
          <p:spPr>
            <a:xfrm>
              <a:off x="4415825" y="2159250"/>
              <a:ext cx="886500" cy="1103550"/>
            </a:xfrm>
            <a:custGeom>
              <a:rect b="b" l="l" r="r" t="t"/>
              <a:pathLst>
                <a:path extrusionOk="0" h="44142" w="35460">
                  <a:moveTo>
                    <a:pt x="10023" y="0"/>
                  </a:moveTo>
                  <a:cubicBezTo>
                    <a:pt x="9351" y="0"/>
                    <a:pt x="8676" y="177"/>
                    <a:pt x="8073" y="544"/>
                  </a:cubicBezTo>
                  <a:cubicBezTo>
                    <a:pt x="7639" y="877"/>
                    <a:pt x="7172" y="1211"/>
                    <a:pt x="6705" y="1478"/>
                  </a:cubicBezTo>
                  <a:cubicBezTo>
                    <a:pt x="6071" y="1678"/>
                    <a:pt x="5404" y="1811"/>
                    <a:pt x="4737" y="1845"/>
                  </a:cubicBezTo>
                  <a:cubicBezTo>
                    <a:pt x="2169" y="2312"/>
                    <a:pt x="201" y="4447"/>
                    <a:pt x="0" y="7048"/>
                  </a:cubicBezTo>
                  <a:lnTo>
                    <a:pt x="14377" y="36336"/>
                  </a:lnTo>
                  <a:cubicBezTo>
                    <a:pt x="14744" y="39071"/>
                    <a:pt x="17847" y="41606"/>
                    <a:pt x="20048" y="43274"/>
                  </a:cubicBezTo>
                  <a:cubicBezTo>
                    <a:pt x="20482" y="43641"/>
                    <a:pt x="21015" y="43908"/>
                    <a:pt x="21583" y="44075"/>
                  </a:cubicBezTo>
                  <a:cubicBezTo>
                    <a:pt x="21816" y="44119"/>
                    <a:pt x="22053" y="44142"/>
                    <a:pt x="22290" y="44142"/>
                  </a:cubicBezTo>
                  <a:cubicBezTo>
                    <a:pt x="22765" y="44142"/>
                    <a:pt x="23239" y="44053"/>
                    <a:pt x="23684" y="43875"/>
                  </a:cubicBezTo>
                  <a:cubicBezTo>
                    <a:pt x="25185" y="43308"/>
                    <a:pt x="26386" y="42207"/>
                    <a:pt x="27053" y="40773"/>
                  </a:cubicBezTo>
                  <a:cubicBezTo>
                    <a:pt x="27673" y="41097"/>
                    <a:pt x="28299" y="41242"/>
                    <a:pt x="28899" y="41242"/>
                  </a:cubicBezTo>
                  <a:cubicBezTo>
                    <a:pt x="31688" y="41242"/>
                    <a:pt x="33904" y="38108"/>
                    <a:pt x="32257" y="35335"/>
                  </a:cubicBezTo>
                  <a:cubicBezTo>
                    <a:pt x="32023" y="34935"/>
                    <a:pt x="31723" y="34501"/>
                    <a:pt x="31823" y="34068"/>
                  </a:cubicBezTo>
                  <a:cubicBezTo>
                    <a:pt x="31957" y="33667"/>
                    <a:pt x="32357" y="33467"/>
                    <a:pt x="32690" y="33234"/>
                  </a:cubicBezTo>
                  <a:cubicBezTo>
                    <a:pt x="35459" y="31466"/>
                    <a:pt x="35092" y="27296"/>
                    <a:pt x="32023" y="26062"/>
                  </a:cubicBezTo>
                  <a:cubicBezTo>
                    <a:pt x="31690" y="25962"/>
                    <a:pt x="31356" y="25795"/>
                    <a:pt x="31056" y="25562"/>
                  </a:cubicBezTo>
                  <a:cubicBezTo>
                    <a:pt x="30389" y="24961"/>
                    <a:pt x="30689" y="23860"/>
                    <a:pt x="30489" y="22993"/>
                  </a:cubicBezTo>
                  <a:cubicBezTo>
                    <a:pt x="30022" y="21125"/>
                    <a:pt x="27453" y="20591"/>
                    <a:pt x="26619" y="18857"/>
                  </a:cubicBezTo>
                  <a:cubicBezTo>
                    <a:pt x="26086" y="17789"/>
                    <a:pt x="26353" y="16555"/>
                    <a:pt x="26486" y="15388"/>
                  </a:cubicBezTo>
                  <a:cubicBezTo>
                    <a:pt x="26619" y="14220"/>
                    <a:pt x="26486" y="12819"/>
                    <a:pt x="25519" y="12185"/>
                  </a:cubicBezTo>
                  <a:cubicBezTo>
                    <a:pt x="24985" y="11818"/>
                    <a:pt x="24318" y="11785"/>
                    <a:pt x="23784" y="11385"/>
                  </a:cubicBezTo>
                  <a:cubicBezTo>
                    <a:pt x="22717" y="10651"/>
                    <a:pt x="22883" y="9050"/>
                    <a:pt x="22550" y="7816"/>
                  </a:cubicBezTo>
                  <a:cubicBezTo>
                    <a:pt x="21989" y="5885"/>
                    <a:pt x="20266" y="4594"/>
                    <a:pt x="18302" y="4594"/>
                  </a:cubicBezTo>
                  <a:cubicBezTo>
                    <a:pt x="18162" y="4594"/>
                    <a:pt x="18022" y="4600"/>
                    <a:pt x="17880" y="4613"/>
                  </a:cubicBezTo>
                  <a:cubicBezTo>
                    <a:pt x="17880" y="4613"/>
                    <a:pt x="18814" y="2879"/>
                    <a:pt x="16746" y="1845"/>
                  </a:cubicBezTo>
                  <a:cubicBezTo>
                    <a:pt x="16048" y="1501"/>
                    <a:pt x="15524" y="1395"/>
                    <a:pt x="15107" y="1395"/>
                  </a:cubicBezTo>
                  <a:cubicBezTo>
                    <a:pt x="14445" y="1395"/>
                    <a:pt x="14051" y="1661"/>
                    <a:pt x="13657" y="1661"/>
                  </a:cubicBezTo>
                  <a:cubicBezTo>
                    <a:pt x="13408" y="1661"/>
                    <a:pt x="13159" y="1555"/>
                    <a:pt x="12843" y="1211"/>
                  </a:cubicBezTo>
                  <a:cubicBezTo>
                    <a:pt x="12094" y="421"/>
                    <a:pt x="11062" y="0"/>
                    <a:pt x="1002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2" name="Google Shape;2592;p58"/>
            <p:cNvSpPr/>
            <p:nvPr/>
          </p:nvSpPr>
          <p:spPr>
            <a:xfrm>
              <a:off x="4411650" y="2326750"/>
              <a:ext cx="507900" cy="805950"/>
            </a:xfrm>
            <a:custGeom>
              <a:rect b="b" l="l" r="r" t="t"/>
              <a:pathLst>
                <a:path extrusionOk="0" h="32238" w="20316">
                  <a:moveTo>
                    <a:pt x="12377" y="0"/>
                  </a:moveTo>
                  <a:cubicBezTo>
                    <a:pt x="12142" y="0"/>
                    <a:pt x="11908" y="16"/>
                    <a:pt x="11676" y="48"/>
                  </a:cubicBezTo>
                  <a:lnTo>
                    <a:pt x="1" y="2650"/>
                  </a:lnTo>
                  <a:lnTo>
                    <a:pt x="101" y="4585"/>
                  </a:lnTo>
                  <a:lnTo>
                    <a:pt x="1335" y="32238"/>
                  </a:lnTo>
                  <a:lnTo>
                    <a:pt x="14711" y="31637"/>
                  </a:lnTo>
                  <a:lnTo>
                    <a:pt x="14544" y="25633"/>
                  </a:lnTo>
                  <a:cubicBezTo>
                    <a:pt x="14544" y="25633"/>
                    <a:pt x="19148" y="24733"/>
                    <a:pt x="19915" y="18661"/>
                  </a:cubicBezTo>
                  <a:cubicBezTo>
                    <a:pt x="20315" y="15626"/>
                    <a:pt x="20015" y="10689"/>
                    <a:pt x="19615" y="6686"/>
                  </a:cubicBezTo>
                  <a:cubicBezTo>
                    <a:pt x="19303" y="3285"/>
                    <a:pt x="15779" y="0"/>
                    <a:pt x="12377" y="0"/>
                  </a:cubicBezTo>
                  <a:close/>
                </a:path>
              </a:pathLst>
            </a:custGeom>
            <a:solidFill>
              <a:srgbClr val="A369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3" name="Google Shape;2593;p58"/>
            <p:cNvSpPr/>
            <p:nvPr/>
          </p:nvSpPr>
          <p:spPr>
            <a:xfrm>
              <a:off x="4808600" y="2586400"/>
              <a:ext cx="39225" cy="37675"/>
            </a:xfrm>
            <a:custGeom>
              <a:rect b="b" l="l" r="r" t="t"/>
              <a:pathLst>
                <a:path extrusionOk="0" h="1507" w="1569">
                  <a:moveTo>
                    <a:pt x="795" y="0"/>
                  </a:moveTo>
                  <a:cubicBezTo>
                    <a:pt x="775" y="0"/>
                    <a:pt x="755" y="1"/>
                    <a:pt x="735" y="3"/>
                  </a:cubicBezTo>
                  <a:cubicBezTo>
                    <a:pt x="301" y="36"/>
                    <a:pt x="1" y="403"/>
                    <a:pt x="1" y="803"/>
                  </a:cubicBezTo>
                  <a:cubicBezTo>
                    <a:pt x="32" y="1215"/>
                    <a:pt x="365" y="1507"/>
                    <a:pt x="769" y="1507"/>
                  </a:cubicBezTo>
                  <a:cubicBezTo>
                    <a:pt x="791" y="1507"/>
                    <a:pt x="813" y="1506"/>
                    <a:pt x="835" y="1504"/>
                  </a:cubicBezTo>
                  <a:cubicBezTo>
                    <a:pt x="1268" y="1471"/>
                    <a:pt x="1568" y="1104"/>
                    <a:pt x="1568" y="703"/>
                  </a:cubicBezTo>
                  <a:cubicBezTo>
                    <a:pt x="1537" y="292"/>
                    <a:pt x="1175" y="0"/>
                    <a:pt x="79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4" name="Google Shape;2594;p58"/>
            <p:cNvSpPr/>
            <p:nvPr/>
          </p:nvSpPr>
          <p:spPr>
            <a:xfrm>
              <a:off x="4793600" y="2539750"/>
              <a:ext cx="80075" cy="21250"/>
            </a:xfrm>
            <a:custGeom>
              <a:rect b="b" l="l" r="r" t="t"/>
              <a:pathLst>
                <a:path extrusionOk="0" h="850" w="3203">
                  <a:moveTo>
                    <a:pt x="1635" y="1"/>
                  </a:moveTo>
                  <a:cubicBezTo>
                    <a:pt x="1201" y="34"/>
                    <a:pt x="767" y="168"/>
                    <a:pt x="401" y="435"/>
                  </a:cubicBezTo>
                  <a:cubicBezTo>
                    <a:pt x="134" y="601"/>
                    <a:pt x="0" y="735"/>
                    <a:pt x="100" y="835"/>
                  </a:cubicBezTo>
                  <a:cubicBezTo>
                    <a:pt x="111" y="845"/>
                    <a:pt x="126" y="850"/>
                    <a:pt x="147" y="850"/>
                  </a:cubicBezTo>
                  <a:cubicBezTo>
                    <a:pt x="327" y="850"/>
                    <a:pt x="887" y="498"/>
                    <a:pt x="1635" y="468"/>
                  </a:cubicBezTo>
                  <a:cubicBezTo>
                    <a:pt x="2376" y="468"/>
                    <a:pt x="2933" y="784"/>
                    <a:pt x="3118" y="784"/>
                  </a:cubicBezTo>
                  <a:cubicBezTo>
                    <a:pt x="3141" y="784"/>
                    <a:pt x="3158" y="779"/>
                    <a:pt x="3169" y="768"/>
                  </a:cubicBezTo>
                  <a:cubicBezTo>
                    <a:pt x="3203" y="735"/>
                    <a:pt x="3102" y="535"/>
                    <a:pt x="2836" y="368"/>
                  </a:cubicBezTo>
                  <a:cubicBezTo>
                    <a:pt x="2502" y="134"/>
                    <a:pt x="2068" y="1"/>
                    <a:pt x="16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5" name="Google Shape;2595;p58"/>
            <p:cNvSpPr/>
            <p:nvPr/>
          </p:nvSpPr>
          <p:spPr>
            <a:xfrm>
              <a:off x="4613475" y="2596250"/>
              <a:ext cx="40050" cy="37175"/>
            </a:xfrm>
            <a:custGeom>
              <a:rect b="b" l="l" r="r" t="t"/>
              <a:pathLst>
                <a:path extrusionOk="0" h="1487" w="1602">
                  <a:moveTo>
                    <a:pt x="845" y="1"/>
                  </a:moveTo>
                  <a:cubicBezTo>
                    <a:pt x="808" y="1"/>
                    <a:pt x="771" y="3"/>
                    <a:pt x="734" y="9"/>
                  </a:cubicBezTo>
                  <a:cubicBezTo>
                    <a:pt x="334" y="43"/>
                    <a:pt x="0" y="409"/>
                    <a:pt x="33" y="810"/>
                  </a:cubicBezTo>
                  <a:cubicBezTo>
                    <a:pt x="64" y="1203"/>
                    <a:pt x="368" y="1486"/>
                    <a:pt x="747" y="1486"/>
                  </a:cubicBezTo>
                  <a:cubicBezTo>
                    <a:pt x="787" y="1486"/>
                    <a:pt x="827" y="1483"/>
                    <a:pt x="867" y="1477"/>
                  </a:cubicBezTo>
                  <a:cubicBezTo>
                    <a:pt x="1268" y="1444"/>
                    <a:pt x="1601" y="1110"/>
                    <a:pt x="1568" y="676"/>
                  </a:cubicBezTo>
                  <a:cubicBezTo>
                    <a:pt x="1537" y="311"/>
                    <a:pt x="1229" y="1"/>
                    <a:pt x="84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6" name="Google Shape;2596;p58"/>
            <p:cNvSpPr/>
            <p:nvPr/>
          </p:nvSpPr>
          <p:spPr>
            <a:xfrm>
              <a:off x="4588450" y="2550475"/>
              <a:ext cx="80075" cy="21350"/>
            </a:xfrm>
            <a:custGeom>
              <a:rect b="b" l="l" r="r" t="t"/>
              <a:pathLst>
                <a:path extrusionOk="0" h="854" w="3203">
                  <a:moveTo>
                    <a:pt x="1768" y="0"/>
                  </a:moveTo>
                  <a:cubicBezTo>
                    <a:pt x="1723" y="0"/>
                    <a:pt x="1679" y="2"/>
                    <a:pt x="1635" y="6"/>
                  </a:cubicBezTo>
                  <a:cubicBezTo>
                    <a:pt x="1201" y="6"/>
                    <a:pt x="768" y="139"/>
                    <a:pt x="401" y="406"/>
                  </a:cubicBezTo>
                  <a:cubicBezTo>
                    <a:pt x="134" y="606"/>
                    <a:pt x="0" y="739"/>
                    <a:pt x="100" y="839"/>
                  </a:cubicBezTo>
                  <a:cubicBezTo>
                    <a:pt x="110" y="849"/>
                    <a:pt x="125" y="854"/>
                    <a:pt x="143" y="854"/>
                  </a:cubicBezTo>
                  <a:cubicBezTo>
                    <a:pt x="319" y="854"/>
                    <a:pt x="882" y="473"/>
                    <a:pt x="1635" y="473"/>
                  </a:cubicBezTo>
                  <a:cubicBezTo>
                    <a:pt x="1668" y="471"/>
                    <a:pt x="1702" y="471"/>
                    <a:pt x="1734" y="471"/>
                  </a:cubicBezTo>
                  <a:cubicBezTo>
                    <a:pt x="2425" y="471"/>
                    <a:pt x="2941" y="756"/>
                    <a:pt x="3117" y="756"/>
                  </a:cubicBezTo>
                  <a:cubicBezTo>
                    <a:pt x="3141" y="756"/>
                    <a:pt x="3158" y="751"/>
                    <a:pt x="3169" y="739"/>
                  </a:cubicBezTo>
                  <a:cubicBezTo>
                    <a:pt x="3203" y="706"/>
                    <a:pt x="3103" y="506"/>
                    <a:pt x="2869" y="339"/>
                  </a:cubicBezTo>
                  <a:cubicBezTo>
                    <a:pt x="2540" y="129"/>
                    <a:pt x="2156" y="0"/>
                    <a:pt x="176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7" name="Google Shape;2597;p58"/>
            <p:cNvSpPr/>
            <p:nvPr/>
          </p:nvSpPr>
          <p:spPr>
            <a:xfrm>
              <a:off x="4731050" y="2548100"/>
              <a:ext cx="70075" cy="174025"/>
            </a:xfrm>
            <a:custGeom>
              <a:rect b="b" l="l" r="r" t="t"/>
              <a:pathLst>
                <a:path extrusionOk="0" h="6961" w="2803">
                  <a:moveTo>
                    <a:pt x="70" y="0"/>
                  </a:moveTo>
                  <a:cubicBezTo>
                    <a:pt x="69" y="0"/>
                    <a:pt x="68" y="0"/>
                    <a:pt x="67" y="0"/>
                  </a:cubicBezTo>
                  <a:cubicBezTo>
                    <a:pt x="0" y="34"/>
                    <a:pt x="668" y="1902"/>
                    <a:pt x="1635" y="4203"/>
                  </a:cubicBezTo>
                  <a:cubicBezTo>
                    <a:pt x="1868" y="4771"/>
                    <a:pt x="2102" y="5304"/>
                    <a:pt x="2302" y="5805"/>
                  </a:cubicBezTo>
                  <a:cubicBezTo>
                    <a:pt x="2436" y="6005"/>
                    <a:pt x="2469" y="6205"/>
                    <a:pt x="2469" y="6438"/>
                  </a:cubicBezTo>
                  <a:cubicBezTo>
                    <a:pt x="2436" y="6572"/>
                    <a:pt x="2235" y="6639"/>
                    <a:pt x="2035" y="6639"/>
                  </a:cubicBezTo>
                  <a:cubicBezTo>
                    <a:pt x="1568" y="6705"/>
                    <a:pt x="1101" y="6772"/>
                    <a:pt x="668" y="6939"/>
                  </a:cubicBezTo>
                  <a:cubicBezTo>
                    <a:pt x="861" y="6953"/>
                    <a:pt x="1055" y="6961"/>
                    <a:pt x="1248" y="6961"/>
                  </a:cubicBezTo>
                  <a:cubicBezTo>
                    <a:pt x="1522" y="6961"/>
                    <a:pt x="1795" y="6945"/>
                    <a:pt x="2069" y="6905"/>
                  </a:cubicBezTo>
                  <a:cubicBezTo>
                    <a:pt x="2169" y="6872"/>
                    <a:pt x="2302" y="6872"/>
                    <a:pt x="2402" y="6839"/>
                  </a:cubicBezTo>
                  <a:cubicBezTo>
                    <a:pt x="2569" y="6772"/>
                    <a:pt x="2702" y="6672"/>
                    <a:pt x="2769" y="6505"/>
                  </a:cubicBezTo>
                  <a:cubicBezTo>
                    <a:pt x="2802" y="6238"/>
                    <a:pt x="2769" y="5938"/>
                    <a:pt x="2602" y="5671"/>
                  </a:cubicBezTo>
                  <a:cubicBezTo>
                    <a:pt x="2402" y="5171"/>
                    <a:pt x="2202" y="4637"/>
                    <a:pt x="1969" y="4070"/>
                  </a:cubicBezTo>
                  <a:cubicBezTo>
                    <a:pt x="1010" y="1789"/>
                    <a:pt x="182" y="0"/>
                    <a:pt x="7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8" name="Google Shape;2598;p58"/>
            <p:cNvSpPr/>
            <p:nvPr/>
          </p:nvSpPr>
          <p:spPr>
            <a:xfrm>
              <a:off x="4565925" y="2920025"/>
              <a:ext cx="210175" cy="88100"/>
            </a:xfrm>
            <a:custGeom>
              <a:rect b="b" l="l" r="r" t="t"/>
              <a:pathLst>
                <a:path extrusionOk="0" h="3524" w="8407">
                  <a:moveTo>
                    <a:pt x="1" y="1"/>
                  </a:moveTo>
                  <a:lnTo>
                    <a:pt x="1" y="1"/>
                  </a:lnTo>
                  <a:cubicBezTo>
                    <a:pt x="1" y="1"/>
                    <a:pt x="1833" y="3523"/>
                    <a:pt x="6972" y="3523"/>
                  </a:cubicBezTo>
                  <a:cubicBezTo>
                    <a:pt x="7424" y="3523"/>
                    <a:pt x="7902" y="3496"/>
                    <a:pt x="8407" y="3437"/>
                  </a:cubicBezTo>
                  <a:lnTo>
                    <a:pt x="8373" y="1936"/>
                  </a:lnTo>
                  <a:cubicBezTo>
                    <a:pt x="8131" y="1947"/>
                    <a:pt x="7888" y="1952"/>
                    <a:pt x="7646" y="1952"/>
                  </a:cubicBezTo>
                  <a:cubicBezTo>
                    <a:pt x="4988" y="1952"/>
                    <a:pt x="2354" y="1285"/>
                    <a:pt x="1" y="1"/>
                  </a:cubicBezTo>
                  <a:close/>
                </a:path>
              </a:pathLst>
            </a:custGeom>
            <a:solidFill>
              <a:srgbClr val="7C3B2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9" name="Google Shape;2599;p58"/>
            <p:cNvSpPr/>
            <p:nvPr/>
          </p:nvSpPr>
          <p:spPr>
            <a:xfrm>
              <a:off x="4677675" y="2758775"/>
              <a:ext cx="65900" cy="46550"/>
            </a:xfrm>
            <a:custGeom>
              <a:rect b="b" l="l" r="r" t="t"/>
              <a:pathLst>
                <a:path extrusionOk="0" h="1862" w="2636">
                  <a:moveTo>
                    <a:pt x="1360" y="0"/>
                  </a:moveTo>
                  <a:cubicBezTo>
                    <a:pt x="1296" y="0"/>
                    <a:pt x="1232" y="4"/>
                    <a:pt x="1168" y="13"/>
                  </a:cubicBezTo>
                  <a:cubicBezTo>
                    <a:pt x="801" y="46"/>
                    <a:pt x="434" y="246"/>
                    <a:pt x="234" y="547"/>
                  </a:cubicBezTo>
                  <a:cubicBezTo>
                    <a:pt x="1" y="847"/>
                    <a:pt x="1" y="1247"/>
                    <a:pt x="201" y="1547"/>
                  </a:cubicBezTo>
                  <a:cubicBezTo>
                    <a:pt x="381" y="1750"/>
                    <a:pt x="636" y="1861"/>
                    <a:pt x="907" y="1861"/>
                  </a:cubicBezTo>
                  <a:cubicBezTo>
                    <a:pt x="1037" y="1861"/>
                    <a:pt x="1171" y="1835"/>
                    <a:pt x="1302" y="1781"/>
                  </a:cubicBezTo>
                  <a:cubicBezTo>
                    <a:pt x="1668" y="1647"/>
                    <a:pt x="2035" y="1414"/>
                    <a:pt x="2336" y="1114"/>
                  </a:cubicBezTo>
                  <a:cubicBezTo>
                    <a:pt x="2436" y="1047"/>
                    <a:pt x="2502" y="980"/>
                    <a:pt x="2569" y="880"/>
                  </a:cubicBezTo>
                  <a:cubicBezTo>
                    <a:pt x="2636" y="780"/>
                    <a:pt x="2636" y="647"/>
                    <a:pt x="2569" y="547"/>
                  </a:cubicBezTo>
                  <a:lnTo>
                    <a:pt x="2536" y="547"/>
                  </a:lnTo>
                  <a:cubicBezTo>
                    <a:pt x="2245" y="197"/>
                    <a:pt x="1801" y="0"/>
                    <a:pt x="1360" y="0"/>
                  </a:cubicBezTo>
                  <a:close/>
                </a:path>
              </a:pathLst>
            </a:custGeom>
            <a:solidFill>
              <a:srgbClr val="7C3B2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0" name="Google Shape;2600;p58"/>
            <p:cNvSpPr/>
            <p:nvPr/>
          </p:nvSpPr>
          <p:spPr>
            <a:xfrm>
              <a:off x="4683525" y="2738225"/>
              <a:ext cx="71725" cy="58400"/>
            </a:xfrm>
            <a:custGeom>
              <a:rect b="b" l="l" r="r" t="t"/>
              <a:pathLst>
                <a:path extrusionOk="0" h="2336" w="2869">
                  <a:moveTo>
                    <a:pt x="134" y="1"/>
                  </a:moveTo>
                  <a:cubicBezTo>
                    <a:pt x="67" y="1"/>
                    <a:pt x="0" y="201"/>
                    <a:pt x="33" y="601"/>
                  </a:cubicBezTo>
                  <a:cubicBezTo>
                    <a:pt x="100" y="1102"/>
                    <a:pt x="367" y="1535"/>
                    <a:pt x="801" y="1869"/>
                  </a:cubicBezTo>
                  <a:cubicBezTo>
                    <a:pt x="1201" y="2169"/>
                    <a:pt x="1735" y="2336"/>
                    <a:pt x="2268" y="2336"/>
                  </a:cubicBezTo>
                  <a:cubicBezTo>
                    <a:pt x="2669" y="2303"/>
                    <a:pt x="2869" y="2169"/>
                    <a:pt x="2869" y="2102"/>
                  </a:cubicBezTo>
                  <a:cubicBezTo>
                    <a:pt x="2869" y="2002"/>
                    <a:pt x="1901" y="2102"/>
                    <a:pt x="1101" y="1502"/>
                  </a:cubicBezTo>
                  <a:cubicBezTo>
                    <a:pt x="300" y="868"/>
                    <a:pt x="267" y="1"/>
                    <a:pt x="1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1" name="Google Shape;2601;p58"/>
            <p:cNvSpPr/>
            <p:nvPr/>
          </p:nvSpPr>
          <p:spPr>
            <a:xfrm>
              <a:off x="4574275" y="2472525"/>
              <a:ext cx="96750" cy="29725"/>
            </a:xfrm>
            <a:custGeom>
              <a:rect b="b" l="l" r="r" t="t"/>
              <a:pathLst>
                <a:path extrusionOk="0" h="1189" w="3870">
                  <a:moveTo>
                    <a:pt x="2307" y="0"/>
                  </a:moveTo>
                  <a:cubicBezTo>
                    <a:pt x="1648" y="0"/>
                    <a:pt x="1005" y="193"/>
                    <a:pt x="434" y="588"/>
                  </a:cubicBezTo>
                  <a:cubicBezTo>
                    <a:pt x="134" y="822"/>
                    <a:pt x="0" y="1022"/>
                    <a:pt x="67" y="1122"/>
                  </a:cubicBezTo>
                  <a:cubicBezTo>
                    <a:pt x="99" y="1170"/>
                    <a:pt x="166" y="1189"/>
                    <a:pt x="264" y="1189"/>
                  </a:cubicBezTo>
                  <a:cubicBezTo>
                    <a:pt x="578" y="1189"/>
                    <a:pt x="1206" y="990"/>
                    <a:pt x="1968" y="889"/>
                  </a:cubicBezTo>
                  <a:cubicBezTo>
                    <a:pt x="2936" y="722"/>
                    <a:pt x="3770" y="822"/>
                    <a:pt x="3836" y="588"/>
                  </a:cubicBezTo>
                  <a:cubicBezTo>
                    <a:pt x="3870" y="488"/>
                    <a:pt x="3703" y="322"/>
                    <a:pt x="3336" y="155"/>
                  </a:cubicBezTo>
                  <a:cubicBezTo>
                    <a:pt x="2994" y="52"/>
                    <a:pt x="2648" y="0"/>
                    <a:pt x="230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2" name="Google Shape;2602;p58"/>
            <p:cNvSpPr/>
            <p:nvPr/>
          </p:nvSpPr>
          <p:spPr>
            <a:xfrm>
              <a:off x="4791100" y="2478475"/>
              <a:ext cx="73400" cy="23150"/>
            </a:xfrm>
            <a:custGeom>
              <a:rect b="b" l="l" r="r" t="t"/>
              <a:pathLst>
                <a:path extrusionOk="0" h="926" w="2936">
                  <a:moveTo>
                    <a:pt x="1455" y="0"/>
                  </a:moveTo>
                  <a:cubicBezTo>
                    <a:pt x="1059" y="0"/>
                    <a:pt x="667" y="117"/>
                    <a:pt x="334" y="350"/>
                  </a:cubicBezTo>
                  <a:cubicBezTo>
                    <a:pt x="67" y="517"/>
                    <a:pt x="0" y="717"/>
                    <a:pt x="34" y="817"/>
                  </a:cubicBezTo>
                  <a:cubicBezTo>
                    <a:pt x="102" y="899"/>
                    <a:pt x="237" y="925"/>
                    <a:pt x="420" y="925"/>
                  </a:cubicBezTo>
                  <a:cubicBezTo>
                    <a:pt x="686" y="925"/>
                    <a:pt x="1054" y="870"/>
                    <a:pt x="1468" y="851"/>
                  </a:cubicBezTo>
                  <a:cubicBezTo>
                    <a:pt x="1524" y="848"/>
                    <a:pt x="1579" y="847"/>
                    <a:pt x="1634" y="847"/>
                  </a:cubicBezTo>
                  <a:cubicBezTo>
                    <a:pt x="2024" y="847"/>
                    <a:pt x="2362" y="908"/>
                    <a:pt x="2590" y="908"/>
                  </a:cubicBezTo>
                  <a:cubicBezTo>
                    <a:pt x="2726" y="908"/>
                    <a:pt x="2823" y="886"/>
                    <a:pt x="2869" y="817"/>
                  </a:cubicBezTo>
                  <a:cubicBezTo>
                    <a:pt x="2936" y="717"/>
                    <a:pt x="2836" y="517"/>
                    <a:pt x="2602" y="350"/>
                  </a:cubicBezTo>
                  <a:cubicBezTo>
                    <a:pt x="2252" y="117"/>
                    <a:pt x="1852" y="0"/>
                    <a:pt x="145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3" name="Google Shape;2603;p58"/>
            <p:cNvSpPr/>
            <p:nvPr/>
          </p:nvSpPr>
          <p:spPr>
            <a:xfrm>
              <a:off x="4389150" y="2294575"/>
              <a:ext cx="538725" cy="186150"/>
            </a:xfrm>
            <a:custGeom>
              <a:rect b="b" l="l" r="r" t="t"/>
              <a:pathLst>
                <a:path extrusionOk="0" h="7446" w="21549">
                  <a:moveTo>
                    <a:pt x="2802" y="1"/>
                  </a:moveTo>
                  <a:cubicBezTo>
                    <a:pt x="1601" y="268"/>
                    <a:pt x="0" y="3370"/>
                    <a:pt x="234" y="4571"/>
                  </a:cubicBezTo>
                  <a:cubicBezTo>
                    <a:pt x="567" y="5805"/>
                    <a:pt x="1501" y="6772"/>
                    <a:pt x="2702" y="7173"/>
                  </a:cubicBezTo>
                  <a:cubicBezTo>
                    <a:pt x="3350" y="7353"/>
                    <a:pt x="4017" y="7445"/>
                    <a:pt x="4682" y="7445"/>
                  </a:cubicBezTo>
                  <a:cubicBezTo>
                    <a:pt x="5251" y="7445"/>
                    <a:pt x="5818" y="7378"/>
                    <a:pt x="6371" y="7239"/>
                  </a:cubicBezTo>
                  <a:cubicBezTo>
                    <a:pt x="8106" y="6872"/>
                    <a:pt x="9974" y="5872"/>
                    <a:pt x="10241" y="4104"/>
                  </a:cubicBezTo>
                  <a:cubicBezTo>
                    <a:pt x="11543" y="5632"/>
                    <a:pt x="13445" y="6488"/>
                    <a:pt x="15418" y="6488"/>
                  </a:cubicBezTo>
                  <a:cubicBezTo>
                    <a:pt x="15771" y="6488"/>
                    <a:pt x="16125" y="6461"/>
                    <a:pt x="16478" y="6405"/>
                  </a:cubicBezTo>
                  <a:cubicBezTo>
                    <a:pt x="18780" y="6039"/>
                    <a:pt x="20715" y="2736"/>
                    <a:pt x="21549" y="535"/>
                  </a:cubicBezTo>
                  <a:lnTo>
                    <a:pt x="2802"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4" name="Google Shape;2604;p58"/>
            <p:cNvSpPr/>
            <p:nvPr/>
          </p:nvSpPr>
          <p:spPr>
            <a:xfrm>
              <a:off x="4054725" y="2297325"/>
              <a:ext cx="472875" cy="1020625"/>
            </a:xfrm>
            <a:custGeom>
              <a:rect b="b" l="l" r="r" t="t"/>
              <a:pathLst>
                <a:path extrusionOk="0" h="40825" w="18915">
                  <a:moveTo>
                    <a:pt x="12811" y="0"/>
                  </a:moveTo>
                  <a:cubicBezTo>
                    <a:pt x="11965" y="0"/>
                    <a:pt x="11040" y="306"/>
                    <a:pt x="10141" y="1192"/>
                  </a:cubicBezTo>
                  <a:cubicBezTo>
                    <a:pt x="9307" y="1992"/>
                    <a:pt x="8574" y="4194"/>
                    <a:pt x="8540" y="5361"/>
                  </a:cubicBezTo>
                  <a:cubicBezTo>
                    <a:pt x="8507" y="5795"/>
                    <a:pt x="8540" y="6329"/>
                    <a:pt x="8173" y="6562"/>
                  </a:cubicBezTo>
                  <a:cubicBezTo>
                    <a:pt x="8040" y="6629"/>
                    <a:pt x="7873" y="6662"/>
                    <a:pt x="7740" y="6696"/>
                  </a:cubicBezTo>
                  <a:cubicBezTo>
                    <a:pt x="5138" y="7263"/>
                    <a:pt x="3470" y="9765"/>
                    <a:pt x="3870" y="12366"/>
                  </a:cubicBezTo>
                  <a:cubicBezTo>
                    <a:pt x="4004" y="12800"/>
                    <a:pt x="3837" y="13267"/>
                    <a:pt x="3437" y="13501"/>
                  </a:cubicBezTo>
                  <a:cubicBezTo>
                    <a:pt x="2202" y="14768"/>
                    <a:pt x="1869" y="16670"/>
                    <a:pt x="2603" y="18304"/>
                  </a:cubicBezTo>
                  <a:cubicBezTo>
                    <a:pt x="2903" y="18738"/>
                    <a:pt x="3103" y="19238"/>
                    <a:pt x="3236" y="19738"/>
                  </a:cubicBezTo>
                  <a:cubicBezTo>
                    <a:pt x="3337" y="20706"/>
                    <a:pt x="2636" y="21506"/>
                    <a:pt x="2102" y="22274"/>
                  </a:cubicBezTo>
                  <a:cubicBezTo>
                    <a:pt x="434" y="24609"/>
                    <a:pt x="1" y="28044"/>
                    <a:pt x="1802" y="30246"/>
                  </a:cubicBezTo>
                  <a:cubicBezTo>
                    <a:pt x="2236" y="30780"/>
                    <a:pt x="2803" y="31280"/>
                    <a:pt x="2970" y="31947"/>
                  </a:cubicBezTo>
                  <a:cubicBezTo>
                    <a:pt x="3003" y="32281"/>
                    <a:pt x="3003" y="32614"/>
                    <a:pt x="2970" y="32948"/>
                  </a:cubicBezTo>
                  <a:cubicBezTo>
                    <a:pt x="2936" y="34682"/>
                    <a:pt x="3770" y="36617"/>
                    <a:pt x="5438" y="37051"/>
                  </a:cubicBezTo>
                  <a:cubicBezTo>
                    <a:pt x="6372" y="37284"/>
                    <a:pt x="7506" y="37051"/>
                    <a:pt x="8140" y="37751"/>
                  </a:cubicBezTo>
                  <a:cubicBezTo>
                    <a:pt x="8407" y="38085"/>
                    <a:pt x="8607" y="38452"/>
                    <a:pt x="8707" y="38852"/>
                  </a:cubicBezTo>
                  <a:cubicBezTo>
                    <a:pt x="9351" y="40218"/>
                    <a:pt x="10548" y="40824"/>
                    <a:pt x="11739" y="40824"/>
                  </a:cubicBezTo>
                  <a:cubicBezTo>
                    <a:pt x="13571" y="40824"/>
                    <a:pt x="15388" y="39389"/>
                    <a:pt x="15145" y="37084"/>
                  </a:cubicBezTo>
                  <a:cubicBezTo>
                    <a:pt x="17046" y="36417"/>
                    <a:pt x="18314" y="34616"/>
                    <a:pt x="18314" y="32614"/>
                  </a:cubicBezTo>
                  <a:cubicBezTo>
                    <a:pt x="18314" y="32614"/>
                    <a:pt x="17747" y="26543"/>
                    <a:pt x="18347" y="24942"/>
                  </a:cubicBezTo>
                  <a:cubicBezTo>
                    <a:pt x="18914" y="23308"/>
                    <a:pt x="17947" y="19805"/>
                    <a:pt x="17347" y="18071"/>
                  </a:cubicBezTo>
                  <a:cubicBezTo>
                    <a:pt x="16779" y="16369"/>
                    <a:pt x="17647" y="12467"/>
                    <a:pt x="17847" y="10899"/>
                  </a:cubicBezTo>
                  <a:cubicBezTo>
                    <a:pt x="18080" y="9331"/>
                    <a:pt x="15812" y="1192"/>
                    <a:pt x="15812" y="1192"/>
                  </a:cubicBezTo>
                  <a:cubicBezTo>
                    <a:pt x="15263" y="745"/>
                    <a:pt x="14132" y="0"/>
                    <a:pt x="1281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5" name="Google Shape;2605;p58"/>
            <p:cNvSpPr/>
            <p:nvPr/>
          </p:nvSpPr>
          <p:spPr>
            <a:xfrm>
              <a:off x="4777750" y="4808050"/>
              <a:ext cx="586875" cy="243025"/>
            </a:xfrm>
            <a:custGeom>
              <a:rect b="b" l="l" r="r" t="t"/>
              <a:pathLst>
                <a:path extrusionOk="0" h="9721" w="23475">
                  <a:moveTo>
                    <a:pt x="4070" y="1"/>
                  </a:moveTo>
                  <a:lnTo>
                    <a:pt x="0" y="7706"/>
                  </a:lnTo>
                  <a:cubicBezTo>
                    <a:pt x="0" y="7706"/>
                    <a:pt x="4871" y="9607"/>
                    <a:pt x="6472" y="9707"/>
                  </a:cubicBezTo>
                  <a:cubicBezTo>
                    <a:pt x="6618" y="9717"/>
                    <a:pt x="6857" y="9721"/>
                    <a:pt x="7172" y="9721"/>
                  </a:cubicBezTo>
                  <a:cubicBezTo>
                    <a:pt x="10197" y="9721"/>
                    <a:pt x="20204" y="9339"/>
                    <a:pt x="21538" y="9339"/>
                  </a:cubicBezTo>
                  <a:cubicBezTo>
                    <a:pt x="21587" y="9339"/>
                    <a:pt x="21624" y="9339"/>
                    <a:pt x="21649" y="9341"/>
                  </a:cubicBezTo>
                  <a:cubicBezTo>
                    <a:pt x="21663" y="9341"/>
                    <a:pt x="21677" y="9341"/>
                    <a:pt x="21691" y="9341"/>
                  </a:cubicBezTo>
                  <a:cubicBezTo>
                    <a:pt x="23320" y="9341"/>
                    <a:pt x="23475" y="5501"/>
                    <a:pt x="22416" y="5138"/>
                  </a:cubicBezTo>
                  <a:cubicBezTo>
                    <a:pt x="21716" y="4904"/>
                    <a:pt x="4070" y="1"/>
                    <a:pt x="4070"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6" name="Google Shape;2606;p58"/>
            <p:cNvSpPr/>
            <p:nvPr/>
          </p:nvSpPr>
          <p:spPr>
            <a:xfrm>
              <a:off x="5061275" y="4887950"/>
              <a:ext cx="54250" cy="88575"/>
            </a:xfrm>
            <a:custGeom>
              <a:rect b="b" l="l" r="r" t="t"/>
              <a:pathLst>
                <a:path extrusionOk="0" h="3543" w="2170">
                  <a:moveTo>
                    <a:pt x="2088" y="1"/>
                  </a:moveTo>
                  <a:cubicBezTo>
                    <a:pt x="1968" y="1"/>
                    <a:pt x="1166" y="503"/>
                    <a:pt x="601" y="1508"/>
                  </a:cubicBezTo>
                  <a:cubicBezTo>
                    <a:pt x="1" y="2575"/>
                    <a:pt x="1" y="3543"/>
                    <a:pt x="101" y="3543"/>
                  </a:cubicBezTo>
                  <a:cubicBezTo>
                    <a:pt x="168" y="3543"/>
                    <a:pt x="301" y="2609"/>
                    <a:pt x="868" y="1641"/>
                  </a:cubicBezTo>
                  <a:cubicBezTo>
                    <a:pt x="1435" y="674"/>
                    <a:pt x="2169" y="107"/>
                    <a:pt x="2102" y="7"/>
                  </a:cubicBezTo>
                  <a:cubicBezTo>
                    <a:pt x="2100" y="3"/>
                    <a:pt x="2096" y="1"/>
                    <a:pt x="208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7" name="Google Shape;2607;p58"/>
            <p:cNvSpPr/>
            <p:nvPr/>
          </p:nvSpPr>
          <p:spPr>
            <a:xfrm>
              <a:off x="5016250" y="4871300"/>
              <a:ext cx="45050" cy="84375"/>
            </a:xfrm>
            <a:custGeom>
              <a:rect b="b" l="l" r="r" t="t"/>
              <a:pathLst>
                <a:path extrusionOk="0" h="3375" w="1802">
                  <a:moveTo>
                    <a:pt x="1721" y="1"/>
                  </a:moveTo>
                  <a:cubicBezTo>
                    <a:pt x="1602" y="1"/>
                    <a:pt x="978" y="588"/>
                    <a:pt x="534" y="1507"/>
                  </a:cubicBezTo>
                  <a:cubicBezTo>
                    <a:pt x="34" y="2474"/>
                    <a:pt x="1" y="3375"/>
                    <a:pt x="34" y="3375"/>
                  </a:cubicBezTo>
                  <a:cubicBezTo>
                    <a:pt x="134" y="3375"/>
                    <a:pt x="301" y="2541"/>
                    <a:pt x="768" y="1640"/>
                  </a:cubicBezTo>
                  <a:cubicBezTo>
                    <a:pt x="1268" y="740"/>
                    <a:pt x="1802" y="72"/>
                    <a:pt x="1735" y="6"/>
                  </a:cubicBezTo>
                  <a:cubicBezTo>
                    <a:pt x="1732" y="2"/>
                    <a:pt x="1727" y="1"/>
                    <a:pt x="172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8" name="Google Shape;2608;p58"/>
            <p:cNvSpPr/>
            <p:nvPr/>
          </p:nvSpPr>
          <p:spPr>
            <a:xfrm>
              <a:off x="4967225" y="4855450"/>
              <a:ext cx="43225" cy="88575"/>
            </a:xfrm>
            <a:custGeom>
              <a:rect b="b" l="l" r="r" t="t"/>
              <a:pathLst>
                <a:path extrusionOk="0" h="3543" w="1729">
                  <a:moveTo>
                    <a:pt x="1644" y="0"/>
                  </a:moveTo>
                  <a:cubicBezTo>
                    <a:pt x="1510" y="0"/>
                    <a:pt x="803" y="532"/>
                    <a:pt x="394" y="1540"/>
                  </a:cubicBezTo>
                  <a:cubicBezTo>
                    <a:pt x="0" y="2590"/>
                    <a:pt x="187" y="3543"/>
                    <a:pt x="289" y="3543"/>
                  </a:cubicBezTo>
                  <a:cubicBezTo>
                    <a:pt x="290" y="3543"/>
                    <a:pt x="292" y="3542"/>
                    <a:pt x="294" y="3542"/>
                  </a:cubicBezTo>
                  <a:cubicBezTo>
                    <a:pt x="360" y="3542"/>
                    <a:pt x="294" y="2674"/>
                    <a:pt x="694" y="1674"/>
                  </a:cubicBezTo>
                  <a:cubicBezTo>
                    <a:pt x="1094" y="706"/>
                    <a:pt x="1728" y="106"/>
                    <a:pt x="1661" y="6"/>
                  </a:cubicBezTo>
                  <a:cubicBezTo>
                    <a:pt x="1658" y="2"/>
                    <a:pt x="1652" y="0"/>
                    <a:pt x="164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9" name="Google Shape;2609;p58"/>
            <p:cNvSpPr/>
            <p:nvPr/>
          </p:nvSpPr>
          <p:spPr>
            <a:xfrm>
              <a:off x="4947025" y="4784800"/>
              <a:ext cx="40900" cy="109175"/>
            </a:xfrm>
            <a:custGeom>
              <a:rect b="b" l="l" r="r" t="t"/>
              <a:pathLst>
                <a:path extrusionOk="0" h="4367" w="1636">
                  <a:moveTo>
                    <a:pt x="573" y="0"/>
                  </a:moveTo>
                  <a:cubicBezTo>
                    <a:pt x="463" y="0"/>
                    <a:pt x="356" y="42"/>
                    <a:pt x="268" y="130"/>
                  </a:cubicBezTo>
                  <a:cubicBezTo>
                    <a:pt x="134" y="263"/>
                    <a:pt x="34" y="430"/>
                    <a:pt x="34" y="630"/>
                  </a:cubicBezTo>
                  <a:cubicBezTo>
                    <a:pt x="1" y="797"/>
                    <a:pt x="1" y="931"/>
                    <a:pt x="1" y="1097"/>
                  </a:cubicBezTo>
                  <a:cubicBezTo>
                    <a:pt x="1" y="1398"/>
                    <a:pt x="34" y="1664"/>
                    <a:pt x="101" y="1965"/>
                  </a:cubicBezTo>
                  <a:cubicBezTo>
                    <a:pt x="234" y="2432"/>
                    <a:pt x="401" y="2899"/>
                    <a:pt x="668" y="3299"/>
                  </a:cubicBezTo>
                  <a:cubicBezTo>
                    <a:pt x="835" y="3699"/>
                    <a:pt x="1102" y="4066"/>
                    <a:pt x="1435" y="4366"/>
                  </a:cubicBezTo>
                  <a:cubicBezTo>
                    <a:pt x="1502" y="4333"/>
                    <a:pt x="1202" y="3933"/>
                    <a:pt x="835" y="3199"/>
                  </a:cubicBezTo>
                  <a:cubicBezTo>
                    <a:pt x="635" y="2799"/>
                    <a:pt x="468" y="2365"/>
                    <a:pt x="368" y="1898"/>
                  </a:cubicBezTo>
                  <a:cubicBezTo>
                    <a:pt x="335" y="1631"/>
                    <a:pt x="301" y="1364"/>
                    <a:pt x="301" y="1097"/>
                  </a:cubicBezTo>
                  <a:cubicBezTo>
                    <a:pt x="301" y="830"/>
                    <a:pt x="301" y="497"/>
                    <a:pt x="468" y="363"/>
                  </a:cubicBezTo>
                  <a:cubicBezTo>
                    <a:pt x="489" y="322"/>
                    <a:pt x="535" y="294"/>
                    <a:pt x="591" y="294"/>
                  </a:cubicBezTo>
                  <a:cubicBezTo>
                    <a:pt x="625" y="294"/>
                    <a:pt x="663" y="305"/>
                    <a:pt x="701" y="330"/>
                  </a:cubicBezTo>
                  <a:cubicBezTo>
                    <a:pt x="768" y="430"/>
                    <a:pt x="835" y="530"/>
                    <a:pt x="868" y="630"/>
                  </a:cubicBezTo>
                  <a:cubicBezTo>
                    <a:pt x="1002" y="897"/>
                    <a:pt x="1068" y="1164"/>
                    <a:pt x="1135" y="1431"/>
                  </a:cubicBezTo>
                  <a:cubicBezTo>
                    <a:pt x="1269" y="1865"/>
                    <a:pt x="1335" y="2332"/>
                    <a:pt x="1369" y="2799"/>
                  </a:cubicBezTo>
                  <a:cubicBezTo>
                    <a:pt x="1435" y="3599"/>
                    <a:pt x="1369" y="4099"/>
                    <a:pt x="1402" y="4099"/>
                  </a:cubicBezTo>
                  <a:cubicBezTo>
                    <a:pt x="1569" y="3666"/>
                    <a:pt x="1635" y="3232"/>
                    <a:pt x="1602" y="2799"/>
                  </a:cubicBezTo>
                  <a:cubicBezTo>
                    <a:pt x="1602" y="2298"/>
                    <a:pt x="1535" y="1831"/>
                    <a:pt x="1402" y="1364"/>
                  </a:cubicBezTo>
                  <a:cubicBezTo>
                    <a:pt x="1335" y="1064"/>
                    <a:pt x="1269" y="797"/>
                    <a:pt x="1135" y="530"/>
                  </a:cubicBezTo>
                  <a:cubicBezTo>
                    <a:pt x="1102" y="363"/>
                    <a:pt x="1002" y="197"/>
                    <a:pt x="868" y="97"/>
                  </a:cubicBezTo>
                  <a:cubicBezTo>
                    <a:pt x="774" y="34"/>
                    <a:pt x="672" y="0"/>
                    <a:pt x="57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0" name="Google Shape;2610;p58"/>
            <p:cNvSpPr/>
            <p:nvPr/>
          </p:nvSpPr>
          <p:spPr>
            <a:xfrm>
              <a:off x="4892000" y="4877900"/>
              <a:ext cx="89250" cy="47550"/>
            </a:xfrm>
            <a:custGeom>
              <a:rect b="b" l="l" r="r" t="t"/>
              <a:pathLst>
                <a:path extrusionOk="0" h="1902" w="3570">
                  <a:moveTo>
                    <a:pt x="2639" y="0"/>
                  </a:moveTo>
                  <a:cubicBezTo>
                    <a:pt x="2572" y="0"/>
                    <a:pt x="2504" y="3"/>
                    <a:pt x="2435" y="9"/>
                  </a:cubicBezTo>
                  <a:cubicBezTo>
                    <a:pt x="2002" y="9"/>
                    <a:pt x="1602" y="42"/>
                    <a:pt x="1201" y="142"/>
                  </a:cubicBezTo>
                  <a:cubicBezTo>
                    <a:pt x="934" y="209"/>
                    <a:pt x="701" y="309"/>
                    <a:pt x="467" y="409"/>
                  </a:cubicBezTo>
                  <a:cubicBezTo>
                    <a:pt x="167" y="576"/>
                    <a:pt x="0" y="909"/>
                    <a:pt x="34" y="1243"/>
                  </a:cubicBezTo>
                  <a:cubicBezTo>
                    <a:pt x="134" y="1543"/>
                    <a:pt x="367" y="1776"/>
                    <a:pt x="701" y="1877"/>
                  </a:cubicBezTo>
                  <a:cubicBezTo>
                    <a:pt x="818" y="1893"/>
                    <a:pt x="951" y="1902"/>
                    <a:pt x="1085" y="1902"/>
                  </a:cubicBezTo>
                  <a:cubicBezTo>
                    <a:pt x="1218" y="1902"/>
                    <a:pt x="1351" y="1893"/>
                    <a:pt x="1468" y="1877"/>
                  </a:cubicBezTo>
                  <a:cubicBezTo>
                    <a:pt x="1902" y="1743"/>
                    <a:pt x="2302" y="1576"/>
                    <a:pt x="2636" y="1309"/>
                  </a:cubicBezTo>
                  <a:cubicBezTo>
                    <a:pt x="2969" y="1076"/>
                    <a:pt x="3236" y="809"/>
                    <a:pt x="3470" y="476"/>
                  </a:cubicBezTo>
                  <a:lnTo>
                    <a:pt x="3470" y="476"/>
                  </a:lnTo>
                  <a:cubicBezTo>
                    <a:pt x="3136" y="676"/>
                    <a:pt x="2836" y="876"/>
                    <a:pt x="2536" y="1109"/>
                  </a:cubicBezTo>
                  <a:cubicBezTo>
                    <a:pt x="2202" y="1343"/>
                    <a:pt x="1835" y="1510"/>
                    <a:pt x="1435" y="1576"/>
                  </a:cubicBezTo>
                  <a:cubicBezTo>
                    <a:pt x="1335" y="1610"/>
                    <a:pt x="1226" y="1626"/>
                    <a:pt x="1114" y="1626"/>
                  </a:cubicBezTo>
                  <a:cubicBezTo>
                    <a:pt x="1001" y="1626"/>
                    <a:pt x="884" y="1610"/>
                    <a:pt x="768" y="1576"/>
                  </a:cubicBezTo>
                  <a:cubicBezTo>
                    <a:pt x="567" y="1543"/>
                    <a:pt x="434" y="1376"/>
                    <a:pt x="367" y="1176"/>
                  </a:cubicBezTo>
                  <a:cubicBezTo>
                    <a:pt x="334" y="976"/>
                    <a:pt x="434" y="776"/>
                    <a:pt x="634" y="676"/>
                  </a:cubicBezTo>
                  <a:cubicBezTo>
                    <a:pt x="834" y="576"/>
                    <a:pt x="1034" y="476"/>
                    <a:pt x="1268" y="442"/>
                  </a:cubicBezTo>
                  <a:cubicBezTo>
                    <a:pt x="1668" y="309"/>
                    <a:pt x="2069" y="242"/>
                    <a:pt x="2469" y="209"/>
                  </a:cubicBezTo>
                  <a:cubicBezTo>
                    <a:pt x="2620" y="201"/>
                    <a:pt x="2759" y="199"/>
                    <a:pt x="2884" y="199"/>
                  </a:cubicBezTo>
                  <a:cubicBezTo>
                    <a:pt x="3107" y="199"/>
                    <a:pt x="3284" y="206"/>
                    <a:pt x="3402" y="206"/>
                  </a:cubicBezTo>
                  <a:cubicBezTo>
                    <a:pt x="3510" y="206"/>
                    <a:pt x="3570" y="200"/>
                    <a:pt x="3570" y="175"/>
                  </a:cubicBezTo>
                  <a:cubicBezTo>
                    <a:pt x="3266" y="65"/>
                    <a:pt x="2962" y="0"/>
                    <a:pt x="263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1" name="Google Shape;2611;p58"/>
            <p:cNvSpPr/>
            <p:nvPr/>
          </p:nvSpPr>
          <p:spPr>
            <a:xfrm>
              <a:off x="5124000" y="4906275"/>
              <a:ext cx="39050" cy="75275"/>
            </a:xfrm>
            <a:custGeom>
              <a:rect b="b" l="l" r="r" t="t"/>
              <a:pathLst>
                <a:path extrusionOk="0" h="3011" w="1562">
                  <a:moveTo>
                    <a:pt x="1473" y="1"/>
                  </a:moveTo>
                  <a:cubicBezTo>
                    <a:pt x="1336" y="1"/>
                    <a:pt x="703" y="435"/>
                    <a:pt x="361" y="1275"/>
                  </a:cubicBezTo>
                  <a:cubicBezTo>
                    <a:pt x="1" y="2191"/>
                    <a:pt x="218" y="3011"/>
                    <a:pt x="290" y="3011"/>
                  </a:cubicBezTo>
                  <a:cubicBezTo>
                    <a:pt x="291" y="3011"/>
                    <a:pt x="293" y="3010"/>
                    <a:pt x="294" y="3010"/>
                  </a:cubicBezTo>
                  <a:cubicBezTo>
                    <a:pt x="361" y="3010"/>
                    <a:pt x="294" y="2243"/>
                    <a:pt x="627" y="1409"/>
                  </a:cubicBezTo>
                  <a:cubicBezTo>
                    <a:pt x="994" y="575"/>
                    <a:pt x="1561" y="74"/>
                    <a:pt x="1495" y="8"/>
                  </a:cubicBezTo>
                  <a:cubicBezTo>
                    <a:pt x="1490" y="3"/>
                    <a:pt x="1483" y="1"/>
                    <a:pt x="147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2" name="Google Shape;2612;p58"/>
            <p:cNvSpPr/>
            <p:nvPr/>
          </p:nvSpPr>
          <p:spPr>
            <a:xfrm>
              <a:off x="4823625" y="5002000"/>
              <a:ext cx="472850" cy="39050"/>
            </a:xfrm>
            <a:custGeom>
              <a:rect b="b" l="l" r="r" t="t"/>
              <a:pathLst>
                <a:path extrusionOk="0" h="1562" w="18914">
                  <a:moveTo>
                    <a:pt x="29" y="0"/>
                  </a:moveTo>
                  <a:cubicBezTo>
                    <a:pt x="10" y="0"/>
                    <a:pt x="0" y="5"/>
                    <a:pt x="0" y="15"/>
                  </a:cubicBezTo>
                  <a:cubicBezTo>
                    <a:pt x="200" y="115"/>
                    <a:pt x="434" y="248"/>
                    <a:pt x="667" y="315"/>
                  </a:cubicBezTo>
                  <a:cubicBezTo>
                    <a:pt x="1301" y="582"/>
                    <a:pt x="1968" y="782"/>
                    <a:pt x="2635" y="915"/>
                  </a:cubicBezTo>
                  <a:cubicBezTo>
                    <a:pt x="4564" y="1354"/>
                    <a:pt x="6544" y="1562"/>
                    <a:pt x="8530" y="1562"/>
                  </a:cubicBezTo>
                  <a:cubicBezTo>
                    <a:pt x="8811" y="1562"/>
                    <a:pt x="9092" y="1557"/>
                    <a:pt x="9373" y="1549"/>
                  </a:cubicBezTo>
                  <a:cubicBezTo>
                    <a:pt x="12009" y="1516"/>
                    <a:pt x="14377" y="1416"/>
                    <a:pt x="16112" y="1349"/>
                  </a:cubicBezTo>
                  <a:lnTo>
                    <a:pt x="18146" y="1216"/>
                  </a:lnTo>
                  <a:cubicBezTo>
                    <a:pt x="18413" y="1216"/>
                    <a:pt x="18647" y="1182"/>
                    <a:pt x="18914" y="1149"/>
                  </a:cubicBezTo>
                  <a:cubicBezTo>
                    <a:pt x="18725" y="1125"/>
                    <a:pt x="18553" y="1102"/>
                    <a:pt x="18374" y="1102"/>
                  </a:cubicBezTo>
                  <a:cubicBezTo>
                    <a:pt x="18300" y="1102"/>
                    <a:pt x="18225" y="1106"/>
                    <a:pt x="18146" y="1116"/>
                  </a:cubicBezTo>
                  <a:lnTo>
                    <a:pt x="16112" y="1116"/>
                  </a:lnTo>
                  <a:lnTo>
                    <a:pt x="9373" y="1249"/>
                  </a:lnTo>
                  <a:cubicBezTo>
                    <a:pt x="9085" y="1257"/>
                    <a:pt x="8798" y="1262"/>
                    <a:pt x="8511" y="1262"/>
                  </a:cubicBezTo>
                  <a:cubicBezTo>
                    <a:pt x="6539" y="1262"/>
                    <a:pt x="4595" y="1065"/>
                    <a:pt x="2702" y="715"/>
                  </a:cubicBezTo>
                  <a:cubicBezTo>
                    <a:pt x="1170" y="385"/>
                    <a:pt x="206" y="0"/>
                    <a:pt x="2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3" name="Google Shape;2613;p58"/>
            <p:cNvSpPr/>
            <p:nvPr/>
          </p:nvSpPr>
          <p:spPr>
            <a:xfrm>
              <a:off x="4810275" y="4974350"/>
              <a:ext cx="214350" cy="77225"/>
            </a:xfrm>
            <a:custGeom>
              <a:rect b="b" l="l" r="r" t="t"/>
              <a:pathLst>
                <a:path extrusionOk="0" h="3089" w="8574">
                  <a:moveTo>
                    <a:pt x="3948" y="1"/>
                  </a:moveTo>
                  <a:cubicBezTo>
                    <a:pt x="3004" y="1"/>
                    <a:pt x="2078" y="246"/>
                    <a:pt x="1235" y="720"/>
                  </a:cubicBezTo>
                  <a:cubicBezTo>
                    <a:pt x="768" y="887"/>
                    <a:pt x="367" y="1154"/>
                    <a:pt x="0" y="1488"/>
                  </a:cubicBezTo>
                  <a:cubicBezTo>
                    <a:pt x="2" y="1490"/>
                    <a:pt x="6" y="1490"/>
                    <a:pt x="10" y="1490"/>
                  </a:cubicBezTo>
                  <a:cubicBezTo>
                    <a:pt x="88" y="1490"/>
                    <a:pt x="548" y="1233"/>
                    <a:pt x="1335" y="887"/>
                  </a:cubicBezTo>
                  <a:cubicBezTo>
                    <a:pt x="2142" y="497"/>
                    <a:pt x="3010" y="309"/>
                    <a:pt x="3907" y="309"/>
                  </a:cubicBezTo>
                  <a:cubicBezTo>
                    <a:pt x="4159" y="309"/>
                    <a:pt x="4414" y="324"/>
                    <a:pt x="4670" y="354"/>
                  </a:cubicBezTo>
                  <a:cubicBezTo>
                    <a:pt x="5971" y="554"/>
                    <a:pt x="6939" y="1421"/>
                    <a:pt x="7539" y="2055"/>
                  </a:cubicBezTo>
                  <a:cubicBezTo>
                    <a:pt x="7873" y="2422"/>
                    <a:pt x="8206" y="2789"/>
                    <a:pt x="8573" y="3089"/>
                  </a:cubicBezTo>
                  <a:cubicBezTo>
                    <a:pt x="8340" y="2655"/>
                    <a:pt x="8039" y="2255"/>
                    <a:pt x="7706" y="1921"/>
                  </a:cubicBezTo>
                  <a:cubicBezTo>
                    <a:pt x="7339" y="1488"/>
                    <a:pt x="6972" y="1121"/>
                    <a:pt x="6538" y="821"/>
                  </a:cubicBezTo>
                  <a:cubicBezTo>
                    <a:pt x="5971" y="420"/>
                    <a:pt x="5371" y="153"/>
                    <a:pt x="4704" y="53"/>
                  </a:cubicBezTo>
                  <a:cubicBezTo>
                    <a:pt x="4451" y="18"/>
                    <a:pt x="4199" y="1"/>
                    <a:pt x="394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4" name="Google Shape;2614;p58"/>
            <p:cNvSpPr/>
            <p:nvPr/>
          </p:nvSpPr>
          <p:spPr>
            <a:xfrm>
              <a:off x="4777750" y="4808050"/>
              <a:ext cx="586875" cy="243025"/>
            </a:xfrm>
            <a:custGeom>
              <a:rect b="b" l="l" r="r" t="t"/>
              <a:pathLst>
                <a:path extrusionOk="0" h="9721" w="23475">
                  <a:moveTo>
                    <a:pt x="4070" y="1"/>
                  </a:moveTo>
                  <a:lnTo>
                    <a:pt x="0" y="7706"/>
                  </a:lnTo>
                  <a:cubicBezTo>
                    <a:pt x="0" y="7706"/>
                    <a:pt x="4871" y="9607"/>
                    <a:pt x="6472" y="9707"/>
                  </a:cubicBezTo>
                  <a:cubicBezTo>
                    <a:pt x="6618" y="9717"/>
                    <a:pt x="6857" y="9721"/>
                    <a:pt x="7172" y="9721"/>
                  </a:cubicBezTo>
                  <a:cubicBezTo>
                    <a:pt x="10197" y="9721"/>
                    <a:pt x="20204" y="9339"/>
                    <a:pt x="21538" y="9339"/>
                  </a:cubicBezTo>
                  <a:cubicBezTo>
                    <a:pt x="21587" y="9339"/>
                    <a:pt x="21624" y="9339"/>
                    <a:pt x="21649" y="9341"/>
                  </a:cubicBezTo>
                  <a:cubicBezTo>
                    <a:pt x="21663" y="9341"/>
                    <a:pt x="21677" y="9341"/>
                    <a:pt x="21691" y="9341"/>
                  </a:cubicBezTo>
                  <a:cubicBezTo>
                    <a:pt x="23320" y="9341"/>
                    <a:pt x="23475" y="5501"/>
                    <a:pt x="22416" y="5138"/>
                  </a:cubicBezTo>
                  <a:cubicBezTo>
                    <a:pt x="21716" y="4904"/>
                    <a:pt x="4070" y="1"/>
                    <a:pt x="4070"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5" name="Google Shape;2615;p58"/>
            <p:cNvSpPr/>
            <p:nvPr/>
          </p:nvSpPr>
          <p:spPr>
            <a:xfrm>
              <a:off x="3369250" y="4301025"/>
              <a:ext cx="1819650" cy="713875"/>
            </a:xfrm>
            <a:custGeom>
              <a:rect b="b" l="l" r="r" t="t"/>
              <a:pathLst>
                <a:path extrusionOk="0" h="28555" w="72786">
                  <a:moveTo>
                    <a:pt x="40796" y="0"/>
                  </a:moveTo>
                  <a:lnTo>
                    <a:pt x="36993" y="7839"/>
                  </a:lnTo>
                  <a:cubicBezTo>
                    <a:pt x="36993" y="7839"/>
                    <a:pt x="17564" y="1925"/>
                    <a:pt x="11864" y="1925"/>
                  </a:cubicBezTo>
                  <a:cubicBezTo>
                    <a:pt x="11726" y="1925"/>
                    <a:pt x="11596" y="1928"/>
                    <a:pt x="11475" y="1935"/>
                  </a:cubicBezTo>
                  <a:cubicBezTo>
                    <a:pt x="6338" y="2202"/>
                    <a:pt x="2135" y="4270"/>
                    <a:pt x="1134" y="8440"/>
                  </a:cubicBezTo>
                  <a:cubicBezTo>
                    <a:pt x="134" y="12609"/>
                    <a:pt x="0" y="18380"/>
                    <a:pt x="6005" y="22350"/>
                  </a:cubicBezTo>
                  <a:cubicBezTo>
                    <a:pt x="11975" y="26353"/>
                    <a:pt x="41763" y="28554"/>
                    <a:pt x="41763" y="28554"/>
                  </a:cubicBezTo>
                  <a:lnTo>
                    <a:pt x="53538" y="28554"/>
                  </a:lnTo>
                  <a:lnTo>
                    <a:pt x="72786" y="3169"/>
                  </a:lnTo>
                  <a:lnTo>
                    <a:pt x="69683" y="667"/>
                  </a:lnTo>
                  <a:lnTo>
                    <a:pt x="40796"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6" name="Google Shape;2616;p58"/>
            <p:cNvSpPr/>
            <p:nvPr/>
          </p:nvSpPr>
          <p:spPr>
            <a:xfrm>
              <a:off x="3658625" y="4433100"/>
              <a:ext cx="890650" cy="298250"/>
            </a:xfrm>
            <a:custGeom>
              <a:rect b="b" l="l" r="r" t="t"/>
              <a:pathLst>
                <a:path extrusionOk="0" h="11930" w="35626">
                  <a:moveTo>
                    <a:pt x="2322" y="1"/>
                  </a:moveTo>
                  <a:cubicBezTo>
                    <a:pt x="2047" y="1"/>
                    <a:pt x="1774" y="8"/>
                    <a:pt x="1501" y="21"/>
                  </a:cubicBezTo>
                  <a:cubicBezTo>
                    <a:pt x="1001" y="21"/>
                    <a:pt x="634" y="88"/>
                    <a:pt x="367" y="121"/>
                  </a:cubicBezTo>
                  <a:cubicBezTo>
                    <a:pt x="234" y="121"/>
                    <a:pt x="134" y="121"/>
                    <a:pt x="0" y="155"/>
                  </a:cubicBezTo>
                  <a:lnTo>
                    <a:pt x="400" y="155"/>
                  </a:lnTo>
                  <a:cubicBezTo>
                    <a:pt x="667" y="155"/>
                    <a:pt x="1001" y="121"/>
                    <a:pt x="1501" y="121"/>
                  </a:cubicBezTo>
                  <a:cubicBezTo>
                    <a:pt x="1637" y="118"/>
                    <a:pt x="1774" y="116"/>
                    <a:pt x="1911" y="116"/>
                  </a:cubicBezTo>
                  <a:cubicBezTo>
                    <a:pt x="3114" y="116"/>
                    <a:pt x="4339" y="245"/>
                    <a:pt x="5537" y="455"/>
                  </a:cubicBezTo>
                  <a:cubicBezTo>
                    <a:pt x="7506" y="855"/>
                    <a:pt x="9407" y="1422"/>
                    <a:pt x="11275" y="2189"/>
                  </a:cubicBezTo>
                  <a:cubicBezTo>
                    <a:pt x="13543" y="3123"/>
                    <a:pt x="15778" y="4191"/>
                    <a:pt x="17946" y="5392"/>
                  </a:cubicBezTo>
                  <a:cubicBezTo>
                    <a:pt x="20248" y="6626"/>
                    <a:pt x="22450" y="7827"/>
                    <a:pt x="24518" y="8794"/>
                  </a:cubicBezTo>
                  <a:cubicBezTo>
                    <a:pt x="26319" y="9661"/>
                    <a:pt x="28220" y="10395"/>
                    <a:pt x="30155" y="10996"/>
                  </a:cubicBezTo>
                  <a:cubicBezTo>
                    <a:pt x="31456" y="11396"/>
                    <a:pt x="32790" y="11663"/>
                    <a:pt x="34125" y="11830"/>
                  </a:cubicBezTo>
                  <a:cubicBezTo>
                    <a:pt x="34625" y="11930"/>
                    <a:pt x="34992" y="11930"/>
                    <a:pt x="35259" y="11930"/>
                  </a:cubicBezTo>
                  <a:lnTo>
                    <a:pt x="35626" y="11930"/>
                  </a:lnTo>
                  <a:cubicBezTo>
                    <a:pt x="35492" y="11863"/>
                    <a:pt x="35359" y="11863"/>
                    <a:pt x="35225" y="11830"/>
                  </a:cubicBezTo>
                  <a:cubicBezTo>
                    <a:pt x="34958" y="11796"/>
                    <a:pt x="34592" y="11763"/>
                    <a:pt x="34125" y="11696"/>
                  </a:cubicBezTo>
                  <a:cubicBezTo>
                    <a:pt x="32790" y="11496"/>
                    <a:pt x="31456" y="11196"/>
                    <a:pt x="30155" y="10796"/>
                  </a:cubicBezTo>
                  <a:cubicBezTo>
                    <a:pt x="28254" y="10195"/>
                    <a:pt x="26386" y="9428"/>
                    <a:pt x="24584" y="8561"/>
                  </a:cubicBezTo>
                  <a:cubicBezTo>
                    <a:pt x="22550" y="7593"/>
                    <a:pt x="20348" y="6392"/>
                    <a:pt x="18046" y="5125"/>
                  </a:cubicBezTo>
                  <a:cubicBezTo>
                    <a:pt x="15878" y="3957"/>
                    <a:pt x="13643" y="2890"/>
                    <a:pt x="11375" y="1956"/>
                  </a:cubicBezTo>
                  <a:cubicBezTo>
                    <a:pt x="9474" y="1189"/>
                    <a:pt x="7539" y="622"/>
                    <a:pt x="5571" y="288"/>
                  </a:cubicBezTo>
                  <a:cubicBezTo>
                    <a:pt x="4482" y="102"/>
                    <a:pt x="3394" y="1"/>
                    <a:pt x="232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7" name="Google Shape;2617;p58"/>
            <p:cNvSpPr/>
            <p:nvPr/>
          </p:nvSpPr>
          <p:spPr>
            <a:xfrm>
              <a:off x="4504225" y="4172475"/>
              <a:ext cx="1255075" cy="884950"/>
            </a:xfrm>
            <a:custGeom>
              <a:rect b="b" l="l" r="r" t="t"/>
              <a:pathLst>
                <a:path extrusionOk="0" h="35398" w="50203">
                  <a:moveTo>
                    <a:pt x="41130" y="1"/>
                  </a:moveTo>
                  <a:cubicBezTo>
                    <a:pt x="40123" y="1"/>
                    <a:pt x="39079" y="193"/>
                    <a:pt x="38027" y="606"/>
                  </a:cubicBezTo>
                  <a:cubicBezTo>
                    <a:pt x="37260" y="906"/>
                    <a:pt x="35492" y="1606"/>
                    <a:pt x="34758" y="2007"/>
                  </a:cubicBezTo>
                  <a:cubicBezTo>
                    <a:pt x="32724" y="3074"/>
                    <a:pt x="0" y="23856"/>
                    <a:pt x="0" y="23856"/>
                  </a:cubicBezTo>
                  <a:cubicBezTo>
                    <a:pt x="0" y="23856"/>
                    <a:pt x="5704" y="34997"/>
                    <a:pt x="5538" y="35397"/>
                  </a:cubicBezTo>
                  <a:lnTo>
                    <a:pt x="15745" y="31628"/>
                  </a:lnTo>
                  <a:cubicBezTo>
                    <a:pt x="19514" y="30127"/>
                    <a:pt x="40329" y="23522"/>
                    <a:pt x="47701" y="15016"/>
                  </a:cubicBezTo>
                  <a:cubicBezTo>
                    <a:pt x="49469" y="13081"/>
                    <a:pt x="50203" y="10479"/>
                    <a:pt x="49702" y="7944"/>
                  </a:cubicBezTo>
                  <a:cubicBezTo>
                    <a:pt x="48895" y="3343"/>
                    <a:pt x="45332" y="1"/>
                    <a:pt x="4113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8" name="Google Shape;2618;p58"/>
            <p:cNvSpPr/>
            <p:nvPr/>
          </p:nvSpPr>
          <p:spPr>
            <a:xfrm>
              <a:off x="4509225" y="4346050"/>
              <a:ext cx="644650" cy="711375"/>
            </a:xfrm>
            <a:custGeom>
              <a:rect b="b" l="l" r="r" t="t"/>
              <a:pathLst>
                <a:path extrusionOk="0" h="28455" w="25786">
                  <a:moveTo>
                    <a:pt x="25786" y="1"/>
                  </a:moveTo>
                  <a:cubicBezTo>
                    <a:pt x="25786" y="1"/>
                    <a:pt x="25752" y="1"/>
                    <a:pt x="25685" y="34"/>
                  </a:cubicBezTo>
                  <a:lnTo>
                    <a:pt x="25385" y="201"/>
                  </a:lnTo>
                  <a:lnTo>
                    <a:pt x="24284" y="868"/>
                  </a:lnTo>
                  <a:lnTo>
                    <a:pt x="20315" y="3303"/>
                  </a:lnTo>
                  <a:lnTo>
                    <a:pt x="7172" y="11476"/>
                  </a:lnTo>
                  <a:lnTo>
                    <a:pt x="101" y="15912"/>
                  </a:lnTo>
                  <a:lnTo>
                    <a:pt x="0" y="15979"/>
                  </a:lnTo>
                  <a:lnTo>
                    <a:pt x="34" y="16045"/>
                  </a:lnTo>
                  <a:cubicBezTo>
                    <a:pt x="1602" y="19681"/>
                    <a:pt x="2903" y="22784"/>
                    <a:pt x="3870" y="24985"/>
                  </a:cubicBezTo>
                  <a:lnTo>
                    <a:pt x="4971" y="27554"/>
                  </a:lnTo>
                  <a:cubicBezTo>
                    <a:pt x="5104" y="27821"/>
                    <a:pt x="5204" y="28054"/>
                    <a:pt x="5271" y="28221"/>
                  </a:cubicBezTo>
                  <a:cubicBezTo>
                    <a:pt x="5304" y="28288"/>
                    <a:pt x="5338" y="28388"/>
                    <a:pt x="5371" y="28454"/>
                  </a:cubicBezTo>
                  <a:cubicBezTo>
                    <a:pt x="5371" y="28354"/>
                    <a:pt x="5338" y="28288"/>
                    <a:pt x="5304" y="28221"/>
                  </a:cubicBezTo>
                  <a:cubicBezTo>
                    <a:pt x="5238" y="28021"/>
                    <a:pt x="5137" y="27787"/>
                    <a:pt x="5037" y="27520"/>
                  </a:cubicBezTo>
                  <a:cubicBezTo>
                    <a:pt x="4771" y="26887"/>
                    <a:pt x="4437" y="26019"/>
                    <a:pt x="4003" y="24952"/>
                  </a:cubicBezTo>
                  <a:cubicBezTo>
                    <a:pt x="3044" y="22735"/>
                    <a:pt x="1789" y="19665"/>
                    <a:pt x="272" y="16068"/>
                  </a:cubicBezTo>
                  <a:lnTo>
                    <a:pt x="272" y="16068"/>
                  </a:lnTo>
                  <a:lnTo>
                    <a:pt x="7306" y="11676"/>
                  </a:lnTo>
                  <a:lnTo>
                    <a:pt x="20382" y="3436"/>
                  </a:lnTo>
                  <a:lnTo>
                    <a:pt x="24351" y="935"/>
                  </a:lnTo>
                  <a:lnTo>
                    <a:pt x="25419" y="267"/>
                  </a:lnTo>
                  <a:lnTo>
                    <a:pt x="25685" y="67"/>
                  </a:lnTo>
                  <a:cubicBezTo>
                    <a:pt x="25719" y="34"/>
                    <a:pt x="25752" y="34"/>
                    <a:pt x="25786"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9" name="Google Shape;2619;p58"/>
            <p:cNvSpPr/>
            <p:nvPr/>
          </p:nvSpPr>
          <p:spPr>
            <a:xfrm>
              <a:off x="4294900" y="4488575"/>
              <a:ext cx="140975" cy="102675"/>
            </a:xfrm>
            <a:custGeom>
              <a:rect b="b" l="l" r="r" t="t"/>
              <a:pathLst>
                <a:path extrusionOk="0" h="4107" w="5639">
                  <a:moveTo>
                    <a:pt x="6" y="1"/>
                  </a:moveTo>
                  <a:cubicBezTo>
                    <a:pt x="3" y="1"/>
                    <a:pt x="2" y="2"/>
                    <a:pt x="1" y="4"/>
                  </a:cubicBezTo>
                  <a:cubicBezTo>
                    <a:pt x="167" y="304"/>
                    <a:pt x="368" y="571"/>
                    <a:pt x="634" y="804"/>
                  </a:cubicBezTo>
                  <a:cubicBezTo>
                    <a:pt x="1202" y="1405"/>
                    <a:pt x="1802" y="1972"/>
                    <a:pt x="2502" y="2472"/>
                  </a:cubicBezTo>
                  <a:cubicBezTo>
                    <a:pt x="3170" y="2973"/>
                    <a:pt x="3870" y="3373"/>
                    <a:pt x="4637" y="3740"/>
                  </a:cubicBezTo>
                  <a:cubicBezTo>
                    <a:pt x="4938" y="3907"/>
                    <a:pt x="5271" y="4040"/>
                    <a:pt x="5605" y="4107"/>
                  </a:cubicBezTo>
                  <a:cubicBezTo>
                    <a:pt x="5638" y="4040"/>
                    <a:pt x="4204" y="3373"/>
                    <a:pt x="2636" y="2239"/>
                  </a:cubicBezTo>
                  <a:cubicBezTo>
                    <a:pt x="1144" y="1136"/>
                    <a:pt x="93" y="1"/>
                    <a:pt x="6"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0" name="Google Shape;2620;p58"/>
            <p:cNvSpPr/>
            <p:nvPr/>
          </p:nvSpPr>
          <p:spPr>
            <a:xfrm>
              <a:off x="4712700" y="4361075"/>
              <a:ext cx="25875" cy="220175"/>
            </a:xfrm>
            <a:custGeom>
              <a:rect b="b" l="l" r="r" t="t"/>
              <a:pathLst>
                <a:path extrusionOk="0" h="8807" w="1035">
                  <a:moveTo>
                    <a:pt x="234" y="0"/>
                  </a:moveTo>
                  <a:cubicBezTo>
                    <a:pt x="134" y="434"/>
                    <a:pt x="101" y="867"/>
                    <a:pt x="101" y="1301"/>
                  </a:cubicBezTo>
                  <a:cubicBezTo>
                    <a:pt x="1" y="3402"/>
                    <a:pt x="201" y="5504"/>
                    <a:pt x="668" y="7572"/>
                  </a:cubicBezTo>
                  <a:cubicBezTo>
                    <a:pt x="734" y="8006"/>
                    <a:pt x="868" y="8406"/>
                    <a:pt x="1035" y="8806"/>
                  </a:cubicBezTo>
                  <a:cubicBezTo>
                    <a:pt x="1001" y="8373"/>
                    <a:pt x="935" y="7939"/>
                    <a:pt x="835" y="7505"/>
                  </a:cubicBezTo>
                  <a:cubicBezTo>
                    <a:pt x="701" y="6738"/>
                    <a:pt x="534" y="5637"/>
                    <a:pt x="434" y="4403"/>
                  </a:cubicBezTo>
                  <a:cubicBezTo>
                    <a:pt x="301" y="3202"/>
                    <a:pt x="267" y="2102"/>
                    <a:pt x="267" y="1301"/>
                  </a:cubicBezTo>
                  <a:cubicBezTo>
                    <a:pt x="301" y="834"/>
                    <a:pt x="267" y="400"/>
                    <a:pt x="234"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1" name="Google Shape;2621;p58"/>
            <p:cNvSpPr/>
            <p:nvPr/>
          </p:nvSpPr>
          <p:spPr>
            <a:xfrm>
              <a:off x="4745225" y="4353550"/>
              <a:ext cx="60075" cy="57650"/>
            </a:xfrm>
            <a:custGeom>
              <a:rect b="b" l="l" r="r" t="t"/>
              <a:pathLst>
                <a:path extrusionOk="0" h="2306" w="2403">
                  <a:moveTo>
                    <a:pt x="1368" y="1"/>
                  </a:moveTo>
                  <a:lnTo>
                    <a:pt x="1368" y="1"/>
                  </a:lnTo>
                  <a:cubicBezTo>
                    <a:pt x="1602" y="134"/>
                    <a:pt x="1835" y="368"/>
                    <a:pt x="1969" y="601"/>
                  </a:cubicBezTo>
                  <a:cubicBezTo>
                    <a:pt x="2135" y="868"/>
                    <a:pt x="2169" y="1202"/>
                    <a:pt x="2069" y="1469"/>
                  </a:cubicBezTo>
                  <a:cubicBezTo>
                    <a:pt x="1902" y="1835"/>
                    <a:pt x="1602" y="2036"/>
                    <a:pt x="1235" y="2036"/>
                  </a:cubicBezTo>
                  <a:cubicBezTo>
                    <a:pt x="1187" y="2044"/>
                    <a:pt x="1140" y="2048"/>
                    <a:pt x="1093" y="2048"/>
                  </a:cubicBezTo>
                  <a:cubicBezTo>
                    <a:pt x="776" y="2048"/>
                    <a:pt x="479" y="1859"/>
                    <a:pt x="334" y="1569"/>
                  </a:cubicBezTo>
                  <a:cubicBezTo>
                    <a:pt x="234" y="1268"/>
                    <a:pt x="267" y="968"/>
                    <a:pt x="434" y="701"/>
                  </a:cubicBezTo>
                  <a:cubicBezTo>
                    <a:pt x="568" y="434"/>
                    <a:pt x="801" y="268"/>
                    <a:pt x="1101" y="168"/>
                  </a:cubicBezTo>
                  <a:cubicBezTo>
                    <a:pt x="1051" y="151"/>
                    <a:pt x="1010" y="143"/>
                    <a:pt x="968" y="143"/>
                  </a:cubicBezTo>
                  <a:cubicBezTo>
                    <a:pt x="926" y="143"/>
                    <a:pt x="885" y="151"/>
                    <a:pt x="834" y="168"/>
                  </a:cubicBezTo>
                  <a:cubicBezTo>
                    <a:pt x="601" y="234"/>
                    <a:pt x="401" y="401"/>
                    <a:pt x="267" y="601"/>
                  </a:cubicBezTo>
                  <a:cubicBezTo>
                    <a:pt x="34" y="901"/>
                    <a:pt x="1" y="1302"/>
                    <a:pt x="134" y="1635"/>
                  </a:cubicBezTo>
                  <a:cubicBezTo>
                    <a:pt x="291" y="2045"/>
                    <a:pt x="716" y="2305"/>
                    <a:pt x="1156" y="2305"/>
                  </a:cubicBezTo>
                  <a:cubicBezTo>
                    <a:pt x="1182" y="2305"/>
                    <a:pt x="1208" y="2304"/>
                    <a:pt x="1235" y="2302"/>
                  </a:cubicBezTo>
                  <a:cubicBezTo>
                    <a:pt x="1702" y="2302"/>
                    <a:pt x="2135" y="2002"/>
                    <a:pt x="2302" y="1535"/>
                  </a:cubicBezTo>
                  <a:cubicBezTo>
                    <a:pt x="2402" y="1202"/>
                    <a:pt x="2369" y="801"/>
                    <a:pt x="2135" y="501"/>
                  </a:cubicBezTo>
                  <a:cubicBezTo>
                    <a:pt x="2035" y="301"/>
                    <a:pt x="1835" y="134"/>
                    <a:pt x="1602" y="34"/>
                  </a:cubicBezTo>
                  <a:cubicBezTo>
                    <a:pt x="1468" y="1"/>
                    <a:pt x="1368" y="1"/>
                    <a:pt x="1368"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2" name="Google Shape;2622;p58"/>
            <p:cNvSpPr/>
            <p:nvPr/>
          </p:nvSpPr>
          <p:spPr>
            <a:xfrm>
              <a:off x="4366625" y="4333550"/>
              <a:ext cx="169300" cy="136950"/>
            </a:xfrm>
            <a:custGeom>
              <a:rect b="b" l="l" r="r" t="t"/>
              <a:pathLst>
                <a:path extrusionOk="0" h="5478" w="6772">
                  <a:moveTo>
                    <a:pt x="6438" y="0"/>
                  </a:moveTo>
                  <a:lnTo>
                    <a:pt x="6438" y="0"/>
                  </a:lnTo>
                  <a:cubicBezTo>
                    <a:pt x="6538" y="501"/>
                    <a:pt x="6605" y="1001"/>
                    <a:pt x="6605" y="1535"/>
                  </a:cubicBezTo>
                  <a:cubicBezTo>
                    <a:pt x="6572" y="2102"/>
                    <a:pt x="6438" y="2635"/>
                    <a:pt x="6171" y="3136"/>
                  </a:cubicBezTo>
                  <a:cubicBezTo>
                    <a:pt x="5604" y="4403"/>
                    <a:pt x="4370" y="5204"/>
                    <a:pt x="3003" y="5271"/>
                  </a:cubicBezTo>
                  <a:cubicBezTo>
                    <a:pt x="2908" y="5276"/>
                    <a:pt x="2814" y="5279"/>
                    <a:pt x="2722" y="5279"/>
                  </a:cubicBezTo>
                  <a:cubicBezTo>
                    <a:pt x="2258" y="5279"/>
                    <a:pt x="1813" y="5210"/>
                    <a:pt x="1368" y="5071"/>
                  </a:cubicBezTo>
                  <a:cubicBezTo>
                    <a:pt x="901" y="4837"/>
                    <a:pt x="434" y="4604"/>
                    <a:pt x="0" y="4270"/>
                  </a:cubicBezTo>
                  <a:lnTo>
                    <a:pt x="0" y="4270"/>
                  </a:lnTo>
                  <a:cubicBezTo>
                    <a:pt x="100" y="4403"/>
                    <a:pt x="201" y="4503"/>
                    <a:pt x="301" y="4604"/>
                  </a:cubicBezTo>
                  <a:cubicBezTo>
                    <a:pt x="601" y="4837"/>
                    <a:pt x="934" y="5037"/>
                    <a:pt x="1301" y="5204"/>
                  </a:cubicBezTo>
                  <a:cubicBezTo>
                    <a:pt x="1767" y="5379"/>
                    <a:pt x="2284" y="5477"/>
                    <a:pt x="2785" y="5477"/>
                  </a:cubicBezTo>
                  <a:cubicBezTo>
                    <a:pt x="2858" y="5477"/>
                    <a:pt x="2931" y="5475"/>
                    <a:pt x="3003" y="5471"/>
                  </a:cubicBezTo>
                  <a:cubicBezTo>
                    <a:pt x="4504" y="5437"/>
                    <a:pt x="5805" y="4537"/>
                    <a:pt x="6405" y="3203"/>
                  </a:cubicBezTo>
                  <a:cubicBezTo>
                    <a:pt x="6638" y="2669"/>
                    <a:pt x="6772" y="2102"/>
                    <a:pt x="6772" y="1535"/>
                  </a:cubicBezTo>
                  <a:cubicBezTo>
                    <a:pt x="6772" y="1134"/>
                    <a:pt x="6739" y="734"/>
                    <a:pt x="6605" y="367"/>
                  </a:cubicBezTo>
                  <a:cubicBezTo>
                    <a:pt x="6572" y="234"/>
                    <a:pt x="6505" y="100"/>
                    <a:pt x="6438"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3" name="Google Shape;2623;p58"/>
            <p:cNvSpPr/>
            <p:nvPr/>
          </p:nvSpPr>
          <p:spPr>
            <a:xfrm>
              <a:off x="4942025" y="4333550"/>
              <a:ext cx="70925" cy="97075"/>
            </a:xfrm>
            <a:custGeom>
              <a:rect b="b" l="l" r="r" t="t"/>
              <a:pathLst>
                <a:path extrusionOk="0" h="3883" w="2837">
                  <a:moveTo>
                    <a:pt x="301" y="0"/>
                  </a:moveTo>
                  <a:cubicBezTo>
                    <a:pt x="168" y="234"/>
                    <a:pt x="101" y="501"/>
                    <a:pt x="101" y="767"/>
                  </a:cubicBezTo>
                  <a:cubicBezTo>
                    <a:pt x="1" y="2102"/>
                    <a:pt x="801" y="3336"/>
                    <a:pt x="2069" y="3770"/>
                  </a:cubicBezTo>
                  <a:cubicBezTo>
                    <a:pt x="2244" y="3845"/>
                    <a:pt x="2438" y="3882"/>
                    <a:pt x="2637" y="3882"/>
                  </a:cubicBezTo>
                  <a:cubicBezTo>
                    <a:pt x="2703" y="3882"/>
                    <a:pt x="2769" y="3878"/>
                    <a:pt x="2836" y="3870"/>
                  </a:cubicBezTo>
                  <a:cubicBezTo>
                    <a:pt x="2836" y="3836"/>
                    <a:pt x="2536" y="3803"/>
                    <a:pt x="2136" y="3603"/>
                  </a:cubicBezTo>
                  <a:cubicBezTo>
                    <a:pt x="1002" y="3102"/>
                    <a:pt x="301" y="2002"/>
                    <a:pt x="301" y="767"/>
                  </a:cubicBezTo>
                  <a:cubicBezTo>
                    <a:pt x="268" y="300"/>
                    <a:pt x="368" y="0"/>
                    <a:pt x="301"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4" name="Google Shape;2624;p58"/>
            <p:cNvSpPr/>
            <p:nvPr/>
          </p:nvSpPr>
          <p:spPr>
            <a:xfrm>
              <a:off x="5203875" y="4174950"/>
              <a:ext cx="557925" cy="644800"/>
            </a:xfrm>
            <a:custGeom>
              <a:rect b="b" l="l" r="r" t="t"/>
              <a:pathLst>
                <a:path extrusionOk="0" h="25792" w="22317">
                  <a:moveTo>
                    <a:pt x="13350" y="0"/>
                  </a:moveTo>
                  <a:cubicBezTo>
                    <a:pt x="13248" y="0"/>
                    <a:pt x="13145" y="2"/>
                    <a:pt x="13044" y="6"/>
                  </a:cubicBezTo>
                  <a:cubicBezTo>
                    <a:pt x="12276" y="6"/>
                    <a:pt x="11509" y="106"/>
                    <a:pt x="10775" y="273"/>
                  </a:cubicBezTo>
                  <a:cubicBezTo>
                    <a:pt x="9441" y="573"/>
                    <a:pt x="8173" y="1040"/>
                    <a:pt x="6973" y="1741"/>
                  </a:cubicBezTo>
                  <a:cubicBezTo>
                    <a:pt x="4804" y="2942"/>
                    <a:pt x="3070" y="3943"/>
                    <a:pt x="1836" y="4643"/>
                  </a:cubicBezTo>
                  <a:lnTo>
                    <a:pt x="468" y="5444"/>
                  </a:lnTo>
                  <a:lnTo>
                    <a:pt x="101" y="5644"/>
                  </a:lnTo>
                  <a:cubicBezTo>
                    <a:pt x="68" y="5677"/>
                    <a:pt x="34" y="5710"/>
                    <a:pt x="1" y="5744"/>
                  </a:cubicBezTo>
                  <a:lnTo>
                    <a:pt x="101" y="5677"/>
                  </a:lnTo>
                  <a:lnTo>
                    <a:pt x="468" y="5477"/>
                  </a:lnTo>
                  <a:lnTo>
                    <a:pt x="1869" y="4710"/>
                  </a:lnTo>
                  <a:lnTo>
                    <a:pt x="7039" y="1841"/>
                  </a:lnTo>
                  <a:cubicBezTo>
                    <a:pt x="8207" y="1174"/>
                    <a:pt x="9474" y="707"/>
                    <a:pt x="10809" y="407"/>
                  </a:cubicBezTo>
                  <a:cubicBezTo>
                    <a:pt x="11543" y="273"/>
                    <a:pt x="12310" y="173"/>
                    <a:pt x="13044" y="173"/>
                  </a:cubicBezTo>
                  <a:cubicBezTo>
                    <a:pt x="13145" y="169"/>
                    <a:pt x="13247" y="167"/>
                    <a:pt x="13349" y="167"/>
                  </a:cubicBezTo>
                  <a:cubicBezTo>
                    <a:pt x="14047" y="167"/>
                    <a:pt x="14742" y="265"/>
                    <a:pt x="15412" y="440"/>
                  </a:cubicBezTo>
                  <a:cubicBezTo>
                    <a:pt x="16179" y="707"/>
                    <a:pt x="16913" y="1107"/>
                    <a:pt x="17513" y="1674"/>
                  </a:cubicBezTo>
                  <a:cubicBezTo>
                    <a:pt x="18214" y="2241"/>
                    <a:pt x="18848" y="2808"/>
                    <a:pt x="19482" y="3442"/>
                  </a:cubicBezTo>
                  <a:cubicBezTo>
                    <a:pt x="19782" y="3776"/>
                    <a:pt x="20082" y="4109"/>
                    <a:pt x="20315" y="4476"/>
                  </a:cubicBezTo>
                  <a:cubicBezTo>
                    <a:pt x="20582" y="4843"/>
                    <a:pt x="20816" y="5243"/>
                    <a:pt x="21016" y="5644"/>
                  </a:cubicBezTo>
                  <a:cubicBezTo>
                    <a:pt x="21383" y="6511"/>
                    <a:pt x="21616" y="7412"/>
                    <a:pt x="21683" y="8346"/>
                  </a:cubicBezTo>
                  <a:cubicBezTo>
                    <a:pt x="21850" y="10180"/>
                    <a:pt x="21416" y="12015"/>
                    <a:pt x="20449" y="13583"/>
                  </a:cubicBezTo>
                  <a:cubicBezTo>
                    <a:pt x="19448" y="14950"/>
                    <a:pt x="18281" y="16218"/>
                    <a:pt x="16980" y="17352"/>
                  </a:cubicBezTo>
                  <a:cubicBezTo>
                    <a:pt x="14745" y="19220"/>
                    <a:pt x="12310" y="20821"/>
                    <a:pt x="9741" y="22156"/>
                  </a:cubicBezTo>
                  <a:cubicBezTo>
                    <a:pt x="7540" y="23356"/>
                    <a:pt x="5738" y="24224"/>
                    <a:pt x="4471" y="24824"/>
                  </a:cubicBezTo>
                  <a:lnTo>
                    <a:pt x="3036" y="25525"/>
                  </a:lnTo>
                  <a:lnTo>
                    <a:pt x="2670" y="25725"/>
                  </a:lnTo>
                  <a:lnTo>
                    <a:pt x="3036" y="25558"/>
                  </a:lnTo>
                  <a:lnTo>
                    <a:pt x="4504" y="24891"/>
                  </a:lnTo>
                  <a:cubicBezTo>
                    <a:pt x="5772" y="24290"/>
                    <a:pt x="7573" y="23457"/>
                    <a:pt x="9775" y="22289"/>
                  </a:cubicBezTo>
                  <a:cubicBezTo>
                    <a:pt x="12376" y="20955"/>
                    <a:pt x="14845" y="19320"/>
                    <a:pt x="17080" y="17452"/>
                  </a:cubicBezTo>
                  <a:cubicBezTo>
                    <a:pt x="18381" y="16351"/>
                    <a:pt x="19582" y="15051"/>
                    <a:pt x="20582" y="13650"/>
                  </a:cubicBezTo>
                  <a:cubicBezTo>
                    <a:pt x="22083" y="11248"/>
                    <a:pt x="22317" y="8212"/>
                    <a:pt x="21149" y="5577"/>
                  </a:cubicBezTo>
                  <a:cubicBezTo>
                    <a:pt x="20983" y="5177"/>
                    <a:pt x="20749" y="4743"/>
                    <a:pt x="20482" y="4376"/>
                  </a:cubicBezTo>
                  <a:cubicBezTo>
                    <a:pt x="20215" y="4009"/>
                    <a:pt x="19915" y="3676"/>
                    <a:pt x="19582" y="3342"/>
                  </a:cubicBezTo>
                  <a:cubicBezTo>
                    <a:pt x="18981" y="2708"/>
                    <a:pt x="18314" y="2108"/>
                    <a:pt x="17614" y="1574"/>
                  </a:cubicBezTo>
                  <a:cubicBezTo>
                    <a:pt x="17013" y="974"/>
                    <a:pt x="16246" y="540"/>
                    <a:pt x="15445" y="273"/>
                  </a:cubicBezTo>
                  <a:cubicBezTo>
                    <a:pt x="14776" y="99"/>
                    <a:pt x="14055" y="0"/>
                    <a:pt x="13350" y="0"/>
                  </a:cubicBezTo>
                  <a:close/>
                  <a:moveTo>
                    <a:pt x="2670" y="25725"/>
                  </a:moveTo>
                  <a:lnTo>
                    <a:pt x="2670" y="25725"/>
                  </a:lnTo>
                  <a:cubicBezTo>
                    <a:pt x="2569" y="25758"/>
                    <a:pt x="2536" y="25792"/>
                    <a:pt x="2536" y="25792"/>
                  </a:cubicBezTo>
                  <a:lnTo>
                    <a:pt x="2670" y="25725"/>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5" name="Google Shape;2625;p58"/>
            <p:cNvSpPr/>
            <p:nvPr/>
          </p:nvSpPr>
          <p:spPr>
            <a:xfrm>
              <a:off x="4051500" y="4810550"/>
              <a:ext cx="573675" cy="242825"/>
            </a:xfrm>
            <a:custGeom>
              <a:rect b="b" l="l" r="r" t="t"/>
              <a:pathLst>
                <a:path extrusionOk="0" h="9713" w="22947">
                  <a:moveTo>
                    <a:pt x="19477" y="1"/>
                  </a:moveTo>
                  <a:cubicBezTo>
                    <a:pt x="19477" y="1"/>
                    <a:pt x="1764" y="4671"/>
                    <a:pt x="1064" y="4904"/>
                  </a:cubicBezTo>
                  <a:cubicBezTo>
                    <a:pt x="1" y="5269"/>
                    <a:pt x="129" y="9141"/>
                    <a:pt x="1744" y="9141"/>
                  </a:cubicBezTo>
                  <a:cubicBezTo>
                    <a:pt x="1750" y="9141"/>
                    <a:pt x="1757" y="9141"/>
                    <a:pt x="1764" y="9140"/>
                  </a:cubicBezTo>
                  <a:cubicBezTo>
                    <a:pt x="2525" y="9140"/>
                    <a:pt x="14093" y="9712"/>
                    <a:pt x="16621" y="9712"/>
                  </a:cubicBezTo>
                  <a:cubicBezTo>
                    <a:pt x="16754" y="9712"/>
                    <a:pt x="16862" y="9711"/>
                    <a:pt x="16942" y="9708"/>
                  </a:cubicBezTo>
                  <a:cubicBezTo>
                    <a:pt x="18576" y="9607"/>
                    <a:pt x="22946" y="7973"/>
                    <a:pt x="22946" y="7973"/>
                  </a:cubicBezTo>
                  <a:lnTo>
                    <a:pt x="19477"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6" name="Google Shape;2626;p58"/>
            <p:cNvSpPr/>
            <p:nvPr/>
          </p:nvSpPr>
          <p:spPr>
            <a:xfrm>
              <a:off x="4301575" y="4887950"/>
              <a:ext cx="53400" cy="89425"/>
            </a:xfrm>
            <a:custGeom>
              <a:rect b="b" l="l" r="r" t="t"/>
              <a:pathLst>
                <a:path extrusionOk="0" h="3577" w="2136">
                  <a:moveTo>
                    <a:pt x="87" y="1"/>
                  </a:moveTo>
                  <a:cubicBezTo>
                    <a:pt x="78" y="1"/>
                    <a:pt x="71" y="3"/>
                    <a:pt x="67" y="7"/>
                  </a:cubicBezTo>
                  <a:cubicBezTo>
                    <a:pt x="1" y="74"/>
                    <a:pt x="734" y="674"/>
                    <a:pt x="1301" y="1641"/>
                  </a:cubicBezTo>
                  <a:cubicBezTo>
                    <a:pt x="1835" y="2642"/>
                    <a:pt x="1969" y="3576"/>
                    <a:pt x="2035" y="3576"/>
                  </a:cubicBezTo>
                  <a:cubicBezTo>
                    <a:pt x="2135" y="3576"/>
                    <a:pt x="2135" y="2609"/>
                    <a:pt x="1535" y="1508"/>
                  </a:cubicBezTo>
                  <a:cubicBezTo>
                    <a:pt x="1001" y="503"/>
                    <a:pt x="231" y="1"/>
                    <a:pt x="8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7" name="Google Shape;2627;p58"/>
            <p:cNvSpPr/>
            <p:nvPr/>
          </p:nvSpPr>
          <p:spPr>
            <a:xfrm>
              <a:off x="4355775" y="4872125"/>
              <a:ext cx="45075" cy="84400"/>
            </a:xfrm>
            <a:custGeom>
              <a:rect b="b" l="l" r="r" t="t"/>
              <a:pathLst>
                <a:path extrusionOk="0" h="3376" w="1803">
                  <a:moveTo>
                    <a:pt x="83" y="1"/>
                  </a:moveTo>
                  <a:cubicBezTo>
                    <a:pt x="76" y="1"/>
                    <a:pt x="71" y="2"/>
                    <a:pt x="67" y="6"/>
                  </a:cubicBezTo>
                  <a:cubicBezTo>
                    <a:pt x="1" y="39"/>
                    <a:pt x="568" y="707"/>
                    <a:pt x="1001" y="1641"/>
                  </a:cubicBezTo>
                  <a:cubicBezTo>
                    <a:pt x="1468" y="2541"/>
                    <a:pt x="1635" y="3375"/>
                    <a:pt x="1735" y="3375"/>
                  </a:cubicBezTo>
                  <a:cubicBezTo>
                    <a:pt x="1802" y="3375"/>
                    <a:pt x="1769" y="2474"/>
                    <a:pt x="1268" y="1507"/>
                  </a:cubicBezTo>
                  <a:cubicBezTo>
                    <a:pt x="826" y="560"/>
                    <a:pt x="204" y="1"/>
                    <a:pt x="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8" name="Google Shape;2628;p58"/>
            <p:cNvSpPr/>
            <p:nvPr/>
          </p:nvSpPr>
          <p:spPr>
            <a:xfrm>
              <a:off x="4407475" y="4857125"/>
              <a:ext cx="41575" cy="88575"/>
            </a:xfrm>
            <a:custGeom>
              <a:rect b="b" l="l" r="r" t="t"/>
              <a:pathLst>
                <a:path extrusionOk="0" h="3543" w="1663">
                  <a:moveTo>
                    <a:pt x="84" y="0"/>
                  </a:moveTo>
                  <a:cubicBezTo>
                    <a:pt x="77" y="0"/>
                    <a:pt x="71" y="2"/>
                    <a:pt x="68" y="6"/>
                  </a:cubicBezTo>
                  <a:cubicBezTo>
                    <a:pt x="1" y="72"/>
                    <a:pt x="635" y="673"/>
                    <a:pt x="1002" y="1673"/>
                  </a:cubicBezTo>
                  <a:cubicBezTo>
                    <a:pt x="1402" y="2641"/>
                    <a:pt x="1302" y="3541"/>
                    <a:pt x="1402" y="3541"/>
                  </a:cubicBezTo>
                  <a:cubicBezTo>
                    <a:pt x="1403" y="3542"/>
                    <a:pt x="1404" y="3542"/>
                    <a:pt x="1406" y="3542"/>
                  </a:cubicBezTo>
                  <a:cubicBezTo>
                    <a:pt x="1475" y="3542"/>
                    <a:pt x="1662" y="2622"/>
                    <a:pt x="1302" y="1573"/>
                  </a:cubicBezTo>
                  <a:cubicBezTo>
                    <a:pt x="923" y="562"/>
                    <a:pt x="215" y="0"/>
                    <a:pt x="8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9" name="Google Shape;2629;p58"/>
            <p:cNvSpPr/>
            <p:nvPr/>
          </p:nvSpPr>
          <p:spPr>
            <a:xfrm>
              <a:off x="4430000" y="4786475"/>
              <a:ext cx="40900" cy="109175"/>
            </a:xfrm>
            <a:custGeom>
              <a:rect b="b" l="l" r="r" t="t"/>
              <a:pathLst>
                <a:path extrusionOk="0" h="4367" w="1636">
                  <a:moveTo>
                    <a:pt x="1083" y="0"/>
                  </a:moveTo>
                  <a:cubicBezTo>
                    <a:pt x="981" y="0"/>
                    <a:pt x="880" y="33"/>
                    <a:pt x="801" y="96"/>
                  </a:cubicBezTo>
                  <a:cubicBezTo>
                    <a:pt x="668" y="196"/>
                    <a:pt x="568" y="363"/>
                    <a:pt x="501" y="530"/>
                  </a:cubicBezTo>
                  <a:cubicBezTo>
                    <a:pt x="401" y="763"/>
                    <a:pt x="301" y="1064"/>
                    <a:pt x="234" y="1331"/>
                  </a:cubicBezTo>
                  <a:cubicBezTo>
                    <a:pt x="101" y="1798"/>
                    <a:pt x="34" y="2265"/>
                    <a:pt x="34" y="2765"/>
                  </a:cubicBezTo>
                  <a:cubicBezTo>
                    <a:pt x="1" y="3199"/>
                    <a:pt x="67" y="3666"/>
                    <a:pt x="201" y="4099"/>
                  </a:cubicBezTo>
                  <a:cubicBezTo>
                    <a:pt x="267" y="4066"/>
                    <a:pt x="167" y="3565"/>
                    <a:pt x="234" y="2798"/>
                  </a:cubicBezTo>
                  <a:cubicBezTo>
                    <a:pt x="267" y="2331"/>
                    <a:pt x="367" y="1864"/>
                    <a:pt x="501" y="1431"/>
                  </a:cubicBezTo>
                  <a:cubicBezTo>
                    <a:pt x="568" y="1164"/>
                    <a:pt x="668" y="897"/>
                    <a:pt x="768" y="630"/>
                  </a:cubicBezTo>
                  <a:cubicBezTo>
                    <a:pt x="801" y="530"/>
                    <a:pt x="868" y="430"/>
                    <a:pt x="968" y="330"/>
                  </a:cubicBezTo>
                  <a:cubicBezTo>
                    <a:pt x="993" y="304"/>
                    <a:pt x="1024" y="293"/>
                    <a:pt x="1055" y="293"/>
                  </a:cubicBezTo>
                  <a:cubicBezTo>
                    <a:pt x="1106" y="293"/>
                    <a:pt x="1160" y="322"/>
                    <a:pt x="1201" y="363"/>
                  </a:cubicBezTo>
                  <a:cubicBezTo>
                    <a:pt x="1368" y="497"/>
                    <a:pt x="1368" y="830"/>
                    <a:pt x="1368" y="1097"/>
                  </a:cubicBezTo>
                  <a:cubicBezTo>
                    <a:pt x="1335" y="1364"/>
                    <a:pt x="1301" y="1631"/>
                    <a:pt x="1268" y="1898"/>
                  </a:cubicBezTo>
                  <a:cubicBezTo>
                    <a:pt x="1135" y="2365"/>
                    <a:pt x="1001" y="2798"/>
                    <a:pt x="768" y="3199"/>
                  </a:cubicBezTo>
                  <a:cubicBezTo>
                    <a:pt x="434" y="3932"/>
                    <a:pt x="134" y="4333"/>
                    <a:pt x="167" y="4366"/>
                  </a:cubicBezTo>
                  <a:cubicBezTo>
                    <a:pt x="501" y="4066"/>
                    <a:pt x="768" y="3699"/>
                    <a:pt x="968" y="3299"/>
                  </a:cubicBezTo>
                  <a:cubicBezTo>
                    <a:pt x="1201" y="2898"/>
                    <a:pt x="1402" y="2431"/>
                    <a:pt x="1535" y="1964"/>
                  </a:cubicBezTo>
                  <a:cubicBezTo>
                    <a:pt x="1602" y="1697"/>
                    <a:pt x="1635" y="1397"/>
                    <a:pt x="1635" y="1097"/>
                  </a:cubicBezTo>
                  <a:cubicBezTo>
                    <a:pt x="1635" y="930"/>
                    <a:pt x="1635" y="797"/>
                    <a:pt x="1635" y="630"/>
                  </a:cubicBezTo>
                  <a:cubicBezTo>
                    <a:pt x="1602" y="430"/>
                    <a:pt x="1535" y="263"/>
                    <a:pt x="1402" y="130"/>
                  </a:cubicBezTo>
                  <a:cubicBezTo>
                    <a:pt x="1314" y="42"/>
                    <a:pt x="1198" y="0"/>
                    <a:pt x="108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0" name="Google Shape;2630;p58"/>
            <p:cNvSpPr/>
            <p:nvPr/>
          </p:nvSpPr>
          <p:spPr>
            <a:xfrm>
              <a:off x="4435850" y="4879550"/>
              <a:ext cx="89250" cy="49025"/>
            </a:xfrm>
            <a:custGeom>
              <a:rect b="b" l="l" r="r" t="t"/>
              <a:pathLst>
                <a:path extrusionOk="0" h="1961" w="3570">
                  <a:moveTo>
                    <a:pt x="931" y="1"/>
                  </a:moveTo>
                  <a:cubicBezTo>
                    <a:pt x="608" y="1"/>
                    <a:pt x="304" y="65"/>
                    <a:pt x="0" y="176"/>
                  </a:cubicBezTo>
                  <a:cubicBezTo>
                    <a:pt x="0" y="209"/>
                    <a:pt x="108" y="209"/>
                    <a:pt x="300" y="209"/>
                  </a:cubicBezTo>
                  <a:cubicBezTo>
                    <a:pt x="492" y="209"/>
                    <a:pt x="767" y="209"/>
                    <a:pt x="1101" y="243"/>
                  </a:cubicBezTo>
                  <a:cubicBezTo>
                    <a:pt x="1501" y="276"/>
                    <a:pt x="1901" y="343"/>
                    <a:pt x="2302" y="443"/>
                  </a:cubicBezTo>
                  <a:cubicBezTo>
                    <a:pt x="2535" y="510"/>
                    <a:pt x="2735" y="610"/>
                    <a:pt x="2935" y="710"/>
                  </a:cubicBezTo>
                  <a:cubicBezTo>
                    <a:pt x="3136" y="810"/>
                    <a:pt x="3236" y="1010"/>
                    <a:pt x="3202" y="1210"/>
                  </a:cubicBezTo>
                  <a:cubicBezTo>
                    <a:pt x="3136" y="1410"/>
                    <a:pt x="2969" y="1577"/>
                    <a:pt x="2769" y="1644"/>
                  </a:cubicBezTo>
                  <a:cubicBezTo>
                    <a:pt x="2669" y="1660"/>
                    <a:pt x="2560" y="1669"/>
                    <a:pt x="2452" y="1669"/>
                  </a:cubicBezTo>
                  <a:cubicBezTo>
                    <a:pt x="2343" y="1669"/>
                    <a:pt x="2235" y="1660"/>
                    <a:pt x="2135" y="1644"/>
                  </a:cubicBezTo>
                  <a:cubicBezTo>
                    <a:pt x="1735" y="1544"/>
                    <a:pt x="1368" y="1377"/>
                    <a:pt x="1034" y="1143"/>
                  </a:cubicBezTo>
                  <a:cubicBezTo>
                    <a:pt x="734" y="910"/>
                    <a:pt x="434" y="676"/>
                    <a:pt x="100" y="510"/>
                  </a:cubicBezTo>
                  <a:lnTo>
                    <a:pt x="100" y="510"/>
                  </a:lnTo>
                  <a:cubicBezTo>
                    <a:pt x="334" y="810"/>
                    <a:pt x="600" y="1110"/>
                    <a:pt x="934" y="1344"/>
                  </a:cubicBezTo>
                  <a:cubicBezTo>
                    <a:pt x="1268" y="1610"/>
                    <a:pt x="1635" y="1811"/>
                    <a:pt x="2068" y="1911"/>
                  </a:cubicBezTo>
                  <a:cubicBezTo>
                    <a:pt x="2202" y="1944"/>
                    <a:pt x="2335" y="1961"/>
                    <a:pt x="2468" y="1961"/>
                  </a:cubicBezTo>
                  <a:cubicBezTo>
                    <a:pt x="2602" y="1961"/>
                    <a:pt x="2735" y="1944"/>
                    <a:pt x="2869" y="1911"/>
                  </a:cubicBezTo>
                  <a:cubicBezTo>
                    <a:pt x="3169" y="1844"/>
                    <a:pt x="3402" y="1610"/>
                    <a:pt x="3503" y="1277"/>
                  </a:cubicBezTo>
                  <a:cubicBezTo>
                    <a:pt x="3569" y="943"/>
                    <a:pt x="3402" y="610"/>
                    <a:pt x="3102" y="443"/>
                  </a:cubicBezTo>
                  <a:cubicBezTo>
                    <a:pt x="2869" y="343"/>
                    <a:pt x="2635" y="243"/>
                    <a:pt x="2402" y="176"/>
                  </a:cubicBezTo>
                  <a:cubicBezTo>
                    <a:pt x="1968" y="76"/>
                    <a:pt x="1568" y="9"/>
                    <a:pt x="1134" y="9"/>
                  </a:cubicBezTo>
                  <a:cubicBezTo>
                    <a:pt x="1066" y="4"/>
                    <a:pt x="998" y="1"/>
                    <a:pt x="93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1" name="Google Shape;2631;p58"/>
            <p:cNvSpPr/>
            <p:nvPr/>
          </p:nvSpPr>
          <p:spPr>
            <a:xfrm>
              <a:off x="4254050" y="4906275"/>
              <a:ext cx="38375" cy="75250"/>
            </a:xfrm>
            <a:custGeom>
              <a:rect b="b" l="l" r="r" t="t"/>
              <a:pathLst>
                <a:path extrusionOk="0" h="3010" w="1535">
                  <a:moveTo>
                    <a:pt x="88" y="1"/>
                  </a:moveTo>
                  <a:cubicBezTo>
                    <a:pt x="79" y="1"/>
                    <a:pt x="71" y="3"/>
                    <a:pt x="67" y="8"/>
                  </a:cubicBezTo>
                  <a:cubicBezTo>
                    <a:pt x="0" y="74"/>
                    <a:pt x="567" y="575"/>
                    <a:pt x="901" y="1409"/>
                  </a:cubicBezTo>
                  <a:cubicBezTo>
                    <a:pt x="1234" y="2243"/>
                    <a:pt x="1134" y="3010"/>
                    <a:pt x="1234" y="3010"/>
                  </a:cubicBezTo>
                  <a:cubicBezTo>
                    <a:pt x="1301" y="3010"/>
                    <a:pt x="1535" y="2209"/>
                    <a:pt x="1201" y="1275"/>
                  </a:cubicBezTo>
                  <a:cubicBezTo>
                    <a:pt x="859" y="435"/>
                    <a:pt x="226" y="1"/>
                    <a:pt x="8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2" name="Google Shape;2632;p58"/>
            <p:cNvSpPr/>
            <p:nvPr/>
          </p:nvSpPr>
          <p:spPr>
            <a:xfrm>
              <a:off x="4118950" y="5004800"/>
              <a:ext cx="473700" cy="37125"/>
            </a:xfrm>
            <a:custGeom>
              <a:rect b="b" l="l" r="r" t="t"/>
              <a:pathLst>
                <a:path extrusionOk="0" h="1485" w="18948">
                  <a:moveTo>
                    <a:pt x="18939" y="1"/>
                  </a:moveTo>
                  <a:cubicBezTo>
                    <a:pt x="18837" y="1"/>
                    <a:pt x="17880" y="384"/>
                    <a:pt x="16245" y="737"/>
                  </a:cubicBezTo>
                  <a:cubicBezTo>
                    <a:pt x="14467" y="1033"/>
                    <a:pt x="12644" y="1199"/>
                    <a:pt x="10832" y="1199"/>
                  </a:cubicBezTo>
                  <a:cubicBezTo>
                    <a:pt x="10400" y="1199"/>
                    <a:pt x="9970" y="1190"/>
                    <a:pt x="9540" y="1170"/>
                  </a:cubicBezTo>
                  <a:lnTo>
                    <a:pt x="2802" y="937"/>
                  </a:lnTo>
                  <a:lnTo>
                    <a:pt x="734" y="903"/>
                  </a:lnTo>
                  <a:cubicBezTo>
                    <a:pt x="501" y="903"/>
                    <a:pt x="234" y="903"/>
                    <a:pt x="0" y="937"/>
                  </a:cubicBezTo>
                  <a:cubicBezTo>
                    <a:pt x="234" y="1004"/>
                    <a:pt x="467" y="1037"/>
                    <a:pt x="734" y="1037"/>
                  </a:cubicBezTo>
                  <a:lnTo>
                    <a:pt x="2769" y="1170"/>
                  </a:lnTo>
                  <a:cubicBezTo>
                    <a:pt x="4504" y="1237"/>
                    <a:pt x="6872" y="1404"/>
                    <a:pt x="9540" y="1471"/>
                  </a:cubicBezTo>
                  <a:cubicBezTo>
                    <a:pt x="9858" y="1480"/>
                    <a:pt x="10176" y="1485"/>
                    <a:pt x="10493" y="1485"/>
                  </a:cubicBezTo>
                  <a:cubicBezTo>
                    <a:pt x="12443" y="1485"/>
                    <a:pt x="14385" y="1305"/>
                    <a:pt x="16279" y="903"/>
                  </a:cubicBezTo>
                  <a:cubicBezTo>
                    <a:pt x="16946" y="770"/>
                    <a:pt x="17613" y="570"/>
                    <a:pt x="18247" y="336"/>
                  </a:cubicBezTo>
                  <a:cubicBezTo>
                    <a:pt x="18480" y="236"/>
                    <a:pt x="18714" y="136"/>
                    <a:pt x="18947" y="3"/>
                  </a:cubicBezTo>
                  <a:cubicBezTo>
                    <a:pt x="18946" y="2"/>
                    <a:pt x="18943" y="1"/>
                    <a:pt x="1893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3" name="Google Shape;2633;p58"/>
            <p:cNvSpPr/>
            <p:nvPr/>
          </p:nvSpPr>
          <p:spPr>
            <a:xfrm>
              <a:off x="4389975" y="4976425"/>
              <a:ext cx="215175" cy="76000"/>
            </a:xfrm>
            <a:custGeom>
              <a:rect b="b" l="l" r="r" t="t"/>
              <a:pathLst>
                <a:path extrusionOk="0" h="3040" w="8607">
                  <a:moveTo>
                    <a:pt x="4560" y="1"/>
                  </a:moveTo>
                  <a:cubicBezTo>
                    <a:pt x="4341" y="1"/>
                    <a:pt x="4122" y="13"/>
                    <a:pt x="3903" y="37"/>
                  </a:cubicBezTo>
                  <a:cubicBezTo>
                    <a:pt x="3269" y="137"/>
                    <a:pt x="2636" y="404"/>
                    <a:pt x="2069" y="771"/>
                  </a:cubicBezTo>
                  <a:cubicBezTo>
                    <a:pt x="1635" y="1104"/>
                    <a:pt x="1235" y="1471"/>
                    <a:pt x="901" y="1872"/>
                  </a:cubicBezTo>
                  <a:cubicBezTo>
                    <a:pt x="567" y="2205"/>
                    <a:pt x="267" y="2606"/>
                    <a:pt x="0" y="3039"/>
                  </a:cubicBezTo>
                  <a:cubicBezTo>
                    <a:pt x="401" y="2706"/>
                    <a:pt x="734" y="2372"/>
                    <a:pt x="1034" y="2005"/>
                  </a:cubicBezTo>
                  <a:cubicBezTo>
                    <a:pt x="1668" y="1405"/>
                    <a:pt x="2636" y="537"/>
                    <a:pt x="3970" y="337"/>
                  </a:cubicBezTo>
                  <a:cubicBezTo>
                    <a:pt x="4182" y="312"/>
                    <a:pt x="4394" y="300"/>
                    <a:pt x="4607" y="300"/>
                  </a:cubicBezTo>
                  <a:cubicBezTo>
                    <a:pt x="5535" y="300"/>
                    <a:pt x="6464" y="531"/>
                    <a:pt x="7306" y="938"/>
                  </a:cubicBezTo>
                  <a:cubicBezTo>
                    <a:pt x="8030" y="1270"/>
                    <a:pt x="8509" y="1547"/>
                    <a:pt x="8593" y="1547"/>
                  </a:cubicBezTo>
                  <a:cubicBezTo>
                    <a:pt x="8602" y="1547"/>
                    <a:pt x="8607" y="1544"/>
                    <a:pt x="8607" y="1538"/>
                  </a:cubicBezTo>
                  <a:cubicBezTo>
                    <a:pt x="8240" y="1205"/>
                    <a:pt x="7839" y="938"/>
                    <a:pt x="7372" y="738"/>
                  </a:cubicBezTo>
                  <a:cubicBezTo>
                    <a:pt x="6526" y="246"/>
                    <a:pt x="5546" y="1"/>
                    <a:pt x="456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4" name="Google Shape;2634;p58"/>
            <p:cNvSpPr/>
            <p:nvPr/>
          </p:nvSpPr>
          <p:spPr>
            <a:xfrm>
              <a:off x="4143125" y="4919675"/>
              <a:ext cx="42550" cy="109400"/>
            </a:xfrm>
            <a:custGeom>
              <a:rect b="b" l="l" r="r" t="t"/>
              <a:pathLst>
                <a:path extrusionOk="0" h="4376" w="1702">
                  <a:moveTo>
                    <a:pt x="42" y="0"/>
                  </a:moveTo>
                  <a:cubicBezTo>
                    <a:pt x="37" y="0"/>
                    <a:pt x="34" y="2"/>
                    <a:pt x="34" y="5"/>
                  </a:cubicBezTo>
                  <a:cubicBezTo>
                    <a:pt x="1" y="39"/>
                    <a:pt x="234" y="206"/>
                    <a:pt x="501" y="539"/>
                  </a:cubicBezTo>
                  <a:cubicBezTo>
                    <a:pt x="1235" y="1406"/>
                    <a:pt x="1435" y="2641"/>
                    <a:pt x="1035" y="3708"/>
                  </a:cubicBezTo>
                  <a:cubicBezTo>
                    <a:pt x="901" y="4108"/>
                    <a:pt x="735" y="4342"/>
                    <a:pt x="768" y="4375"/>
                  </a:cubicBezTo>
                  <a:cubicBezTo>
                    <a:pt x="801" y="4375"/>
                    <a:pt x="1001" y="4175"/>
                    <a:pt x="1202" y="3741"/>
                  </a:cubicBezTo>
                  <a:cubicBezTo>
                    <a:pt x="1702" y="2641"/>
                    <a:pt x="1468" y="1306"/>
                    <a:pt x="634" y="406"/>
                  </a:cubicBezTo>
                  <a:cubicBezTo>
                    <a:pt x="334" y="135"/>
                    <a:pt x="88" y="0"/>
                    <a:pt x="4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5" name="Google Shape;2635;p58"/>
            <p:cNvSpPr/>
            <p:nvPr/>
          </p:nvSpPr>
          <p:spPr>
            <a:xfrm>
              <a:off x="4290725" y="3074300"/>
              <a:ext cx="890675" cy="1248425"/>
            </a:xfrm>
            <a:custGeom>
              <a:rect b="b" l="l" r="r" t="t"/>
              <a:pathLst>
                <a:path extrusionOk="0" h="49937" w="35627">
                  <a:moveTo>
                    <a:pt x="19948" y="1"/>
                  </a:moveTo>
                  <a:lnTo>
                    <a:pt x="9107" y="668"/>
                  </a:lnTo>
                  <a:lnTo>
                    <a:pt x="1" y="3203"/>
                  </a:lnTo>
                  <a:lnTo>
                    <a:pt x="2970" y="31557"/>
                  </a:lnTo>
                  <a:cubicBezTo>
                    <a:pt x="2970" y="31557"/>
                    <a:pt x="1268" y="41664"/>
                    <a:pt x="1268" y="44333"/>
                  </a:cubicBezTo>
                  <a:cubicBezTo>
                    <a:pt x="1202" y="46267"/>
                    <a:pt x="2236" y="48102"/>
                    <a:pt x="3937" y="49069"/>
                  </a:cubicBezTo>
                  <a:lnTo>
                    <a:pt x="33024" y="49937"/>
                  </a:lnTo>
                  <a:lnTo>
                    <a:pt x="34526" y="48669"/>
                  </a:lnTo>
                  <a:cubicBezTo>
                    <a:pt x="35293" y="47768"/>
                    <a:pt x="35626" y="46601"/>
                    <a:pt x="35493" y="45433"/>
                  </a:cubicBezTo>
                  <a:lnTo>
                    <a:pt x="30056" y="2202"/>
                  </a:lnTo>
                  <a:lnTo>
                    <a:pt x="19948"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6" name="Google Shape;2636;p58"/>
            <p:cNvSpPr/>
            <p:nvPr/>
          </p:nvSpPr>
          <p:spPr>
            <a:xfrm>
              <a:off x="4274050" y="3327825"/>
              <a:ext cx="91775" cy="534575"/>
            </a:xfrm>
            <a:custGeom>
              <a:rect b="b" l="l" r="r" t="t"/>
              <a:pathLst>
                <a:path extrusionOk="0" h="21383" w="3671">
                  <a:moveTo>
                    <a:pt x="1" y="0"/>
                  </a:moveTo>
                  <a:cubicBezTo>
                    <a:pt x="1" y="67"/>
                    <a:pt x="1" y="134"/>
                    <a:pt x="1" y="201"/>
                  </a:cubicBezTo>
                  <a:cubicBezTo>
                    <a:pt x="34" y="367"/>
                    <a:pt x="67" y="568"/>
                    <a:pt x="101" y="834"/>
                  </a:cubicBezTo>
                  <a:cubicBezTo>
                    <a:pt x="201" y="1401"/>
                    <a:pt x="301" y="2169"/>
                    <a:pt x="468" y="3136"/>
                  </a:cubicBezTo>
                  <a:cubicBezTo>
                    <a:pt x="801" y="5104"/>
                    <a:pt x="1235" y="7773"/>
                    <a:pt x="1735" y="10708"/>
                  </a:cubicBezTo>
                  <a:cubicBezTo>
                    <a:pt x="2269" y="13644"/>
                    <a:pt x="2736" y="16312"/>
                    <a:pt x="3070" y="18247"/>
                  </a:cubicBezTo>
                  <a:cubicBezTo>
                    <a:pt x="3236" y="19214"/>
                    <a:pt x="3370" y="19981"/>
                    <a:pt x="3470" y="20549"/>
                  </a:cubicBezTo>
                  <a:lnTo>
                    <a:pt x="3603" y="21149"/>
                  </a:lnTo>
                  <a:cubicBezTo>
                    <a:pt x="3603" y="21216"/>
                    <a:pt x="3637" y="21316"/>
                    <a:pt x="3670" y="21382"/>
                  </a:cubicBezTo>
                  <a:cubicBezTo>
                    <a:pt x="3670" y="21316"/>
                    <a:pt x="3670" y="21216"/>
                    <a:pt x="3670" y="21149"/>
                  </a:cubicBezTo>
                  <a:cubicBezTo>
                    <a:pt x="3637" y="20982"/>
                    <a:pt x="3603" y="20782"/>
                    <a:pt x="3570" y="20515"/>
                  </a:cubicBezTo>
                  <a:cubicBezTo>
                    <a:pt x="3470" y="19981"/>
                    <a:pt x="3336" y="19181"/>
                    <a:pt x="3203" y="18247"/>
                  </a:cubicBezTo>
                  <a:lnTo>
                    <a:pt x="1935" y="10675"/>
                  </a:lnTo>
                  <a:cubicBezTo>
                    <a:pt x="1402" y="7739"/>
                    <a:pt x="935" y="5071"/>
                    <a:pt x="601" y="3103"/>
                  </a:cubicBezTo>
                  <a:cubicBezTo>
                    <a:pt x="434" y="2169"/>
                    <a:pt x="301" y="1401"/>
                    <a:pt x="168" y="834"/>
                  </a:cubicBezTo>
                  <a:cubicBezTo>
                    <a:pt x="134" y="568"/>
                    <a:pt x="101" y="367"/>
                    <a:pt x="67" y="201"/>
                  </a:cubicBezTo>
                  <a:cubicBezTo>
                    <a:pt x="34" y="134"/>
                    <a:pt x="34" y="67"/>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7" name="Google Shape;2637;p58"/>
            <p:cNvSpPr/>
            <p:nvPr/>
          </p:nvSpPr>
          <p:spPr>
            <a:xfrm>
              <a:off x="4495875" y="3086825"/>
              <a:ext cx="326100" cy="49550"/>
            </a:xfrm>
            <a:custGeom>
              <a:rect b="b" l="l" r="r" t="t"/>
              <a:pathLst>
                <a:path extrusionOk="0" h="1982" w="13044">
                  <a:moveTo>
                    <a:pt x="13043" y="0"/>
                  </a:moveTo>
                  <a:cubicBezTo>
                    <a:pt x="12476" y="367"/>
                    <a:pt x="11876" y="701"/>
                    <a:pt x="11275" y="968"/>
                  </a:cubicBezTo>
                  <a:cubicBezTo>
                    <a:pt x="10608" y="1234"/>
                    <a:pt x="9941" y="1435"/>
                    <a:pt x="9241" y="1568"/>
                  </a:cubicBezTo>
                  <a:cubicBezTo>
                    <a:pt x="8373" y="1701"/>
                    <a:pt x="7506" y="1802"/>
                    <a:pt x="6605" y="1802"/>
                  </a:cubicBezTo>
                  <a:cubicBezTo>
                    <a:pt x="6364" y="1810"/>
                    <a:pt x="6123" y="1815"/>
                    <a:pt x="5883" y="1815"/>
                  </a:cubicBezTo>
                  <a:cubicBezTo>
                    <a:pt x="5229" y="1815"/>
                    <a:pt x="4590" y="1784"/>
                    <a:pt x="4004" y="1735"/>
                  </a:cubicBezTo>
                  <a:cubicBezTo>
                    <a:pt x="3270" y="1701"/>
                    <a:pt x="2569" y="1635"/>
                    <a:pt x="1869" y="1501"/>
                  </a:cubicBezTo>
                  <a:cubicBezTo>
                    <a:pt x="1402" y="1401"/>
                    <a:pt x="935" y="1268"/>
                    <a:pt x="468" y="1101"/>
                  </a:cubicBezTo>
                  <a:cubicBezTo>
                    <a:pt x="301" y="1001"/>
                    <a:pt x="168" y="934"/>
                    <a:pt x="1" y="868"/>
                  </a:cubicBezTo>
                  <a:lnTo>
                    <a:pt x="1" y="868"/>
                  </a:lnTo>
                  <a:lnTo>
                    <a:pt x="101" y="968"/>
                  </a:lnTo>
                  <a:cubicBezTo>
                    <a:pt x="168" y="1001"/>
                    <a:pt x="301" y="1068"/>
                    <a:pt x="468" y="1134"/>
                  </a:cubicBezTo>
                  <a:cubicBezTo>
                    <a:pt x="901" y="1368"/>
                    <a:pt x="1368" y="1501"/>
                    <a:pt x="1835" y="1601"/>
                  </a:cubicBezTo>
                  <a:cubicBezTo>
                    <a:pt x="2536" y="1735"/>
                    <a:pt x="3270" y="1835"/>
                    <a:pt x="3970" y="1902"/>
                  </a:cubicBezTo>
                  <a:cubicBezTo>
                    <a:pt x="4630" y="1950"/>
                    <a:pt x="5271" y="1981"/>
                    <a:pt x="5921" y="1981"/>
                  </a:cubicBezTo>
                  <a:cubicBezTo>
                    <a:pt x="6159" y="1981"/>
                    <a:pt x="6398" y="1977"/>
                    <a:pt x="6639" y="1968"/>
                  </a:cubicBezTo>
                  <a:cubicBezTo>
                    <a:pt x="7506" y="1935"/>
                    <a:pt x="8373" y="1868"/>
                    <a:pt x="9241" y="1701"/>
                  </a:cubicBezTo>
                  <a:cubicBezTo>
                    <a:pt x="9975" y="1535"/>
                    <a:pt x="10675" y="1335"/>
                    <a:pt x="11342" y="1034"/>
                  </a:cubicBezTo>
                  <a:cubicBezTo>
                    <a:pt x="11609" y="934"/>
                    <a:pt x="11876" y="801"/>
                    <a:pt x="12076" y="667"/>
                  </a:cubicBezTo>
                  <a:cubicBezTo>
                    <a:pt x="12276" y="534"/>
                    <a:pt x="12476" y="434"/>
                    <a:pt x="12610" y="334"/>
                  </a:cubicBezTo>
                  <a:cubicBezTo>
                    <a:pt x="12743" y="234"/>
                    <a:pt x="12910" y="134"/>
                    <a:pt x="1304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8" name="Google Shape;2638;p58"/>
            <p:cNvSpPr/>
            <p:nvPr/>
          </p:nvSpPr>
          <p:spPr>
            <a:xfrm>
              <a:off x="4570100" y="4120900"/>
              <a:ext cx="487050" cy="68725"/>
            </a:xfrm>
            <a:custGeom>
              <a:rect b="b" l="l" r="r" t="t"/>
              <a:pathLst>
                <a:path extrusionOk="0" h="2749" w="19482">
                  <a:moveTo>
                    <a:pt x="1" y="0"/>
                  </a:moveTo>
                  <a:cubicBezTo>
                    <a:pt x="67" y="34"/>
                    <a:pt x="101" y="67"/>
                    <a:pt x="167" y="67"/>
                  </a:cubicBezTo>
                  <a:lnTo>
                    <a:pt x="734" y="300"/>
                  </a:lnTo>
                  <a:cubicBezTo>
                    <a:pt x="935" y="400"/>
                    <a:pt x="1235" y="501"/>
                    <a:pt x="1568" y="601"/>
                  </a:cubicBezTo>
                  <a:cubicBezTo>
                    <a:pt x="1869" y="734"/>
                    <a:pt x="2302" y="867"/>
                    <a:pt x="2702" y="1001"/>
                  </a:cubicBezTo>
                  <a:cubicBezTo>
                    <a:pt x="3570" y="1268"/>
                    <a:pt x="4604" y="1601"/>
                    <a:pt x="5771" y="1835"/>
                  </a:cubicBezTo>
                  <a:cubicBezTo>
                    <a:pt x="6905" y="2068"/>
                    <a:pt x="8206" y="2335"/>
                    <a:pt x="9574" y="2469"/>
                  </a:cubicBezTo>
                  <a:cubicBezTo>
                    <a:pt x="10908" y="2635"/>
                    <a:pt x="12243" y="2735"/>
                    <a:pt x="13410" y="2735"/>
                  </a:cubicBezTo>
                  <a:cubicBezTo>
                    <a:pt x="13732" y="2744"/>
                    <a:pt x="14044" y="2749"/>
                    <a:pt x="14346" y="2749"/>
                  </a:cubicBezTo>
                  <a:cubicBezTo>
                    <a:pt x="15171" y="2749"/>
                    <a:pt x="15920" y="2718"/>
                    <a:pt x="16579" y="2669"/>
                  </a:cubicBezTo>
                  <a:cubicBezTo>
                    <a:pt x="17013" y="2635"/>
                    <a:pt x="17446" y="2602"/>
                    <a:pt x="17780" y="2569"/>
                  </a:cubicBezTo>
                  <a:cubicBezTo>
                    <a:pt x="18147" y="2535"/>
                    <a:pt x="18447" y="2502"/>
                    <a:pt x="18714" y="2469"/>
                  </a:cubicBezTo>
                  <a:lnTo>
                    <a:pt x="19281" y="2369"/>
                  </a:lnTo>
                  <a:cubicBezTo>
                    <a:pt x="19348" y="2369"/>
                    <a:pt x="19414" y="2369"/>
                    <a:pt x="19481" y="2335"/>
                  </a:cubicBezTo>
                  <a:lnTo>
                    <a:pt x="19281" y="2335"/>
                  </a:lnTo>
                  <a:lnTo>
                    <a:pt x="18714" y="2369"/>
                  </a:lnTo>
                  <a:cubicBezTo>
                    <a:pt x="18447" y="2402"/>
                    <a:pt x="18180" y="2435"/>
                    <a:pt x="17813" y="2469"/>
                  </a:cubicBezTo>
                  <a:cubicBezTo>
                    <a:pt x="17413" y="2469"/>
                    <a:pt x="17046" y="2535"/>
                    <a:pt x="16579" y="2535"/>
                  </a:cubicBezTo>
                  <a:cubicBezTo>
                    <a:pt x="15966" y="2559"/>
                    <a:pt x="15252" y="2583"/>
                    <a:pt x="14463" y="2583"/>
                  </a:cubicBezTo>
                  <a:cubicBezTo>
                    <a:pt x="14135" y="2583"/>
                    <a:pt x="13795" y="2578"/>
                    <a:pt x="13443" y="2569"/>
                  </a:cubicBezTo>
                  <a:cubicBezTo>
                    <a:pt x="12276" y="2535"/>
                    <a:pt x="10975" y="2469"/>
                    <a:pt x="9607" y="2302"/>
                  </a:cubicBezTo>
                  <a:cubicBezTo>
                    <a:pt x="8240" y="2135"/>
                    <a:pt x="6972" y="1902"/>
                    <a:pt x="5805" y="1668"/>
                  </a:cubicBezTo>
                  <a:cubicBezTo>
                    <a:pt x="4637" y="1401"/>
                    <a:pt x="3603" y="1134"/>
                    <a:pt x="2769" y="867"/>
                  </a:cubicBezTo>
                  <a:cubicBezTo>
                    <a:pt x="2336" y="767"/>
                    <a:pt x="1935" y="634"/>
                    <a:pt x="1602" y="534"/>
                  </a:cubicBezTo>
                  <a:cubicBezTo>
                    <a:pt x="1268" y="400"/>
                    <a:pt x="968" y="300"/>
                    <a:pt x="734" y="234"/>
                  </a:cubicBezTo>
                  <a:lnTo>
                    <a:pt x="201" y="34"/>
                  </a:lnTo>
                  <a:cubicBezTo>
                    <a:pt x="134" y="34"/>
                    <a:pt x="67" y="0"/>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9" name="Google Shape;2639;p58"/>
            <p:cNvSpPr/>
            <p:nvPr/>
          </p:nvSpPr>
          <p:spPr>
            <a:xfrm>
              <a:off x="5082975" y="3313650"/>
              <a:ext cx="58400" cy="258550"/>
            </a:xfrm>
            <a:custGeom>
              <a:rect b="b" l="l" r="r" t="t"/>
              <a:pathLst>
                <a:path extrusionOk="0" h="10342" w="2336">
                  <a:moveTo>
                    <a:pt x="34" y="0"/>
                  </a:moveTo>
                  <a:lnTo>
                    <a:pt x="34" y="0"/>
                  </a:lnTo>
                  <a:cubicBezTo>
                    <a:pt x="0" y="134"/>
                    <a:pt x="34" y="267"/>
                    <a:pt x="67" y="401"/>
                  </a:cubicBezTo>
                  <a:cubicBezTo>
                    <a:pt x="100" y="668"/>
                    <a:pt x="167" y="1068"/>
                    <a:pt x="234" y="1535"/>
                  </a:cubicBezTo>
                  <a:cubicBezTo>
                    <a:pt x="400" y="2469"/>
                    <a:pt x="667" y="3770"/>
                    <a:pt x="968" y="5204"/>
                  </a:cubicBezTo>
                  <a:cubicBezTo>
                    <a:pt x="1301" y="6638"/>
                    <a:pt x="1601" y="7939"/>
                    <a:pt x="1868" y="8840"/>
                  </a:cubicBezTo>
                  <a:cubicBezTo>
                    <a:pt x="2002" y="9307"/>
                    <a:pt x="2102" y="9674"/>
                    <a:pt x="2168" y="9941"/>
                  </a:cubicBezTo>
                  <a:cubicBezTo>
                    <a:pt x="2202" y="10074"/>
                    <a:pt x="2268" y="10208"/>
                    <a:pt x="2335" y="10341"/>
                  </a:cubicBezTo>
                  <a:cubicBezTo>
                    <a:pt x="2302" y="10208"/>
                    <a:pt x="2268" y="10074"/>
                    <a:pt x="2235" y="9941"/>
                  </a:cubicBezTo>
                  <a:cubicBezTo>
                    <a:pt x="2168" y="9641"/>
                    <a:pt x="2068" y="9274"/>
                    <a:pt x="1968" y="8840"/>
                  </a:cubicBezTo>
                  <a:cubicBezTo>
                    <a:pt x="1768" y="7906"/>
                    <a:pt x="1468" y="6605"/>
                    <a:pt x="1134" y="5171"/>
                  </a:cubicBezTo>
                  <a:cubicBezTo>
                    <a:pt x="834" y="3770"/>
                    <a:pt x="567" y="2469"/>
                    <a:pt x="367" y="1535"/>
                  </a:cubicBezTo>
                  <a:cubicBezTo>
                    <a:pt x="267" y="1101"/>
                    <a:pt x="200" y="701"/>
                    <a:pt x="134" y="401"/>
                  </a:cubicBezTo>
                  <a:cubicBezTo>
                    <a:pt x="100" y="267"/>
                    <a:pt x="67" y="134"/>
                    <a:pt x="3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0" name="Google Shape;2640;p58"/>
            <p:cNvSpPr/>
            <p:nvPr/>
          </p:nvSpPr>
          <p:spPr>
            <a:xfrm>
              <a:off x="4545075" y="3122675"/>
              <a:ext cx="115125" cy="701350"/>
            </a:xfrm>
            <a:custGeom>
              <a:rect b="b" l="l" r="r" t="t"/>
              <a:pathLst>
                <a:path extrusionOk="0" h="28054" w="4605">
                  <a:moveTo>
                    <a:pt x="2102" y="1"/>
                  </a:moveTo>
                  <a:lnTo>
                    <a:pt x="1869" y="568"/>
                  </a:lnTo>
                  <a:cubicBezTo>
                    <a:pt x="1435" y="768"/>
                    <a:pt x="1202" y="1235"/>
                    <a:pt x="801" y="1468"/>
                  </a:cubicBezTo>
                  <a:cubicBezTo>
                    <a:pt x="601" y="1602"/>
                    <a:pt x="401" y="1702"/>
                    <a:pt x="234" y="1869"/>
                  </a:cubicBezTo>
                  <a:cubicBezTo>
                    <a:pt x="68" y="2135"/>
                    <a:pt x="1" y="2436"/>
                    <a:pt x="68" y="2703"/>
                  </a:cubicBezTo>
                  <a:cubicBezTo>
                    <a:pt x="301" y="7873"/>
                    <a:pt x="735" y="13010"/>
                    <a:pt x="1368" y="18147"/>
                  </a:cubicBezTo>
                  <a:cubicBezTo>
                    <a:pt x="1368" y="18414"/>
                    <a:pt x="1435" y="18681"/>
                    <a:pt x="1569" y="18914"/>
                  </a:cubicBezTo>
                  <a:cubicBezTo>
                    <a:pt x="1702" y="19181"/>
                    <a:pt x="1902" y="19381"/>
                    <a:pt x="2136" y="19581"/>
                  </a:cubicBezTo>
                  <a:cubicBezTo>
                    <a:pt x="3170" y="20615"/>
                    <a:pt x="3437" y="21983"/>
                    <a:pt x="3403" y="23451"/>
                  </a:cubicBezTo>
                  <a:cubicBezTo>
                    <a:pt x="3370" y="23684"/>
                    <a:pt x="3236" y="23551"/>
                    <a:pt x="3236" y="23784"/>
                  </a:cubicBezTo>
                  <a:cubicBezTo>
                    <a:pt x="3136" y="25019"/>
                    <a:pt x="3070" y="26820"/>
                    <a:pt x="3103" y="28054"/>
                  </a:cubicBezTo>
                  <a:cubicBezTo>
                    <a:pt x="3737" y="26653"/>
                    <a:pt x="4170" y="25185"/>
                    <a:pt x="4437" y="23684"/>
                  </a:cubicBezTo>
                  <a:cubicBezTo>
                    <a:pt x="4604" y="22150"/>
                    <a:pt x="4371" y="20515"/>
                    <a:pt x="3470" y="19314"/>
                  </a:cubicBezTo>
                  <a:cubicBezTo>
                    <a:pt x="3303" y="19148"/>
                    <a:pt x="3170" y="18947"/>
                    <a:pt x="3070" y="18747"/>
                  </a:cubicBezTo>
                  <a:cubicBezTo>
                    <a:pt x="3003" y="18480"/>
                    <a:pt x="3003" y="18247"/>
                    <a:pt x="3036" y="17980"/>
                  </a:cubicBezTo>
                  <a:cubicBezTo>
                    <a:pt x="3303" y="13410"/>
                    <a:pt x="3070" y="8807"/>
                    <a:pt x="2302" y="4270"/>
                  </a:cubicBezTo>
                  <a:cubicBezTo>
                    <a:pt x="2136" y="3136"/>
                    <a:pt x="2469" y="1268"/>
                    <a:pt x="2102"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1" name="Google Shape;2641;p58"/>
            <p:cNvSpPr/>
            <p:nvPr/>
          </p:nvSpPr>
          <p:spPr>
            <a:xfrm>
              <a:off x="4083075" y="3154375"/>
              <a:ext cx="557925" cy="928900"/>
            </a:xfrm>
            <a:custGeom>
              <a:rect b="b" l="l" r="r" t="t"/>
              <a:pathLst>
                <a:path extrusionOk="0" h="37156" w="22317">
                  <a:moveTo>
                    <a:pt x="8307" y="0"/>
                  </a:moveTo>
                  <a:cubicBezTo>
                    <a:pt x="8307" y="0"/>
                    <a:pt x="1" y="1968"/>
                    <a:pt x="2002" y="14444"/>
                  </a:cubicBezTo>
                  <a:cubicBezTo>
                    <a:pt x="2936" y="20515"/>
                    <a:pt x="4604" y="26452"/>
                    <a:pt x="6973" y="32123"/>
                  </a:cubicBezTo>
                  <a:cubicBezTo>
                    <a:pt x="8188" y="35041"/>
                    <a:pt x="10871" y="37155"/>
                    <a:pt x="13962" y="37155"/>
                  </a:cubicBezTo>
                  <a:cubicBezTo>
                    <a:pt x="14264" y="37155"/>
                    <a:pt x="14570" y="37135"/>
                    <a:pt x="14878" y="37093"/>
                  </a:cubicBezTo>
                  <a:cubicBezTo>
                    <a:pt x="16379" y="36893"/>
                    <a:pt x="17880" y="37127"/>
                    <a:pt x="18881" y="36526"/>
                  </a:cubicBezTo>
                  <a:cubicBezTo>
                    <a:pt x="20449" y="35592"/>
                    <a:pt x="21083" y="32490"/>
                    <a:pt x="21416" y="29121"/>
                  </a:cubicBezTo>
                  <a:cubicBezTo>
                    <a:pt x="21583" y="26819"/>
                    <a:pt x="21516" y="24451"/>
                    <a:pt x="21817" y="22483"/>
                  </a:cubicBezTo>
                  <a:cubicBezTo>
                    <a:pt x="22317" y="19281"/>
                    <a:pt x="20849" y="17780"/>
                    <a:pt x="18981" y="17413"/>
                  </a:cubicBezTo>
                  <a:lnTo>
                    <a:pt x="11609" y="15945"/>
                  </a:lnTo>
                  <a:lnTo>
                    <a:pt x="11176" y="19848"/>
                  </a:lnTo>
                  <a:lnTo>
                    <a:pt x="8307"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2" name="Google Shape;2642;p58"/>
            <p:cNvSpPr/>
            <p:nvPr/>
          </p:nvSpPr>
          <p:spPr>
            <a:xfrm>
              <a:off x="4436675" y="3600525"/>
              <a:ext cx="197675" cy="202775"/>
            </a:xfrm>
            <a:custGeom>
              <a:rect b="b" l="l" r="r" t="t"/>
              <a:pathLst>
                <a:path extrusionOk="0" h="8111" w="7907">
                  <a:moveTo>
                    <a:pt x="6105" y="0"/>
                  </a:moveTo>
                  <a:lnTo>
                    <a:pt x="6105" y="0"/>
                  </a:lnTo>
                  <a:cubicBezTo>
                    <a:pt x="6605" y="501"/>
                    <a:pt x="7005" y="1068"/>
                    <a:pt x="7272" y="1702"/>
                  </a:cubicBezTo>
                  <a:cubicBezTo>
                    <a:pt x="7572" y="2369"/>
                    <a:pt x="7673" y="3136"/>
                    <a:pt x="7539" y="3870"/>
                  </a:cubicBezTo>
                  <a:cubicBezTo>
                    <a:pt x="7406" y="4770"/>
                    <a:pt x="6972" y="5571"/>
                    <a:pt x="6338" y="6205"/>
                  </a:cubicBezTo>
                  <a:cubicBezTo>
                    <a:pt x="5638" y="6805"/>
                    <a:pt x="4837" y="7272"/>
                    <a:pt x="3970" y="7572"/>
                  </a:cubicBezTo>
                  <a:cubicBezTo>
                    <a:pt x="3410" y="7786"/>
                    <a:pt x="2828" y="7893"/>
                    <a:pt x="2242" y="7893"/>
                  </a:cubicBezTo>
                  <a:cubicBezTo>
                    <a:pt x="2095" y="7893"/>
                    <a:pt x="1948" y="7886"/>
                    <a:pt x="1802" y="7873"/>
                  </a:cubicBezTo>
                  <a:cubicBezTo>
                    <a:pt x="1301" y="7806"/>
                    <a:pt x="834" y="7639"/>
                    <a:pt x="434" y="7339"/>
                  </a:cubicBezTo>
                  <a:cubicBezTo>
                    <a:pt x="134" y="7105"/>
                    <a:pt x="34" y="6972"/>
                    <a:pt x="0" y="6972"/>
                  </a:cubicBezTo>
                  <a:cubicBezTo>
                    <a:pt x="100" y="7139"/>
                    <a:pt x="201" y="7272"/>
                    <a:pt x="367" y="7406"/>
                  </a:cubicBezTo>
                  <a:cubicBezTo>
                    <a:pt x="768" y="7739"/>
                    <a:pt x="1235" y="7973"/>
                    <a:pt x="1768" y="8073"/>
                  </a:cubicBezTo>
                  <a:cubicBezTo>
                    <a:pt x="1964" y="8098"/>
                    <a:pt x="2162" y="8111"/>
                    <a:pt x="2361" y="8111"/>
                  </a:cubicBezTo>
                  <a:cubicBezTo>
                    <a:pt x="2940" y="8111"/>
                    <a:pt x="3524" y="8005"/>
                    <a:pt x="4070" y="7806"/>
                  </a:cubicBezTo>
                  <a:cubicBezTo>
                    <a:pt x="4971" y="7506"/>
                    <a:pt x="5805" y="7039"/>
                    <a:pt x="6538" y="6405"/>
                  </a:cubicBezTo>
                  <a:cubicBezTo>
                    <a:pt x="7239" y="5738"/>
                    <a:pt x="7673" y="4837"/>
                    <a:pt x="7806" y="3903"/>
                  </a:cubicBezTo>
                  <a:cubicBezTo>
                    <a:pt x="7906" y="3103"/>
                    <a:pt x="7806" y="2302"/>
                    <a:pt x="7472" y="1601"/>
                  </a:cubicBezTo>
                  <a:cubicBezTo>
                    <a:pt x="7272" y="1134"/>
                    <a:pt x="6939" y="701"/>
                    <a:pt x="6572" y="334"/>
                  </a:cubicBezTo>
                  <a:cubicBezTo>
                    <a:pt x="6438" y="200"/>
                    <a:pt x="6272" y="100"/>
                    <a:pt x="610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3" name="Google Shape;2643;p58"/>
            <p:cNvSpPr/>
            <p:nvPr/>
          </p:nvSpPr>
          <p:spPr>
            <a:xfrm>
              <a:off x="4245700" y="3714775"/>
              <a:ext cx="381975" cy="376075"/>
            </a:xfrm>
            <a:custGeom>
              <a:rect b="b" l="l" r="r" t="t"/>
              <a:pathLst>
                <a:path extrusionOk="0" h="15043" w="15279">
                  <a:moveTo>
                    <a:pt x="15278" y="0"/>
                  </a:moveTo>
                  <a:cubicBezTo>
                    <a:pt x="15245" y="100"/>
                    <a:pt x="15245" y="200"/>
                    <a:pt x="15245" y="300"/>
                  </a:cubicBezTo>
                  <a:cubicBezTo>
                    <a:pt x="15211" y="534"/>
                    <a:pt x="15178" y="801"/>
                    <a:pt x="15145" y="1168"/>
                  </a:cubicBezTo>
                  <a:cubicBezTo>
                    <a:pt x="15078" y="1968"/>
                    <a:pt x="15011" y="3036"/>
                    <a:pt x="14911" y="4370"/>
                  </a:cubicBezTo>
                  <a:cubicBezTo>
                    <a:pt x="14845" y="5938"/>
                    <a:pt x="14678" y="7539"/>
                    <a:pt x="14444" y="9107"/>
                  </a:cubicBezTo>
                  <a:cubicBezTo>
                    <a:pt x="14311" y="10007"/>
                    <a:pt x="14077" y="10908"/>
                    <a:pt x="13744" y="11775"/>
                  </a:cubicBezTo>
                  <a:cubicBezTo>
                    <a:pt x="13377" y="12676"/>
                    <a:pt x="13043" y="13710"/>
                    <a:pt x="12109" y="14077"/>
                  </a:cubicBezTo>
                  <a:cubicBezTo>
                    <a:pt x="11008" y="14525"/>
                    <a:pt x="9845" y="14750"/>
                    <a:pt x="8681" y="14750"/>
                  </a:cubicBezTo>
                  <a:cubicBezTo>
                    <a:pt x="7940" y="14750"/>
                    <a:pt x="7198" y="14659"/>
                    <a:pt x="6472" y="14477"/>
                  </a:cubicBezTo>
                  <a:cubicBezTo>
                    <a:pt x="4937" y="14110"/>
                    <a:pt x="3536" y="13310"/>
                    <a:pt x="2402" y="12242"/>
                  </a:cubicBezTo>
                  <a:cubicBezTo>
                    <a:pt x="1635" y="11508"/>
                    <a:pt x="1001" y="10641"/>
                    <a:pt x="501" y="9674"/>
                  </a:cubicBezTo>
                  <a:cubicBezTo>
                    <a:pt x="167" y="9007"/>
                    <a:pt x="34" y="8606"/>
                    <a:pt x="1" y="8606"/>
                  </a:cubicBezTo>
                  <a:lnTo>
                    <a:pt x="1" y="8606"/>
                  </a:lnTo>
                  <a:cubicBezTo>
                    <a:pt x="1" y="8706"/>
                    <a:pt x="34" y="8807"/>
                    <a:pt x="67" y="8907"/>
                  </a:cubicBezTo>
                  <a:cubicBezTo>
                    <a:pt x="167" y="9207"/>
                    <a:pt x="267" y="9474"/>
                    <a:pt x="401" y="9741"/>
                  </a:cubicBezTo>
                  <a:cubicBezTo>
                    <a:pt x="1535" y="12242"/>
                    <a:pt x="3737" y="14077"/>
                    <a:pt x="6372" y="14744"/>
                  </a:cubicBezTo>
                  <a:cubicBezTo>
                    <a:pt x="7157" y="14944"/>
                    <a:pt x="7953" y="15042"/>
                    <a:pt x="8742" y="15042"/>
                  </a:cubicBezTo>
                  <a:cubicBezTo>
                    <a:pt x="9932" y="15042"/>
                    <a:pt x="11107" y="14818"/>
                    <a:pt x="12209" y="14377"/>
                  </a:cubicBezTo>
                  <a:cubicBezTo>
                    <a:pt x="12710" y="14144"/>
                    <a:pt x="13143" y="13743"/>
                    <a:pt x="13377" y="13276"/>
                  </a:cubicBezTo>
                  <a:cubicBezTo>
                    <a:pt x="13644" y="12843"/>
                    <a:pt x="13844" y="12376"/>
                    <a:pt x="14011" y="11909"/>
                  </a:cubicBezTo>
                  <a:cubicBezTo>
                    <a:pt x="14344" y="11008"/>
                    <a:pt x="14578" y="10074"/>
                    <a:pt x="14711" y="9140"/>
                  </a:cubicBezTo>
                  <a:cubicBezTo>
                    <a:pt x="14945" y="7572"/>
                    <a:pt x="15078" y="5971"/>
                    <a:pt x="15145" y="4370"/>
                  </a:cubicBezTo>
                  <a:cubicBezTo>
                    <a:pt x="15178" y="3069"/>
                    <a:pt x="15245" y="1968"/>
                    <a:pt x="15278" y="1168"/>
                  </a:cubicBezTo>
                  <a:lnTo>
                    <a:pt x="15278" y="300"/>
                  </a:lnTo>
                  <a:cubicBezTo>
                    <a:pt x="15278" y="200"/>
                    <a:pt x="15278" y="100"/>
                    <a:pt x="1527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4" name="Google Shape;2644;p58"/>
            <p:cNvSpPr/>
            <p:nvPr/>
          </p:nvSpPr>
          <p:spPr>
            <a:xfrm>
              <a:off x="4314075" y="3562575"/>
              <a:ext cx="60075" cy="232275"/>
            </a:xfrm>
            <a:custGeom>
              <a:rect b="b" l="l" r="r" t="t"/>
              <a:pathLst>
                <a:path extrusionOk="0" h="9291" w="2403">
                  <a:moveTo>
                    <a:pt x="2202" y="1"/>
                  </a:moveTo>
                  <a:cubicBezTo>
                    <a:pt x="2136" y="1"/>
                    <a:pt x="2069" y="17"/>
                    <a:pt x="2002" y="51"/>
                  </a:cubicBezTo>
                  <a:cubicBezTo>
                    <a:pt x="1602" y="151"/>
                    <a:pt x="1268" y="351"/>
                    <a:pt x="1035" y="651"/>
                  </a:cubicBezTo>
                  <a:cubicBezTo>
                    <a:pt x="735" y="1118"/>
                    <a:pt x="535" y="1652"/>
                    <a:pt x="468" y="2219"/>
                  </a:cubicBezTo>
                  <a:cubicBezTo>
                    <a:pt x="401" y="2853"/>
                    <a:pt x="368" y="3520"/>
                    <a:pt x="301" y="4220"/>
                  </a:cubicBezTo>
                  <a:cubicBezTo>
                    <a:pt x="201" y="5621"/>
                    <a:pt x="101" y="6889"/>
                    <a:pt x="34" y="7823"/>
                  </a:cubicBezTo>
                  <a:cubicBezTo>
                    <a:pt x="1" y="8290"/>
                    <a:pt x="1" y="8790"/>
                    <a:pt x="34" y="9291"/>
                  </a:cubicBezTo>
                  <a:cubicBezTo>
                    <a:pt x="168" y="8824"/>
                    <a:pt x="234" y="8323"/>
                    <a:pt x="268" y="7823"/>
                  </a:cubicBezTo>
                  <a:cubicBezTo>
                    <a:pt x="368" y="6889"/>
                    <a:pt x="468" y="5621"/>
                    <a:pt x="601" y="4220"/>
                  </a:cubicBezTo>
                  <a:cubicBezTo>
                    <a:pt x="735" y="2819"/>
                    <a:pt x="668" y="1485"/>
                    <a:pt x="1202" y="784"/>
                  </a:cubicBezTo>
                  <a:cubicBezTo>
                    <a:pt x="1402" y="484"/>
                    <a:pt x="1702" y="251"/>
                    <a:pt x="2036" y="151"/>
                  </a:cubicBezTo>
                  <a:cubicBezTo>
                    <a:pt x="2269" y="51"/>
                    <a:pt x="2403" y="84"/>
                    <a:pt x="2403" y="51"/>
                  </a:cubicBezTo>
                  <a:cubicBezTo>
                    <a:pt x="2336" y="17"/>
                    <a:pt x="2269" y="1"/>
                    <a:pt x="220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5" name="Google Shape;2645;p58"/>
            <p:cNvSpPr/>
            <p:nvPr/>
          </p:nvSpPr>
          <p:spPr>
            <a:xfrm>
              <a:off x="4286575" y="3154375"/>
              <a:ext cx="95075" cy="325250"/>
            </a:xfrm>
            <a:custGeom>
              <a:rect b="b" l="l" r="r" t="t"/>
              <a:pathLst>
                <a:path extrusionOk="0" h="13010" w="3803">
                  <a:moveTo>
                    <a:pt x="167" y="0"/>
                  </a:moveTo>
                  <a:lnTo>
                    <a:pt x="0" y="134"/>
                  </a:lnTo>
                  <a:cubicBezTo>
                    <a:pt x="500" y="801"/>
                    <a:pt x="867" y="1535"/>
                    <a:pt x="1134" y="2335"/>
                  </a:cubicBezTo>
                  <a:cubicBezTo>
                    <a:pt x="1401" y="3236"/>
                    <a:pt x="1635" y="4237"/>
                    <a:pt x="1868" y="5304"/>
                  </a:cubicBezTo>
                  <a:cubicBezTo>
                    <a:pt x="2368" y="7439"/>
                    <a:pt x="2835" y="9374"/>
                    <a:pt x="3202" y="10775"/>
                  </a:cubicBezTo>
                  <a:cubicBezTo>
                    <a:pt x="3369" y="11475"/>
                    <a:pt x="3503" y="12009"/>
                    <a:pt x="3603" y="12409"/>
                  </a:cubicBezTo>
                  <a:cubicBezTo>
                    <a:pt x="3636" y="12609"/>
                    <a:pt x="3736" y="12809"/>
                    <a:pt x="3803" y="13009"/>
                  </a:cubicBezTo>
                  <a:cubicBezTo>
                    <a:pt x="3803" y="12809"/>
                    <a:pt x="3769" y="12609"/>
                    <a:pt x="3736" y="12409"/>
                  </a:cubicBezTo>
                  <a:cubicBezTo>
                    <a:pt x="3669" y="12009"/>
                    <a:pt x="3536" y="11442"/>
                    <a:pt x="3403" y="10741"/>
                  </a:cubicBezTo>
                  <a:cubicBezTo>
                    <a:pt x="3102" y="9307"/>
                    <a:pt x="2669" y="7405"/>
                    <a:pt x="2168" y="5237"/>
                  </a:cubicBezTo>
                  <a:cubicBezTo>
                    <a:pt x="1935" y="4237"/>
                    <a:pt x="1701" y="3236"/>
                    <a:pt x="1368" y="2235"/>
                  </a:cubicBezTo>
                  <a:cubicBezTo>
                    <a:pt x="1101" y="1435"/>
                    <a:pt x="701" y="667"/>
                    <a:pt x="16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6" name="Google Shape;2646;p58"/>
            <p:cNvSpPr/>
            <p:nvPr/>
          </p:nvSpPr>
          <p:spPr>
            <a:xfrm>
              <a:off x="4264050" y="3529625"/>
              <a:ext cx="117600" cy="235250"/>
            </a:xfrm>
            <a:custGeom>
              <a:rect b="b" l="l" r="r" t="t"/>
              <a:pathLst>
                <a:path extrusionOk="0" h="9410" w="4704">
                  <a:moveTo>
                    <a:pt x="4670" y="1"/>
                  </a:moveTo>
                  <a:lnTo>
                    <a:pt x="4663" y="68"/>
                  </a:lnTo>
                  <a:lnTo>
                    <a:pt x="4663" y="68"/>
                  </a:lnTo>
                  <a:cubicBezTo>
                    <a:pt x="4677" y="68"/>
                    <a:pt x="4690" y="68"/>
                    <a:pt x="4704" y="68"/>
                  </a:cubicBezTo>
                  <a:lnTo>
                    <a:pt x="4670" y="1"/>
                  </a:lnTo>
                  <a:close/>
                  <a:moveTo>
                    <a:pt x="4663" y="68"/>
                  </a:moveTo>
                  <a:cubicBezTo>
                    <a:pt x="4011" y="77"/>
                    <a:pt x="3391" y="309"/>
                    <a:pt x="2836" y="701"/>
                  </a:cubicBezTo>
                  <a:cubicBezTo>
                    <a:pt x="1635" y="1535"/>
                    <a:pt x="768" y="2770"/>
                    <a:pt x="367" y="4204"/>
                  </a:cubicBezTo>
                  <a:cubicBezTo>
                    <a:pt x="0" y="5638"/>
                    <a:pt x="67" y="7139"/>
                    <a:pt x="568" y="8507"/>
                  </a:cubicBezTo>
                  <a:cubicBezTo>
                    <a:pt x="697" y="8927"/>
                    <a:pt x="982" y="9409"/>
                    <a:pt x="1424" y="9409"/>
                  </a:cubicBezTo>
                  <a:cubicBezTo>
                    <a:pt x="1439" y="9409"/>
                    <a:pt x="1453" y="9409"/>
                    <a:pt x="1468" y="9408"/>
                  </a:cubicBezTo>
                  <a:cubicBezTo>
                    <a:pt x="2002" y="9374"/>
                    <a:pt x="2202" y="8707"/>
                    <a:pt x="2302" y="8173"/>
                  </a:cubicBezTo>
                  <a:cubicBezTo>
                    <a:pt x="2502" y="6706"/>
                    <a:pt x="2702" y="5238"/>
                    <a:pt x="2903" y="3770"/>
                  </a:cubicBezTo>
                  <a:cubicBezTo>
                    <a:pt x="2969" y="3270"/>
                    <a:pt x="3103" y="2803"/>
                    <a:pt x="3303" y="2336"/>
                  </a:cubicBezTo>
                  <a:cubicBezTo>
                    <a:pt x="3536" y="1869"/>
                    <a:pt x="4003" y="1569"/>
                    <a:pt x="4504" y="1569"/>
                  </a:cubicBezTo>
                  <a:lnTo>
                    <a:pt x="4663" y="68"/>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7" name="Google Shape;2647;p58"/>
            <p:cNvSpPr/>
            <p:nvPr/>
          </p:nvSpPr>
          <p:spPr>
            <a:xfrm>
              <a:off x="5419050" y="3327825"/>
              <a:ext cx="245200" cy="371125"/>
            </a:xfrm>
            <a:custGeom>
              <a:rect b="b" l="l" r="r" t="t"/>
              <a:pathLst>
                <a:path extrusionOk="0" h="14845" w="9808">
                  <a:moveTo>
                    <a:pt x="67" y="0"/>
                  </a:moveTo>
                  <a:lnTo>
                    <a:pt x="0" y="2969"/>
                  </a:lnTo>
                  <a:lnTo>
                    <a:pt x="8006" y="14844"/>
                  </a:lnTo>
                  <a:cubicBezTo>
                    <a:pt x="9040" y="13077"/>
                    <a:pt x="9640" y="11108"/>
                    <a:pt x="9740" y="9074"/>
                  </a:cubicBezTo>
                  <a:cubicBezTo>
                    <a:pt x="9807" y="6939"/>
                    <a:pt x="9507" y="4804"/>
                    <a:pt x="8906" y="2769"/>
                  </a:cubicBezTo>
                  <a:lnTo>
                    <a:pt x="67"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8" name="Google Shape;2648;p58"/>
            <p:cNvSpPr/>
            <p:nvPr/>
          </p:nvSpPr>
          <p:spPr>
            <a:xfrm>
              <a:off x="5042950" y="3129350"/>
              <a:ext cx="576250" cy="607250"/>
            </a:xfrm>
            <a:custGeom>
              <a:rect b="b" l="l" r="r" t="t"/>
              <a:pathLst>
                <a:path extrusionOk="0" h="24290" w="23050">
                  <a:moveTo>
                    <a:pt x="0" y="0"/>
                  </a:moveTo>
                  <a:lnTo>
                    <a:pt x="0" y="734"/>
                  </a:lnTo>
                  <a:lnTo>
                    <a:pt x="1635" y="17713"/>
                  </a:lnTo>
                  <a:cubicBezTo>
                    <a:pt x="1635" y="17713"/>
                    <a:pt x="14077" y="23284"/>
                    <a:pt x="17379" y="24118"/>
                  </a:cubicBezTo>
                  <a:cubicBezTo>
                    <a:pt x="17873" y="24233"/>
                    <a:pt x="18372" y="24289"/>
                    <a:pt x="18869" y="24289"/>
                  </a:cubicBezTo>
                  <a:cubicBezTo>
                    <a:pt x="20385" y="24289"/>
                    <a:pt x="21869" y="23764"/>
                    <a:pt x="23050" y="22783"/>
                  </a:cubicBezTo>
                  <a:lnTo>
                    <a:pt x="15077" y="10875"/>
                  </a:lnTo>
                  <a:lnTo>
                    <a:pt x="0"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9" name="Google Shape;2649;p58"/>
            <p:cNvSpPr/>
            <p:nvPr/>
          </p:nvSpPr>
          <p:spPr>
            <a:xfrm>
              <a:off x="5414875" y="3400375"/>
              <a:ext cx="116775" cy="206850"/>
            </a:xfrm>
            <a:custGeom>
              <a:rect b="b" l="l" r="r" t="t"/>
              <a:pathLst>
                <a:path extrusionOk="0" h="8274" w="4671">
                  <a:moveTo>
                    <a:pt x="0" y="1"/>
                  </a:moveTo>
                  <a:cubicBezTo>
                    <a:pt x="0" y="101"/>
                    <a:pt x="34" y="234"/>
                    <a:pt x="67" y="367"/>
                  </a:cubicBezTo>
                  <a:cubicBezTo>
                    <a:pt x="134" y="601"/>
                    <a:pt x="200" y="968"/>
                    <a:pt x="334" y="1402"/>
                  </a:cubicBezTo>
                  <a:cubicBezTo>
                    <a:pt x="601" y="2502"/>
                    <a:pt x="968" y="3603"/>
                    <a:pt x="1468" y="4637"/>
                  </a:cubicBezTo>
                  <a:cubicBezTo>
                    <a:pt x="1968" y="5705"/>
                    <a:pt x="2636" y="6639"/>
                    <a:pt x="3469" y="7439"/>
                  </a:cubicBezTo>
                  <a:cubicBezTo>
                    <a:pt x="3736" y="7706"/>
                    <a:pt x="4003" y="7906"/>
                    <a:pt x="4303" y="8106"/>
                  </a:cubicBezTo>
                  <a:cubicBezTo>
                    <a:pt x="4403" y="8173"/>
                    <a:pt x="4537" y="8240"/>
                    <a:pt x="4670" y="8273"/>
                  </a:cubicBezTo>
                  <a:cubicBezTo>
                    <a:pt x="4670" y="8240"/>
                    <a:pt x="4203" y="7973"/>
                    <a:pt x="3603" y="7339"/>
                  </a:cubicBezTo>
                  <a:cubicBezTo>
                    <a:pt x="2802" y="6539"/>
                    <a:pt x="2135" y="5571"/>
                    <a:pt x="1668" y="4537"/>
                  </a:cubicBezTo>
                  <a:cubicBezTo>
                    <a:pt x="1201" y="3503"/>
                    <a:pt x="801" y="2436"/>
                    <a:pt x="467" y="1335"/>
                  </a:cubicBezTo>
                  <a:cubicBezTo>
                    <a:pt x="334" y="868"/>
                    <a:pt x="200" y="434"/>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0" name="Google Shape;2650;p58"/>
            <p:cNvSpPr/>
            <p:nvPr/>
          </p:nvSpPr>
          <p:spPr>
            <a:xfrm>
              <a:off x="5421550" y="3347850"/>
              <a:ext cx="219350" cy="101750"/>
            </a:xfrm>
            <a:custGeom>
              <a:rect b="b" l="l" r="r" t="t"/>
              <a:pathLst>
                <a:path extrusionOk="0" h="4070" w="8774">
                  <a:moveTo>
                    <a:pt x="0" y="0"/>
                  </a:moveTo>
                  <a:cubicBezTo>
                    <a:pt x="0" y="0"/>
                    <a:pt x="67" y="133"/>
                    <a:pt x="267" y="300"/>
                  </a:cubicBezTo>
                  <a:cubicBezTo>
                    <a:pt x="501" y="567"/>
                    <a:pt x="734" y="801"/>
                    <a:pt x="1034" y="1034"/>
                  </a:cubicBezTo>
                  <a:cubicBezTo>
                    <a:pt x="2802" y="2569"/>
                    <a:pt x="5004" y="3569"/>
                    <a:pt x="7305" y="3970"/>
                  </a:cubicBezTo>
                  <a:cubicBezTo>
                    <a:pt x="7672" y="4003"/>
                    <a:pt x="8006" y="4036"/>
                    <a:pt x="8373" y="4070"/>
                  </a:cubicBezTo>
                  <a:lnTo>
                    <a:pt x="8773" y="4070"/>
                  </a:lnTo>
                  <a:cubicBezTo>
                    <a:pt x="8773" y="4036"/>
                    <a:pt x="8206" y="3970"/>
                    <a:pt x="7339" y="3803"/>
                  </a:cubicBezTo>
                  <a:cubicBezTo>
                    <a:pt x="6205" y="3569"/>
                    <a:pt x="5104" y="3202"/>
                    <a:pt x="4070" y="2735"/>
                  </a:cubicBezTo>
                  <a:cubicBezTo>
                    <a:pt x="3002" y="2235"/>
                    <a:pt x="2035" y="1635"/>
                    <a:pt x="1134" y="934"/>
                  </a:cubicBezTo>
                  <a:cubicBezTo>
                    <a:pt x="434" y="367"/>
                    <a:pt x="34" y="0"/>
                    <a:pt x="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1" name="Google Shape;2651;p58"/>
            <p:cNvSpPr/>
            <p:nvPr/>
          </p:nvSpPr>
          <p:spPr>
            <a:xfrm>
              <a:off x="5410700" y="3398700"/>
              <a:ext cx="26700" cy="173500"/>
            </a:xfrm>
            <a:custGeom>
              <a:rect b="b" l="l" r="r" t="t"/>
              <a:pathLst>
                <a:path extrusionOk="0" h="6940" w="1068">
                  <a:moveTo>
                    <a:pt x="201" y="1"/>
                  </a:moveTo>
                  <a:cubicBezTo>
                    <a:pt x="101" y="334"/>
                    <a:pt x="67" y="668"/>
                    <a:pt x="67" y="1035"/>
                  </a:cubicBezTo>
                  <a:cubicBezTo>
                    <a:pt x="1" y="1869"/>
                    <a:pt x="1" y="2703"/>
                    <a:pt x="34" y="3537"/>
                  </a:cubicBezTo>
                  <a:cubicBezTo>
                    <a:pt x="101" y="4371"/>
                    <a:pt x="267" y="5205"/>
                    <a:pt x="534" y="6005"/>
                  </a:cubicBezTo>
                  <a:cubicBezTo>
                    <a:pt x="634" y="6339"/>
                    <a:pt x="801" y="6639"/>
                    <a:pt x="1035" y="6939"/>
                  </a:cubicBezTo>
                  <a:cubicBezTo>
                    <a:pt x="1068" y="6906"/>
                    <a:pt x="901" y="6572"/>
                    <a:pt x="668" y="5972"/>
                  </a:cubicBezTo>
                  <a:cubicBezTo>
                    <a:pt x="434" y="5171"/>
                    <a:pt x="301" y="4371"/>
                    <a:pt x="267" y="3537"/>
                  </a:cubicBezTo>
                  <a:cubicBezTo>
                    <a:pt x="201" y="2569"/>
                    <a:pt x="234" y="1669"/>
                    <a:pt x="234" y="1035"/>
                  </a:cubicBezTo>
                  <a:cubicBezTo>
                    <a:pt x="234" y="701"/>
                    <a:pt x="234" y="334"/>
                    <a:pt x="2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2" name="Google Shape;2652;p58"/>
            <p:cNvSpPr/>
            <p:nvPr/>
          </p:nvSpPr>
          <p:spPr>
            <a:xfrm>
              <a:off x="5037100" y="3292800"/>
              <a:ext cx="63400" cy="301900"/>
            </a:xfrm>
            <a:custGeom>
              <a:rect b="b" l="l" r="r" t="t"/>
              <a:pathLst>
                <a:path extrusionOk="0" h="12076" w="2536">
                  <a:moveTo>
                    <a:pt x="1" y="0"/>
                  </a:moveTo>
                  <a:cubicBezTo>
                    <a:pt x="1" y="134"/>
                    <a:pt x="34" y="301"/>
                    <a:pt x="67" y="467"/>
                  </a:cubicBezTo>
                  <a:cubicBezTo>
                    <a:pt x="167" y="801"/>
                    <a:pt x="234" y="1235"/>
                    <a:pt x="367" y="1768"/>
                  </a:cubicBezTo>
                  <a:cubicBezTo>
                    <a:pt x="601" y="2903"/>
                    <a:pt x="935" y="4370"/>
                    <a:pt x="1268" y="6038"/>
                  </a:cubicBezTo>
                  <a:cubicBezTo>
                    <a:pt x="1602" y="7673"/>
                    <a:pt x="1902" y="9174"/>
                    <a:pt x="2135" y="10308"/>
                  </a:cubicBezTo>
                  <a:lnTo>
                    <a:pt x="2402" y="11609"/>
                  </a:lnTo>
                  <a:cubicBezTo>
                    <a:pt x="2436" y="11776"/>
                    <a:pt x="2469" y="11909"/>
                    <a:pt x="2536" y="12076"/>
                  </a:cubicBezTo>
                  <a:cubicBezTo>
                    <a:pt x="2536" y="11909"/>
                    <a:pt x="2536" y="11742"/>
                    <a:pt x="2502" y="11575"/>
                  </a:cubicBezTo>
                  <a:cubicBezTo>
                    <a:pt x="2469" y="11275"/>
                    <a:pt x="2402" y="10842"/>
                    <a:pt x="2302" y="10274"/>
                  </a:cubicBezTo>
                  <a:cubicBezTo>
                    <a:pt x="2102" y="9174"/>
                    <a:pt x="1835" y="7639"/>
                    <a:pt x="1502" y="5971"/>
                  </a:cubicBezTo>
                  <a:cubicBezTo>
                    <a:pt x="1135" y="4304"/>
                    <a:pt x="768" y="2802"/>
                    <a:pt x="501" y="1735"/>
                  </a:cubicBezTo>
                  <a:cubicBezTo>
                    <a:pt x="367" y="1168"/>
                    <a:pt x="234" y="734"/>
                    <a:pt x="167" y="434"/>
                  </a:cubicBezTo>
                  <a:cubicBezTo>
                    <a:pt x="134" y="301"/>
                    <a:pt x="67" y="134"/>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3" name="Google Shape;2653;p58"/>
            <p:cNvSpPr/>
            <p:nvPr/>
          </p:nvSpPr>
          <p:spPr>
            <a:xfrm>
              <a:off x="4370800" y="3080975"/>
              <a:ext cx="218500" cy="630475"/>
            </a:xfrm>
            <a:custGeom>
              <a:rect b="b" l="l" r="r" t="t"/>
              <a:pathLst>
                <a:path extrusionOk="0" h="25219" w="8740">
                  <a:moveTo>
                    <a:pt x="1835" y="1"/>
                  </a:moveTo>
                  <a:lnTo>
                    <a:pt x="0" y="20415"/>
                  </a:lnTo>
                  <a:cubicBezTo>
                    <a:pt x="200" y="22450"/>
                    <a:pt x="1535" y="24218"/>
                    <a:pt x="3469" y="24919"/>
                  </a:cubicBezTo>
                  <a:cubicBezTo>
                    <a:pt x="4043" y="25131"/>
                    <a:pt x="4576" y="25219"/>
                    <a:pt x="5064" y="25219"/>
                  </a:cubicBezTo>
                  <a:cubicBezTo>
                    <a:pt x="7414" y="25219"/>
                    <a:pt x="8740" y="23184"/>
                    <a:pt x="8740" y="23184"/>
                  </a:cubicBezTo>
                  <a:lnTo>
                    <a:pt x="7973" y="2402"/>
                  </a:lnTo>
                  <a:lnTo>
                    <a:pt x="1835" y="1"/>
                  </a:lnTo>
                  <a:close/>
                </a:path>
              </a:pathLst>
            </a:custGeom>
            <a:solidFill>
              <a:srgbClr val="A369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4" name="Google Shape;2654;p58"/>
            <p:cNvSpPr/>
            <p:nvPr/>
          </p:nvSpPr>
          <p:spPr>
            <a:xfrm>
              <a:off x="4364125" y="2633150"/>
              <a:ext cx="322750" cy="446200"/>
            </a:xfrm>
            <a:custGeom>
              <a:rect b="b" l="l" r="r" t="t"/>
              <a:pathLst>
                <a:path extrusionOk="0" h="17848" w="12910">
                  <a:moveTo>
                    <a:pt x="1435" y="1"/>
                  </a:moveTo>
                  <a:lnTo>
                    <a:pt x="634" y="268"/>
                  </a:lnTo>
                  <a:lnTo>
                    <a:pt x="0" y="7606"/>
                  </a:lnTo>
                  <a:lnTo>
                    <a:pt x="10007" y="17847"/>
                  </a:lnTo>
                  <a:lnTo>
                    <a:pt x="10808" y="17580"/>
                  </a:lnTo>
                  <a:lnTo>
                    <a:pt x="12910" y="10075"/>
                  </a:lnTo>
                  <a:lnTo>
                    <a:pt x="1435"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5" name="Google Shape;2655;p58"/>
            <p:cNvSpPr/>
            <p:nvPr/>
          </p:nvSpPr>
          <p:spPr>
            <a:xfrm>
              <a:off x="4343275" y="2639825"/>
              <a:ext cx="322750" cy="439525"/>
            </a:xfrm>
            <a:custGeom>
              <a:rect b="b" l="l" r="r" t="t"/>
              <a:pathLst>
                <a:path extrusionOk="0" h="17581" w="12910">
                  <a:moveTo>
                    <a:pt x="1468" y="1"/>
                  </a:moveTo>
                  <a:lnTo>
                    <a:pt x="0" y="7573"/>
                  </a:lnTo>
                  <a:lnTo>
                    <a:pt x="10841" y="17580"/>
                  </a:lnTo>
                  <a:lnTo>
                    <a:pt x="12910" y="10041"/>
                  </a:lnTo>
                  <a:lnTo>
                    <a:pt x="1468"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6" name="Google Shape;2656;p58"/>
            <p:cNvSpPr/>
            <p:nvPr/>
          </p:nvSpPr>
          <p:spPr>
            <a:xfrm>
              <a:off x="4370800" y="2701550"/>
              <a:ext cx="272700" cy="456175"/>
            </a:xfrm>
            <a:custGeom>
              <a:rect b="b" l="l" r="r" t="t"/>
              <a:pathLst>
                <a:path extrusionOk="0" h="18247" w="10908">
                  <a:moveTo>
                    <a:pt x="0" y="0"/>
                  </a:moveTo>
                  <a:lnTo>
                    <a:pt x="300" y="9674"/>
                  </a:lnTo>
                  <a:lnTo>
                    <a:pt x="2402" y="17112"/>
                  </a:lnTo>
                  <a:lnTo>
                    <a:pt x="8206" y="18247"/>
                  </a:lnTo>
                  <a:cubicBezTo>
                    <a:pt x="8907" y="17446"/>
                    <a:pt x="9340" y="16479"/>
                    <a:pt x="9374" y="15411"/>
                  </a:cubicBezTo>
                  <a:cubicBezTo>
                    <a:pt x="9340" y="13877"/>
                    <a:pt x="8907" y="10174"/>
                    <a:pt x="8907" y="10174"/>
                  </a:cubicBezTo>
                  <a:cubicBezTo>
                    <a:pt x="8907" y="10174"/>
                    <a:pt x="10908" y="6005"/>
                    <a:pt x="10841" y="5437"/>
                  </a:cubicBezTo>
                  <a:cubicBezTo>
                    <a:pt x="10821" y="5095"/>
                    <a:pt x="10777" y="4971"/>
                    <a:pt x="10590" y="4971"/>
                  </a:cubicBezTo>
                  <a:cubicBezTo>
                    <a:pt x="10468" y="4971"/>
                    <a:pt x="10285" y="5025"/>
                    <a:pt x="10007" y="5104"/>
                  </a:cubicBezTo>
                  <a:cubicBezTo>
                    <a:pt x="9340" y="5337"/>
                    <a:pt x="7105" y="9140"/>
                    <a:pt x="7105" y="9140"/>
                  </a:cubicBezTo>
                  <a:lnTo>
                    <a:pt x="6371" y="6338"/>
                  </a:lnTo>
                  <a:cubicBezTo>
                    <a:pt x="6371" y="6338"/>
                    <a:pt x="8206" y="3369"/>
                    <a:pt x="8373" y="2936"/>
                  </a:cubicBezTo>
                  <a:cubicBezTo>
                    <a:pt x="8506" y="2535"/>
                    <a:pt x="8740" y="2168"/>
                    <a:pt x="8306" y="2135"/>
                  </a:cubicBezTo>
                  <a:cubicBezTo>
                    <a:pt x="8304" y="2135"/>
                    <a:pt x="8301" y="2135"/>
                    <a:pt x="8299" y="2135"/>
                  </a:cubicBezTo>
                  <a:cubicBezTo>
                    <a:pt x="7805" y="2135"/>
                    <a:pt x="4370" y="5471"/>
                    <a:pt x="4370" y="5471"/>
                  </a:cubicBezTo>
                  <a:lnTo>
                    <a:pt x="4637" y="8573"/>
                  </a:lnTo>
                  <a:cubicBezTo>
                    <a:pt x="4637" y="8573"/>
                    <a:pt x="4619" y="8636"/>
                    <a:pt x="4532" y="8636"/>
                  </a:cubicBezTo>
                  <a:cubicBezTo>
                    <a:pt x="4451" y="8636"/>
                    <a:pt x="4311" y="8582"/>
                    <a:pt x="4070" y="8373"/>
                  </a:cubicBezTo>
                  <a:cubicBezTo>
                    <a:pt x="3569" y="7939"/>
                    <a:pt x="3703" y="4237"/>
                    <a:pt x="3703" y="4237"/>
                  </a:cubicBezTo>
                  <a:cubicBezTo>
                    <a:pt x="3703" y="4237"/>
                    <a:pt x="4904" y="2035"/>
                    <a:pt x="4870" y="1735"/>
                  </a:cubicBezTo>
                  <a:cubicBezTo>
                    <a:pt x="4837" y="1435"/>
                    <a:pt x="5070" y="1068"/>
                    <a:pt x="4870" y="534"/>
                  </a:cubicBezTo>
                  <a:cubicBezTo>
                    <a:pt x="4801" y="376"/>
                    <a:pt x="4691" y="320"/>
                    <a:pt x="4570" y="320"/>
                  </a:cubicBezTo>
                  <a:cubicBezTo>
                    <a:pt x="4283" y="320"/>
                    <a:pt x="3936" y="634"/>
                    <a:pt x="3936" y="634"/>
                  </a:cubicBezTo>
                  <a:lnTo>
                    <a:pt x="1635" y="3636"/>
                  </a:lnTo>
                  <a:lnTo>
                    <a:pt x="801" y="634"/>
                  </a:lnTo>
                  <a:cubicBezTo>
                    <a:pt x="801" y="634"/>
                    <a:pt x="834" y="0"/>
                    <a:pt x="0" y="0"/>
                  </a:cubicBezTo>
                  <a:close/>
                </a:path>
              </a:pathLst>
            </a:custGeom>
            <a:solidFill>
              <a:srgbClr val="A369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7" name="Google Shape;2657;p58"/>
            <p:cNvSpPr/>
            <p:nvPr/>
          </p:nvSpPr>
          <p:spPr>
            <a:xfrm>
              <a:off x="4369950" y="2699050"/>
              <a:ext cx="276075" cy="961525"/>
            </a:xfrm>
            <a:custGeom>
              <a:rect b="b" l="l" r="r" t="t"/>
              <a:pathLst>
                <a:path extrusionOk="0" h="38461" w="11043">
                  <a:moveTo>
                    <a:pt x="1" y="0"/>
                  </a:moveTo>
                  <a:lnTo>
                    <a:pt x="1" y="100"/>
                  </a:lnTo>
                  <a:lnTo>
                    <a:pt x="301" y="9807"/>
                  </a:lnTo>
                  <a:cubicBezTo>
                    <a:pt x="801" y="11575"/>
                    <a:pt x="1168" y="12943"/>
                    <a:pt x="1435" y="13877"/>
                  </a:cubicBezTo>
                  <a:cubicBezTo>
                    <a:pt x="1569" y="14344"/>
                    <a:pt x="1669" y="14677"/>
                    <a:pt x="1735" y="14944"/>
                  </a:cubicBezTo>
                  <a:cubicBezTo>
                    <a:pt x="1802" y="15178"/>
                    <a:pt x="1835" y="15278"/>
                    <a:pt x="1835" y="15278"/>
                  </a:cubicBezTo>
                  <a:cubicBezTo>
                    <a:pt x="1835" y="15278"/>
                    <a:pt x="1835" y="15178"/>
                    <a:pt x="1769" y="14911"/>
                  </a:cubicBezTo>
                  <a:lnTo>
                    <a:pt x="1502" y="13877"/>
                  </a:lnTo>
                  <a:cubicBezTo>
                    <a:pt x="1268" y="12909"/>
                    <a:pt x="901" y="11542"/>
                    <a:pt x="434" y="9774"/>
                  </a:cubicBezTo>
                  <a:cubicBezTo>
                    <a:pt x="368" y="7331"/>
                    <a:pt x="270" y="4105"/>
                    <a:pt x="171" y="225"/>
                  </a:cubicBezTo>
                  <a:lnTo>
                    <a:pt x="171" y="225"/>
                  </a:lnTo>
                  <a:cubicBezTo>
                    <a:pt x="293" y="229"/>
                    <a:pt x="403" y="281"/>
                    <a:pt x="535" y="334"/>
                  </a:cubicBezTo>
                  <a:cubicBezTo>
                    <a:pt x="668" y="434"/>
                    <a:pt x="735" y="601"/>
                    <a:pt x="735" y="767"/>
                  </a:cubicBezTo>
                  <a:lnTo>
                    <a:pt x="735" y="801"/>
                  </a:lnTo>
                  <a:cubicBezTo>
                    <a:pt x="1002" y="1735"/>
                    <a:pt x="1268" y="2735"/>
                    <a:pt x="1535" y="3769"/>
                  </a:cubicBezTo>
                  <a:lnTo>
                    <a:pt x="1602" y="4003"/>
                  </a:lnTo>
                  <a:lnTo>
                    <a:pt x="1769" y="3803"/>
                  </a:lnTo>
                  <a:lnTo>
                    <a:pt x="4070" y="801"/>
                  </a:lnTo>
                  <a:cubicBezTo>
                    <a:pt x="4204" y="701"/>
                    <a:pt x="4371" y="601"/>
                    <a:pt x="4537" y="567"/>
                  </a:cubicBezTo>
                  <a:cubicBezTo>
                    <a:pt x="4559" y="562"/>
                    <a:pt x="4579" y="559"/>
                    <a:pt x="4597" y="559"/>
                  </a:cubicBezTo>
                  <a:cubicBezTo>
                    <a:pt x="4692" y="559"/>
                    <a:pt x="4748" y="633"/>
                    <a:pt x="4804" y="801"/>
                  </a:cubicBezTo>
                  <a:cubicBezTo>
                    <a:pt x="4871" y="1001"/>
                    <a:pt x="4871" y="1168"/>
                    <a:pt x="4838" y="1368"/>
                  </a:cubicBezTo>
                  <a:cubicBezTo>
                    <a:pt x="4804" y="1468"/>
                    <a:pt x="4771" y="1568"/>
                    <a:pt x="4771" y="1701"/>
                  </a:cubicBezTo>
                  <a:lnTo>
                    <a:pt x="4771" y="1868"/>
                  </a:lnTo>
                  <a:cubicBezTo>
                    <a:pt x="4771" y="1901"/>
                    <a:pt x="4771" y="1935"/>
                    <a:pt x="4738" y="1968"/>
                  </a:cubicBezTo>
                  <a:cubicBezTo>
                    <a:pt x="4437" y="2769"/>
                    <a:pt x="4037" y="3536"/>
                    <a:pt x="3637" y="4270"/>
                  </a:cubicBezTo>
                  <a:lnTo>
                    <a:pt x="3637" y="4303"/>
                  </a:lnTo>
                  <a:lnTo>
                    <a:pt x="3637" y="4337"/>
                  </a:lnTo>
                  <a:cubicBezTo>
                    <a:pt x="3603" y="5137"/>
                    <a:pt x="3603" y="5904"/>
                    <a:pt x="3637" y="6738"/>
                  </a:cubicBezTo>
                  <a:cubicBezTo>
                    <a:pt x="3637" y="7172"/>
                    <a:pt x="3703" y="7572"/>
                    <a:pt x="3770" y="8006"/>
                  </a:cubicBezTo>
                  <a:cubicBezTo>
                    <a:pt x="3804" y="8239"/>
                    <a:pt x="3904" y="8440"/>
                    <a:pt x="4070" y="8640"/>
                  </a:cubicBezTo>
                  <a:cubicBezTo>
                    <a:pt x="4170" y="8706"/>
                    <a:pt x="4271" y="8773"/>
                    <a:pt x="4371" y="8806"/>
                  </a:cubicBezTo>
                  <a:cubicBezTo>
                    <a:pt x="4404" y="8840"/>
                    <a:pt x="4504" y="8873"/>
                    <a:pt x="4571" y="8873"/>
                  </a:cubicBezTo>
                  <a:cubicBezTo>
                    <a:pt x="4588" y="8879"/>
                    <a:pt x="4606" y="8882"/>
                    <a:pt x="4625" y="8882"/>
                  </a:cubicBezTo>
                  <a:cubicBezTo>
                    <a:pt x="4714" y="8882"/>
                    <a:pt x="4810" y="8817"/>
                    <a:pt x="4838" y="8706"/>
                  </a:cubicBezTo>
                  <a:lnTo>
                    <a:pt x="4838" y="8673"/>
                  </a:lnTo>
                  <a:cubicBezTo>
                    <a:pt x="4739" y="7651"/>
                    <a:pt x="4640" y="6629"/>
                    <a:pt x="4573" y="5607"/>
                  </a:cubicBezTo>
                  <a:lnTo>
                    <a:pt x="4573" y="5607"/>
                  </a:lnTo>
                  <a:cubicBezTo>
                    <a:pt x="5519" y="4724"/>
                    <a:pt x="6497" y="3782"/>
                    <a:pt x="7540" y="2936"/>
                  </a:cubicBezTo>
                  <a:cubicBezTo>
                    <a:pt x="7673" y="2835"/>
                    <a:pt x="7806" y="2735"/>
                    <a:pt x="7940" y="2635"/>
                  </a:cubicBezTo>
                  <a:cubicBezTo>
                    <a:pt x="8007" y="2602"/>
                    <a:pt x="8073" y="2535"/>
                    <a:pt x="8140" y="2502"/>
                  </a:cubicBezTo>
                  <a:cubicBezTo>
                    <a:pt x="8207" y="2469"/>
                    <a:pt x="8273" y="2435"/>
                    <a:pt x="8307" y="2402"/>
                  </a:cubicBezTo>
                  <a:cubicBezTo>
                    <a:pt x="8373" y="2402"/>
                    <a:pt x="8407" y="2402"/>
                    <a:pt x="8474" y="2435"/>
                  </a:cubicBezTo>
                  <a:cubicBezTo>
                    <a:pt x="8474" y="2435"/>
                    <a:pt x="8474" y="2469"/>
                    <a:pt x="8474" y="2535"/>
                  </a:cubicBezTo>
                  <a:cubicBezTo>
                    <a:pt x="8407" y="2669"/>
                    <a:pt x="8340" y="2869"/>
                    <a:pt x="8273" y="3036"/>
                  </a:cubicBezTo>
                  <a:cubicBezTo>
                    <a:pt x="8007" y="3603"/>
                    <a:pt x="7606" y="4236"/>
                    <a:pt x="7239" y="4837"/>
                  </a:cubicBezTo>
                  <a:lnTo>
                    <a:pt x="6305" y="6371"/>
                  </a:lnTo>
                  <a:lnTo>
                    <a:pt x="6272" y="6405"/>
                  </a:lnTo>
                  <a:lnTo>
                    <a:pt x="6272" y="6471"/>
                  </a:lnTo>
                  <a:cubicBezTo>
                    <a:pt x="6539" y="7439"/>
                    <a:pt x="6772" y="8406"/>
                    <a:pt x="7006" y="9307"/>
                  </a:cubicBezTo>
                  <a:lnTo>
                    <a:pt x="7073" y="9640"/>
                  </a:lnTo>
                  <a:lnTo>
                    <a:pt x="7273" y="9340"/>
                  </a:lnTo>
                  <a:cubicBezTo>
                    <a:pt x="7773" y="8473"/>
                    <a:pt x="8307" y="7639"/>
                    <a:pt x="8840" y="6838"/>
                  </a:cubicBezTo>
                  <a:cubicBezTo>
                    <a:pt x="9107" y="6438"/>
                    <a:pt x="9408" y="6071"/>
                    <a:pt x="9708" y="5704"/>
                  </a:cubicBezTo>
                  <a:cubicBezTo>
                    <a:pt x="9774" y="5604"/>
                    <a:pt x="9875" y="5537"/>
                    <a:pt x="9975" y="5471"/>
                  </a:cubicBezTo>
                  <a:cubicBezTo>
                    <a:pt x="10041" y="5404"/>
                    <a:pt x="10141" y="5337"/>
                    <a:pt x="10241" y="5337"/>
                  </a:cubicBezTo>
                  <a:cubicBezTo>
                    <a:pt x="10386" y="5265"/>
                    <a:pt x="10582" y="5210"/>
                    <a:pt x="10668" y="5210"/>
                  </a:cubicBezTo>
                  <a:cubicBezTo>
                    <a:pt x="10701" y="5210"/>
                    <a:pt x="10718" y="5219"/>
                    <a:pt x="10708" y="5237"/>
                  </a:cubicBezTo>
                  <a:cubicBezTo>
                    <a:pt x="10742" y="5337"/>
                    <a:pt x="10775" y="5437"/>
                    <a:pt x="10775" y="5537"/>
                  </a:cubicBezTo>
                  <a:lnTo>
                    <a:pt x="10775" y="5671"/>
                  </a:lnTo>
                  <a:lnTo>
                    <a:pt x="10742" y="5838"/>
                  </a:lnTo>
                  <a:cubicBezTo>
                    <a:pt x="10675" y="6071"/>
                    <a:pt x="10608" y="6271"/>
                    <a:pt x="10508" y="6505"/>
                  </a:cubicBezTo>
                  <a:cubicBezTo>
                    <a:pt x="10342" y="6938"/>
                    <a:pt x="10175" y="7339"/>
                    <a:pt x="9975" y="7772"/>
                  </a:cubicBezTo>
                  <a:cubicBezTo>
                    <a:pt x="9641" y="8606"/>
                    <a:pt x="9241" y="9440"/>
                    <a:pt x="8874" y="10241"/>
                  </a:cubicBezTo>
                  <a:lnTo>
                    <a:pt x="8874" y="10274"/>
                  </a:lnTo>
                  <a:lnTo>
                    <a:pt x="8874" y="10308"/>
                  </a:lnTo>
                  <a:cubicBezTo>
                    <a:pt x="9074" y="11809"/>
                    <a:pt x="9241" y="13276"/>
                    <a:pt x="9307" y="14711"/>
                  </a:cubicBezTo>
                  <a:cubicBezTo>
                    <a:pt x="9408" y="15378"/>
                    <a:pt x="9307" y="16045"/>
                    <a:pt x="9107" y="16712"/>
                  </a:cubicBezTo>
                  <a:cubicBezTo>
                    <a:pt x="8840" y="17313"/>
                    <a:pt x="8474" y="17846"/>
                    <a:pt x="7973" y="18280"/>
                  </a:cubicBezTo>
                  <a:lnTo>
                    <a:pt x="7940" y="18313"/>
                  </a:lnTo>
                  <a:lnTo>
                    <a:pt x="7940" y="18347"/>
                  </a:lnTo>
                  <a:cubicBezTo>
                    <a:pt x="8173" y="24418"/>
                    <a:pt x="8373" y="29455"/>
                    <a:pt x="8507" y="32990"/>
                  </a:cubicBezTo>
                  <a:cubicBezTo>
                    <a:pt x="8607" y="34725"/>
                    <a:pt x="8640" y="36093"/>
                    <a:pt x="8707" y="37027"/>
                  </a:cubicBezTo>
                  <a:cubicBezTo>
                    <a:pt x="8707" y="37494"/>
                    <a:pt x="8707" y="37861"/>
                    <a:pt x="8740" y="38094"/>
                  </a:cubicBezTo>
                  <a:cubicBezTo>
                    <a:pt x="8740" y="37833"/>
                    <a:pt x="8740" y="37508"/>
                    <a:pt x="8740" y="37060"/>
                  </a:cubicBezTo>
                  <a:cubicBezTo>
                    <a:pt x="8707" y="36126"/>
                    <a:pt x="8674" y="34758"/>
                    <a:pt x="8607" y="32990"/>
                  </a:cubicBezTo>
                  <a:cubicBezTo>
                    <a:pt x="8507" y="29496"/>
                    <a:pt x="8341" y="24475"/>
                    <a:pt x="8141" y="18423"/>
                  </a:cubicBezTo>
                  <a:lnTo>
                    <a:pt x="8141" y="18423"/>
                  </a:lnTo>
                  <a:cubicBezTo>
                    <a:pt x="8641" y="17997"/>
                    <a:pt x="9019" y="17451"/>
                    <a:pt x="9274" y="16812"/>
                  </a:cubicBezTo>
                  <a:cubicBezTo>
                    <a:pt x="9508" y="16145"/>
                    <a:pt x="9608" y="15411"/>
                    <a:pt x="9541" y="14711"/>
                  </a:cubicBezTo>
                  <a:cubicBezTo>
                    <a:pt x="9475" y="13301"/>
                    <a:pt x="9313" y="11858"/>
                    <a:pt x="9117" y="10352"/>
                  </a:cubicBezTo>
                  <a:lnTo>
                    <a:pt x="9117" y="10352"/>
                  </a:lnTo>
                  <a:cubicBezTo>
                    <a:pt x="9481" y="9558"/>
                    <a:pt x="9845" y="8732"/>
                    <a:pt x="10208" y="7906"/>
                  </a:cubicBezTo>
                  <a:cubicBezTo>
                    <a:pt x="10408" y="7472"/>
                    <a:pt x="10575" y="7039"/>
                    <a:pt x="10742" y="6605"/>
                  </a:cubicBezTo>
                  <a:cubicBezTo>
                    <a:pt x="10842" y="6405"/>
                    <a:pt x="10909" y="6171"/>
                    <a:pt x="10975" y="5938"/>
                  </a:cubicBezTo>
                  <a:lnTo>
                    <a:pt x="11042" y="5771"/>
                  </a:lnTo>
                  <a:cubicBezTo>
                    <a:pt x="11042" y="5671"/>
                    <a:pt x="11042" y="5604"/>
                    <a:pt x="11042" y="5537"/>
                  </a:cubicBezTo>
                  <a:cubicBezTo>
                    <a:pt x="11042" y="5404"/>
                    <a:pt x="11009" y="5271"/>
                    <a:pt x="10942" y="5137"/>
                  </a:cubicBezTo>
                  <a:cubicBezTo>
                    <a:pt x="10909" y="5037"/>
                    <a:pt x="10809" y="4970"/>
                    <a:pt x="10708" y="4937"/>
                  </a:cubicBezTo>
                  <a:lnTo>
                    <a:pt x="10475" y="4937"/>
                  </a:lnTo>
                  <a:cubicBezTo>
                    <a:pt x="10342" y="4970"/>
                    <a:pt x="10241" y="5004"/>
                    <a:pt x="10108" y="5037"/>
                  </a:cubicBezTo>
                  <a:cubicBezTo>
                    <a:pt x="9975" y="5070"/>
                    <a:pt x="9841" y="5137"/>
                    <a:pt x="9741" y="5237"/>
                  </a:cubicBezTo>
                  <a:cubicBezTo>
                    <a:pt x="9641" y="5304"/>
                    <a:pt x="9574" y="5404"/>
                    <a:pt x="9474" y="5504"/>
                  </a:cubicBezTo>
                  <a:cubicBezTo>
                    <a:pt x="9141" y="5871"/>
                    <a:pt x="8840" y="6271"/>
                    <a:pt x="8574" y="6672"/>
                  </a:cubicBezTo>
                  <a:cubicBezTo>
                    <a:pt x="8072" y="7379"/>
                    <a:pt x="7623" y="8113"/>
                    <a:pt x="7157" y="8873"/>
                  </a:cubicBezTo>
                  <a:lnTo>
                    <a:pt x="7157" y="8873"/>
                  </a:lnTo>
                  <a:lnTo>
                    <a:pt x="6562" y="6466"/>
                  </a:lnTo>
                  <a:lnTo>
                    <a:pt x="6562" y="6466"/>
                  </a:lnTo>
                  <a:lnTo>
                    <a:pt x="7473" y="4970"/>
                  </a:lnTo>
                  <a:cubicBezTo>
                    <a:pt x="7840" y="4337"/>
                    <a:pt x="8207" y="3769"/>
                    <a:pt x="8540" y="3102"/>
                  </a:cubicBezTo>
                  <a:cubicBezTo>
                    <a:pt x="8574" y="2936"/>
                    <a:pt x="8674" y="2802"/>
                    <a:pt x="8707" y="2602"/>
                  </a:cubicBezTo>
                  <a:cubicBezTo>
                    <a:pt x="8774" y="2469"/>
                    <a:pt x="8740" y="2302"/>
                    <a:pt x="8640" y="2202"/>
                  </a:cubicBezTo>
                  <a:cubicBezTo>
                    <a:pt x="8559" y="2147"/>
                    <a:pt x="8455" y="2093"/>
                    <a:pt x="8365" y="2093"/>
                  </a:cubicBezTo>
                  <a:cubicBezTo>
                    <a:pt x="8345" y="2093"/>
                    <a:pt x="8325" y="2096"/>
                    <a:pt x="8307" y="2102"/>
                  </a:cubicBezTo>
                  <a:cubicBezTo>
                    <a:pt x="8173" y="2102"/>
                    <a:pt x="8073" y="2168"/>
                    <a:pt x="7973" y="2235"/>
                  </a:cubicBezTo>
                  <a:cubicBezTo>
                    <a:pt x="7906" y="2268"/>
                    <a:pt x="7840" y="2335"/>
                    <a:pt x="7773" y="2368"/>
                  </a:cubicBezTo>
                  <a:cubicBezTo>
                    <a:pt x="7606" y="2469"/>
                    <a:pt x="7473" y="2569"/>
                    <a:pt x="7339" y="2702"/>
                  </a:cubicBezTo>
                  <a:cubicBezTo>
                    <a:pt x="6272" y="3569"/>
                    <a:pt x="5271" y="4503"/>
                    <a:pt x="4304" y="5437"/>
                  </a:cubicBezTo>
                  <a:lnTo>
                    <a:pt x="4271" y="5504"/>
                  </a:lnTo>
                  <a:lnTo>
                    <a:pt x="4271" y="5571"/>
                  </a:lnTo>
                  <a:cubicBezTo>
                    <a:pt x="4335" y="6573"/>
                    <a:pt x="4431" y="7575"/>
                    <a:pt x="4528" y="8578"/>
                  </a:cubicBezTo>
                  <a:lnTo>
                    <a:pt x="4528" y="8578"/>
                  </a:lnTo>
                  <a:cubicBezTo>
                    <a:pt x="4520" y="8575"/>
                    <a:pt x="4512" y="8573"/>
                    <a:pt x="4504" y="8573"/>
                  </a:cubicBezTo>
                  <a:cubicBezTo>
                    <a:pt x="4437" y="8540"/>
                    <a:pt x="4371" y="8473"/>
                    <a:pt x="4304" y="8406"/>
                  </a:cubicBezTo>
                  <a:cubicBezTo>
                    <a:pt x="4170" y="8273"/>
                    <a:pt x="4104" y="8106"/>
                    <a:pt x="4070" y="7939"/>
                  </a:cubicBezTo>
                  <a:cubicBezTo>
                    <a:pt x="4004" y="7539"/>
                    <a:pt x="3970" y="7139"/>
                    <a:pt x="3937" y="6738"/>
                  </a:cubicBezTo>
                  <a:cubicBezTo>
                    <a:pt x="3937" y="5938"/>
                    <a:pt x="3904" y="5137"/>
                    <a:pt x="3937" y="4370"/>
                  </a:cubicBezTo>
                  <a:lnTo>
                    <a:pt x="3937" y="4403"/>
                  </a:lnTo>
                  <a:cubicBezTo>
                    <a:pt x="4337" y="3669"/>
                    <a:pt x="4738" y="2869"/>
                    <a:pt x="5038" y="2068"/>
                  </a:cubicBezTo>
                  <a:cubicBezTo>
                    <a:pt x="5071" y="2002"/>
                    <a:pt x="5071" y="1935"/>
                    <a:pt x="5071" y="1868"/>
                  </a:cubicBezTo>
                  <a:cubicBezTo>
                    <a:pt x="5071" y="1835"/>
                    <a:pt x="5071" y="1768"/>
                    <a:pt x="5071" y="1735"/>
                  </a:cubicBezTo>
                  <a:cubicBezTo>
                    <a:pt x="5104" y="1635"/>
                    <a:pt x="5138" y="1535"/>
                    <a:pt x="5138" y="1434"/>
                  </a:cubicBezTo>
                  <a:cubicBezTo>
                    <a:pt x="5171" y="1201"/>
                    <a:pt x="5171" y="967"/>
                    <a:pt x="5104" y="734"/>
                  </a:cubicBezTo>
                  <a:cubicBezTo>
                    <a:pt x="5071" y="634"/>
                    <a:pt x="5004" y="500"/>
                    <a:pt x="4938" y="400"/>
                  </a:cubicBezTo>
                  <a:cubicBezTo>
                    <a:pt x="4838" y="325"/>
                    <a:pt x="4738" y="288"/>
                    <a:pt x="4623" y="288"/>
                  </a:cubicBezTo>
                  <a:cubicBezTo>
                    <a:pt x="4585" y="288"/>
                    <a:pt x="4546" y="292"/>
                    <a:pt x="4504" y="300"/>
                  </a:cubicBezTo>
                  <a:cubicBezTo>
                    <a:pt x="4304" y="367"/>
                    <a:pt x="4070" y="467"/>
                    <a:pt x="3904" y="634"/>
                  </a:cubicBezTo>
                  <a:lnTo>
                    <a:pt x="1771" y="3456"/>
                  </a:lnTo>
                  <a:lnTo>
                    <a:pt x="1771" y="3456"/>
                  </a:lnTo>
                  <a:cubicBezTo>
                    <a:pt x="1521" y="2510"/>
                    <a:pt x="1247" y="1591"/>
                    <a:pt x="1002" y="701"/>
                  </a:cubicBezTo>
                  <a:lnTo>
                    <a:pt x="1002" y="767"/>
                  </a:lnTo>
                  <a:cubicBezTo>
                    <a:pt x="1002" y="500"/>
                    <a:pt x="901" y="300"/>
                    <a:pt x="701" y="167"/>
                  </a:cubicBezTo>
                  <a:cubicBezTo>
                    <a:pt x="501" y="33"/>
                    <a:pt x="301" y="0"/>
                    <a:pt x="101" y="0"/>
                  </a:cubicBezTo>
                  <a:close/>
                  <a:moveTo>
                    <a:pt x="8740" y="38094"/>
                  </a:moveTo>
                  <a:cubicBezTo>
                    <a:pt x="8740" y="38105"/>
                    <a:pt x="8740" y="38116"/>
                    <a:pt x="8740" y="38127"/>
                  </a:cubicBezTo>
                  <a:cubicBezTo>
                    <a:pt x="8774" y="38394"/>
                    <a:pt x="8774" y="38461"/>
                    <a:pt x="8774" y="38461"/>
                  </a:cubicBezTo>
                  <a:cubicBezTo>
                    <a:pt x="8774" y="38461"/>
                    <a:pt x="8774" y="38328"/>
                    <a:pt x="8740" y="38094"/>
                  </a:cubicBezTo>
                  <a:close/>
                </a:path>
              </a:pathLst>
            </a:custGeom>
            <a:solidFill>
              <a:srgbClr val="7C3B2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8" name="Google Shape;2658;p58"/>
            <p:cNvSpPr/>
            <p:nvPr/>
          </p:nvSpPr>
          <p:spPr>
            <a:xfrm>
              <a:off x="4410825" y="2790775"/>
              <a:ext cx="14200" cy="132625"/>
            </a:xfrm>
            <a:custGeom>
              <a:rect b="b" l="l" r="r" t="t"/>
              <a:pathLst>
                <a:path extrusionOk="0" h="5305" w="568">
                  <a:moveTo>
                    <a:pt x="67" y="0"/>
                  </a:moveTo>
                  <a:cubicBezTo>
                    <a:pt x="0" y="0"/>
                    <a:pt x="0" y="1201"/>
                    <a:pt x="134" y="2669"/>
                  </a:cubicBezTo>
                  <a:cubicBezTo>
                    <a:pt x="234" y="4137"/>
                    <a:pt x="401" y="5304"/>
                    <a:pt x="501" y="5304"/>
                  </a:cubicBezTo>
                  <a:cubicBezTo>
                    <a:pt x="567" y="5304"/>
                    <a:pt x="534" y="4103"/>
                    <a:pt x="434" y="2636"/>
                  </a:cubicBezTo>
                  <a:cubicBezTo>
                    <a:pt x="301" y="1168"/>
                    <a:pt x="134" y="0"/>
                    <a:pt x="67" y="0"/>
                  </a:cubicBezTo>
                  <a:close/>
                </a:path>
              </a:pathLst>
            </a:custGeom>
            <a:solidFill>
              <a:srgbClr val="7C3B2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9" name="Google Shape;2659;p58"/>
            <p:cNvSpPr/>
            <p:nvPr/>
          </p:nvSpPr>
          <p:spPr>
            <a:xfrm>
              <a:off x="1418675" y="956750"/>
              <a:ext cx="2716975" cy="2426375"/>
            </a:xfrm>
            <a:custGeom>
              <a:rect b="b" l="l" r="r" t="t"/>
              <a:pathLst>
                <a:path extrusionOk="0" h="97055" w="108679">
                  <a:moveTo>
                    <a:pt x="54172" y="1"/>
                  </a:moveTo>
                  <a:cubicBezTo>
                    <a:pt x="38846" y="1"/>
                    <a:pt x="23842" y="7276"/>
                    <a:pt x="14445" y="20624"/>
                  </a:cubicBezTo>
                  <a:cubicBezTo>
                    <a:pt x="1" y="41172"/>
                    <a:pt x="3570" y="69325"/>
                    <a:pt x="22717" y="85570"/>
                  </a:cubicBezTo>
                  <a:cubicBezTo>
                    <a:pt x="31806" y="93253"/>
                    <a:pt x="42955" y="97055"/>
                    <a:pt x="54077" y="97055"/>
                  </a:cubicBezTo>
                  <a:cubicBezTo>
                    <a:pt x="66425" y="97055"/>
                    <a:pt x="78740" y="92368"/>
                    <a:pt x="88164" y="83102"/>
                  </a:cubicBezTo>
                  <a:lnTo>
                    <a:pt x="88164" y="83135"/>
                  </a:lnTo>
                  <a:lnTo>
                    <a:pt x="104709" y="82101"/>
                  </a:lnTo>
                  <a:lnTo>
                    <a:pt x="98171" y="68892"/>
                  </a:lnTo>
                  <a:cubicBezTo>
                    <a:pt x="108678" y="46075"/>
                    <a:pt x="100072" y="19023"/>
                    <a:pt x="78323" y="6480"/>
                  </a:cubicBezTo>
                  <a:cubicBezTo>
                    <a:pt x="70725" y="2098"/>
                    <a:pt x="62402" y="1"/>
                    <a:pt x="54172"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0" name="Google Shape;2660;p58"/>
            <p:cNvSpPr/>
            <p:nvPr/>
          </p:nvSpPr>
          <p:spPr>
            <a:xfrm>
              <a:off x="1524600" y="959075"/>
              <a:ext cx="2511800" cy="2427000"/>
            </a:xfrm>
            <a:custGeom>
              <a:rect b="b" l="l" r="r" t="t"/>
              <a:pathLst>
                <a:path extrusionOk="0" h="97080" w="100472">
                  <a:moveTo>
                    <a:pt x="49916" y="1"/>
                  </a:moveTo>
                  <a:cubicBezTo>
                    <a:pt x="49512" y="1"/>
                    <a:pt x="49107" y="6"/>
                    <a:pt x="48702" y="16"/>
                  </a:cubicBezTo>
                  <a:cubicBezTo>
                    <a:pt x="44966" y="116"/>
                    <a:pt x="41296" y="650"/>
                    <a:pt x="37694" y="1584"/>
                  </a:cubicBezTo>
                  <a:cubicBezTo>
                    <a:pt x="36760" y="1784"/>
                    <a:pt x="35859" y="2084"/>
                    <a:pt x="34959" y="2351"/>
                  </a:cubicBezTo>
                  <a:cubicBezTo>
                    <a:pt x="34058" y="2651"/>
                    <a:pt x="33157" y="2985"/>
                    <a:pt x="32257" y="3318"/>
                  </a:cubicBezTo>
                  <a:cubicBezTo>
                    <a:pt x="31389" y="3685"/>
                    <a:pt x="30489" y="4019"/>
                    <a:pt x="29621" y="4419"/>
                  </a:cubicBezTo>
                  <a:cubicBezTo>
                    <a:pt x="28754" y="4853"/>
                    <a:pt x="27887" y="5253"/>
                    <a:pt x="27053" y="5720"/>
                  </a:cubicBezTo>
                  <a:cubicBezTo>
                    <a:pt x="23584" y="7555"/>
                    <a:pt x="20348" y="9823"/>
                    <a:pt x="17446" y="12458"/>
                  </a:cubicBezTo>
                  <a:lnTo>
                    <a:pt x="16345" y="13459"/>
                  </a:lnTo>
                  <a:lnTo>
                    <a:pt x="15311" y="14526"/>
                  </a:lnTo>
                  <a:lnTo>
                    <a:pt x="14777" y="15060"/>
                  </a:lnTo>
                  <a:lnTo>
                    <a:pt x="14277" y="15594"/>
                  </a:lnTo>
                  <a:lnTo>
                    <a:pt x="13276" y="16695"/>
                  </a:lnTo>
                  <a:cubicBezTo>
                    <a:pt x="10675" y="19697"/>
                    <a:pt x="8440" y="22999"/>
                    <a:pt x="6638" y="26535"/>
                  </a:cubicBezTo>
                  <a:cubicBezTo>
                    <a:pt x="4904" y="29971"/>
                    <a:pt x="3569" y="33607"/>
                    <a:pt x="2635" y="37376"/>
                  </a:cubicBezTo>
                  <a:cubicBezTo>
                    <a:pt x="2435" y="38310"/>
                    <a:pt x="2235" y="39244"/>
                    <a:pt x="2068" y="40178"/>
                  </a:cubicBezTo>
                  <a:cubicBezTo>
                    <a:pt x="1935" y="41112"/>
                    <a:pt x="1735" y="42046"/>
                    <a:pt x="1668" y="43013"/>
                  </a:cubicBezTo>
                  <a:cubicBezTo>
                    <a:pt x="0" y="57457"/>
                    <a:pt x="4904" y="71934"/>
                    <a:pt x="15078" y="82375"/>
                  </a:cubicBezTo>
                  <a:cubicBezTo>
                    <a:pt x="19581" y="87012"/>
                    <a:pt x="24951" y="90681"/>
                    <a:pt x="30922" y="93216"/>
                  </a:cubicBezTo>
                  <a:cubicBezTo>
                    <a:pt x="36326" y="95518"/>
                    <a:pt x="42097" y="96819"/>
                    <a:pt x="47968" y="97052"/>
                  </a:cubicBezTo>
                  <a:cubicBezTo>
                    <a:pt x="48527" y="97070"/>
                    <a:pt x="49087" y="97079"/>
                    <a:pt x="49647" y="97079"/>
                  </a:cubicBezTo>
                  <a:cubicBezTo>
                    <a:pt x="54262" y="97079"/>
                    <a:pt x="58883" y="96463"/>
                    <a:pt x="63345" y="95184"/>
                  </a:cubicBezTo>
                  <a:cubicBezTo>
                    <a:pt x="67615" y="93917"/>
                    <a:pt x="71685" y="92115"/>
                    <a:pt x="75454" y="89747"/>
                  </a:cubicBezTo>
                  <a:cubicBezTo>
                    <a:pt x="76321" y="89213"/>
                    <a:pt x="77155" y="88679"/>
                    <a:pt x="77923" y="88112"/>
                  </a:cubicBezTo>
                  <a:cubicBezTo>
                    <a:pt x="78690" y="87545"/>
                    <a:pt x="79457" y="87012"/>
                    <a:pt x="80157" y="86411"/>
                  </a:cubicBezTo>
                  <a:cubicBezTo>
                    <a:pt x="81446" y="85387"/>
                    <a:pt x="82702" y="84264"/>
                    <a:pt x="83926" y="83075"/>
                  </a:cubicBezTo>
                  <a:lnTo>
                    <a:pt x="83927" y="83075"/>
                  </a:lnTo>
                  <a:lnTo>
                    <a:pt x="83943" y="83074"/>
                  </a:lnTo>
                  <a:lnTo>
                    <a:pt x="83943" y="83074"/>
                  </a:lnTo>
                  <a:lnTo>
                    <a:pt x="83960" y="83109"/>
                  </a:lnTo>
                  <a:lnTo>
                    <a:pt x="83981" y="83072"/>
                  </a:lnTo>
                  <a:lnTo>
                    <a:pt x="100472" y="82008"/>
                  </a:lnTo>
                  <a:lnTo>
                    <a:pt x="84000" y="83038"/>
                  </a:lnTo>
                  <a:lnTo>
                    <a:pt x="84000" y="83038"/>
                  </a:lnTo>
                  <a:lnTo>
                    <a:pt x="84127" y="82809"/>
                  </a:lnTo>
                  <a:lnTo>
                    <a:pt x="83913" y="82995"/>
                  </a:lnTo>
                  <a:lnTo>
                    <a:pt x="83913" y="82995"/>
                  </a:lnTo>
                  <a:lnTo>
                    <a:pt x="83893" y="82975"/>
                  </a:lnTo>
                  <a:lnTo>
                    <a:pt x="83893" y="83009"/>
                  </a:lnTo>
                  <a:lnTo>
                    <a:pt x="83860" y="83042"/>
                  </a:lnTo>
                  <a:lnTo>
                    <a:pt x="83860" y="83042"/>
                  </a:lnTo>
                  <a:cubicBezTo>
                    <a:pt x="82659" y="84210"/>
                    <a:pt x="81392" y="85344"/>
                    <a:pt x="80057" y="86411"/>
                  </a:cubicBezTo>
                  <a:cubicBezTo>
                    <a:pt x="79390" y="86978"/>
                    <a:pt x="78656" y="87545"/>
                    <a:pt x="77856" y="88079"/>
                  </a:cubicBezTo>
                  <a:cubicBezTo>
                    <a:pt x="77055" y="88613"/>
                    <a:pt x="76255" y="89180"/>
                    <a:pt x="75387" y="89680"/>
                  </a:cubicBezTo>
                  <a:cubicBezTo>
                    <a:pt x="71618" y="92049"/>
                    <a:pt x="67548" y="93850"/>
                    <a:pt x="63312" y="95051"/>
                  </a:cubicBezTo>
                  <a:cubicBezTo>
                    <a:pt x="58910" y="96313"/>
                    <a:pt x="54380" y="96955"/>
                    <a:pt x="49833" y="96955"/>
                  </a:cubicBezTo>
                  <a:cubicBezTo>
                    <a:pt x="49212" y="96955"/>
                    <a:pt x="48590" y="96943"/>
                    <a:pt x="47968" y="96919"/>
                  </a:cubicBezTo>
                  <a:cubicBezTo>
                    <a:pt x="42130" y="96685"/>
                    <a:pt x="36360" y="95384"/>
                    <a:pt x="30989" y="93083"/>
                  </a:cubicBezTo>
                  <a:cubicBezTo>
                    <a:pt x="25051" y="90547"/>
                    <a:pt x="19681" y="86878"/>
                    <a:pt x="15211" y="82242"/>
                  </a:cubicBezTo>
                  <a:cubicBezTo>
                    <a:pt x="10341" y="77271"/>
                    <a:pt x="6638" y="71300"/>
                    <a:pt x="4337" y="64729"/>
                  </a:cubicBezTo>
                  <a:cubicBezTo>
                    <a:pt x="1868" y="57791"/>
                    <a:pt x="1034" y="50352"/>
                    <a:pt x="1868" y="43013"/>
                  </a:cubicBezTo>
                  <a:cubicBezTo>
                    <a:pt x="1968" y="42079"/>
                    <a:pt x="2135" y="41145"/>
                    <a:pt x="2302" y="40211"/>
                  </a:cubicBezTo>
                  <a:cubicBezTo>
                    <a:pt x="2435" y="39277"/>
                    <a:pt x="2669" y="38343"/>
                    <a:pt x="2869" y="37443"/>
                  </a:cubicBezTo>
                  <a:cubicBezTo>
                    <a:pt x="3770" y="33673"/>
                    <a:pt x="5104" y="30071"/>
                    <a:pt x="6838" y="26635"/>
                  </a:cubicBezTo>
                  <a:cubicBezTo>
                    <a:pt x="8640" y="23099"/>
                    <a:pt x="10841" y="19830"/>
                    <a:pt x="13443" y="16828"/>
                  </a:cubicBezTo>
                  <a:lnTo>
                    <a:pt x="14444" y="15727"/>
                  </a:lnTo>
                  <a:lnTo>
                    <a:pt x="14944" y="15160"/>
                  </a:lnTo>
                  <a:lnTo>
                    <a:pt x="15445" y="14626"/>
                  </a:lnTo>
                  <a:lnTo>
                    <a:pt x="16512" y="13592"/>
                  </a:lnTo>
                  <a:lnTo>
                    <a:pt x="17579" y="12592"/>
                  </a:lnTo>
                  <a:cubicBezTo>
                    <a:pt x="20482" y="9990"/>
                    <a:pt x="23684" y="7755"/>
                    <a:pt x="27120" y="5920"/>
                  </a:cubicBezTo>
                  <a:cubicBezTo>
                    <a:pt x="27954" y="5453"/>
                    <a:pt x="28821" y="5053"/>
                    <a:pt x="29688" y="4653"/>
                  </a:cubicBezTo>
                  <a:cubicBezTo>
                    <a:pt x="30555" y="4219"/>
                    <a:pt x="31456" y="3885"/>
                    <a:pt x="32323" y="3518"/>
                  </a:cubicBezTo>
                  <a:cubicBezTo>
                    <a:pt x="33224" y="3218"/>
                    <a:pt x="34091" y="2851"/>
                    <a:pt x="34992" y="2584"/>
                  </a:cubicBezTo>
                  <a:cubicBezTo>
                    <a:pt x="35893" y="2318"/>
                    <a:pt x="36793" y="1984"/>
                    <a:pt x="37727" y="1784"/>
                  </a:cubicBezTo>
                  <a:cubicBezTo>
                    <a:pt x="41296" y="850"/>
                    <a:pt x="44966" y="350"/>
                    <a:pt x="48668" y="249"/>
                  </a:cubicBezTo>
                  <a:cubicBezTo>
                    <a:pt x="49100" y="238"/>
                    <a:pt x="49530" y="232"/>
                    <a:pt x="49960" y="232"/>
                  </a:cubicBezTo>
                  <a:cubicBezTo>
                    <a:pt x="69563" y="232"/>
                    <a:pt x="87259" y="12090"/>
                    <a:pt x="94701" y="30304"/>
                  </a:cubicBezTo>
                  <a:cubicBezTo>
                    <a:pt x="95702" y="32806"/>
                    <a:pt x="96502" y="35375"/>
                    <a:pt x="97103" y="38010"/>
                  </a:cubicBezTo>
                  <a:cubicBezTo>
                    <a:pt x="97236" y="38677"/>
                    <a:pt x="97370" y="39277"/>
                    <a:pt x="97503" y="39911"/>
                  </a:cubicBezTo>
                  <a:cubicBezTo>
                    <a:pt x="97637" y="40545"/>
                    <a:pt x="97703" y="41179"/>
                    <a:pt x="97803" y="41779"/>
                  </a:cubicBezTo>
                  <a:lnTo>
                    <a:pt x="97937" y="42713"/>
                  </a:lnTo>
                  <a:lnTo>
                    <a:pt x="98037" y="43647"/>
                  </a:lnTo>
                  <a:cubicBezTo>
                    <a:pt x="98104" y="44248"/>
                    <a:pt x="98137" y="44881"/>
                    <a:pt x="98170" y="45482"/>
                  </a:cubicBezTo>
                  <a:cubicBezTo>
                    <a:pt x="98604" y="51786"/>
                    <a:pt x="97770" y="58158"/>
                    <a:pt x="95735" y="64162"/>
                  </a:cubicBezTo>
                  <a:cubicBezTo>
                    <a:pt x="95135" y="65830"/>
                    <a:pt x="94534" y="67364"/>
                    <a:pt x="93901" y="68799"/>
                  </a:cubicBezTo>
                  <a:cubicBezTo>
                    <a:pt x="98137" y="77338"/>
                    <a:pt x="100305" y="81708"/>
                    <a:pt x="100472" y="81975"/>
                  </a:cubicBezTo>
                  <a:cubicBezTo>
                    <a:pt x="100305" y="81675"/>
                    <a:pt x="98173" y="77343"/>
                    <a:pt x="93975" y="68781"/>
                  </a:cubicBezTo>
                  <a:lnTo>
                    <a:pt x="93975" y="68781"/>
                  </a:lnTo>
                  <a:cubicBezTo>
                    <a:pt x="94606" y="67352"/>
                    <a:pt x="95237" y="65823"/>
                    <a:pt x="95835" y="64162"/>
                  </a:cubicBezTo>
                  <a:cubicBezTo>
                    <a:pt x="96436" y="62361"/>
                    <a:pt x="96969" y="60526"/>
                    <a:pt x="97370" y="58691"/>
                  </a:cubicBezTo>
                  <a:cubicBezTo>
                    <a:pt x="98304" y="54322"/>
                    <a:pt x="98637" y="49885"/>
                    <a:pt x="98337" y="45449"/>
                  </a:cubicBezTo>
                  <a:cubicBezTo>
                    <a:pt x="98304" y="44848"/>
                    <a:pt x="98270" y="44214"/>
                    <a:pt x="98204" y="43614"/>
                  </a:cubicBezTo>
                  <a:cubicBezTo>
                    <a:pt x="98170" y="43314"/>
                    <a:pt x="98137" y="43013"/>
                    <a:pt x="98104" y="42680"/>
                  </a:cubicBezTo>
                  <a:lnTo>
                    <a:pt x="97970" y="41746"/>
                  </a:lnTo>
                  <a:cubicBezTo>
                    <a:pt x="97870" y="41112"/>
                    <a:pt x="97803" y="40512"/>
                    <a:pt x="97670" y="39878"/>
                  </a:cubicBezTo>
                  <a:cubicBezTo>
                    <a:pt x="97537" y="39244"/>
                    <a:pt x="97403" y="38610"/>
                    <a:pt x="97270" y="37976"/>
                  </a:cubicBezTo>
                  <a:cubicBezTo>
                    <a:pt x="96669" y="35308"/>
                    <a:pt x="95869" y="32739"/>
                    <a:pt x="94868" y="30204"/>
                  </a:cubicBezTo>
                  <a:cubicBezTo>
                    <a:pt x="87415" y="11900"/>
                    <a:pt x="69617" y="1"/>
                    <a:pt x="4991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1" name="Google Shape;2661;p58"/>
            <p:cNvSpPr/>
            <p:nvPr/>
          </p:nvSpPr>
          <p:spPr>
            <a:xfrm>
              <a:off x="2149200" y="3212750"/>
              <a:ext cx="1248425" cy="176225"/>
            </a:xfrm>
            <a:custGeom>
              <a:rect b="b" l="l" r="r" t="t"/>
              <a:pathLst>
                <a:path extrusionOk="0" h="7049" w="49937">
                  <a:moveTo>
                    <a:pt x="49936" y="0"/>
                  </a:moveTo>
                  <a:lnTo>
                    <a:pt x="1" y="67"/>
                  </a:lnTo>
                  <a:cubicBezTo>
                    <a:pt x="1" y="67"/>
                    <a:pt x="11209" y="6171"/>
                    <a:pt x="23684" y="6972"/>
                  </a:cubicBezTo>
                  <a:cubicBezTo>
                    <a:pt x="24482" y="7024"/>
                    <a:pt x="25273" y="7049"/>
                    <a:pt x="26055" y="7049"/>
                  </a:cubicBezTo>
                  <a:cubicBezTo>
                    <a:pt x="39290" y="7049"/>
                    <a:pt x="49936" y="0"/>
                    <a:pt x="49936"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2" name="Google Shape;2662;p58"/>
            <p:cNvSpPr/>
            <p:nvPr/>
          </p:nvSpPr>
          <p:spPr>
            <a:xfrm>
              <a:off x="2486125" y="2286250"/>
              <a:ext cx="541225" cy="926525"/>
            </a:xfrm>
            <a:custGeom>
              <a:rect b="b" l="l" r="r" t="t"/>
              <a:pathLst>
                <a:path extrusionOk="0" h="37061" w="21649">
                  <a:moveTo>
                    <a:pt x="21649" y="0"/>
                  </a:moveTo>
                  <a:lnTo>
                    <a:pt x="11241" y="14077"/>
                  </a:lnTo>
                  <a:lnTo>
                    <a:pt x="8406" y="3636"/>
                  </a:lnTo>
                  <a:cubicBezTo>
                    <a:pt x="8406" y="3636"/>
                    <a:pt x="4470" y="13010"/>
                    <a:pt x="2235" y="20248"/>
                  </a:cubicBezTo>
                  <a:cubicBezTo>
                    <a:pt x="1534" y="22750"/>
                    <a:pt x="1067" y="25352"/>
                    <a:pt x="934" y="27987"/>
                  </a:cubicBezTo>
                  <a:cubicBezTo>
                    <a:pt x="667" y="31256"/>
                    <a:pt x="0" y="37060"/>
                    <a:pt x="0" y="37060"/>
                  </a:cubicBezTo>
                  <a:lnTo>
                    <a:pt x="4336" y="36860"/>
                  </a:lnTo>
                  <a:lnTo>
                    <a:pt x="19180" y="36860"/>
                  </a:lnTo>
                  <a:lnTo>
                    <a:pt x="21649"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3" name="Google Shape;2663;p58"/>
            <p:cNvSpPr/>
            <p:nvPr/>
          </p:nvSpPr>
          <p:spPr>
            <a:xfrm>
              <a:off x="2587850" y="2784875"/>
              <a:ext cx="192675" cy="146875"/>
            </a:xfrm>
            <a:custGeom>
              <a:rect b="b" l="l" r="r" t="t"/>
              <a:pathLst>
                <a:path extrusionOk="0" h="5875" w="7707">
                  <a:moveTo>
                    <a:pt x="7667" y="0"/>
                  </a:moveTo>
                  <a:cubicBezTo>
                    <a:pt x="7554" y="0"/>
                    <a:pt x="5853" y="1277"/>
                    <a:pt x="3803" y="2838"/>
                  </a:cubicBezTo>
                  <a:cubicBezTo>
                    <a:pt x="1702" y="4473"/>
                    <a:pt x="1" y="5807"/>
                    <a:pt x="34" y="5874"/>
                  </a:cubicBezTo>
                  <a:cubicBezTo>
                    <a:pt x="35" y="5874"/>
                    <a:pt x="36" y="5874"/>
                    <a:pt x="37" y="5874"/>
                  </a:cubicBezTo>
                  <a:cubicBezTo>
                    <a:pt x="145" y="5874"/>
                    <a:pt x="1829" y="4619"/>
                    <a:pt x="3937" y="3005"/>
                  </a:cubicBezTo>
                  <a:cubicBezTo>
                    <a:pt x="6038" y="1404"/>
                    <a:pt x="7706" y="36"/>
                    <a:pt x="7673" y="3"/>
                  </a:cubicBezTo>
                  <a:cubicBezTo>
                    <a:pt x="7672" y="1"/>
                    <a:pt x="7670" y="0"/>
                    <a:pt x="766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4" name="Google Shape;2664;p58"/>
            <p:cNvSpPr/>
            <p:nvPr/>
          </p:nvSpPr>
          <p:spPr>
            <a:xfrm>
              <a:off x="2734625" y="2058575"/>
              <a:ext cx="691350" cy="1146675"/>
            </a:xfrm>
            <a:custGeom>
              <a:rect b="b" l="l" r="r" t="t"/>
              <a:pathLst>
                <a:path extrusionOk="0" h="45867" w="27654">
                  <a:moveTo>
                    <a:pt x="16412" y="1"/>
                  </a:moveTo>
                  <a:lnTo>
                    <a:pt x="11909" y="4671"/>
                  </a:lnTo>
                  <a:lnTo>
                    <a:pt x="0" y="45867"/>
                  </a:lnTo>
                  <a:lnTo>
                    <a:pt x="20415" y="45867"/>
                  </a:lnTo>
                  <a:lnTo>
                    <a:pt x="23050" y="38795"/>
                  </a:lnTo>
                  <a:lnTo>
                    <a:pt x="27654" y="11509"/>
                  </a:lnTo>
                  <a:lnTo>
                    <a:pt x="27654" y="7673"/>
                  </a:lnTo>
                  <a:lnTo>
                    <a:pt x="19581" y="3770"/>
                  </a:lnTo>
                  <a:lnTo>
                    <a:pt x="16412"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5" name="Google Shape;2665;p58"/>
            <p:cNvSpPr/>
            <p:nvPr/>
          </p:nvSpPr>
          <p:spPr>
            <a:xfrm>
              <a:off x="2502800" y="2250075"/>
              <a:ext cx="994050" cy="969375"/>
            </a:xfrm>
            <a:custGeom>
              <a:rect b="b" l="l" r="r" t="t"/>
              <a:pathLst>
                <a:path extrusionOk="0" h="38775" w="39762">
                  <a:moveTo>
                    <a:pt x="35646" y="0"/>
                  </a:moveTo>
                  <a:cubicBezTo>
                    <a:pt x="34516" y="0"/>
                    <a:pt x="32853" y="371"/>
                    <a:pt x="31456" y="2181"/>
                  </a:cubicBezTo>
                  <a:cubicBezTo>
                    <a:pt x="28854" y="5517"/>
                    <a:pt x="24651" y="25865"/>
                    <a:pt x="24651" y="25865"/>
                  </a:cubicBezTo>
                  <a:lnTo>
                    <a:pt x="0" y="30034"/>
                  </a:lnTo>
                  <a:lnTo>
                    <a:pt x="534" y="38774"/>
                  </a:lnTo>
                  <a:lnTo>
                    <a:pt x="29154" y="38474"/>
                  </a:lnTo>
                  <a:cubicBezTo>
                    <a:pt x="31823" y="38474"/>
                    <a:pt x="34291" y="37106"/>
                    <a:pt x="35692" y="34838"/>
                  </a:cubicBezTo>
                  <a:cubicBezTo>
                    <a:pt x="36326" y="33837"/>
                    <a:pt x="36693" y="32736"/>
                    <a:pt x="36826" y="31569"/>
                  </a:cubicBezTo>
                  <a:cubicBezTo>
                    <a:pt x="37327" y="26732"/>
                    <a:pt x="38728" y="13322"/>
                    <a:pt x="39095" y="9486"/>
                  </a:cubicBezTo>
                  <a:cubicBezTo>
                    <a:pt x="39762" y="2081"/>
                    <a:pt x="36960" y="180"/>
                    <a:pt x="36960" y="180"/>
                  </a:cubicBezTo>
                  <a:cubicBezTo>
                    <a:pt x="36960" y="180"/>
                    <a:pt x="36432" y="0"/>
                    <a:pt x="35646"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6" name="Google Shape;2666;p58"/>
            <p:cNvSpPr/>
            <p:nvPr/>
          </p:nvSpPr>
          <p:spPr>
            <a:xfrm>
              <a:off x="3113225" y="2898350"/>
              <a:ext cx="106775" cy="125125"/>
            </a:xfrm>
            <a:custGeom>
              <a:rect b="b" l="l" r="r" t="t"/>
              <a:pathLst>
                <a:path extrusionOk="0" h="5005" w="4271">
                  <a:moveTo>
                    <a:pt x="34" y="1"/>
                  </a:moveTo>
                  <a:cubicBezTo>
                    <a:pt x="1" y="67"/>
                    <a:pt x="401" y="134"/>
                    <a:pt x="968" y="434"/>
                  </a:cubicBezTo>
                  <a:cubicBezTo>
                    <a:pt x="2436" y="1135"/>
                    <a:pt x="3536" y="2469"/>
                    <a:pt x="4003" y="4037"/>
                  </a:cubicBezTo>
                  <a:cubicBezTo>
                    <a:pt x="4170" y="4637"/>
                    <a:pt x="4204" y="5004"/>
                    <a:pt x="4237" y="5004"/>
                  </a:cubicBezTo>
                  <a:cubicBezTo>
                    <a:pt x="4270" y="4671"/>
                    <a:pt x="4237" y="4304"/>
                    <a:pt x="4137" y="4003"/>
                  </a:cubicBezTo>
                  <a:cubicBezTo>
                    <a:pt x="3737" y="2336"/>
                    <a:pt x="2602" y="968"/>
                    <a:pt x="1035" y="301"/>
                  </a:cubicBezTo>
                  <a:cubicBezTo>
                    <a:pt x="701" y="134"/>
                    <a:pt x="368" y="34"/>
                    <a:pt x="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7" name="Google Shape;2667;p58"/>
            <p:cNvSpPr/>
            <p:nvPr/>
          </p:nvSpPr>
          <p:spPr>
            <a:xfrm>
              <a:off x="2868875" y="2167825"/>
              <a:ext cx="339450" cy="776425"/>
            </a:xfrm>
            <a:custGeom>
              <a:rect b="b" l="l" r="r" t="t"/>
              <a:pathLst>
                <a:path extrusionOk="0" h="31057" w="13578">
                  <a:moveTo>
                    <a:pt x="13577" y="1"/>
                  </a:moveTo>
                  <a:lnTo>
                    <a:pt x="10809" y="5705"/>
                  </a:lnTo>
                  <a:lnTo>
                    <a:pt x="9041" y="6105"/>
                  </a:lnTo>
                  <a:lnTo>
                    <a:pt x="9274" y="9974"/>
                  </a:lnTo>
                  <a:lnTo>
                    <a:pt x="1" y="31056"/>
                  </a:lnTo>
                  <a:cubicBezTo>
                    <a:pt x="3070" y="25519"/>
                    <a:pt x="6139" y="20015"/>
                    <a:pt x="9208" y="14511"/>
                  </a:cubicBezTo>
                  <a:cubicBezTo>
                    <a:pt x="9908" y="13377"/>
                    <a:pt x="10442" y="12176"/>
                    <a:pt x="10809" y="10875"/>
                  </a:cubicBezTo>
                  <a:cubicBezTo>
                    <a:pt x="11142" y="9574"/>
                    <a:pt x="10942" y="8206"/>
                    <a:pt x="10242" y="7039"/>
                  </a:cubicBezTo>
                  <a:lnTo>
                    <a:pt x="10242" y="7039"/>
                  </a:lnTo>
                  <a:lnTo>
                    <a:pt x="12110" y="7606"/>
                  </a:lnTo>
                  <a:cubicBezTo>
                    <a:pt x="12843" y="5104"/>
                    <a:pt x="13344" y="2569"/>
                    <a:pt x="13577"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8" name="Google Shape;2668;p58"/>
            <p:cNvSpPr/>
            <p:nvPr/>
          </p:nvSpPr>
          <p:spPr>
            <a:xfrm>
              <a:off x="3110725" y="2890650"/>
              <a:ext cx="134300" cy="119900"/>
            </a:xfrm>
            <a:custGeom>
              <a:rect b="b" l="l" r="r" t="t"/>
              <a:pathLst>
                <a:path extrusionOk="0" h="4796" w="5372">
                  <a:moveTo>
                    <a:pt x="516" y="0"/>
                  </a:moveTo>
                  <a:cubicBezTo>
                    <a:pt x="423" y="0"/>
                    <a:pt x="329" y="3"/>
                    <a:pt x="234" y="8"/>
                  </a:cubicBezTo>
                  <a:lnTo>
                    <a:pt x="1" y="309"/>
                  </a:lnTo>
                  <a:cubicBezTo>
                    <a:pt x="1902" y="1009"/>
                    <a:pt x="3436" y="2443"/>
                    <a:pt x="4270" y="4311"/>
                  </a:cubicBezTo>
                  <a:cubicBezTo>
                    <a:pt x="4337" y="4478"/>
                    <a:pt x="4470" y="4678"/>
                    <a:pt x="4637" y="4778"/>
                  </a:cubicBezTo>
                  <a:cubicBezTo>
                    <a:pt x="4683" y="4790"/>
                    <a:pt x="4729" y="4795"/>
                    <a:pt x="4774" y="4795"/>
                  </a:cubicBezTo>
                  <a:cubicBezTo>
                    <a:pt x="4991" y="4795"/>
                    <a:pt x="5188" y="4666"/>
                    <a:pt x="5271" y="4445"/>
                  </a:cubicBezTo>
                  <a:cubicBezTo>
                    <a:pt x="5371" y="4178"/>
                    <a:pt x="5371" y="3911"/>
                    <a:pt x="5271" y="3644"/>
                  </a:cubicBezTo>
                  <a:cubicBezTo>
                    <a:pt x="4695" y="1500"/>
                    <a:pt x="2737" y="0"/>
                    <a:pt x="516"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9" name="Google Shape;2669;p58"/>
            <p:cNvSpPr/>
            <p:nvPr/>
          </p:nvSpPr>
          <p:spPr>
            <a:xfrm>
              <a:off x="2870550" y="2156150"/>
              <a:ext cx="344450" cy="783100"/>
            </a:xfrm>
            <a:custGeom>
              <a:rect b="b" l="l" r="r" t="t"/>
              <a:pathLst>
                <a:path extrusionOk="0" h="31324" w="13778">
                  <a:moveTo>
                    <a:pt x="13777" y="1"/>
                  </a:moveTo>
                  <a:lnTo>
                    <a:pt x="13777" y="1"/>
                  </a:lnTo>
                  <a:cubicBezTo>
                    <a:pt x="13744" y="34"/>
                    <a:pt x="13744" y="67"/>
                    <a:pt x="13710" y="101"/>
                  </a:cubicBezTo>
                  <a:lnTo>
                    <a:pt x="13544" y="434"/>
                  </a:lnTo>
                  <a:lnTo>
                    <a:pt x="12910" y="1668"/>
                  </a:lnTo>
                  <a:lnTo>
                    <a:pt x="10737" y="6113"/>
                  </a:lnTo>
                  <a:lnTo>
                    <a:pt x="10737" y="6113"/>
                  </a:lnTo>
                  <a:lnTo>
                    <a:pt x="8974" y="6472"/>
                  </a:lnTo>
                  <a:lnTo>
                    <a:pt x="8907" y="6472"/>
                  </a:lnTo>
                  <a:lnTo>
                    <a:pt x="8907" y="6572"/>
                  </a:lnTo>
                  <a:cubicBezTo>
                    <a:pt x="8973" y="7756"/>
                    <a:pt x="9039" y="9038"/>
                    <a:pt x="9136" y="10417"/>
                  </a:cubicBezTo>
                  <a:lnTo>
                    <a:pt x="9136" y="10417"/>
                  </a:lnTo>
                  <a:cubicBezTo>
                    <a:pt x="8471" y="11882"/>
                    <a:pt x="7771" y="13447"/>
                    <a:pt x="7072" y="15078"/>
                  </a:cubicBezTo>
                  <a:lnTo>
                    <a:pt x="2035" y="26553"/>
                  </a:lnTo>
                  <a:lnTo>
                    <a:pt x="534" y="30022"/>
                  </a:lnTo>
                  <a:lnTo>
                    <a:pt x="134" y="30956"/>
                  </a:lnTo>
                  <a:cubicBezTo>
                    <a:pt x="67" y="31090"/>
                    <a:pt x="34" y="31190"/>
                    <a:pt x="1" y="31323"/>
                  </a:cubicBezTo>
                  <a:cubicBezTo>
                    <a:pt x="67" y="31223"/>
                    <a:pt x="167" y="31123"/>
                    <a:pt x="234" y="30989"/>
                  </a:cubicBezTo>
                  <a:lnTo>
                    <a:pt x="668" y="30055"/>
                  </a:lnTo>
                  <a:cubicBezTo>
                    <a:pt x="1035" y="29222"/>
                    <a:pt x="1568" y="28054"/>
                    <a:pt x="2202" y="26620"/>
                  </a:cubicBezTo>
                  <a:lnTo>
                    <a:pt x="7306" y="15178"/>
                  </a:lnTo>
                  <a:cubicBezTo>
                    <a:pt x="8006" y="13544"/>
                    <a:pt x="8707" y="11976"/>
                    <a:pt x="9341" y="10508"/>
                  </a:cubicBezTo>
                  <a:lnTo>
                    <a:pt x="9341" y="10475"/>
                  </a:lnTo>
                  <a:lnTo>
                    <a:pt x="9341" y="10441"/>
                  </a:lnTo>
                  <a:cubicBezTo>
                    <a:pt x="9276" y="9106"/>
                    <a:pt x="9179" y="7833"/>
                    <a:pt x="9112" y="6656"/>
                  </a:cubicBezTo>
                  <a:lnTo>
                    <a:pt x="9112" y="6656"/>
                  </a:lnTo>
                  <a:lnTo>
                    <a:pt x="10808" y="6272"/>
                  </a:lnTo>
                  <a:lnTo>
                    <a:pt x="10842" y="6272"/>
                  </a:lnTo>
                  <a:lnTo>
                    <a:pt x="10842" y="6238"/>
                  </a:lnTo>
                  <a:lnTo>
                    <a:pt x="13010" y="1702"/>
                  </a:lnTo>
                  <a:cubicBezTo>
                    <a:pt x="13243" y="1168"/>
                    <a:pt x="13444" y="768"/>
                    <a:pt x="13577" y="468"/>
                  </a:cubicBezTo>
                  <a:lnTo>
                    <a:pt x="13744" y="134"/>
                  </a:lnTo>
                  <a:cubicBezTo>
                    <a:pt x="13744" y="101"/>
                    <a:pt x="13777" y="34"/>
                    <a:pt x="1377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0" name="Google Shape;2670;p58"/>
            <p:cNvSpPr/>
            <p:nvPr/>
          </p:nvSpPr>
          <p:spPr>
            <a:xfrm>
              <a:off x="2501125" y="2417175"/>
              <a:ext cx="736375" cy="791425"/>
            </a:xfrm>
            <a:custGeom>
              <a:rect b="b" l="l" r="r" t="t"/>
              <a:pathLst>
                <a:path extrusionOk="0" h="31657" w="29455">
                  <a:moveTo>
                    <a:pt x="29455" y="0"/>
                  </a:moveTo>
                  <a:lnTo>
                    <a:pt x="29421" y="100"/>
                  </a:lnTo>
                  <a:lnTo>
                    <a:pt x="29355" y="367"/>
                  </a:lnTo>
                  <a:cubicBezTo>
                    <a:pt x="29255" y="634"/>
                    <a:pt x="29188" y="968"/>
                    <a:pt x="29055" y="1435"/>
                  </a:cubicBezTo>
                  <a:cubicBezTo>
                    <a:pt x="28821" y="2369"/>
                    <a:pt x="28421" y="3736"/>
                    <a:pt x="27987" y="5404"/>
                  </a:cubicBezTo>
                  <a:cubicBezTo>
                    <a:pt x="27090" y="8795"/>
                    <a:pt x="25828" y="13544"/>
                    <a:pt x="24400" y="19023"/>
                  </a:cubicBezTo>
                  <a:lnTo>
                    <a:pt x="24400" y="19023"/>
                  </a:lnTo>
                  <a:lnTo>
                    <a:pt x="17880" y="20182"/>
                  </a:lnTo>
                  <a:lnTo>
                    <a:pt x="67" y="23484"/>
                  </a:lnTo>
                  <a:lnTo>
                    <a:pt x="0" y="23484"/>
                  </a:lnTo>
                  <a:lnTo>
                    <a:pt x="0" y="23551"/>
                  </a:lnTo>
                  <a:cubicBezTo>
                    <a:pt x="167" y="26086"/>
                    <a:pt x="301" y="28154"/>
                    <a:pt x="401" y="29588"/>
                  </a:cubicBezTo>
                  <a:cubicBezTo>
                    <a:pt x="467" y="30322"/>
                    <a:pt x="501" y="30856"/>
                    <a:pt x="534" y="31256"/>
                  </a:cubicBezTo>
                  <a:cubicBezTo>
                    <a:pt x="568" y="31423"/>
                    <a:pt x="568" y="31556"/>
                    <a:pt x="568" y="31656"/>
                  </a:cubicBezTo>
                  <a:lnTo>
                    <a:pt x="568" y="31223"/>
                  </a:lnTo>
                  <a:cubicBezTo>
                    <a:pt x="568" y="30856"/>
                    <a:pt x="534" y="30289"/>
                    <a:pt x="501" y="29588"/>
                  </a:cubicBezTo>
                  <a:cubicBezTo>
                    <a:pt x="435" y="28164"/>
                    <a:pt x="303" y="26115"/>
                    <a:pt x="170" y="23605"/>
                  </a:cubicBezTo>
                  <a:lnTo>
                    <a:pt x="170" y="23605"/>
                  </a:lnTo>
                  <a:lnTo>
                    <a:pt x="17947" y="20415"/>
                  </a:lnTo>
                  <a:lnTo>
                    <a:pt x="24518" y="19181"/>
                  </a:lnTo>
                  <a:lnTo>
                    <a:pt x="24585" y="19181"/>
                  </a:lnTo>
                  <a:lnTo>
                    <a:pt x="24585" y="19114"/>
                  </a:lnTo>
                  <a:cubicBezTo>
                    <a:pt x="26019" y="13643"/>
                    <a:pt x="27253" y="8873"/>
                    <a:pt x="28121" y="5438"/>
                  </a:cubicBezTo>
                  <a:lnTo>
                    <a:pt x="29121" y="1468"/>
                  </a:lnTo>
                  <a:cubicBezTo>
                    <a:pt x="29255" y="1001"/>
                    <a:pt x="29321" y="634"/>
                    <a:pt x="29388" y="367"/>
                  </a:cubicBezTo>
                  <a:lnTo>
                    <a:pt x="29455" y="100"/>
                  </a:lnTo>
                  <a:cubicBezTo>
                    <a:pt x="29455" y="67"/>
                    <a:pt x="29455" y="34"/>
                    <a:pt x="2945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1" name="Google Shape;2671;p58"/>
            <p:cNvSpPr/>
            <p:nvPr/>
          </p:nvSpPr>
          <p:spPr>
            <a:xfrm>
              <a:off x="3264175" y="2232875"/>
              <a:ext cx="130950" cy="121000"/>
            </a:xfrm>
            <a:custGeom>
              <a:rect b="b" l="l" r="r" t="t"/>
              <a:pathLst>
                <a:path extrusionOk="0" h="4840" w="5238">
                  <a:moveTo>
                    <a:pt x="5237" y="0"/>
                  </a:moveTo>
                  <a:lnTo>
                    <a:pt x="5237" y="0"/>
                  </a:lnTo>
                  <a:cubicBezTo>
                    <a:pt x="5237" y="0"/>
                    <a:pt x="5137" y="0"/>
                    <a:pt x="4937" y="34"/>
                  </a:cubicBezTo>
                  <a:cubicBezTo>
                    <a:pt x="4637" y="67"/>
                    <a:pt x="4370" y="134"/>
                    <a:pt x="4137" y="201"/>
                  </a:cubicBezTo>
                  <a:cubicBezTo>
                    <a:pt x="2402" y="768"/>
                    <a:pt x="1001" y="2069"/>
                    <a:pt x="300" y="3770"/>
                  </a:cubicBezTo>
                  <a:cubicBezTo>
                    <a:pt x="200" y="4037"/>
                    <a:pt x="134" y="4304"/>
                    <a:pt x="100" y="4570"/>
                  </a:cubicBezTo>
                  <a:cubicBezTo>
                    <a:pt x="67" y="4737"/>
                    <a:pt x="0" y="4837"/>
                    <a:pt x="67" y="4837"/>
                  </a:cubicBezTo>
                  <a:cubicBezTo>
                    <a:pt x="68" y="4838"/>
                    <a:pt x="69" y="4839"/>
                    <a:pt x="71" y="4839"/>
                  </a:cubicBezTo>
                  <a:cubicBezTo>
                    <a:pt x="108" y="4839"/>
                    <a:pt x="210" y="4415"/>
                    <a:pt x="467" y="3837"/>
                  </a:cubicBezTo>
                  <a:cubicBezTo>
                    <a:pt x="1201" y="2235"/>
                    <a:pt x="2535" y="968"/>
                    <a:pt x="4203" y="334"/>
                  </a:cubicBezTo>
                  <a:cubicBezTo>
                    <a:pt x="4837" y="101"/>
                    <a:pt x="5237" y="67"/>
                    <a:pt x="523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2" name="Google Shape;2672;p58"/>
            <p:cNvSpPr/>
            <p:nvPr/>
          </p:nvSpPr>
          <p:spPr>
            <a:xfrm>
              <a:off x="2135025" y="1828875"/>
              <a:ext cx="410325" cy="574975"/>
            </a:xfrm>
            <a:custGeom>
              <a:rect b="b" l="l" r="r" t="t"/>
              <a:pathLst>
                <a:path extrusionOk="0" h="22999" w="16413">
                  <a:moveTo>
                    <a:pt x="8262" y="1"/>
                  </a:moveTo>
                  <a:cubicBezTo>
                    <a:pt x="6928" y="1"/>
                    <a:pt x="6136" y="6306"/>
                    <a:pt x="6038" y="6987"/>
                  </a:cubicBezTo>
                  <a:cubicBezTo>
                    <a:pt x="6024" y="7182"/>
                    <a:pt x="5882" y="7273"/>
                    <a:pt x="5729" y="7273"/>
                  </a:cubicBezTo>
                  <a:cubicBezTo>
                    <a:pt x="5515" y="7273"/>
                    <a:pt x="5280" y="7098"/>
                    <a:pt x="5338" y="6787"/>
                  </a:cubicBezTo>
                  <a:cubicBezTo>
                    <a:pt x="5438" y="6287"/>
                    <a:pt x="6772" y="549"/>
                    <a:pt x="5338" y="316"/>
                  </a:cubicBezTo>
                  <a:cubicBezTo>
                    <a:pt x="5318" y="312"/>
                    <a:pt x="5299" y="310"/>
                    <a:pt x="5280" y="310"/>
                  </a:cubicBezTo>
                  <a:cubicBezTo>
                    <a:pt x="4248" y="310"/>
                    <a:pt x="4524" y="5578"/>
                    <a:pt x="3803" y="6921"/>
                  </a:cubicBezTo>
                  <a:cubicBezTo>
                    <a:pt x="3732" y="7053"/>
                    <a:pt x="3672" y="7113"/>
                    <a:pt x="3622" y="7113"/>
                  </a:cubicBezTo>
                  <a:cubicBezTo>
                    <a:pt x="3184" y="7113"/>
                    <a:pt x="3474" y="2500"/>
                    <a:pt x="2636" y="2351"/>
                  </a:cubicBezTo>
                  <a:cubicBezTo>
                    <a:pt x="2585" y="2337"/>
                    <a:pt x="2532" y="2325"/>
                    <a:pt x="2479" y="2325"/>
                  </a:cubicBezTo>
                  <a:cubicBezTo>
                    <a:pt x="2148" y="2325"/>
                    <a:pt x="1802" y="2761"/>
                    <a:pt x="1802" y="5720"/>
                  </a:cubicBezTo>
                  <a:cubicBezTo>
                    <a:pt x="1802" y="7888"/>
                    <a:pt x="2102" y="12625"/>
                    <a:pt x="1535" y="16160"/>
                  </a:cubicBezTo>
                  <a:lnTo>
                    <a:pt x="1" y="21531"/>
                  </a:lnTo>
                  <a:lnTo>
                    <a:pt x="6906" y="22999"/>
                  </a:lnTo>
                  <a:lnTo>
                    <a:pt x="7973" y="17928"/>
                  </a:lnTo>
                  <a:cubicBezTo>
                    <a:pt x="9241" y="17528"/>
                    <a:pt x="10241" y="16627"/>
                    <a:pt x="10775" y="15427"/>
                  </a:cubicBezTo>
                  <a:cubicBezTo>
                    <a:pt x="11075" y="14693"/>
                    <a:pt x="11509" y="13992"/>
                    <a:pt x="12076" y="13392"/>
                  </a:cubicBezTo>
                  <a:cubicBezTo>
                    <a:pt x="12476" y="12891"/>
                    <a:pt x="12943" y="12458"/>
                    <a:pt x="13444" y="12091"/>
                  </a:cubicBezTo>
                  <a:cubicBezTo>
                    <a:pt x="14111" y="11624"/>
                    <a:pt x="14811" y="11257"/>
                    <a:pt x="15545" y="10957"/>
                  </a:cubicBezTo>
                  <a:cubicBezTo>
                    <a:pt x="16246" y="10790"/>
                    <a:pt x="16412" y="9856"/>
                    <a:pt x="15779" y="9622"/>
                  </a:cubicBezTo>
                  <a:cubicBezTo>
                    <a:pt x="15676" y="9585"/>
                    <a:pt x="15541" y="9565"/>
                    <a:pt x="15377" y="9565"/>
                  </a:cubicBezTo>
                  <a:cubicBezTo>
                    <a:pt x="14524" y="9565"/>
                    <a:pt x="12915" y="10092"/>
                    <a:pt x="11375" y="11324"/>
                  </a:cubicBezTo>
                  <a:cubicBezTo>
                    <a:pt x="11084" y="11556"/>
                    <a:pt x="10856" y="11658"/>
                    <a:pt x="10680" y="11658"/>
                  </a:cubicBezTo>
                  <a:cubicBezTo>
                    <a:pt x="9743" y="11658"/>
                    <a:pt x="10256" y="8816"/>
                    <a:pt x="10508" y="7721"/>
                  </a:cubicBezTo>
                  <a:cubicBezTo>
                    <a:pt x="10775" y="6420"/>
                    <a:pt x="11676" y="3151"/>
                    <a:pt x="11209" y="2150"/>
                  </a:cubicBezTo>
                  <a:cubicBezTo>
                    <a:pt x="11110" y="1952"/>
                    <a:pt x="10966" y="1857"/>
                    <a:pt x="10806" y="1857"/>
                  </a:cubicBezTo>
                  <a:cubicBezTo>
                    <a:pt x="10427" y="1857"/>
                    <a:pt x="9952" y="2390"/>
                    <a:pt x="9741" y="3351"/>
                  </a:cubicBezTo>
                  <a:cubicBezTo>
                    <a:pt x="9447" y="4657"/>
                    <a:pt x="8962" y="8260"/>
                    <a:pt x="8317" y="8260"/>
                  </a:cubicBezTo>
                  <a:cubicBezTo>
                    <a:pt x="8302" y="8260"/>
                    <a:pt x="8288" y="8258"/>
                    <a:pt x="8273" y="8255"/>
                  </a:cubicBezTo>
                  <a:cubicBezTo>
                    <a:pt x="7573" y="8088"/>
                    <a:pt x="8807" y="1650"/>
                    <a:pt x="8807" y="1650"/>
                  </a:cubicBezTo>
                  <a:cubicBezTo>
                    <a:pt x="8807" y="1650"/>
                    <a:pt x="9174" y="216"/>
                    <a:pt x="8373" y="16"/>
                  </a:cubicBezTo>
                  <a:cubicBezTo>
                    <a:pt x="8336" y="6"/>
                    <a:pt x="8298" y="1"/>
                    <a:pt x="8262" y="1"/>
                  </a:cubicBezTo>
                  <a:close/>
                </a:path>
              </a:pathLst>
            </a:custGeom>
            <a:solidFill>
              <a:srgbClr val="FFD1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3" name="Google Shape;2673;p58"/>
            <p:cNvSpPr/>
            <p:nvPr/>
          </p:nvSpPr>
          <p:spPr>
            <a:xfrm>
              <a:off x="2225100" y="2116950"/>
              <a:ext cx="134275" cy="77600"/>
            </a:xfrm>
            <a:custGeom>
              <a:rect b="b" l="l" r="r" t="t"/>
              <a:pathLst>
                <a:path extrusionOk="0" h="3104" w="5371">
                  <a:moveTo>
                    <a:pt x="0" y="1"/>
                  </a:moveTo>
                  <a:cubicBezTo>
                    <a:pt x="334" y="134"/>
                    <a:pt x="634" y="268"/>
                    <a:pt x="934" y="434"/>
                  </a:cubicBezTo>
                  <a:cubicBezTo>
                    <a:pt x="1635" y="835"/>
                    <a:pt x="2168" y="1502"/>
                    <a:pt x="2502" y="2269"/>
                  </a:cubicBezTo>
                  <a:cubicBezTo>
                    <a:pt x="2569" y="2503"/>
                    <a:pt x="2635" y="2736"/>
                    <a:pt x="2702" y="3003"/>
                  </a:cubicBezTo>
                  <a:lnTo>
                    <a:pt x="2702" y="3103"/>
                  </a:lnTo>
                  <a:lnTo>
                    <a:pt x="2802" y="3036"/>
                  </a:lnTo>
                  <a:cubicBezTo>
                    <a:pt x="3369" y="2736"/>
                    <a:pt x="3970" y="2503"/>
                    <a:pt x="4604" y="2369"/>
                  </a:cubicBezTo>
                  <a:cubicBezTo>
                    <a:pt x="5071" y="2269"/>
                    <a:pt x="5371" y="2269"/>
                    <a:pt x="5371" y="2236"/>
                  </a:cubicBezTo>
                  <a:cubicBezTo>
                    <a:pt x="5237" y="2219"/>
                    <a:pt x="5104" y="2211"/>
                    <a:pt x="4970" y="2211"/>
                  </a:cubicBezTo>
                  <a:cubicBezTo>
                    <a:pt x="4837" y="2211"/>
                    <a:pt x="4704" y="2219"/>
                    <a:pt x="4570" y="2236"/>
                  </a:cubicBezTo>
                  <a:cubicBezTo>
                    <a:pt x="3968" y="2331"/>
                    <a:pt x="3365" y="2547"/>
                    <a:pt x="2820" y="2826"/>
                  </a:cubicBezTo>
                  <a:lnTo>
                    <a:pt x="2820" y="2826"/>
                  </a:lnTo>
                  <a:cubicBezTo>
                    <a:pt x="2783" y="2603"/>
                    <a:pt x="2721" y="2398"/>
                    <a:pt x="2635" y="2169"/>
                  </a:cubicBezTo>
                  <a:cubicBezTo>
                    <a:pt x="2469" y="1735"/>
                    <a:pt x="2202" y="1335"/>
                    <a:pt x="1868" y="1002"/>
                  </a:cubicBezTo>
                  <a:cubicBezTo>
                    <a:pt x="1601" y="701"/>
                    <a:pt x="1301" y="468"/>
                    <a:pt x="968" y="301"/>
                  </a:cubicBezTo>
                  <a:cubicBezTo>
                    <a:pt x="767" y="168"/>
                    <a:pt x="534" y="68"/>
                    <a:pt x="267" y="1"/>
                  </a:cubicBezTo>
                  <a:close/>
                </a:path>
              </a:pathLst>
            </a:custGeom>
            <a:solidFill>
              <a:srgbClr val="CC8F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4" name="Google Shape;2674;p58"/>
            <p:cNvSpPr/>
            <p:nvPr/>
          </p:nvSpPr>
          <p:spPr>
            <a:xfrm>
              <a:off x="2202575" y="2237825"/>
              <a:ext cx="84250" cy="26775"/>
            </a:xfrm>
            <a:custGeom>
              <a:rect b="b" l="l" r="r" t="t"/>
              <a:pathLst>
                <a:path extrusionOk="0" h="1071" w="3370">
                  <a:moveTo>
                    <a:pt x="4" y="0"/>
                  </a:moveTo>
                  <a:cubicBezTo>
                    <a:pt x="2" y="0"/>
                    <a:pt x="1" y="1"/>
                    <a:pt x="1" y="3"/>
                  </a:cubicBezTo>
                  <a:cubicBezTo>
                    <a:pt x="1001" y="670"/>
                    <a:pt x="2169" y="1037"/>
                    <a:pt x="3370" y="1070"/>
                  </a:cubicBezTo>
                  <a:cubicBezTo>
                    <a:pt x="3370" y="1003"/>
                    <a:pt x="2569" y="903"/>
                    <a:pt x="1635" y="636"/>
                  </a:cubicBezTo>
                  <a:cubicBezTo>
                    <a:pt x="741" y="349"/>
                    <a:pt x="61" y="0"/>
                    <a:pt x="4" y="0"/>
                  </a:cubicBezTo>
                  <a:close/>
                </a:path>
              </a:pathLst>
            </a:custGeom>
            <a:solidFill>
              <a:srgbClr val="CC8F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5" name="Google Shape;2675;p58"/>
            <p:cNvSpPr/>
            <p:nvPr/>
          </p:nvSpPr>
          <p:spPr>
            <a:xfrm>
              <a:off x="2696275" y="2090275"/>
              <a:ext cx="447825" cy="547075"/>
            </a:xfrm>
            <a:custGeom>
              <a:rect b="b" l="l" r="r" t="t"/>
              <a:pathLst>
                <a:path extrusionOk="0" h="21883" w="17913">
                  <a:moveTo>
                    <a:pt x="17913" y="0"/>
                  </a:moveTo>
                  <a:lnTo>
                    <a:pt x="5270" y="901"/>
                  </a:lnTo>
                  <a:lnTo>
                    <a:pt x="0" y="11475"/>
                  </a:lnTo>
                  <a:lnTo>
                    <a:pt x="2835" y="21883"/>
                  </a:lnTo>
                  <a:lnTo>
                    <a:pt x="10407" y="13877"/>
                  </a:lnTo>
                  <a:lnTo>
                    <a:pt x="17913" y="0"/>
                  </a:lnTo>
                  <a:close/>
                </a:path>
              </a:pathLst>
            </a:custGeom>
            <a:solidFill>
              <a:srgbClr val="FFD1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6" name="Google Shape;2676;p58"/>
            <p:cNvSpPr/>
            <p:nvPr/>
          </p:nvSpPr>
          <p:spPr>
            <a:xfrm>
              <a:off x="1946550" y="2067750"/>
              <a:ext cx="872325" cy="1145025"/>
            </a:xfrm>
            <a:custGeom>
              <a:rect b="b" l="l" r="r" t="t"/>
              <a:pathLst>
                <a:path extrusionOk="0" h="45801" w="34893">
                  <a:moveTo>
                    <a:pt x="34893" y="1"/>
                  </a:moveTo>
                  <a:lnTo>
                    <a:pt x="30289" y="2803"/>
                  </a:lnTo>
                  <a:cubicBezTo>
                    <a:pt x="30289" y="2803"/>
                    <a:pt x="22784" y="5471"/>
                    <a:pt x="22784" y="5972"/>
                  </a:cubicBezTo>
                  <a:cubicBezTo>
                    <a:pt x="21450" y="7006"/>
                    <a:pt x="17046" y="17680"/>
                    <a:pt x="15645" y="19681"/>
                  </a:cubicBezTo>
                  <a:lnTo>
                    <a:pt x="11609" y="25652"/>
                  </a:lnTo>
                  <a:lnTo>
                    <a:pt x="14978" y="12476"/>
                  </a:lnTo>
                  <a:lnTo>
                    <a:pt x="7573" y="10308"/>
                  </a:lnTo>
                  <a:cubicBezTo>
                    <a:pt x="7573" y="10308"/>
                    <a:pt x="1235" y="25586"/>
                    <a:pt x="468" y="28988"/>
                  </a:cubicBezTo>
                  <a:cubicBezTo>
                    <a:pt x="1" y="30990"/>
                    <a:pt x="68" y="33091"/>
                    <a:pt x="601" y="35093"/>
                  </a:cubicBezTo>
                  <a:lnTo>
                    <a:pt x="635" y="35059"/>
                  </a:lnTo>
                  <a:cubicBezTo>
                    <a:pt x="1102" y="36560"/>
                    <a:pt x="2102" y="37895"/>
                    <a:pt x="3403" y="38795"/>
                  </a:cubicBezTo>
                  <a:cubicBezTo>
                    <a:pt x="5088" y="39859"/>
                    <a:pt x="6706" y="40461"/>
                    <a:pt x="8304" y="40461"/>
                  </a:cubicBezTo>
                  <a:cubicBezTo>
                    <a:pt x="9712" y="40461"/>
                    <a:pt x="11103" y="39993"/>
                    <a:pt x="12510" y="38962"/>
                  </a:cubicBezTo>
                  <a:cubicBezTo>
                    <a:pt x="14211" y="37694"/>
                    <a:pt x="16146" y="36193"/>
                    <a:pt x="17914" y="34759"/>
                  </a:cubicBezTo>
                  <a:lnTo>
                    <a:pt x="18381" y="45800"/>
                  </a:lnTo>
                  <a:lnTo>
                    <a:pt x="22484" y="45800"/>
                  </a:lnTo>
                  <a:cubicBezTo>
                    <a:pt x="22484" y="45200"/>
                    <a:pt x="22350" y="37628"/>
                    <a:pt x="22350" y="37628"/>
                  </a:cubicBezTo>
                  <a:cubicBezTo>
                    <a:pt x="22884" y="35826"/>
                    <a:pt x="23318" y="33992"/>
                    <a:pt x="23618" y="32157"/>
                  </a:cubicBezTo>
                  <a:cubicBezTo>
                    <a:pt x="23985" y="29555"/>
                    <a:pt x="30056" y="12476"/>
                    <a:pt x="30056" y="12476"/>
                  </a:cubicBezTo>
                  <a:lnTo>
                    <a:pt x="34792" y="3370"/>
                  </a:lnTo>
                  <a:lnTo>
                    <a:pt x="34893"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7" name="Google Shape;2677;p58"/>
            <p:cNvSpPr/>
            <p:nvPr/>
          </p:nvSpPr>
          <p:spPr>
            <a:xfrm>
              <a:off x="2383550" y="2284575"/>
              <a:ext cx="98425" cy="925700"/>
            </a:xfrm>
            <a:custGeom>
              <a:rect b="b" l="l" r="r" t="t"/>
              <a:pathLst>
                <a:path extrusionOk="0" h="37028" w="3937">
                  <a:moveTo>
                    <a:pt x="3936" y="1"/>
                  </a:moveTo>
                  <a:cubicBezTo>
                    <a:pt x="3903" y="34"/>
                    <a:pt x="3903" y="67"/>
                    <a:pt x="3903" y="101"/>
                  </a:cubicBezTo>
                  <a:lnTo>
                    <a:pt x="3836" y="368"/>
                  </a:lnTo>
                  <a:cubicBezTo>
                    <a:pt x="3769" y="634"/>
                    <a:pt x="3703" y="968"/>
                    <a:pt x="3603" y="1435"/>
                  </a:cubicBezTo>
                  <a:lnTo>
                    <a:pt x="2802" y="5371"/>
                  </a:lnTo>
                  <a:cubicBezTo>
                    <a:pt x="2168" y="8707"/>
                    <a:pt x="1268" y="13277"/>
                    <a:pt x="267" y="18347"/>
                  </a:cubicBezTo>
                  <a:cubicBezTo>
                    <a:pt x="167" y="18847"/>
                    <a:pt x="67" y="19314"/>
                    <a:pt x="0" y="19781"/>
                  </a:cubicBezTo>
                  <a:lnTo>
                    <a:pt x="0" y="19815"/>
                  </a:lnTo>
                  <a:cubicBezTo>
                    <a:pt x="200" y="24618"/>
                    <a:pt x="400" y="28921"/>
                    <a:pt x="534" y="32057"/>
                  </a:cubicBezTo>
                  <a:cubicBezTo>
                    <a:pt x="601" y="33591"/>
                    <a:pt x="667" y="34826"/>
                    <a:pt x="734" y="35693"/>
                  </a:cubicBezTo>
                  <a:cubicBezTo>
                    <a:pt x="734" y="36126"/>
                    <a:pt x="767" y="36460"/>
                    <a:pt x="801" y="36694"/>
                  </a:cubicBezTo>
                  <a:cubicBezTo>
                    <a:pt x="801" y="36460"/>
                    <a:pt x="801" y="36126"/>
                    <a:pt x="801" y="35693"/>
                  </a:cubicBezTo>
                  <a:cubicBezTo>
                    <a:pt x="767" y="34826"/>
                    <a:pt x="734" y="33591"/>
                    <a:pt x="667" y="32024"/>
                  </a:cubicBezTo>
                  <a:cubicBezTo>
                    <a:pt x="534" y="28927"/>
                    <a:pt x="368" y="24634"/>
                    <a:pt x="201" y="19809"/>
                  </a:cubicBezTo>
                  <a:lnTo>
                    <a:pt x="201" y="19809"/>
                  </a:lnTo>
                  <a:cubicBezTo>
                    <a:pt x="268" y="19376"/>
                    <a:pt x="367" y="18878"/>
                    <a:pt x="467" y="18380"/>
                  </a:cubicBezTo>
                  <a:cubicBezTo>
                    <a:pt x="1434" y="13310"/>
                    <a:pt x="2335" y="8740"/>
                    <a:pt x="2969" y="5404"/>
                  </a:cubicBezTo>
                  <a:lnTo>
                    <a:pt x="3703" y="1435"/>
                  </a:lnTo>
                  <a:lnTo>
                    <a:pt x="3870" y="368"/>
                  </a:lnTo>
                  <a:lnTo>
                    <a:pt x="3936" y="101"/>
                  </a:lnTo>
                  <a:cubicBezTo>
                    <a:pt x="3936" y="67"/>
                    <a:pt x="3936" y="34"/>
                    <a:pt x="3936" y="1"/>
                  </a:cubicBezTo>
                  <a:close/>
                  <a:moveTo>
                    <a:pt x="801" y="36694"/>
                  </a:moveTo>
                  <a:cubicBezTo>
                    <a:pt x="801" y="36794"/>
                    <a:pt x="801" y="36927"/>
                    <a:pt x="834" y="37027"/>
                  </a:cubicBezTo>
                  <a:cubicBezTo>
                    <a:pt x="834" y="36927"/>
                    <a:pt x="834" y="36794"/>
                    <a:pt x="801" y="36694"/>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8" name="Google Shape;2678;p58"/>
            <p:cNvSpPr/>
            <p:nvPr/>
          </p:nvSpPr>
          <p:spPr>
            <a:xfrm>
              <a:off x="2508625" y="2136975"/>
              <a:ext cx="195175" cy="828950"/>
            </a:xfrm>
            <a:custGeom>
              <a:rect b="b" l="l" r="r" t="t"/>
              <a:pathLst>
                <a:path extrusionOk="0" h="33158" w="7807">
                  <a:moveTo>
                    <a:pt x="7806" y="0"/>
                  </a:moveTo>
                  <a:cubicBezTo>
                    <a:pt x="7773" y="34"/>
                    <a:pt x="7740" y="100"/>
                    <a:pt x="7706" y="134"/>
                  </a:cubicBezTo>
                  <a:lnTo>
                    <a:pt x="7539" y="567"/>
                  </a:lnTo>
                  <a:cubicBezTo>
                    <a:pt x="7339" y="968"/>
                    <a:pt x="7106" y="1501"/>
                    <a:pt x="6806" y="2169"/>
                  </a:cubicBezTo>
                  <a:cubicBezTo>
                    <a:pt x="6172" y="3570"/>
                    <a:pt x="5304" y="5538"/>
                    <a:pt x="4270" y="7906"/>
                  </a:cubicBezTo>
                  <a:lnTo>
                    <a:pt x="4270" y="7939"/>
                  </a:lnTo>
                  <a:cubicBezTo>
                    <a:pt x="3837" y="10374"/>
                    <a:pt x="3336" y="13243"/>
                    <a:pt x="2803" y="16279"/>
                  </a:cubicBezTo>
                  <a:cubicBezTo>
                    <a:pt x="2035" y="20915"/>
                    <a:pt x="1302" y="25118"/>
                    <a:pt x="801" y="28187"/>
                  </a:cubicBezTo>
                  <a:cubicBezTo>
                    <a:pt x="534" y="29722"/>
                    <a:pt x="334" y="30923"/>
                    <a:pt x="201" y="31823"/>
                  </a:cubicBezTo>
                  <a:cubicBezTo>
                    <a:pt x="134" y="32223"/>
                    <a:pt x="101" y="32557"/>
                    <a:pt x="67" y="32791"/>
                  </a:cubicBezTo>
                  <a:cubicBezTo>
                    <a:pt x="34" y="32924"/>
                    <a:pt x="1" y="33024"/>
                    <a:pt x="1" y="33157"/>
                  </a:cubicBezTo>
                  <a:cubicBezTo>
                    <a:pt x="34" y="33024"/>
                    <a:pt x="67" y="32924"/>
                    <a:pt x="101" y="32791"/>
                  </a:cubicBezTo>
                  <a:lnTo>
                    <a:pt x="268" y="31823"/>
                  </a:lnTo>
                  <a:cubicBezTo>
                    <a:pt x="434" y="30956"/>
                    <a:pt x="668" y="29722"/>
                    <a:pt x="935" y="28221"/>
                  </a:cubicBezTo>
                  <a:cubicBezTo>
                    <a:pt x="1468" y="25152"/>
                    <a:pt x="2202" y="20949"/>
                    <a:pt x="3036" y="16312"/>
                  </a:cubicBezTo>
                  <a:cubicBezTo>
                    <a:pt x="3537" y="13243"/>
                    <a:pt x="4037" y="10408"/>
                    <a:pt x="4437" y="7973"/>
                  </a:cubicBezTo>
                  <a:cubicBezTo>
                    <a:pt x="5438" y="5604"/>
                    <a:pt x="6305" y="3603"/>
                    <a:pt x="6906" y="2202"/>
                  </a:cubicBezTo>
                  <a:cubicBezTo>
                    <a:pt x="7172" y="1501"/>
                    <a:pt x="7406" y="968"/>
                    <a:pt x="7573" y="567"/>
                  </a:cubicBezTo>
                  <a:cubicBezTo>
                    <a:pt x="7639" y="401"/>
                    <a:pt x="7706" y="267"/>
                    <a:pt x="7740" y="167"/>
                  </a:cubicBezTo>
                  <a:cubicBezTo>
                    <a:pt x="7773" y="100"/>
                    <a:pt x="7773" y="67"/>
                    <a:pt x="780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9" name="Google Shape;2679;p58"/>
            <p:cNvSpPr/>
            <p:nvPr/>
          </p:nvSpPr>
          <p:spPr>
            <a:xfrm>
              <a:off x="2148375" y="2704050"/>
              <a:ext cx="91750" cy="231025"/>
            </a:xfrm>
            <a:custGeom>
              <a:rect b="b" l="l" r="r" t="t"/>
              <a:pathLst>
                <a:path extrusionOk="0" h="9241" w="3670">
                  <a:moveTo>
                    <a:pt x="3670" y="0"/>
                  </a:moveTo>
                  <a:cubicBezTo>
                    <a:pt x="3636" y="0"/>
                    <a:pt x="3536" y="567"/>
                    <a:pt x="3336" y="1435"/>
                  </a:cubicBezTo>
                  <a:cubicBezTo>
                    <a:pt x="3036" y="2569"/>
                    <a:pt x="2702" y="3670"/>
                    <a:pt x="2302" y="4770"/>
                  </a:cubicBezTo>
                  <a:cubicBezTo>
                    <a:pt x="1868" y="5871"/>
                    <a:pt x="1368" y="6939"/>
                    <a:pt x="768" y="7973"/>
                  </a:cubicBezTo>
                  <a:cubicBezTo>
                    <a:pt x="334" y="8740"/>
                    <a:pt x="0" y="9207"/>
                    <a:pt x="34" y="9240"/>
                  </a:cubicBezTo>
                  <a:cubicBezTo>
                    <a:pt x="34" y="9240"/>
                    <a:pt x="167" y="9174"/>
                    <a:pt x="334" y="8973"/>
                  </a:cubicBezTo>
                  <a:cubicBezTo>
                    <a:pt x="467" y="8773"/>
                    <a:pt x="701" y="8440"/>
                    <a:pt x="934" y="8073"/>
                  </a:cubicBezTo>
                  <a:cubicBezTo>
                    <a:pt x="1568" y="7072"/>
                    <a:pt x="2102" y="6005"/>
                    <a:pt x="2502" y="4870"/>
                  </a:cubicBezTo>
                  <a:cubicBezTo>
                    <a:pt x="2936" y="3770"/>
                    <a:pt x="3269" y="2635"/>
                    <a:pt x="3503" y="1468"/>
                  </a:cubicBezTo>
                  <a:cubicBezTo>
                    <a:pt x="3570" y="1034"/>
                    <a:pt x="3636" y="667"/>
                    <a:pt x="3670" y="401"/>
                  </a:cubicBezTo>
                  <a:cubicBezTo>
                    <a:pt x="3670" y="267"/>
                    <a:pt x="3670" y="134"/>
                    <a:pt x="367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0" name="Google Shape;2680;p58"/>
            <p:cNvSpPr/>
            <p:nvPr/>
          </p:nvSpPr>
          <p:spPr>
            <a:xfrm>
              <a:off x="2152550" y="2722400"/>
              <a:ext cx="87575" cy="221975"/>
            </a:xfrm>
            <a:custGeom>
              <a:rect b="b" l="l" r="r" t="t"/>
              <a:pathLst>
                <a:path extrusionOk="0" h="8879" w="3503">
                  <a:moveTo>
                    <a:pt x="3503" y="0"/>
                  </a:moveTo>
                  <a:lnTo>
                    <a:pt x="3503" y="0"/>
                  </a:lnTo>
                  <a:cubicBezTo>
                    <a:pt x="2936" y="2735"/>
                    <a:pt x="1902" y="5371"/>
                    <a:pt x="467" y="7806"/>
                  </a:cubicBezTo>
                  <a:lnTo>
                    <a:pt x="434" y="7906"/>
                  </a:lnTo>
                  <a:cubicBezTo>
                    <a:pt x="134" y="7939"/>
                    <a:pt x="0" y="8273"/>
                    <a:pt x="134" y="8540"/>
                  </a:cubicBezTo>
                  <a:cubicBezTo>
                    <a:pt x="253" y="8749"/>
                    <a:pt x="508" y="8878"/>
                    <a:pt x="752" y="8878"/>
                  </a:cubicBezTo>
                  <a:cubicBezTo>
                    <a:pt x="779" y="8878"/>
                    <a:pt x="807" y="8877"/>
                    <a:pt x="834" y="8873"/>
                  </a:cubicBezTo>
                  <a:cubicBezTo>
                    <a:pt x="1101" y="8806"/>
                    <a:pt x="1368" y="8673"/>
                    <a:pt x="1568" y="8473"/>
                  </a:cubicBezTo>
                  <a:cubicBezTo>
                    <a:pt x="2168" y="7839"/>
                    <a:pt x="2602" y="7072"/>
                    <a:pt x="2836" y="6238"/>
                  </a:cubicBezTo>
                  <a:cubicBezTo>
                    <a:pt x="3469" y="4237"/>
                    <a:pt x="3503" y="2068"/>
                    <a:pt x="3503"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1" name="Google Shape;2681;p58"/>
            <p:cNvSpPr/>
            <p:nvPr/>
          </p:nvSpPr>
          <p:spPr>
            <a:xfrm>
              <a:off x="2347675" y="2546425"/>
              <a:ext cx="79250" cy="397825"/>
            </a:xfrm>
            <a:custGeom>
              <a:rect b="b" l="l" r="r" t="t"/>
              <a:pathLst>
                <a:path extrusionOk="0" h="15913" w="3170">
                  <a:moveTo>
                    <a:pt x="3170" y="1"/>
                  </a:moveTo>
                  <a:lnTo>
                    <a:pt x="3170" y="1"/>
                  </a:lnTo>
                  <a:cubicBezTo>
                    <a:pt x="2036" y="3003"/>
                    <a:pt x="468" y="5938"/>
                    <a:pt x="234" y="9141"/>
                  </a:cubicBezTo>
                  <a:cubicBezTo>
                    <a:pt x="1" y="11509"/>
                    <a:pt x="534" y="13877"/>
                    <a:pt x="1735" y="15912"/>
                  </a:cubicBezTo>
                  <a:lnTo>
                    <a:pt x="1835" y="15812"/>
                  </a:lnTo>
                  <a:cubicBezTo>
                    <a:pt x="1835" y="13844"/>
                    <a:pt x="1502" y="9341"/>
                    <a:pt x="1502" y="9341"/>
                  </a:cubicBezTo>
                  <a:cubicBezTo>
                    <a:pt x="2136" y="6305"/>
                    <a:pt x="2503" y="3170"/>
                    <a:pt x="3170"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2" name="Google Shape;2682;p58"/>
            <p:cNvSpPr/>
            <p:nvPr/>
          </p:nvSpPr>
          <p:spPr>
            <a:xfrm>
              <a:off x="2521150" y="2188675"/>
              <a:ext cx="158450" cy="705525"/>
            </a:xfrm>
            <a:custGeom>
              <a:rect b="b" l="l" r="r" t="t"/>
              <a:pathLst>
                <a:path extrusionOk="0" h="28221" w="6338">
                  <a:moveTo>
                    <a:pt x="6338" y="1"/>
                  </a:moveTo>
                  <a:lnTo>
                    <a:pt x="6338" y="1"/>
                  </a:lnTo>
                  <a:cubicBezTo>
                    <a:pt x="3970" y="4337"/>
                    <a:pt x="2335" y="9007"/>
                    <a:pt x="1501" y="13844"/>
                  </a:cubicBezTo>
                  <a:cubicBezTo>
                    <a:pt x="732" y="18045"/>
                    <a:pt x="382" y="22325"/>
                    <a:pt x="104" y="26591"/>
                  </a:cubicBezTo>
                  <a:lnTo>
                    <a:pt x="104" y="26591"/>
                  </a:lnTo>
                  <a:cubicBezTo>
                    <a:pt x="1320" y="19283"/>
                    <a:pt x="3869" y="5905"/>
                    <a:pt x="3869" y="5905"/>
                  </a:cubicBezTo>
                  <a:cubicBezTo>
                    <a:pt x="3869" y="5905"/>
                    <a:pt x="5737" y="1902"/>
                    <a:pt x="6338" y="1"/>
                  </a:cubicBezTo>
                  <a:close/>
                  <a:moveTo>
                    <a:pt x="104" y="26591"/>
                  </a:moveTo>
                  <a:lnTo>
                    <a:pt x="104" y="26591"/>
                  </a:lnTo>
                  <a:cubicBezTo>
                    <a:pt x="68" y="26806"/>
                    <a:pt x="33" y="27016"/>
                    <a:pt x="0" y="27220"/>
                  </a:cubicBezTo>
                  <a:lnTo>
                    <a:pt x="0" y="28221"/>
                  </a:lnTo>
                  <a:cubicBezTo>
                    <a:pt x="34" y="27678"/>
                    <a:pt x="68" y="27135"/>
                    <a:pt x="104" y="2659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3" name="Google Shape;2683;p58"/>
            <p:cNvSpPr/>
            <p:nvPr/>
          </p:nvSpPr>
          <p:spPr>
            <a:xfrm>
              <a:off x="2168375" y="2973350"/>
              <a:ext cx="354450" cy="246925"/>
            </a:xfrm>
            <a:custGeom>
              <a:rect b="b" l="l" r="r" t="t"/>
              <a:pathLst>
                <a:path extrusionOk="0" h="9877" w="14178">
                  <a:moveTo>
                    <a:pt x="6294" y="0"/>
                  </a:moveTo>
                  <a:cubicBezTo>
                    <a:pt x="5666" y="0"/>
                    <a:pt x="4204" y="1304"/>
                    <a:pt x="4204" y="1304"/>
                  </a:cubicBezTo>
                  <a:cubicBezTo>
                    <a:pt x="2870" y="1370"/>
                    <a:pt x="902" y="1504"/>
                    <a:pt x="902" y="1504"/>
                  </a:cubicBezTo>
                  <a:cubicBezTo>
                    <a:pt x="902" y="1504"/>
                    <a:pt x="268" y="1570"/>
                    <a:pt x="101" y="2638"/>
                  </a:cubicBezTo>
                  <a:cubicBezTo>
                    <a:pt x="1" y="3305"/>
                    <a:pt x="1235" y="3438"/>
                    <a:pt x="1235" y="3438"/>
                  </a:cubicBezTo>
                  <a:cubicBezTo>
                    <a:pt x="1269" y="3472"/>
                    <a:pt x="1302" y="3472"/>
                    <a:pt x="1402" y="3472"/>
                  </a:cubicBezTo>
                  <a:cubicBezTo>
                    <a:pt x="1602" y="3505"/>
                    <a:pt x="1936" y="3505"/>
                    <a:pt x="2336" y="3505"/>
                  </a:cubicBezTo>
                  <a:lnTo>
                    <a:pt x="1502" y="3572"/>
                  </a:lnTo>
                  <a:cubicBezTo>
                    <a:pt x="1502" y="3572"/>
                    <a:pt x="868" y="3672"/>
                    <a:pt x="735" y="4739"/>
                  </a:cubicBezTo>
                  <a:cubicBezTo>
                    <a:pt x="635" y="5373"/>
                    <a:pt x="1869" y="5507"/>
                    <a:pt x="1869" y="5540"/>
                  </a:cubicBezTo>
                  <a:cubicBezTo>
                    <a:pt x="1869" y="5540"/>
                    <a:pt x="1936" y="5573"/>
                    <a:pt x="2036" y="5573"/>
                  </a:cubicBezTo>
                  <a:cubicBezTo>
                    <a:pt x="2269" y="5607"/>
                    <a:pt x="2670" y="5607"/>
                    <a:pt x="3170" y="5607"/>
                  </a:cubicBezTo>
                  <a:lnTo>
                    <a:pt x="2169" y="5673"/>
                  </a:lnTo>
                  <a:cubicBezTo>
                    <a:pt x="2169" y="5673"/>
                    <a:pt x="1535" y="5773"/>
                    <a:pt x="1369" y="6874"/>
                  </a:cubicBezTo>
                  <a:cubicBezTo>
                    <a:pt x="1269" y="7508"/>
                    <a:pt x="2536" y="7641"/>
                    <a:pt x="2536" y="7675"/>
                  </a:cubicBezTo>
                  <a:cubicBezTo>
                    <a:pt x="2536" y="7675"/>
                    <a:pt x="2603" y="7708"/>
                    <a:pt x="2703" y="7708"/>
                  </a:cubicBezTo>
                  <a:cubicBezTo>
                    <a:pt x="2903" y="7742"/>
                    <a:pt x="3337" y="7742"/>
                    <a:pt x="3804" y="7742"/>
                  </a:cubicBezTo>
                  <a:lnTo>
                    <a:pt x="3770" y="7842"/>
                  </a:lnTo>
                  <a:lnTo>
                    <a:pt x="3470" y="7842"/>
                  </a:lnTo>
                  <a:cubicBezTo>
                    <a:pt x="3470" y="7842"/>
                    <a:pt x="2836" y="7908"/>
                    <a:pt x="2670" y="8976"/>
                  </a:cubicBezTo>
                  <a:cubicBezTo>
                    <a:pt x="2603" y="9343"/>
                    <a:pt x="2936" y="9543"/>
                    <a:pt x="3270" y="9676"/>
                  </a:cubicBezTo>
                  <a:cubicBezTo>
                    <a:pt x="3437" y="9710"/>
                    <a:pt x="3604" y="9776"/>
                    <a:pt x="3804" y="9810"/>
                  </a:cubicBezTo>
                  <a:cubicBezTo>
                    <a:pt x="3870" y="9810"/>
                    <a:pt x="3904" y="9843"/>
                    <a:pt x="3970" y="9843"/>
                  </a:cubicBezTo>
                  <a:cubicBezTo>
                    <a:pt x="4371" y="9865"/>
                    <a:pt x="4767" y="9876"/>
                    <a:pt x="5163" y="9876"/>
                  </a:cubicBezTo>
                  <a:cubicBezTo>
                    <a:pt x="5953" y="9876"/>
                    <a:pt x="6739" y="9832"/>
                    <a:pt x="7540" y="9743"/>
                  </a:cubicBezTo>
                  <a:lnTo>
                    <a:pt x="10642" y="9776"/>
                  </a:lnTo>
                  <a:lnTo>
                    <a:pt x="14178" y="9776"/>
                  </a:lnTo>
                  <a:lnTo>
                    <a:pt x="13511" y="2338"/>
                  </a:lnTo>
                  <a:lnTo>
                    <a:pt x="12477" y="2037"/>
                  </a:lnTo>
                  <a:cubicBezTo>
                    <a:pt x="12477" y="2037"/>
                    <a:pt x="7239" y="103"/>
                    <a:pt x="6339" y="3"/>
                  </a:cubicBezTo>
                  <a:cubicBezTo>
                    <a:pt x="6325" y="1"/>
                    <a:pt x="6310" y="0"/>
                    <a:pt x="6294" y="0"/>
                  </a:cubicBezTo>
                  <a:close/>
                </a:path>
              </a:pathLst>
            </a:custGeom>
            <a:solidFill>
              <a:srgbClr val="FFD1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4" name="Google Shape;2684;p58"/>
            <p:cNvSpPr/>
            <p:nvPr/>
          </p:nvSpPr>
          <p:spPr>
            <a:xfrm>
              <a:off x="2254275" y="3161000"/>
              <a:ext cx="86750" cy="7225"/>
            </a:xfrm>
            <a:custGeom>
              <a:rect b="b" l="l" r="r" t="t"/>
              <a:pathLst>
                <a:path extrusionOk="0" h="289" w="3470">
                  <a:moveTo>
                    <a:pt x="2348" y="1"/>
                  </a:moveTo>
                  <a:cubicBezTo>
                    <a:pt x="2141" y="1"/>
                    <a:pt x="1936" y="12"/>
                    <a:pt x="1735" y="35"/>
                  </a:cubicBezTo>
                  <a:cubicBezTo>
                    <a:pt x="1135" y="35"/>
                    <a:pt x="568" y="69"/>
                    <a:pt x="1" y="202"/>
                  </a:cubicBezTo>
                  <a:cubicBezTo>
                    <a:pt x="360" y="266"/>
                    <a:pt x="720" y="289"/>
                    <a:pt x="1079" y="289"/>
                  </a:cubicBezTo>
                  <a:cubicBezTo>
                    <a:pt x="1287" y="289"/>
                    <a:pt x="1494" y="281"/>
                    <a:pt x="1702" y="269"/>
                  </a:cubicBezTo>
                  <a:cubicBezTo>
                    <a:pt x="2302" y="269"/>
                    <a:pt x="2903" y="236"/>
                    <a:pt x="3470" y="102"/>
                  </a:cubicBezTo>
                  <a:cubicBezTo>
                    <a:pt x="3104" y="37"/>
                    <a:pt x="2724" y="1"/>
                    <a:pt x="2348" y="1"/>
                  </a:cubicBezTo>
                  <a:close/>
                </a:path>
              </a:pathLst>
            </a:custGeom>
            <a:solidFill>
              <a:srgbClr val="CC8F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5" name="Google Shape;2685;p58"/>
            <p:cNvSpPr/>
            <p:nvPr/>
          </p:nvSpPr>
          <p:spPr>
            <a:xfrm>
              <a:off x="2216750" y="3109000"/>
              <a:ext cx="124275" cy="7950"/>
            </a:xfrm>
            <a:custGeom>
              <a:rect b="b" l="l" r="r" t="t"/>
              <a:pathLst>
                <a:path extrusionOk="0" h="318" w="4971">
                  <a:moveTo>
                    <a:pt x="3594" y="1"/>
                  </a:moveTo>
                  <a:cubicBezTo>
                    <a:pt x="3219" y="1"/>
                    <a:pt x="2844" y="17"/>
                    <a:pt x="2469" y="47"/>
                  </a:cubicBezTo>
                  <a:cubicBezTo>
                    <a:pt x="1635" y="47"/>
                    <a:pt x="801" y="114"/>
                    <a:pt x="1" y="247"/>
                  </a:cubicBezTo>
                  <a:cubicBezTo>
                    <a:pt x="516" y="289"/>
                    <a:pt x="1031" y="317"/>
                    <a:pt x="1547" y="317"/>
                  </a:cubicBezTo>
                  <a:cubicBezTo>
                    <a:pt x="1865" y="317"/>
                    <a:pt x="2184" y="306"/>
                    <a:pt x="2502" y="281"/>
                  </a:cubicBezTo>
                  <a:cubicBezTo>
                    <a:pt x="3336" y="281"/>
                    <a:pt x="4137" y="214"/>
                    <a:pt x="4971" y="81"/>
                  </a:cubicBezTo>
                  <a:cubicBezTo>
                    <a:pt x="4512" y="26"/>
                    <a:pt x="4053" y="1"/>
                    <a:pt x="3594" y="1"/>
                  </a:cubicBezTo>
                  <a:close/>
                </a:path>
              </a:pathLst>
            </a:custGeom>
            <a:solidFill>
              <a:srgbClr val="CC8F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6" name="Google Shape;2686;p58"/>
            <p:cNvSpPr/>
            <p:nvPr/>
          </p:nvSpPr>
          <p:spPr>
            <a:xfrm>
              <a:off x="2211750" y="3055225"/>
              <a:ext cx="125125" cy="7850"/>
            </a:xfrm>
            <a:custGeom>
              <a:rect b="b" l="l" r="r" t="t"/>
              <a:pathLst>
                <a:path extrusionOk="0" h="314" w="5005">
                  <a:moveTo>
                    <a:pt x="3613" y="0"/>
                  </a:moveTo>
                  <a:cubicBezTo>
                    <a:pt x="3229" y="0"/>
                    <a:pt x="2845" y="18"/>
                    <a:pt x="2469" y="63"/>
                  </a:cubicBezTo>
                  <a:cubicBezTo>
                    <a:pt x="2330" y="58"/>
                    <a:pt x="2192" y="55"/>
                    <a:pt x="2054" y="55"/>
                  </a:cubicBezTo>
                  <a:cubicBezTo>
                    <a:pt x="1367" y="55"/>
                    <a:pt x="695" y="125"/>
                    <a:pt x="1" y="264"/>
                  </a:cubicBezTo>
                  <a:cubicBezTo>
                    <a:pt x="417" y="297"/>
                    <a:pt x="834" y="314"/>
                    <a:pt x="1251" y="314"/>
                  </a:cubicBezTo>
                  <a:cubicBezTo>
                    <a:pt x="1668" y="314"/>
                    <a:pt x="2085" y="297"/>
                    <a:pt x="2502" y="264"/>
                  </a:cubicBezTo>
                  <a:cubicBezTo>
                    <a:pt x="3336" y="264"/>
                    <a:pt x="4170" y="197"/>
                    <a:pt x="5004" y="63"/>
                  </a:cubicBezTo>
                  <a:cubicBezTo>
                    <a:pt x="4547" y="27"/>
                    <a:pt x="4079" y="0"/>
                    <a:pt x="3613" y="0"/>
                  </a:cubicBezTo>
                  <a:close/>
                </a:path>
              </a:pathLst>
            </a:custGeom>
            <a:solidFill>
              <a:srgbClr val="CC8F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7" name="Google Shape;2687;p58"/>
            <p:cNvSpPr/>
            <p:nvPr/>
          </p:nvSpPr>
          <p:spPr>
            <a:xfrm>
              <a:off x="2260125" y="3004475"/>
              <a:ext cx="134275" cy="7325"/>
            </a:xfrm>
            <a:custGeom>
              <a:rect b="b" l="l" r="r" t="t"/>
              <a:pathLst>
                <a:path extrusionOk="0" h="293" w="5371">
                  <a:moveTo>
                    <a:pt x="1631" y="0"/>
                  </a:moveTo>
                  <a:cubicBezTo>
                    <a:pt x="1310" y="0"/>
                    <a:pt x="1018" y="9"/>
                    <a:pt x="767" y="25"/>
                  </a:cubicBezTo>
                  <a:cubicBezTo>
                    <a:pt x="501" y="25"/>
                    <a:pt x="234" y="25"/>
                    <a:pt x="0" y="92"/>
                  </a:cubicBezTo>
                  <a:cubicBezTo>
                    <a:pt x="234" y="125"/>
                    <a:pt x="501" y="159"/>
                    <a:pt x="767" y="159"/>
                  </a:cubicBezTo>
                  <a:lnTo>
                    <a:pt x="2669" y="192"/>
                  </a:lnTo>
                  <a:lnTo>
                    <a:pt x="4570" y="292"/>
                  </a:lnTo>
                  <a:lnTo>
                    <a:pt x="5371" y="292"/>
                  </a:lnTo>
                  <a:cubicBezTo>
                    <a:pt x="5104" y="192"/>
                    <a:pt x="4870" y="159"/>
                    <a:pt x="4604" y="159"/>
                  </a:cubicBezTo>
                  <a:cubicBezTo>
                    <a:pt x="4103" y="92"/>
                    <a:pt x="3436" y="59"/>
                    <a:pt x="2669" y="25"/>
                  </a:cubicBezTo>
                  <a:cubicBezTo>
                    <a:pt x="2302" y="9"/>
                    <a:pt x="1952" y="0"/>
                    <a:pt x="1631" y="0"/>
                  </a:cubicBezTo>
                  <a:close/>
                </a:path>
              </a:pathLst>
            </a:custGeom>
            <a:solidFill>
              <a:srgbClr val="CC8F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8" name="Google Shape;2688;p58"/>
            <p:cNvSpPr/>
            <p:nvPr/>
          </p:nvSpPr>
          <p:spPr>
            <a:xfrm>
              <a:off x="3176250" y="1425325"/>
              <a:ext cx="302275" cy="267100"/>
            </a:xfrm>
            <a:custGeom>
              <a:rect b="b" l="l" r="r" t="t"/>
              <a:pathLst>
                <a:path extrusionOk="0" h="10684" w="12091">
                  <a:moveTo>
                    <a:pt x="6400" y="0"/>
                  </a:moveTo>
                  <a:cubicBezTo>
                    <a:pt x="4617" y="0"/>
                    <a:pt x="2838" y="950"/>
                    <a:pt x="2150" y="2581"/>
                  </a:cubicBezTo>
                  <a:lnTo>
                    <a:pt x="1749" y="2181"/>
                  </a:lnTo>
                  <a:lnTo>
                    <a:pt x="1749" y="2181"/>
                  </a:lnTo>
                  <a:cubicBezTo>
                    <a:pt x="1" y="6271"/>
                    <a:pt x="3046" y="10683"/>
                    <a:pt x="7300" y="10683"/>
                  </a:cubicBezTo>
                  <a:cubicBezTo>
                    <a:pt x="7591" y="10683"/>
                    <a:pt x="7887" y="10663"/>
                    <a:pt x="8187" y="10620"/>
                  </a:cubicBezTo>
                  <a:cubicBezTo>
                    <a:pt x="9388" y="10487"/>
                    <a:pt x="10489" y="9853"/>
                    <a:pt x="11256" y="8886"/>
                  </a:cubicBezTo>
                  <a:cubicBezTo>
                    <a:pt x="11857" y="7918"/>
                    <a:pt x="12090" y="6751"/>
                    <a:pt x="11923" y="5617"/>
                  </a:cubicBezTo>
                  <a:cubicBezTo>
                    <a:pt x="11656" y="3315"/>
                    <a:pt x="10189" y="1080"/>
                    <a:pt x="8020" y="280"/>
                  </a:cubicBezTo>
                  <a:cubicBezTo>
                    <a:pt x="7501" y="91"/>
                    <a:pt x="6950" y="0"/>
                    <a:pt x="640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9" name="Google Shape;2689;p58"/>
            <p:cNvSpPr/>
            <p:nvPr/>
          </p:nvSpPr>
          <p:spPr>
            <a:xfrm>
              <a:off x="3271675" y="1497300"/>
              <a:ext cx="180975" cy="71825"/>
            </a:xfrm>
            <a:custGeom>
              <a:rect b="b" l="l" r="r" t="t"/>
              <a:pathLst>
                <a:path extrusionOk="0" h="2873" w="7239">
                  <a:moveTo>
                    <a:pt x="7230" y="0"/>
                  </a:moveTo>
                  <a:cubicBezTo>
                    <a:pt x="7151" y="0"/>
                    <a:pt x="6886" y="389"/>
                    <a:pt x="6405" y="870"/>
                  </a:cubicBezTo>
                  <a:cubicBezTo>
                    <a:pt x="5146" y="2039"/>
                    <a:pt x="3483" y="2696"/>
                    <a:pt x="1754" y="2696"/>
                  </a:cubicBezTo>
                  <a:cubicBezTo>
                    <a:pt x="1559" y="2696"/>
                    <a:pt x="1364" y="2688"/>
                    <a:pt x="1168" y="2671"/>
                  </a:cubicBezTo>
                  <a:cubicBezTo>
                    <a:pt x="500" y="2610"/>
                    <a:pt x="80" y="2466"/>
                    <a:pt x="11" y="2466"/>
                  </a:cubicBezTo>
                  <a:cubicBezTo>
                    <a:pt x="4" y="2466"/>
                    <a:pt x="0" y="2468"/>
                    <a:pt x="0" y="2471"/>
                  </a:cubicBezTo>
                  <a:cubicBezTo>
                    <a:pt x="67" y="2538"/>
                    <a:pt x="167" y="2604"/>
                    <a:pt x="301" y="2604"/>
                  </a:cubicBezTo>
                  <a:cubicBezTo>
                    <a:pt x="568" y="2704"/>
                    <a:pt x="868" y="2771"/>
                    <a:pt x="1168" y="2804"/>
                  </a:cubicBezTo>
                  <a:cubicBezTo>
                    <a:pt x="1469" y="2850"/>
                    <a:pt x="1771" y="2873"/>
                    <a:pt x="2070" y="2873"/>
                  </a:cubicBezTo>
                  <a:cubicBezTo>
                    <a:pt x="3725" y="2873"/>
                    <a:pt x="5319" y="2184"/>
                    <a:pt x="6505" y="970"/>
                  </a:cubicBezTo>
                  <a:cubicBezTo>
                    <a:pt x="6705" y="770"/>
                    <a:pt x="6905" y="536"/>
                    <a:pt x="7072" y="303"/>
                  </a:cubicBezTo>
                  <a:cubicBezTo>
                    <a:pt x="7172" y="102"/>
                    <a:pt x="7239" y="2"/>
                    <a:pt x="7239" y="2"/>
                  </a:cubicBezTo>
                  <a:cubicBezTo>
                    <a:pt x="7236" y="1"/>
                    <a:pt x="7233" y="0"/>
                    <a:pt x="7230"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0" name="Google Shape;2690;p58"/>
            <p:cNvSpPr/>
            <p:nvPr/>
          </p:nvSpPr>
          <p:spPr>
            <a:xfrm>
              <a:off x="3281675" y="1558225"/>
              <a:ext cx="193500" cy="51100"/>
            </a:xfrm>
            <a:custGeom>
              <a:rect b="b" l="l" r="r" t="t"/>
              <a:pathLst>
                <a:path extrusionOk="0" h="2044" w="7740">
                  <a:moveTo>
                    <a:pt x="7740" y="0"/>
                  </a:moveTo>
                  <a:cubicBezTo>
                    <a:pt x="7706" y="0"/>
                    <a:pt x="7339" y="267"/>
                    <a:pt x="6706" y="634"/>
                  </a:cubicBezTo>
                  <a:cubicBezTo>
                    <a:pt x="5872" y="1135"/>
                    <a:pt x="4971" y="1468"/>
                    <a:pt x="4004" y="1702"/>
                  </a:cubicBezTo>
                  <a:cubicBezTo>
                    <a:pt x="3503" y="1802"/>
                    <a:pt x="2970" y="1835"/>
                    <a:pt x="2436" y="1835"/>
                  </a:cubicBezTo>
                  <a:cubicBezTo>
                    <a:pt x="2002" y="1835"/>
                    <a:pt x="1569" y="1768"/>
                    <a:pt x="1168" y="1668"/>
                  </a:cubicBezTo>
                  <a:cubicBezTo>
                    <a:pt x="434" y="1502"/>
                    <a:pt x="1" y="1335"/>
                    <a:pt x="1" y="1335"/>
                  </a:cubicBezTo>
                  <a:lnTo>
                    <a:pt x="1" y="1335"/>
                  </a:lnTo>
                  <a:cubicBezTo>
                    <a:pt x="1" y="1368"/>
                    <a:pt x="101" y="1401"/>
                    <a:pt x="268" y="1502"/>
                  </a:cubicBezTo>
                  <a:cubicBezTo>
                    <a:pt x="534" y="1635"/>
                    <a:pt x="835" y="1735"/>
                    <a:pt x="1102" y="1802"/>
                  </a:cubicBezTo>
                  <a:cubicBezTo>
                    <a:pt x="1535" y="1935"/>
                    <a:pt x="1969" y="2002"/>
                    <a:pt x="2436" y="2035"/>
                  </a:cubicBezTo>
                  <a:cubicBezTo>
                    <a:pt x="2530" y="2041"/>
                    <a:pt x="2625" y="2044"/>
                    <a:pt x="2720" y="2044"/>
                  </a:cubicBezTo>
                  <a:cubicBezTo>
                    <a:pt x="3160" y="2044"/>
                    <a:pt x="3604" y="1984"/>
                    <a:pt x="4070" y="1902"/>
                  </a:cubicBezTo>
                  <a:cubicBezTo>
                    <a:pt x="5004" y="1702"/>
                    <a:pt x="5938" y="1301"/>
                    <a:pt x="6772" y="768"/>
                  </a:cubicBezTo>
                  <a:cubicBezTo>
                    <a:pt x="7039" y="601"/>
                    <a:pt x="7273" y="434"/>
                    <a:pt x="7506" y="234"/>
                  </a:cubicBezTo>
                  <a:cubicBezTo>
                    <a:pt x="7673" y="101"/>
                    <a:pt x="7740" y="0"/>
                    <a:pt x="7740"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1" name="Google Shape;2691;p58"/>
            <p:cNvSpPr/>
            <p:nvPr/>
          </p:nvSpPr>
          <p:spPr>
            <a:xfrm>
              <a:off x="2553250" y="1262575"/>
              <a:ext cx="734300" cy="662600"/>
            </a:xfrm>
            <a:custGeom>
              <a:rect b="b" l="l" r="r" t="t"/>
              <a:pathLst>
                <a:path extrusionOk="0" h="26504" w="29372">
                  <a:moveTo>
                    <a:pt x="15581" y="1"/>
                  </a:moveTo>
                  <a:cubicBezTo>
                    <a:pt x="8812" y="1"/>
                    <a:pt x="0" y="5585"/>
                    <a:pt x="4520" y="15529"/>
                  </a:cubicBezTo>
                  <a:lnTo>
                    <a:pt x="23267" y="26504"/>
                  </a:lnTo>
                  <a:cubicBezTo>
                    <a:pt x="25402" y="26270"/>
                    <a:pt x="26836" y="24235"/>
                    <a:pt x="27670" y="22267"/>
                  </a:cubicBezTo>
                  <a:cubicBezTo>
                    <a:pt x="29338" y="18231"/>
                    <a:pt x="29371" y="13694"/>
                    <a:pt x="28337" y="9491"/>
                  </a:cubicBezTo>
                  <a:cubicBezTo>
                    <a:pt x="27303" y="5255"/>
                    <a:pt x="24635" y="2153"/>
                    <a:pt x="18330" y="352"/>
                  </a:cubicBezTo>
                  <a:cubicBezTo>
                    <a:pt x="17486" y="117"/>
                    <a:pt x="16555" y="1"/>
                    <a:pt x="1558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2" name="Google Shape;2692;p58"/>
            <p:cNvSpPr/>
            <p:nvPr/>
          </p:nvSpPr>
          <p:spPr>
            <a:xfrm>
              <a:off x="2663750" y="1364225"/>
              <a:ext cx="499550" cy="987925"/>
            </a:xfrm>
            <a:custGeom>
              <a:rect b="b" l="l" r="r" t="t"/>
              <a:pathLst>
                <a:path extrusionOk="0" h="39517" w="19982">
                  <a:moveTo>
                    <a:pt x="6287" y="0"/>
                  </a:moveTo>
                  <a:cubicBezTo>
                    <a:pt x="2883" y="0"/>
                    <a:pt x="625" y="4266"/>
                    <a:pt x="400" y="7760"/>
                  </a:cubicBezTo>
                  <a:cubicBezTo>
                    <a:pt x="167" y="11830"/>
                    <a:pt x="0" y="16800"/>
                    <a:pt x="467" y="19802"/>
                  </a:cubicBezTo>
                  <a:cubicBezTo>
                    <a:pt x="1416" y="25791"/>
                    <a:pt x="5928" y="26675"/>
                    <a:pt x="6099" y="26675"/>
                  </a:cubicBezTo>
                  <a:cubicBezTo>
                    <a:pt x="6103" y="26675"/>
                    <a:pt x="6104" y="26675"/>
                    <a:pt x="6104" y="26674"/>
                  </a:cubicBezTo>
                  <a:cubicBezTo>
                    <a:pt x="6104" y="26674"/>
                    <a:pt x="6104" y="26674"/>
                    <a:pt x="6104" y="26674"/>
                  </a:cubicBezTo>
                  <a:cubicBezTo>
                    <a:pt x="6105" y="26674"/>
                    <a:pt x="6171" y="34091"/>
                    <a:pt x="6271" y="39517"/>
                  </a:cubicBezTo>
                  <a:lnTo>
                    <a:pt x="19214" y="28575"/>
                  </a:lnTo>
                  <a:lnTo>
                    <a:pt x="19981" y="5092"/>
                  </a:lnTo>
                  <a:cubicBezTo>
                    <a:pt x="19981" y="3958"/>
                    <a:pt x="19147" y="3024"/>
                    <a:pt x="18046" y="2924"/>
                  </a:cubicBezTo>
                  <a:lnTo>
                    <a:pt x="6705" y="22"/>
                  </a:lnTo>
                  <a:cubicBezTo>
                    <a:pt x="6564" y="7"/>
                    <a:pt x="6424" y="0"/>
                    <a:pt x="6287" y="0"/>
                  </a:cubicBezTo>
                  <a:close/>
                </a:path>
              </a:pathLst>
            </a:custGeom>
            <a:solidFill>
              <a:srgbClr val="FFD1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3" name="Google Shape;2693;p58"/>
            <p:cNvSpPr/>
            <p:nvPr/>
          </p:nvSpPr>
          <p:spPr>
            <a:xfrm>
              <a:off x="2742975" y="1649050"/>
              <a:ext cx="39200" cy="36850"/>
            </a:xfrm>
            <a:custGeom>
              <a:rect b="b" l="l" r="r" t="t"/>
              <a:pathLst>
                <a:path extrusionOk="0" h="1474" w="1568">
                  <a:moveTo>
                    <a:pt x="768" y="1"/>
                  </a:moveTo>
                  <a:cubicBezTo>
                    <a:pt x="364" y="1"/>
                    <a:pt x="33" y="292"/>
                    <a:pt x="33" y="704"/>
                  </a:cubicBezTo>
                  <a:cubicBezTo>
                    <a:pt x="0" y="1104"/>
                    <a:pt x="334" y="1471"/>
                    <a:pt x="767" y="1471"/>
                  </a:cubicBezTo>
                  <a:cubicBezTo>
                    <a:pt x="788" y="1473"/>
                    <a:pt x="808" y="1474"/>
                    <a:pt x="828" y="1474"/>
                  </a:cubicBezTo>
                  <a:cubicBezTo>
                    <a:pt x="1204" y="1474"/>
                    <a:pt x="1536" y="1184"/>
                    <a:pt x="1568" y="804"/>
                  </a:cubicBezTo>
                  <a:cubicBezTo>
                    <a:pt x="1568" y="370"/>
                    <a:pt x="1234" y="3"/>
                    <a:pt x="834" y="3"/>
                  </a:cubicBezTo>
                  <a:cubicBezTo>
                    <a:pt x="812" y="2"/>
                    <a:pt x="790" y="1"/>
                    <a:pt x="7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4" name="Google Shape;2694;p58"/>
            <p:cNvSpPr/>
            <p:nvPr/>
          </p:nvSpPr>
          <p:spPr>
            <a:xfrm>
              <a:off x="2953950" y="1649050"/>
              <a:ext cx="39225" cy="36850"/>
            </a:xfrm>
            <a:custGeom>
              <a:rect b="b" l="l" r="r" t="t"/>
              <a:pathLst>
                <a:path extrusionOk="0" h="1474" w="1569">
                  <a:moveTo>
                    <a:pt x="740" y="1"/>
                  </a:moveTo>
                  <a:cubicBezTo>
                    <a:pt x="364" y="1"/>
                    <a:pt x="32" y="292"/>
                    <a:pt x="0" y="704"/>
                  </a:cubicBezTo>
                  <a:cubicBezTo>
                    <a:pt x="0" y="1104"/>
                    <a:pt x="334" y="1471"/>
                    <a:pt x="734" y="1471"/>
                  </a:cubicBezTo>
                  <a:cubicBezTo>
                    <a:pt x="756" y="1473"/>
                    <a:pt x="778" y="1474"/>
                    <a:pt x="800" y="1474"/>
                  </a:cubicBezTo>
                  <a:cubicBezTo>
                    <a:pt x="1204" y="1474"/>
                    <a:pt x="1535" y="1184"/>
                    <a:pt x="1535" y="804"/>
                  </a:cubicBezTo>
                  <a:cubicBezTo>
                    <a:pt x="1568" y="370"/>
                    <a:pt x="1235" y="37"/>
                    <a:pt x="801" y="3"/>
                  </a:cubicBezTo>
                  <a:cubicBezTo>
                    <a:pt x="781" y="2"/>
                    <a:pt x="760" y="1"/>
                    <a:pt x="74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5" name="Google Shape;2695;p58"/>
            <p:cNvSpPr/>
            <p:nvPr/>
          </p:nvSpPr>
          <p:spPr>
            <a:xfrm>
              <a:off x="2773825" y="1599075"/>
              <a:ext cx="65900" cy="176425"/>
            </a:xfrm>
            <a:custGeom>
              <a:rect b="b" l="l" r="r" t="t"/>
              <a:pathLst>
                <a:path extrusionOk="0" h="7057" w="2636">
                  <a:moveTo>
                    <a:pt x="2566" y="1"/>
                  </a:moveTo>
                  <a:cubicBezTo>
                    <a:pt x="2455" y="1"/>
                    <a:pt x="1660" y="1856"/>
                    <a:pt x="801" y="4171"/>
                  </a:cubicBezTo>
                  <a:cubicBezTo>
                    <a:pt x="567" y="4738"/>
                    <a:pt x="367" y="5271"/>
                    <a:pt x="167" y="5805"/>
                  </a:cubicBezTo>
                  <a:cubicBezTo>
                    <a:pt x="34" y="6072"/>
                    <a:pt x="0" y="6339"/>
                    <a:pt x="67" y="6639"/>
                  </a:cubicBezTo>
                  <a:cubicBezTo>
                    <a:pt x="134" y="6806"/>
                    <a:pt x="267" y="6906"/>
                    <a:pt x="434" y="6939"/>
                  </a:cubicBezTo>
                  <a:cubicBezTo>
                    <a:pt x="534" y="6973"/>
                    <a:pt x="667" y="7006"/>
                    <a:pt x="801" y="7006"/>
                  </a:cubicBezTo>
                  <a:cubicBezTo>
                    <a:pt x="1018" y="7039"/>
                    <a:pt x="1243" y="7056"/>
                    <a:pt x="1472" y="7056"/>
                  </a:cubicBezTo>
                  <a:cubicBezTo>
                    <a:pt x="1701" y="7056"/>
                    <a:pt x="1935" y="7039"/>
                    <a:pt x="2168" y="7006"/>
                  </a:cubicBezTo>
                  <a:cubicBezTo>
                    <a:pt x="1735" y="6873"/>
                    <a:pt x="1268" y="6772"/>
                    <a:pt x="801" y="6772"/>
                  </a:cubicBezTo>
                  <a:cubicBezTo>
                    <a:pt x="601" y="6739"/>
                    <a:pt x="401" y="6706"/>
                    <a:pt x="367" y="6539"/>
                  </a:cubicBezTo>
                  <a:cubicBezTo>
                    <a:pt x="334" y="6339"/>
                    <a:pt x="401" y="6105"/>
                    <a:pt x="501" y="5905"/>
                  </a:cubicBezTo>
                  <a:lnTo>
                    <a:pt x="1134" y="4271"/>
                  </a:lnTo>
                  <a:cubicBezTo>
                    <a:pt x="2002" y="1969"/>
                    <a:pt x="2635" y="34"/>
                    <a:pt x="2569" y="1"/>
                  </a:cubicBezTo>
                  <a:cubicBezTo>
                    <a:pt x="2568" y="1"/>
                    <a:pt x="2567" y="1"/>
                    <a:pt x="256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6" name="Google Shape;2696;p58"/>
            <p:cNvSpPr/>
            <p:nvPr/>
          </p:nvSpPr>
          <p:spPr>
            <a:xfrm>
              <a:off x="2816350" y="1976850"/>
              <a:ext cx="203500" cy="93200"/>
            </a:xfrm>
            <a:custGeom>
              <a:rect b="b" l="l" r="r" t="t"/>
              <a:pathLst>
                <a:path extrusionOk="0" h="3728" w="8140">
                  <a:moveTo>
                    <a:pt x="8140" y="1"/>
                  </a:moveTo>
                  <a:lnTo>
                    <a:pt x="8140" y="1"/>
                  </a:lnTo>
                  <a:cubicBezTo>
                    <a:pt x="5723" y="1438"/>
                    <a:pt x="2986" y="2203"/>
                    <a:pt x="180" y="2203"/>
                  </a:cubicBezTo>
                  <a:cubicBezTo>
                    <a:pt x="120" y="2203"/>
                    <a:pt x="60" y="2203"/>
                    <a:pt x="0" y="2202"/>
                  </a:cubicBezTo>
                  <a:lnTo>
                    <a:pt x="0" y="3670"/>
                  </a:lnTo>
                  <a:cubicBezTo>
                    <a:pt x="399" y="3710"/>
                    <a:pt x="781" y="3728"/>
                    <a:pt x="1146" y="3728"/>
                  </a:cubicBezTo>
                  <a:cubicBezTo>
                    <a:pt x="6334" y="3728"/>
                    <a:pt x="8139" y="1"/>
                    <a:pt x="8140" y="1"/>
                  </a:cubicBezTo>
                  <a:close/>
                </a:path>
              </a:pathLst>
            </a:custGeom>
            <a:solidFill>
              <a:srgbClr val="CC8F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7" name="Google Shape;2697;p58"/>
            <p:cNvSpPr/>
            <p:nvPr/>
          </p:nvSpPr>
          <p:spPr>
            <a:xfrm>
              <a:off x="3124900" y="1675150"/>
              <a:ext cx="92075" cy="136250"/>
            </a:xfrm>
            <a:custGeom>
              <a:rect b="b" l="l" r="r" t="t"/>
              <a:pathLst>
                <a:path extrusionOk="0" h="5450" w="3683">
                  <a:moveTo>
                    <a:pt x="1721" y="1"/>
                  </a:moveTo>
                  <a:cubicBezTo>
                    <a:pt x="1024" y="1"/>
                    <a:pt x="397" y="279"/>
                    <a:pt x="368" y="294"/>
                  </a:cubicBezTo>
                  <a:cubicBezTo>
                    <a:pt x="368" y="294"/>
                    <a:pt x="1" y="5231"/>
                    <a:pt x="1" y="5331"/>
                  </a:cubicBezTo>
                  <a:cubicBezTo>
                    <a:pt x="11" y="5362"/>
                    <a:pt x="368" y="5450"/>
                    <a:pt x="855" y="5450"/>
                  </a:cubicBezTo>
                  <a:cubicBezTo>
                    <a:pt x="1944" y="5450"/>
                    <a:pt x="3683" y="5008"/>
                    <a:pt x="3637" y="2495"/>
                  </a:cubicBezTo>
                  <a:cubicBezTo>
                    <a:pt x="3618" y="455"/>
                    <a:pt x="2612" y="1"/>
                    <a:pt x="1721" y="1"/>
                  </a:cubicBezTo>
                  <a:close/>
                </a:path>
              </a:pathLst>
            </a:custGeom>
            <a:solidFill>
              <a:srgbClr val="FFD1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8" name="Google Shape;2698;p58"/>
            <p:cNvSpPr/>
            <p:nvPr/>
          </p:nvSpPr>
          <p:spPr>
            <a:xfrm>
              <a:off x="3152425" y="1701350"/>
              <a:ext cx="40875" cy="79550"/>
            </a:xfrm>
            <a:custGeom>
              <a:rect b="b" l="l" r="r" t="t"/>
              <a:pathLst>
                <a:path extrusionOk="0" h="3182" w="1635">
                  <a:moveTo>
                    <a:pt x="635" y="0"/>
                  </a:moveTo>
                  <a:cubicBezTo>
                    <a:pt x="536" y="0"/>
                    <a:pt x="442" y="38"/>
                    <a:pt x="367" y="113"/>
                  </a:cubicBezTo>
                  <a:cubicBezTo>
                    <a:pt x="301" y="146"/>
                    <a:pt x="267" y="246"/>
                    <a:pt x="234" y="313"/>
                  </a:cubicBezTo>
                  <a:cubicBezTo>
                    <a:pt x="201" y="480"/>
                    <a:pt x="267" y="547"/>
                    <a:pt x="301" y="547"/>
                  </a:cubicBezTo>
                  <a:cubicBezTo>
                    <a:pt x="301" y="513"/>
                    <a:pt x="267" y="447"/>
                    <a:pt x="334" y="346"/>
                  </a:cubicBezTo>
                  <a:cubicBezTo>
                    <a:pt x="389" y="236"/>
                    <a:pt x="513" y="171"/>
                    <a:pt x="630" y="171"/>
                  </a:cubicBezTo>
                  <a:cubicBezTo>
                    <a:pt x="654" y="171"/>
                    <a:pt x="678" y="174"/>
                    <a:pt x="701" y="180"/>
                  </a:cubicBezTo>
                  <a:cubicBezTo>
                    <a:pt x="934" y="246"/>
                    <a:pt x="1101" y="413"/>
                    <a:pt x="1201" y="647"/>
                  </a:cubicBezTo>
                  <a:cubicBezTo>
                    <a:pt x="1301" y="947"/>
                    <a:pt x="1368" y="1247"/>
                    <a:pt x="1368" y="1581"/>
                  </a:cubicBezTo>
                  <a:cubicBezTo>
                    <a:pt x="1368" y="2214"/>
                    <a:pt x="1034" y="2848"/>
                    <a:pt x="668" y="2982"/>
                  </a:cubicBezTo>
                  <a:cubicBezTo>
                    <a:pt x="584" y="3015"/>
                    <a:pt x="501" y="3032"/>
                    <a:pt x="422" y="3032"/>
                  </a:cubicBezTo>
                  <a:cubicBezTo>
                    <a:pt x="342" y="3032"/>
                    <a:pt x="267" y="3015"/>
                    <a:pt x="201" y="2982"/>
                  </a:cubicBezTo>
                  <a:cubicBezTo>
                    <a:pt x="67" y="2948"/>
                    <a:pt x="0" y="2882"/>
                    <a:pt x="0" y="2882"/>
                  </a:cubicBezTo>
                  <a:lnTo>
                    <a:pt x="0" y="2882"/>
                  </a:lnTo>
                  <a:cubicBezTo>
                    <a:pt x="0" y="2915"/>
                    <a:pt x="34" y="2982"/>
                    <a:pt x="134" y="3048"/>
                  </a:cubicBezTo>
                  <a:cubicBezTo>
                    <a:pt x="245" y="3137"/>
                    <a:pt x="371" y="3182"/>
                    <a:pt x="502" y="3182"/>
                  </a:cubicBezTo>
                  <a:cubicBezTo>
                    <a:pt x="567" y="3182"/>
                    <a:pt x="634" y="3171"/>
                    <a:pt x="701" y="3148"/>
                  </a:cubicBezTo>
                  <a:cubicBezTo>
                    <a:pt x="1235" y="2982"/>
                    <a:pt x="1635" y="2315"/>
                    <a:pt x="1635" y="1581"/>
                  </a:cubicBezTo>
                  <a:cubicBezTo>
                    <a:pt x="1635" y="1214"/>
                    <a:pt x="1568" y="880"/>
                    <a:pt x="1401" y="547"/>
                  </a:cubicBezTo>
                  <a:cubicBezTo>
                    <a:pt x="1268" y="280"/>
                    <a:pt x="1034" y="46"/>
                    <a:pt x="734" y="13"/>
                  </a:cubicBezTo>
                  <a:cubicBezTo>
                    <a:pt x="701" y="5"/>
                    <a:pt x="668" y="0"/>
                    <a:pt x="635" y="0"/>
                  </a:cubicBezTo>
                  <a:close/>
                </a:path>
              </a:pathLst>
            </a:custGeom>
            <a:solidFill>
              <a:srgbClr val="CC8F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9" name="Google Shape;2699;p58"/>
            <p:cNvSpPr/>
            <p:nvPr/>
          </p:nvSpPr>
          <p:spPr>
            <a:xfrm>
              <a:off x="2832200" y="1810900"/>
              <a:ext cx="64225" cy="56725"/>
            </a:xfrm>
            <a:custGeom>
              <a:rect b="b" l="l" r="r" t="t"/>
              <a:pathLst>
                <a:path extrusionOk="0" h="2269" w="2569">
                  <a:moveTo>
                    <a:pt x="2068" y="1"/>
                  </a:moveTo>
                  <a:cubicBezTo>
                    <a:pt x="1935" y="1"/>
                    <a:pt x="1802" y="34"/>
                    <a:pt x="1668" y="101"/>
                  </a:cubicBezTo>
                  <a:lnTo>
                    <a:pt x="0" y="768"/>
                  </a:lnTo>
                  <a:lnTo>
                    <a:pt x="100" y="901"/>
                  </a:lnTo>
                  <a:cubicBezTo>
                    <a:pt x="200" y="1202"/>
                    <a:pt x="334" y="1502"/>
                    <a:pt x="534" y="1769"/>
                  </a:cubicBezTo>
                  <a:cubicBezTo>
                    <a:pt x="734" y="2035"/>
                    <a:pt x="1034" y="2236"/>
                    <a:pt x="1368" y="2269"/>
                  </a:cubicBezTo>
                  <a:cubicBezTo>
                    <a:pt x="1735" y="2269"/>
                    <a:pt x="2102" y="2069"/>
                    <a:pt x="2302" y="1769"/>
                  </a:cubicBezTo>
                  <a:cubicBezTo>
                    <a:pt x="2469" y="1468"/>
                    <a:pt x="2569" y="1101"/>
                    <a:pt x="2535" y="735"/>
                  </a:cubicBezTo>
                  <a:cubicBezTo>
                    <a:pt x="2535" y="434"/>
                    <a:pt x="2369" y="34"/>
                    <a:pt x="2068" y="1"/>
                  </a:cubicBezTo>
                  <a:close/>
                </a:path>
              </a:pathLst>
            </a:custGeom>
            <a:solidFill>
              <a:srgbClr val="CC8F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0" name="Google Shape;2700;p58"/>
            <p:cNvSpPr/>
            <p:nvPr/>
          </p:nvSpPr>
          <p:spPr>
            <a:xfrm>
              <a:off x="2823025" y="1806950"/>
              <a:ext cx="79250" cy="64575"/>
            </a:xfrm>
            <a:custGeom>
              <a:rect b="b" l="l" r="r" t="t"/>
              <a:pathLst>
                <a:path extrusionOk="0" h="2583" w="3170">
                  <a:moveTo>
                    <a:pt x="2469" y="0"/>
                  </a:moveTo>
                  <a:cubicBezTo>
                    <a:pt x="2427" y="0"/>
                    <a:pt x="2385" y="9"/>
                    <a:pt x="2335" y="25"/>
                  </a:cubicBezTo>
                  <a:cubicBezTo>
                    <a:pt x="2235" y="59"/>
                    <a:pt x="2135" y="92"/>
                    <a:pt x="2035" y="159"/>
                  </a:cubicBezTo>
                  <a:lnTo>
                    <a:pt x="1768" y="259"/>
                  </a:lnTo>
                  <a:cubicBezTo>
                    <a:pt x="1435" y="426"/>
                    <a:pt x="1101" y="559"/>
                    <a:pt x="834" y="692"/>
                  </a:cubicBezTo>
                  <a:cubicBezTo>
                    <a:pt x="534" y="792"/>
                    <a:pt x="267" y="959"/>
                    <a:pt x="0" y="1159"/>
                  </a:cubicBezTo>
                  <a:cubicBezTo>
                    <a:pt x="334" y="1126"/>
                    <a:pt x="634" y="1026"/>
                    <a:pt x="934" y="893"/>
                  </a:cubicBezTo>
                  <a:cubicBezTo>
                    <a:pt x="1201" y="792"/>
                    <a:pt x="1501" y="659"/>
                    <a:pt x="1868" y="526"/>
                  </a:cubicBezTo>
                  <a:lnTo>
                    <a:pt x="2135" y="392"/>
                  </a:lnTo>
                  <a:cubicBezTo>
                    <a:pt x="2235" y="359"/>
                    <a:pt x="2335" y="292"/>
                    <a:pt x="2435" y="292"/>
                  </a:cubicBezTo>
                  <a:cubicBezTo>
                    <a:pt x="2502" y="292"/>
                    <a:pt x="2469" y="292"/>
                    <a:pt x="2535" y="359"/>
                  </a:cubicBezTo>
                  <a:cubicBezTo>
                    <a:pt x="2602" y="426"/>
                    <a:pt x="2636" y="492"/>
                    <a:pt x="2702" y="592"/>
                  </a:cubicBezTo>
                  <a:cubicBezTo>
                    <a:pt x="2836" y="959"/>
                    <a:pt x="2836" y="1360"/>
                    <a:pt x="2702" y="1693"/>
                  </a:cubicBezTo>
                  <a:cubicBezTo>
                    <a:pt x="2535" y="1960"/>
                    <a:pt x="2302" y="2193"/>
                    <a:pt x="2002" y="2294"/>
                  </a:cubicBezTo>
                  <a:cubicBezTo>
                    <a:pt x="1735" y="2394"/>
                    <a:pt x="1435" y="2427"/>
                    <a:pt x="1134" y="2427"/>
                  </a:cubicBezTo>
                  <a:cubicBezTo>
                    <a:pt x="1101" y="2427"/>
                    <a:pt x="1201" y="2494"/>
                    <a:pt x="1368" y="2560"/>
                  </a:cubicBezTo>
                  <a:cubicBezTo>
                    <a:pt x="1465" y="2574"/>
                    <a:pt x="1561" y="2582"/>
                    <a:pt x="1658" y="2582"/>
                  </a:cubicBezTo>
                  <a:cubicBezTo>
                    <a:pt x="1795" y="2582"/>
                    <a:pt x="1932" y="2566"/>
                    <a:pt x="2068" y="2527"/>
                  </a:cubicBezTo>
                  <a:cubicBezTo>
                    <a:pt x="2435" y="2394"/>
                    <a:pt x="2736" y="2160"/>
                    <a:pt x="2902" y="1827"/>
                  </a:cubicBezTo>
                  <a:cubicBezTo>
                    <a:pt x="3136" y="1426"/>
                    <a:pt x="3169" y="926"/>
                    <a:pt x="2969" y="492"/>
                  </a:cubicBezTo>
                  <a:cubicBezTo>
                    <a:pt x="2902" y="392"/>
                    <a:pt x="2869" y="259"/>
                    <a:pt x="2769" y="159"/>
                  </a:cubicBezTo>
                  <a:cubicBezTo>
                    <a:pt x="2736" y="92"/>
                    <a:pt x="2669" y="59"/>
                    <a:pt x="2602" y="25"/>
                  </a:cubicBezTo>
                  <a:cubicBezTo>
                    <a:pt x="2552" y="9"/>
                    <a:pt x="2510" y="0"/>
                    <a:pt x="246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1" name="Google Shape;2701;p58"/>
            <p:cNvSpPr/>
            <p:nvPr/>
          </p:nvSpPr>
          <p:spPr>
            <a:xfrm>
              <a:off x="3151775" y="1620725"/>
              <a:ext cx="175800" cy="242625"/>
            </a:xfrm>
            <a:custGeom>
              <a:rect b="b" l="l" r="r" t="t"/>
              <a:pathLst>
                <a:path extrusionOk="0" h="9705" w="7032">
                  <a:moveTo>
                    <a:pt x="3318" y="1"/>
                  </a:moveTo>
                  <a:cubicBezTo>
                    <a:pt x="2803" y="1"/>
                    <a:pt x="1" y="551"/>
                    <a:pt x="227" y="5940"/>
                  </a:cubicBezTo>
                  <a:cubicBezTo>
                    <a:pt x="351" y="8733"/>
                    <a:pt x="1443" y="9704"/>
                    <a:pt x="2612" y="9704"/>
                  </a:cubicBezTo>
                  <a:cubicBezTo>
                    <a:pt x="3636" y="9704"/>
                    <a:pt x="4719" y="8960"/>
                    <a:pt x="5263" y="8041"/>
                  </a:cubicBezTo>
                  <a:cubicBezTo>
                    <a:pt x="6398" y="6173"/>
                    <a:pt x="7031" y="236"/>
                    <a:pt x="3362" y="2"/>
                  </a:cubicBezTo>
                  <a:cubicBezTo>
                    <a:pt x="3350" y="1"/>
                    <a:pt x="3335" y="1"/>
                    <a:pt x="3318"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2" name="Google Shape;2702;p58"/>
            <p:cNvSpPr/>
            <p:nvPr/>
          </p:nvSpPr>
          <p:spPr>
            <a:xfrm>
              <a:off x="3185775" y="1443975"/>
              <a:ext cx="98425" cy="261050"/>
            </a:xfrm>
            <a:custGeom>
              <a:rect b="b" l="l" r="r" t="t"/>
              <a:pathLst>
                <a:path extrusionOk="0" h="10442" w="3937">
                  <a:moveTo>
                    <a:pt x="2169" y="1"/>
                  </a:moveTo>
                  <a:lnTo>
                    <a:pt x="2169" y="67"/>
                  </a:lnTo>
                  <a:cubicBezTo>
                    <a:pt x="2202" y="501"/>
                    <a:pt x="2202" y="935"/>
                    <a:pt x="2202" y="1368"/>
                  </a:cubicBezTo>
                  <a:cubicBezTo>
                    <a:pt x="2268" y="3447"/>
                    <a:pt x="2334" y="5396"/>
                    <a:pt x="2368" y="7020"/>
                  </a:cubicBezTo>
                  <a:lnTo>
                    <a:pt x="2368" y="7020"/>
                  </a:lnTo>
                  <a:cubicBezTo>
                    <a:pt x="1728" y="7166"/>
                    <a:pt x="1155" y="7557"/>
                    <a:pt x="768" y="8073"/>
                  </a:cubicBezTo>
                  <a:cubicBezTo>
                    <a:pt x="468" y="8507"/>
                    <a:pt x="234" y="8974"/>
                    <a:pt x="134" y="9474"/>
                  </a:cubicBezTo>
                  <a:cubicBezTo>
                    <a:pt x="67" y="9808"/>
                    <a:pt x="1" y="10108"/>
                    <a:pt x="1" y="10441"/>
                  </a:cubicBezTo>
                  <a:cubicBezTo>
                    <a:pt x="34" y="10108"/>
                    <a:pt x="67" y="9808"/>
                    <a:pt x="167" y="9507"/>
                  </a:cubicBezTo>
                  <a:cubicBezTo>
                    <a:pt x="268" y="9007"/>
                    <a:pt x="501" y="8540"/>
                    <a:pt x="801" y="8140"/>
                  </a:cubicBezTo>
                  <a:cubicBezTo>
                    <a:pt x="1202" y="7639"/>
                    <a:pt x="1769" y="7272"/>
                    <a:pt x="2402" y="7106"/>
                  </a:cubicBezTo>
                  <a:lnTo>
                    <a:pt x="2436" y="7106"/>
                  </a:lnTo>
                  <a:lnTo>
                    <a:pt x="2436" y="7072"/>
                  </a:lnTo>
                  <a:cubicBezTo>
                    <a:pt x="2435" y="7051"/>
                    <a:pt x="2435" y="7029"/>
                    <a:pt x="2434" y="7007"/>
                  </a:cubicBezTo>
                  <a:lnTo>
                    <a:pt x="2434" y="7007"/>
                  </a:lnTo>
                  <a:lnTo>
                    <a:pt x="2436" y="7006"/>
                  </a:lnTo>
                  <a:lnTo>
                    <a:pt x="2436" y="7006"/>
                  </a:lnTo>
                  <a:cubicBezTo>
                    <a:pt x="2435" y="7006"/>
                    <a:pt x="2435" y="7006"/>
                    <a:pt x="2434" y="7006"/>
                  </a:cubicBezTo>
                  <a:lnTo>
                    <a:pt x="2434" y="7006"/>
                  </a:lnTo>
                  <a:cubicBezTo>
                    <a:pt x="2401" y="5385"/>
                    <a:pt x="2368" y="3441"/>
                    <a:pt x="2302" y="1368"/>
                  </a:cubicBezTo>
                  <a:cubicBezTo>
                    <a:pt x="2302" y="968"/>
                    <a:pt x="2274" y="568"/>
                    <a:pt x="2270" y="167"/>
                  </a:cubicBezTo>
                  <a:lnTo>
                    <a:pt x="3705" y="167"/>
                  </a:lnTo>
                  <a:cubicBezTo>
                    <a:pt x="3771" y="2341"/>
                    <a:pt x="3804" y="4217"/>
                    <a:pt x="3837" y="5571"/>
                  </a:cubicBezTo>
                  <a:cubicBezTo>
                    <a:pt x="3837" y="6238"/>
                    <a:pt x="3870" y="6772"/>
                    <a:pt x="3870" y="7172"/>
                  </a:cubicBezTo>
                  <a:lnTo>
                    <a:pt x="3870" y="7573"/>
                  </a:lnTo>
                  <a:cubicBezTo>
                    <a:pt x="3870" y="7639"/>
                    <a:pt x="3870" y="7673"/>
                    <a:pt x="3870" y="7706"/>
                  </a:cubicBezTo>
                  <a:cubicBezTo>
                    <a:pt x="3903" y="7673"/>
                    <a:pt x="3903" y="7606"/>
                    <a:pt x="3937" y="7539"/>
                  </a:cubicBezTo>
                  <a:lnTo>
                    <a:pt x="3937" y="7139"/>
                  </a:lnTo>
                  <a:lnTo>
                    <a:pt x="3937" y="5538"/>
                  </a:lnTo>
                  <a:cubicBezTo>
                    <a:pt x="3903" y="4170"/>
                    <a:pt x="3903" y="2269"/>
                    <a:pt x="3870" y="67"/>
                  </a:cubicBezTo>
                  <a:lnTo>
                    <a:pt x="3870"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3" name="Google Shape;2703;p58"/>
            <p:cNvSpPr/>
            <p:nvPr/>
          </p:nvSpPr>
          <p:spPr>
            <a:xfrm>
              <a:off x="2990650" y="1264450"/>
              <a:ext cx="288550" cy="181225"/>
            </a:xfrm>
            <a:custGeom>
              <a:rect b="b" l="l" r="r" t="t"/>
              <a:pathLst>
                <a:path extrusionOk="0" h="7249" w="11542">
                  <a:moveTo>
                    <a:pt x="942" y="0"/>
                  </a:moveTo>
                  <a:cubicBezTo>
                    <a:pt x="329" y="0"/>
                    <a:pt x="0" y="76"/>
                    <a:pt x="0" y="76"/>
                  </a:cubicBezTo>
                  <a:cubicBezTo>
                    <a:pt x="1535" y="477"/>
                    <a:pt x="3069" y="1044"/>
                    <a:pt x="4503" y="1744"/>
                  </a:cubicBezTo>
                  <a:cubicBezTo>
                    <a:pt x="6805" y="2945"/>
                    <a:pt x="8673" y="4880"/>
                    <a:pt x="9807" y="7248"/>
                  </a:cubicBezTo>
                  <a:lnTo>
                    <a:pt x="11542" y="7248"/>
                  </a:lnTo>
                  <a:cubicBezTo>
                    <a:pt x="11542" y="6815"/>
                    <a:pt x="10708" y="5080"/>
                    <a:pt x="10041" y="4179"/>
                  </a:cubicBezTo>
                  <a:cubicBezTo>
                    <a:pt x="8940" y="2812"/>
                    <a:pt x="7339" y="1844"/>
                    <a:pt x="5738" y="1144"/>
                  </a:cubicBezTo>
                  <a:cubicBezTo>
                    <a:pt x="3559" y="187"/>
                    <a:pt x="1902" y="0"/>
                    <a:pt x="942"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4" name="Google Shape;2704;p58"/>
            <p:cNvSpPr/>
            <p:nvPr/>
          </p:nvSpPr>
          <p:spPr>
            <a:xfrm>
              <a:off x="3183275" y="1625775"/>
              <a:ext cx="54225" cy="235200"/>
            </a:xfrm>
            <a:custGeom>
              <a:rect b="b" l="l" r="r" t="t"/>
              <a:pathLst>
                <a:path extrusionOk="0" h="9408" w="2169">
                  <a:moveTo>
                    <a:pt x="2169" y="0"/>
                  </a:moveTo>
                  <a:cubicBezTo>
                    <a:pt x="2135" y="0"/>
                    <a:pt x="2102" y="34"/>
                    <a:pt x="2069" y="34"/>
                  </a:cubicBezTo>
                  <a:cubicBezTo>
                    <a:pt x="1969" y="67"/>
                    <a:pt x="1869" y="134"/>
                    <a:pt x="1802" y="201"/>
                  </a:cubicBezTo>
                  <a:cubicBezTo>
                    <a:pt x="1468" y="401"/>
                    <a:pt x="1201" y="668"/>
                    <a:pt x="1001" y="1034"/>
                  </a:cubicBezTo>
                  <a:cubicBezTo>
                    <a:pt x="701" y="1535"/>
                    <a:pt x="501" y="2069"/>
                    <a:pt x="401" y="2636"/>
                  </a:cubicBezTo>
                  <a:cubicBezTo>
                    <a:pt x="234" y="3303"/>
                    <a:pt x="101" y="3970"/>
                    <a:pt x="34" y="4670"/>
                  </a:cubicBezTo>
                  <a:cubicBezTo>
                    <a:pt x="1" y="5371"/>
                    <a:pt x="1" y="6071"/>
                    <a:pt x="34" y="6772"/>
                  </a:cubicBezTo>
                  <a:cubicBezTo>
                    <a:pt x="101" y="7339"/>
                    <a:pt x="267" y="7906"/>
                    <a:pt x="534" y="8406"/>
                  </a:cubicBezTo>
                  <a:cubicBezTo>
                    <a:pt x="734" y="8740"/>
                    <a:pt x="1001" y="9040"/>
                    <a:pt x="1335" y="9240"/>
                  </a:cubicBezTo>
                  <a:cubicBezTo>
                    <a:pt x="1402" y="9307"/>
                    <a:pt x="1502" y="9340"/>
                    <a:pt x="1602" y="9374"/>
                  </a:cubicBezTo>
                  <a:cubicBezTo>
                    <a:pt x="1635" y="9407"/>
                    <a:pt x="1668" y="9407"/>
                    <a:pt x="1702" y="9407"/>
                  </a:cubicBezTo>
                  <a:cubicBezTo>
                    <a:pt x="1702" y="9407"/>
                    <a:pt x="1602" y="9340"/>
                    <a:pt x="1368" y="9207"/>
                  </a:cubicBezTo>
                  <a:cubicBezTo>
                    <a:pt x="1068" y="8973"/>
                    <a:pt x="801" y="8673"/>
                    <a:pt x="634" y="8373"/>
                  </a:cubicBezTo>
                  <a:cubicBezTo>
                    <a:pt x="368" y="7873"/>
                    <a:pt x="234" y="7306"/>
                    <a:pt x="201" y="6739"/>
                  </a:cubicBezTo>
                  <a:cubicBezTo>
                    <a:pt x="134" y="6071"/>
                    <a:pt x="134" y="5371"/>
                    <a:pt x="201" y="4704"/>
                  </a:cubicBezTo>
                  <a:cubicBezTo>
                    <a:pt x="234" y="4003"/>
                    <a:pt x="368" y="3303"/>
                    <a:pt x="534" y="2636"/>
                  </a:cubicBezTo>
                  <a:cubicBezTo>
                    <a:pt x="634" y="2102"/>
                    <a:pt x="835" y="1568"/>
                    <a:pt x="1068" y="1068"/>
                  </a:cubicBezTo>
                  <a:cubicBezTo>
                    <a:pt x="1268" y="734"/>
                    <a:pt x="1502" y="467"/>
                    <a:pt x="1802" y="234"/>
                  </a:cubicBezTo>
                  <a:cubicBezTo>
                    <a:pt x="2035" y="67"/>
                    <a:pt x="2169" y="0"/>
                    <a:pt x="216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5" name="Google Shape;2705;p58"/>
            <p:cNvSpPr/>
            <p:nvPr/>
          </p:nvSpPr>
          <p:spPr>
            <a:xfrm>
              <a:off x="2836375" y="1839800"/>
              <a:ext cx="111750" cy="54800"/>
            </a:xfrm>
            <a:custGeom>
              <a:rect b="b" l="l" r="r" t="t"/>
              <a:pathLst>
                <a:path extrusionOk="0" h="2192" w="4470">
                  <a:moveTo>
                    <a:pt x="3661" y="1"/>
                  </a:moveTo>
                  <a:cubicBezTo>
                    <a:pt x="3620" y="1"/>
                    <a:pt x="3578" y="5"/>
                    <a:pt x="3536" y="12"/>
                  </a:cubicBezTo>
                  <a:lnTo>
                    <a:pt x="634" y="579"/>
                  </a:lnTo>
                  <a:cubicBezTo>
                    <a:pt x="267" y="646"/>
                    <a:pt x="0" y="1013"/>
                    <a:pt x="67" y="1413"/>
                  </a:cubicBezTo>
                  <a:lnTo>
                    <a:pt x="133" y="1613"/>
                  </a:lnTo>
                  <a:cubicBezTo>
                    <a:pt x="193" y="1968"/>
                    <a:pt x="487" y="2192"/>
                    <a:pt x="832" y="2192"/>
                  </a:cubicBezTo>
                  <a:cubicBezTo>
                    <a:pt x="877" y="2192"/>
                    <a:pt x="922" y="2188"/>
                    <a:pt x="967" y="2180"/>
                  </a:cubicBezTo>
                  <a:lnTo>
                    <a:pt x="3836" y="1613"/>
                  </a:lnTo>
                  <a:cubicBezTo>
                    <a:pt x="4236" y="1547"/>
                    <a:pt x="4470" y="1180"/>
                    <a:pt x="4403" y="779"/>
                  </a:cubicBezTo>
                  <a:lnTo>
                    <a:pt x="4370" y="579"/>
                  </a:lnTo>
                  <a:cubicBezTo>
                    <a:pt x="4281" y="225"/>
                    <a:pt x="3983" y="1"/>
                    <a:pt x="3661"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6" name="Google Shape;2706;p58"/>
            <p:cNvSpPr/>
            <p:nvPr/>
          </p:nvSpPr>
          <p:spPr>
            <a:xfrm>
              <a:off x="2936425" y="1749300"/>
              <a:ext cx="341100" cy="118325"/>
            </a:xfrm>
            <a:custGeom>
              <a:rect b="b" l="l" r="r" t="t"/>
              <a:pathLst>
                <a:path extrusionOk="0" h="4733" w="13644">
                  <a:moveTo>
                    <a:pt x="12970" y="1"/>
                  </a:moveTo>
                  <a:cubicBezTo>
                    <a:pt x="12907" y="1"/>
                    <a:pt x="12842" y="10"/>
                    <a:pt x="12777" y="30"/>
                  </a:cubicBezTo>
                  <a:lnTo>
                    <a:pt x="1" y="4066"/>
                  </a:lnTo>
                  <a:lnTo>
                    <a:pt x="68" y="4733"/>
                  </a:lnTo>
                  <a:lnTo>
                    <a:pt x="13144" y="1197"/>
                  </a:lnTo>
                  <a:cubicBezTo>
                    <a:pt x="13444" y="1097"/>
                    <a:pt x="13644" y="763"/>
                    <a:pt x="13544" y="430"/>
                  </a:cubicBezTo>
                  <a:cubicBezTo>
                    <a:pt x="13463" y="161"/>
                    <a:pt x="13231" y="1"/>
                    <a:pt x="12970"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7" name="Google Shape;2707;p58"/>
            <p:cNvSpPr/>
            <p:nvPr/>
          </p:nvSpPr>
          <p:spPr>
            <a:xfrm>
              <a:off x="3114900" y="1750450"/>
              <a:ext cx="159300" cy="56300"/>
            </a:xfrm>
            <a:custGeom>
              <a:rect b="b" l="l" r="r" t="t"/>
              <a:pathLst>
                <a:path extrusionOk="0" h="2252" w="6372">
                  <a:moveTo>
                    <a:pt x="5704" y="0"/>
                  </a:moveTo>
                  <a:cubicBezTo>
                    <a:pt x="5604" y="0"/>
                    <a:pt x="5504" y="17"/>
                    <a:pt x="5404" y="50"/>
                  </a:cubicBezTo>
                  <a:cubicBezTo>
                    <a:pt x="3903" y="484"/>
                    <a:pt x="2535" y="951"/>
                    <a:pt x="1568" y="1285"/>
                  </a:cubicBezTo>
                  <a:lnTo>
                    <a:pt x="401" y="1718"/>
                  </a:lnTo>
                  <a:cubicBezTo>
                    <a:pt x="267" y="1752"/>
                    <a:pt x="134" y="1818"/>
                    <a:pt x="0" y="1885"/>
                  </a:cubicBezTo>
                  <a:cubicBezTo>
                    <a:pt x="134" y="1852"/>
                    <a:pt x="267" y="1818"/>
                    <a:pt x="401" y="1752"/>
                  </a:cubicBezTo>
                  <a:lnTo>
                    <a:pt x="1568" y="1385"/>
                  </a:lnTo>
                  <a:lnTo>
                    <a:pt x="5404" y="150"/>
                  </a:lnTo>
                  <a:cubicBezTo>
                    <a:pt x="5488" y="117"/>
                    <a:pt x="5579" y="100"/>
                    <a:pt x="5671" y="100"/>
                  </a:cubicBezTo>
                  <a:cubicBezTo>
                    <a:pt x="5763" y="100"/>
                    <a:pt x="5854" y="117"/>
                    <a:pt x="5938" y="150"/>
                  </a:cubicBezTo>
                  <a:cubicBezTo>
                    <a:pt x="6105" y="184"/>
                    <a:pt x="6205" y="351"/>
                    <a:pt x="6205" y="517"/>
                  </a:cubicBezTo>
                  <a:cubicBezTo>
                    <a:pt x="6205" y="684"/>
                    <a:pt x="6138" y="851"/>
                    <a:pt x="6038" y="951"/>
                  </a:cubicBezTo>
                  <a:cubicBezTo>
                    <a:pt x="5905" y="1084"/>
                    <a:pt x="5771" y="1151"/>
                    <a:pt x="5604" y="1218"/>
                  </a:cubicBezTo>
                  <a:cubicBezTo>
                    <a:pt x="4971" y="1418"/>
                    <a:pt x="4370" y="1585"/>
                    <a:pt x="3870" y="1718"/>
                  </a:cubicBezTo>
                  <a:lnTo>
                    <a:pt x="2702" y="2085"/>
                  </a:lnTo>
                  <a:cubicBezTo>
                    <a:pt x="2569" y="2118"/>
                    <a:pt x="2435" y="2185"/>
                    <a:pt x="2302" y="2252"/>
                  </a:cubicBezTo>
                  <a:cubicBezTo>
                    <a:pt x="2435" y="2219"/>
                    <a:pt x="2602" y="2219"/>
                    <a:pt x="2736" y="2152"/>
                  </a:cubicBezTo>
                  <a:lnTo>
                    <a:pt x="3936" y="1852"/>
                  </a:lnTo>
                  <a:cubicBezTo>
                    <a:pt x="4437" y="1718"/>
                    <a:pt x="5004" y="1585"/>
                    <a:pt x="5671" y="1351"/>
                  </a:cubicBezTo>
                  <a:cubicBezTo>
                    <a:pt x="5838" y="1285"/>
                    <a:pt x="6005" y="1184"/>
                    <a:pt x="6138" y="1084"/>
                  </a:cubicBezTo>
                  <a:cubicBezTo>
                    <a:pt x="6271" y="918"/>
                    <a:pt x="6372" y="717"/>
                    <a:pt x="6372" y="517"/>
                  </a:cubicBezTo>
                  <a:cubicBezTo>
                    <a:pt x="6372" y="317"/>
                    <a:pt x="6205" y="117"/>
                    <a:pt x="6005" y="50"/>
                  </a:cubicBezTo>
                  <a:cubicBezTo>
                    <a:pt x="5905" y="17"/>
                    <a:pt x="5804" y="0"/>
                    <a:pt x="570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8" name="Google Shape;2708;p58"/>
            <p:cNvSpPr/>
            <p:nvPr/>
          </p:nvSpPr>
          <p:spPr>
            <a:xfrm>
              <a:off x="2903900" y="1601475"/>
              <a:ext cx="101775" cy="37900"/>
            </a:xfrm>
            <a:custGeom>
              <a:rect b="b" l="l" r="r" t="t"/>
              <a:pathLst>
                <a:path extrusionOk="0" h="1516" w="4071">
                  <a:moveTo>
                    <a:pt x="2303" y="0"/>
                  </a:moveTo>
                  <a:cubicBezTo>
                    <a:pt x="2159" y="0"/>
                    <a:pt x="2014" y="13"/>
                    <a:pt x="1869" y="38"/>
                  </a:cubicBezTo>
                  <a:cubicBezTo>
                    <a:pt x="1302" y="138"/>
                    <a:pt x="768" y="439"/>
                    <a:pt x="368" y="839"/>
                  </a:cubicBezTo>
                  <a:cubicBezTo>
                    <a:pt x="68" y="1173"/>
                    <a:pt x="1" y="1439"/>
                    <a:pt x="68" y="1506"/>
                  </a:cubicBezTo>
                  <a:cubicBezTo>
                    <a:pt x="78" y="1512"/>
                    <a:pt x="91" y="1515"/>
                    <a:pt x="105" y="1515"/>
                  </a:cubicBezTo>
                  <a:cubicBezTo>
                    <a:pt x="321" y="1515"/>
                    <a:pt x="969" y="862"/>
                    <a:pt x="1969" y="706"/>
                  </a:cubicBezTo>
                  <a:cubicBezTo>
                    <a:pt x="2170" y="669"/>
                    <a:pt x="2363" y="655"/>
                    <a:pt x="2545" y="655"/>
                  </a:cubicBezTo>
                  <a:cubicBezTo>
                    <a:pt x="3204" y="655"/>
                    <a:pt x="3719" y="842"/>
                    <a:pt x="3936" y="842"/>
                  </a:cubicBezTo>
                  <a:cubicBezTo>
                    <a:pt x="3987" y="842"/>
                    <a:pt x="4021" y="832"/>
                    <a:pt x="4037" y="806"/>
                  </a:cubicBezTo>
                  <a:cubicBezTo>
                    <a:pt x="4071" y="739"/>
                    <a:pt x="3937" y="505"/>
                    <a:pt x="3537" y="305"/>
                  </a:cubicBezTo>
                  <a:cubicBezTo>
                    <a:pt x="3139" y="107"/>
                    <a:pt x="2724" y="0"/>
                    <a:pt x="2303" y="0"/>
                  </a:cubicBezTo>
                  <a:close/>
                </a:path>
              </a:pathLst>
            </a:custGeom>
            <a:solidFill>
              <a:srgbClr val="CC8F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9" name="Google Shape;2709;p58"/>
            <p:cNvSpPr/>
            <p:nvPr/>
          </p:nvSpPr>
          <p:spPr>
            <a:xfrm>
              <a:off x="2905575" y="1614550"/>
              <a:ext cx="96775" cy="32200"/>
            </a:xfrm>
            <a:custGeom>
              <a:rect b="b" l="l" r="r" t="t"/>
              <a:pathLst>
                <a:path extrusionOk="0" h="1288" w="3871">
                  <a:moveTo>
                    <a:pt x="2356" y="0"/>
                  </a:moveTo>
                  <a:cubicBezTo>
                    <a:pt x="1640" y="0"/>
                    <a:pt x="938" y="269"/>
                    <a:pt x="401" y="783"/>
                  </a:cubicBezTo>
                  <a:cubicBezTo>
                    <a:pt x="134" y="1050"/>
                    <a:pt x="1" y="1283"/>
                    <a:pt x="34" y="1283"/>
                  </a:cubicBezTo>
                  <a:cubicBezTo>
                    <a:pt x="37" y="1286"/>
                    <a:pt x="40" y="1288"/>
                    <a:pt x="45" y="1288"/>
                  </a:cubicBezTo>
                  <a:cubicBezTo>
                    <a:pt x="92" y="1288"/>
                    <a:pt x="227" y="1130"/>
                    <a:pt x="501" y="916"/>
                  </a:cubicBezTo>
                  <a:cubicBezTo>
                    <a:pt x="901" y="616"/>
                    <a:pt x="1335" y="383"/>
                    <a:pt x="1802" y="283"/>
                  </a:cubicBezTo>
                  <a:cubicBezTo>
                    <a:pt x="2035" y="233"/>
                    <a:pt x="2277" y="208"/>
                    <a:pt x="2519" y="208"/>
                  </a:cubicBezTo>
                  <a:cubicBezTo>
                    <a:pt x="2761" y="208"/>
                    <a:pt x="3003" y="233"/>
                    <a:pt x="3236" y="283"/>
                  </a:cubicBezTo>
                  <a:cubicBezTo>
                    <a:pt x="3436" y="349"/>
                    <a:pt x="3637" y="383"/>
                    <a:pt x="3837" y="449"/>
                  </a:cubicBezTo>
                  <a:cubicBezTo>
                    <a:pt x="3870" y="416"/>
                    <a:pt x="3670" y="249"/>
                    <a:pt x="3270" y="149"/>
                  </a:cubicBezTo>
                  <a:cubicBezTo>
                    <a:pt x="2970" y="49"/>
                    <a:pt x="2661" y="0"/>
                    <a:pt x="235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0" name="Google Shape;2710;p58"/>
            <p:cNvSpPr/>
            <p:nvPr/>
          </p:nvSpPr>
          <p:spPr>
            <a:xfrm>
              <a:off x="2908075" y="1545250"/>
              <a:ext cx="108450" cy="28350"/>
            </a:xfrm>
            <a:custGeom>
              <a:rect b="b" l="l" r="r" t="t"/>
              <a:pathLst>
                <a:path extrusionOk="0" h="1134" w="4338">
                  <a:moveTo>
                    <a:pt x="2274" y="0"/>
                  </a:moveTo>
                  <a:cubicBezTo>
                    <a:pt x="1691" y="0"/>
                    <a:pt x="1110" y="118"/>
                    <a:pt x="568" y="353"/>
                  </a:cubicBezTo>
                  <a:cubicBezTo>
                    <a:pt x="168" y="553"/>
                    <a:pt x="1" y="786"/>
                    <a:pt x="34" y="920"/>
                  </a:cubicBezTo>
                  <a:cubicBezTo>
                    <a:pt x="95" y="1082"/>
                    <a:pt x="466" y="1134"/>
                    <a:pt x="996" y="1134"/>
                  </a:cubicBezTo>
                  <a:cubicBezTo>
                    <a:pt x="1335" y="1134"/>
                    <a:pt x="1739" y="1113"/>
                    <a:pt x="2169" y="1087"/>
                  </a:cubicBezTo>
                  <a:cubicBezTo>
                    <a:pt x="3270" y="1020"/>
                    <a:pt x="4204" y="1053"/>
                    <a:pt x="4304" y="753"/>
                  </a:cubicBezTo>
                  <a:cubicBezTo>
                    <a:pt x="4337" y="620"/>
                    <a:pt x="4137" y="419"/>
                    <a:pt x="3737" y="253"/>
                  </a:cubicBezTo>
                  <a:cubicBezTo>
                    <a:pt x="3263" y="84"/>
                    <a:pt x="2768" y="0"/>
                    <a:pt x="227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1" name="Google Shape;2711;p58"/>
            <p:cNvSpPr/>
            <p:nvPr/>
          </p:nvSpPr>
          <p:spPr>
            <a:xfrm>
              <a:off x="2699600" y="1602750"/>
              <a:ext cx="88425" cy="35675"/>
            </a:xfrm>
            <a:custGeom>
              <a:rect b="b" l="l" r="r" t="t"/>
              <a:pathLst>
                <a:path extrusionOk="0" h="1427" w="3537">
                  <a:moveTo>
                    <a:pt x="1649" y="1"/>
                  </a:moveTo>
                  <a:cubicBezTo>
                    <a:pt x="1225" y="1"/>
                    <a:pt x="814" y="107"/>
                    <a:pt x="467" y="321"/>
                  </a:cubicBezTo>
                  <a:cubicBezTo>
                    <a:pt x="134" y="521"/>
                    <a:pt x="0" y="721"/>
                    <a:pt x="34" y="788"/>
                  </a:cubicBezTo>
                  <a:cubicBezTo>
                    <a:pt x="56" y="816"/>
                    <a:pt x="95" y="827"/>
                    <a:pt x="149" y="827"/>
                  </a:cubicBezTo>
                  <a:cubicBezTo>
                    <a:pt x="364" y="827"/>
                    <a:pt x="820" y="649"/>
                    <a:pt x="1406" y="649"/>
                  </a:cubicBezTo>
                  <a:cubicBezTo>
                    <a:pt x="1552" y="649"/>
                    <a:pt x="1707" y="660"/>
                    <a:pt x="1868" y="688"/>
                  </a:cubicBezTo>
                  <a:cubicBezTo>
                    <a:pt x="2269" y="721"/>
                    <a:pt x="2636" y="888"/>
                    <a:pt x="2969" y="1122"/>
                  </a:cubicBezTo>
                  <a:cubicBezTo>
                    <a:pt x="3213" y="1274"/>
                    <a:pt x="3373" y="1426"/>
                    <a:pt x="3450" y="1426"/>
                  </a:cubicBezTo>
                  <a:cubicBezTo>
                    <a:pt x="3457" y="1426"/>
                    <a:pt x="3464" y="1425"/>
                    <a:pt x="3470" y="1422"/>
                  </a:cubicBezTo>
                  <a:cubicBezTo>
                    <a:pt x="3536" y="1355"/>
                    <a:pt x="3536" y="1122"/>
                    <a:pt x="3303" y="788"/>
                  </a:cubicBezTo>
                  <a:cubicBezTo>
                    <a:pt x="2969" y="388"/>
                    <a:pt x="2502" y="87"/>
                    <a:pt x="1969" y="21"/>
                  </a:cubicBezTo>
                  <a:cubicBezTo>
                    <a:pt x="1862" y="7"/>
                    <a:pt x="1755" y="1"/>
                    <a:pt x="1649" y="1"/>
                  </a:cubicBezTo>
                  <a:close/>
                </a:path>
              </a:pathLst>
            </a:custGeom>
            <a:solidFill>
              <a:srgbClr val="CC8F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2" name="Google Shape;2712;p58"/>
            <p:cNvSpPr/>
            <p:nvPr/>
          </p:nvSpPr>
          <p:spPr>
            <a:xfrm>
              <a:off x="2690425" y="1614025"/>
              <a:ext cx="98425" cy="35125"/>
            </a:xfrm>
            <a:custGeom>
              <a:rect b="b" l="l" r="r" t="t"/>
              <a:pathLst>
                <a:path extrusionOk="0" h="1405" w="3937">
                  <a:moveTo>
                    <a:pt x="1612" y="1"/>
                  </a:moveTo>
                  <a:cubicBezTo>
                    <a:pt x="1261" y="1"/>
                    <a:pt x="924" y="74"/>
                    <a:pt x="601" y="204"/>
                  </a:cubicBezTo>
                  <a:cubicBezTo>
                    <a:pt x="201" y="370"/>
                    <a:pt x="1" y="537"/>
                    <a:pt x="34" y="570"/>
                  </a:cubicBezTo>
                  <a:cubicBezTo>
                    <a:pt x="34" y="574"/>
                    <a:pt x="36" y="576"/>
                    <a:pt x="42" y="576"/>
                  </a:cubicBezTo>
                  <a:cubicBezTo>
                    <a:pt x="85" y="576"/>
                    <a:pt x="306" y="456"/>
                    <a:pt x="634" y="337"/>
                  </a:cubicBezTo>
                  <a:cubicBezTo>
                    <a:pt x="921" y="251"/>
                    <a:pt x="1213" y="209"/>
                    <a:pt x="1502" y="209"/>
                  </a:cubicBezTo>
                  <a:cubicBezTo>
                    <a:pt x="2222" y="209"/>
                    <a:pt x="2922" y="471"/>
                    <a:pt x="3470" y="971"/>
                  </a:cubicBezTo>
                  <a:cubicBezTo>
                    <a:pt x="3770" y="1238"/>
                    <a:pt x="3903" y="1404"/>
                    <a:pt x="3937" y="1404"/>
                  </a:cubicBezTo>
                  <a:cubicBezTo>
                    <a:pt x="3870" y="1204"/>
                    <a:pt x="3770" y="1004"/>
                    <a:pt x="3603" y="837"/>
                  </a:cubicBezTo>
                  <a:cubicBezTo>
                    <a:pt x="3203" y="437"/>
                    <a:pt x="2736" y="170"/>
                    <a:pt x="2202" y="70"/>
                  </a:cubicBezTo>
                  <a:cubicBezTo>
                    <a:pt x="2001" y="23"/>
                    <a:pt x="1805" y="1"/>
                    <a:pt x="161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3" name="Google Shape;2713;p58"/>
            <p:cNvSpPr/>
            <p:nvPr/>
          </p:nvSpPr>
          <p:spPr>
            <a:xfrm>
              <a:off x="2697100" y="1555725"/>
              <a:ext cx="102600" cy="27550"/>
            </a:xfrm>
            <a:custGeom>
              <a:rect b="b" l="l" r="r" t="t"/>
              <a:pathLst>
                <a:path extrusionOk="0" h="1102" w="4104">
                  <a:moveTo>
                    <a:pt x="2035" y="0"/>
                  </a:moveTo>
                  <a:cubicBezTo>
                    <a:pt x="901" y="34"/>
                    <a:pt x="0" y="434"/>
                    <a:pt x="67" y="734"/>
                  </a:cubicBezTo>
                  <a:cubicBezTo>
                    <a:pt x="134" y="1034"/>
                    <a:pt x="1001" y="1101"/>
                    <a:pt x="2069" y="1101"/>
                  </a:cubicBezTo>
                  <a:cubicBezTo>
                    <a:pt x="3103" y="1101"/>
                    <a:pt x="4003" y="1001"/>
                    <a:pt x="4070" y="701"/>
                  </a:cubicBezTo>
                  <a:cubicBezTo>
                    <a:pt x="4103" y="401"/>
                    <a:pt x="3203" y="0"/>
                    <a:pt x="20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4" name="Google Shape;2714;p58"/>
            <p:cNvSpPr/>
            <p:nvPr/>
          </p:nvSpPr>
          <p:spPr>
            <a:xfrm>
              <a:off x="2992300" y="1355925"/>
              <a:ext cx="192675" cy="324950"/>
            </a:xfrm>
            <a:custGeom>
              <a:rect b="b" l="l" r="r" t="t"/>
              <a:pathLst>
                <a:path extrusionOk="0" h="12998" w="7707">
                  <a:moveTo>
                    <a:pt x="3096" y="0"/>
                  </a:moveTo>
                  <a:cubicBezTo>
                    <a:pt x="2883" y="0"/>
                    <a:pt x="2663" y="7"/>
                    <a:pt x="2436" y="20"/>
                  </a:cubicBezTo>
                  <a:lnTo>
                    <a:pt x="2069" y="87"/>
                  </a:lnTo>
                  <a:cubicBezTo>
                    <a:pt x="1368" y="1021"/>
                    <a:pt x="801" y="2088"/>
                    <a:pt x="401" y="3222"/>
                  </a:cubicBezTo>
                  <a:cubicBezTo>
                    <a:pt x="1" y="4356"/>
                    <a:pt x="134" y="5591"/>
                    <a:pt x="768" y="6658"/>
                  </a:cubicBezTo>
                  <a:cubicBezTo>
                    <a:pt x="1402" y="7592"/>
                    <a:pt x="2503" y="8092"/>
                    <a:pt x="3503" y="8626"/>
                  </a:cubicBezTo>
                  <a:cubicBezTo>
                    <a:pt x="4504" y="9160"/>
                    <a:pt x="5505" y="9927"/>
                    <a:pt x="5772" y="11028"/>
                  </a:cubicBezTo>
                  <a:cubicBezTo>
                    <a:pt x="5838" y="11361"/>
                    <a:pt x="5705" y="12596"/>
                    <a:pt x="5938" y="12829"/>
                  </a:cubicBezTo>
                  <a:cubicBezTo>
                    <a:pt x="6067" y="12946"/>
                    <a:pt x="6229" y="12998"/>
                    <a:pt x="6396" y="12998"/>
                  </a:cubicBezTo>
                  <a:cubicBezTo>
                    <a:pt x="6705" y="12998"/>
                    <a:pt x="7033" y="12822"/>
                    <a:pt x="7206" y="12562"/>
                  </a:cubicBezTo>
                  <a:cubicBezTo>
                    <a:pt x="7473" y="12162"/>
                    <a:pt x="7640" y="10828"/>
                    <a:pt x="7673" y="10327"/>
                  </a:cubicBezTo>
                  <a:lnTo>
                    <a:pt x="7706" y="5791"/>
                  </a:lnTo>
                  <a:cubicBezTo>
                    <a:pt x="7706" y="4490"/>
                    <a:pt x="7706" y="3156"/>
                    <a:pt x="7173" y="2021"/>
                  </a:cubicBezTo>
                  <a:cubicBezTo>
                    <a:pt x="6450" y="576"/>
                    <a:pt x="5074" y="0"/>
                    <a:pt x="309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5" name="Google Shape;2715;p58"/>
            <p:cNvSpPr/>
            <p:nvPr/>
          </p:nvSpPr>
          <p:spPr>
            <a:xfrm>
              <a:off x="2658725" y="1317175"/>
              <a:ext cx="380300" cy="268600"/>
            </a:xfrm>
            <a:custGeom>
              <a:rect b="b" l="l" r="r" t="t"/>
              <a:pathLst>
                <a:path extrusionOk="0" h="10744" w="15212">
                  <a:moveTo>
                    <a:pt x="9348" y="1"/>
                  </a:moveTo>
                  <a:cubicBezTo>
                    <a:pt x="8835" y="1"/>
                    <a:pt x="8320" y="34"/>
                    <a:pt x="7807" y="102"/>
                  </a:cubicBezTo>
                  <a:cubicBezTo>
                    <a:pt x="5538" y="436"/>
                    <a:pt x="3470" y="1570"/>
                    <a:pt x="2002" y="3371"/>
                  </a:cubicBezTo>
                  <a:cubicBezTo>
                    <a:pt x="535" y="5173"/>
                    <a:pt x="1" y="7541"/>
                    <a:pt x="535" y="9809"/>
                  </a:cubicBezTo>
                  <a:lnTo>
                    <a:pt x="468" y="10743"/>
                  </a:lnTo>
                  <a:cubicBezTo>
                    <a:pt x="635" y="9209"/>
                    <a:pt x="1235" y="7741"/>
                    <a:pt x="2203" y="6507"/>
                  </a:cubicBezTo>
                  <a:cubicBezTo>
                    <a:pt x="3170" y="5273"/>
                    <a:pt x="4538" y="4439"/>
                    <a:pt x="6072" y="4172"/>
                  </a:cubicBezTo>
                  <a:cubicBezTo>
                    <a:pt x="6392" y="4123"/>
                    <a:pt x="6714" y="4103"/>
                    <a:pt x="7037" y="4103"/>
                  </a:cubicBezTo>
                  <a:cubicBezTo>
                    <a:pt x="8260" y="4103"/>
                    <a:pt x="9495" y="4386"/>
                    <a:pt x="10709" y="4439"/>
                  </a:cubicBezTo>
                  <a:cubicBezTo>
                    <a:pt x="10868" y="4449"/>
                    <a:pt x="11029" y="4454"/>
                    <a:pt x="11191" y="4454"/>
                  </a:cubicBezTo>
                  <a:cubicBezTo>
                    <a:pt x="12626" y="4454"/>
                    <a:pt x="14126" y="4036"/>
                    <a:pt x="14845" y="2838"/>
                  </a:cubicBezTo>
                  <a:cubicBezTo>
                    <a:pt x="15078" y="2404"/>
                    <a:pt x="15212" y="1837"/>
                    <a:pt x="14878" y="1470"/>
                  </a:cubicBezTo>
                  <a:cubicBezTo>
                    <a:pt x="14745" y="1370"/>
                    <a:pt x="14611" y="1236"/>
                    <a:pt x="14445" y="1170"/>
                  </a:cubicBezTo>
                  <a:cubicBezTo>
                    <a:pt x="12844" y="395"/>
                    <a:pt x="11104" y="1"/>
                    <a:pt x="934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6" name="Google Shape;2716;p58"/>
            <p:cNvSpPr/>
            <p:nvPr/>
          </p:nvSpPr>
          <p:spPr>
            <a:xfrm>
              <a:off x="2640400" y="1340800"/>
              <a:ext cx="394475" cy="188250"/>
            </a:xfrm>
            <a:custGeom>
              <a:rect b="b" l="l" r="r" t="t"/>
              <a:pathLst>
                <a:path extrusionOk="0" h="7530" w="15779">
                  <a:moveTo>
                    <a:pt x="7436" y="1"/>
                  </a:moveTo>
                  <a:cubicBezTo>
                    <a:pt x="6891" y="1"/>
                    <a:pt x="6345" y="44"/>
                    <a:pt x="5804" y="125"/>
                  </a:cubicBezTo>
                  <a:cubicBezTo>
                    <a:pt x="4437" y="325"/>
                    <a:pt x="3169" y="892"/>
                    <a:pt x="2135" y="1793"/>
                  </a:cubicBezTo>
                  <a:cubicBezTo>
                    <a:pt x="1268" y="2493"/>
                    <a:pt x="634" y="3460"/>
                    <a:pt x="300" y="4528"/>
                  </a:cubicBezTo>
                  <a:cubicBezTo>
                    <a:pt x="67" y="5228"/>
                    <a:pt x="0" y="5996"/>
                    <a:pt x="100" y="6729"/>
                  </a:cubicBezTo>
                  <a:cubicBezTo>
                    <a:pt x="100" y="6930"/>
                    <a:pt x="167" y="7130"/>
                    <a:pt x="200" y="7330"/>
                  </a:cubicBezTo>
                  <a:cubicBezTo>
                    <a:pt x="234" y="7397"/>
                    <a:pt x="234" y="7463"/>
                    <a:pt x="267" y="7530"/>
                  </a:cubicBezTo>
                  <a:cubicBezTo>
                    <a:pt x="300" y="7497"/>
                    <a:pt x="200" y="7230"/>
                    <a:pt x="167" y="6696"/>
                  </a:cubicBezTo>
                  <a:cubicBezTo>
                    <a:pt x="100" y="5962"/>
                    <a:pt x="200" y="5228"/>
                    <a:pt x="434" y="4528"/>
                  </a:cubicBezTo>
                  <a:cubicBezTo>
                    <a:pt x="767" y="3527"/>
                    <a:pt x="1401" y="2593"/>
                    <a:pt x="2235" y="1926"/>
                  </a:cubicBezTo>
                  <a:cubicBezTo>
                    <a:pt x="3269" y="1092"/>
                    <a:pt x="4503" y="525"/>
                    <a:pt x="5804" y="325"/>
                  </a:cubicBezTo>
                  <a:cubicBezTo>
                    <a:pt x="6317" y="248"/>
                    <a:pt x="6830" y="210"/>
                    <a:pt x="7340" y="210"/>
                  </a:cubicBezTo>
                  <a:cubicBezTo>
                    <a:pt x="8159" y="210"/>
                    <a:pt x="8973" y="307"/>
                    <a:pt x="9774" y="492"/>
                  </a:cubicBezTo>
                  <a:cubicBezTo>
                    <a:pt x="10341" y="625"/>
                    <a:pt x="10875" y="792"/>
                    <a:pt x="11442" y="992"/>
                  </a:cubicBezTo>
                  <a:cubicBezTo>
                    <a:pt x="11942" y="1159"/>
                    <a:pt x="12409" y="1359"/>
                    <a:pt x="12876" y="1459"/>
                  </a:cubicBezTo>
                  <a:cubicBezTo>
                    <a:pt x="13346" y="1587"/>
                    <a:pt x="13817" y="1647"/>
                    <a:pt x="14296" y="1647"/>
                  </a:cubicBezTo>
                  <a:cubicBezTo>
                    <a:pt x="14564" y="1647"/>
                    <a:pt x="14836" y="1628"/>
                    <a:pt x="15111" y="1592"/>
                  </a:cubicBezTo>
                  <a:cubicBezTo>
                    <a:pt x="15311" y="1559"/>
                    <a:pt x="15478" y="1459"/>
                    <a:pt x="15645" y="1326"/>
                  </a:cubicBezTo>
                  <a:cubicBezTo>
                    <a:pt x="15711" y="1292"/>
                    <a:pt x="15745" y="1225"/>
                    <a:pt x="15778" y="1159"/>
                  </a:cubicBezTo>
                  <a:lnTo>
                    <a:pt x="15778" y="1159"/>
                  </a:lnTo>
                  <a:cubicBezTo>
                    <a:pt x="15578" y="1359"/>
                    <a:pt x="15344" y="1459"/>
                    <a:pt x="15078" y="1526"/>
                  </a:cubicBezTo>
                  <a:cubicBezTo>
                    <a:pt x="14894" y="1542"/>
                    <a:pt x="14711" y="1551"/>
                    <a:pt x="14528" y="1551"/>
                  </a:cubicBezTo>
                  <a:cubicBezTo>
                    <a:pt x="13979" y="1551"/>
                    <a:pt x="13435" y="1476"/>
                    <a:pt x="12909" y="1326"/>
                  </a:cubicBezTo>
                  <a:cubicBezTo>
                    <a:pt x="12476" y="1225"/>
                    <a:pt x="12009" y="992"/>
                    <a:pt x="11475" y="792"/>
                  </a:cubicBezTo>
                  <a:cubicBezTo>
                    <a:pt x="10941" y="592"/>
                    <a:pt x="10374" y="425"/>
                    <a:pt x="9807" y="291"/>
                  </a:cubicBezTo>
                  <a:cubicBezTo>
                    <a:pt x="9033" y="93"/>
                    <a:pt x="8236" y="1"/>
                    <a:pt x="7436"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7" name="Google Shape;2717;p58"/>
            <p:cNvSpPr/>
            <p:nvPr/>
          </p:nvSpPr>
          <p:spPr>
            <a:xfrm>
              <a:off x="2815525" y="1286775"/>
              <a:ext cx="224350" cy="82600"/>
            </a:xfrm>
            <a:custGeom>
              <a:rect b="b" l="l" r="r" t="t"/>
              <a:pathLst>
                <a:path extrusionOk="0" h="3304" w="8974">
                  <a:moveTo>
                    <a:pt x="922" y="1"/>
                  </a:moveTo>
                  <a:cubicBezTo>
                    <a:pt x="742" y="1"/>
                    <a:pt x="567" y="17"/>
                    <a:pt x="400" y="51"/>
                  </a:cubicBezTo>
                  <a:cubicBezTo>
                    <a:pt x="267" y="51"/>
                    <a:pt x="134" y="51"/>
                    <a:pt x="0" y="117"/>
                  </a:cubicBezTo>
                  <a:cubicBezTo>
                    <a:pt x="0" y="137"/>
                    <a:pt x="50" y="142"/>
                    <a:pt x="143" y="142"/>
                  </a:cubicBezTo>
                  <a:cubicBezTo>
                    <a:pt x="242" y="142"/>
                    <a:pt x="389" y="137"/>
                    <a:pt x="576" y="137"/>
                  </a:cubicBezTo>
                  <a:cubicBezTo>
                    <a:pt x="807" y="137"/>
                    <a:pt x="1098" y="145"/>
                    <a:pt x="1434" y="184"/>
                  </a:cubicBezTo>
                  <a:cubicBezTo>
                    <a:pt x="2569" y="351"/>
                    <a:pt x="3636" y="785"/>
                    <a:pt x="4570" y="1518"/>
                  </a:cubicBezTo>
                  <a:cubicBezTo>
                    <a:pt x="5070" y="1919"/>
                    <a:pt x="5537" y="2386"/>
                    <a:pt x="6038" y="2719"/>
                  </a:cubicBezTo>
                  <a:cubicBezTo>
                    <a:pt x="6505" y="2986"/>
                    <a:pt x="7005" y="3186"/>
                    <a:pt x="7539" y="3253"/>
                  </a:cubicBezTo>
                  <a:cubicBezTo>
                    <a:pt x="7706" y="3286"/>
                    <a:pt x="7881" y="3303"/>
                    <a:pt x="8060" y="3303"/>
                  </a:cubicBezTo>
                  <a:cubicBezTo>
                    <a:pt x="8239" y="3303"/>
                    <a:pt x="8423" y="3286"/>
                    <a:pt x="8606" y="3253"/>
                  </a:cubicBezTo>
                  <a:cubicBezTo>
                    <a:pt x="8740" y="3253"/>
                    <a:pt x="8873" y="3186"/>
                    <a:pt x="8973" y="3120"/>
                  </a:cubicBezTo>
                  <a:cubicBezTo>
                    <a:pt x="8967" y="3113"/>
                    <a:pt x="8958" y="3111"/>
                    <a:pt x="8946" y="3111"/>
                  </a:cubicBezTo>
                  <a:cubicBezTo>
                    <a:pt x="8896" y="3111"/>
                    <a:pt x="8789" y="3159"/>
                    <a:pt x="8573" y="3186"/>
                  </a:cubicBezTo>
                  <a:cubicBezTo>
                    <a:pt x="8484" y="3195"/>
                    <a:pt x="8394" y="3199"/>
                    <a:pt x="8305" y="3199"/>
                  </a:cubicBezTo>
                  <a:cubicBezTo>
                    <a:pt x="8061" y="3199"/>
                    <a:pt x="7816" y="3168"/>
                    <a:pt x="7572" y="3120"/>
                  </a:cubicBezTo>
                  <a:cubicBezTo>
                    <a:pt x="7072" y="3020"/>
                    <a:pt x="6571" y="2819"/>
                    <a:pt x="6171" y="2553"/>
                  </a:cubicBezTo>
                  <a:cubicBezTo>
                    <a:pt x="5671" y="2219"/>
                    <a:pt x="5237" y="1752"/>
                    <a:pt x="4703" y="1318"/>
                  </a:cubicBezTo>
                  <a:cubicBezTo>
                    <a:pt x="3769" y="584"/>
                    <a:pt x="2635" y="151"/>
                    <a:pt x="1468" y="51"/>
                  </a:cubicBezTo>
                  <a:cubicBezTo>
                    <a:pt x="1284" y="17"/>
                    <a:pt x="1101" y="1"/>
                    <a:pt x="92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8" name="Google Shape;2718;p58"/>
            <p:cNvSpPr/>
            <p:nvPr/>
          </p:nvSpPr>
          <p:spPr>
            <a:xfrm>
              <a:off x="3003975" y="1509850"/>
              <a:ext cx="271900" cy="59250"/>
            </a:xfrm>
            <a:custGeom>
              <a:rect b="b" l="l" r="r" t="t"/>
              <a:pathLst>
                <a:path extrusionOk="0" h="2370" w="10876">
                  <a:moveTo>
                    <a:pt x="1" y="1"/>
                  </a:moveTo>
                  <a:lnTo>
                    <a:pt x="1" y="1"/>
                  </a:lnTo>
                  <a:cubicBezTo>
                    <a:pt x="101" y="134"/>
                    <a:pt x="234" y="234"/>
                    <a:pt x="368" y="334"/>
                  </a:cubicBezTo>
                  <a:cubicBezTo>
                    <a:pt x="735" y="568"/>
                    <a:pt x="1102" y="768"/>
                    <a:pt x="1502" y="901"/>
                  </a:cubicBezTo>
                  <a:cubicBezTo>
                    <a:pt x="2069" y="1168"/>
                    <a:pt x="2703" y="1302"/>
                    <a:pt x="3337" y="1368"/>
                  </a:cubicBezTo>
                  <a:cubicBezTo>
                    <a:pt x="3502" y="1376"/>
                    <a:pt x="3667" y="1380"/>
                    <a:pt x="3832" y="1380"/>
                  </a:cubicBezTo>
                  <a:cubicBezTo>
                    <a:pt x="4434" y="1380"/>
                    <a:pt x="5036" y="1325"/>
                    <a:pt x="5638" y="1168"/>
                  </a:cubicBezTo>
                  <a:cubicBezTo>
                    <a:pt x="6372" y="1035"/>
                    <a:pt x="7106" y="935"/>
                    <a:pt x="7873" y="868"/>
                  </a:cubicBezTo>
                  <a:cubicBezTo>
                    <a:pt x="8474" y="868"/>
                    <a:pt x="9107" y="968"/>
                    <a:pt x="9641" y="1235"/>
                  </a:cubicBezTo>
                  <a:cubicBezTo>
                    <a:pt x="10041" y="1402"/>
                    <a:pt x="10375" y="1669"/>
                    <a:pt x="10608" y="1969"/>
                  </a:cubicBezTo>
                  <a:cubicBezTo>
                    <a:pt x="10809" y="2202"/>
                    <a:pt x="10875" y="2369"/>
                    <a:pt x="10875" y="2369"/>
                  </a:cubicBezTo>
                  <a:cubicBezTo>
                    <a:pt x="10875" y="2369"/>
                    <a:pt x="10875" y="2302"/>
                    <a:pt x="10842" y="2236"/>
                  </a:cubicBezTo>
                  <a:cubicBezTo>
                    <a:pt x="10809" y="2102"/>
                    <a:pt x="10742" y="2002"/>
                    <a:pt x="10675" y="1902"/>
                  </a:cubicBezTo>
                  <a:cubicBezTo>
                    <a:pt x="10442" y="1569"/>
                    <a:pt x="10108" y="1268"/>
                    <a:pt x="9708" y="1068"/>
                  </a:cubicBezTo>
                  <a:cubicBezTo>
                    <a:pt x="9141" y="801"/>
                    <a:pt x="8507" y="668"/>
                    <a:pt x="7873" y="668"/>
                  </a:cubicBezTo>
                  <a:cubicBezTo>
                    <a:pt x="7106" y="701"/>
                    <a:pt x="6339" y="801"/>
                    <a:pt x="5571" y="968"/>
                  </a:cubicBezTo>
                  <a:cubicBezTo>
                    <a:pt x="5003" y="1097"/>
                    <a:pt x="4414" y="1147"/>
                    <a:pt x="3836" y="1147"/>
                  </a:cubicBezTo>
                  <a:cubicBezTo>
                    <a:pt x="3668" y="1147"/>
                    <a:pt x="3501" y="1142"/>
                    <a:pt x="3337" y="1135"/>
                  </a:cubicBezTo>
                  <a:cubicBezTo>
                    <a:pt x="2703" y="1102"/>
                    <a:pt x="2102" y="968"/>
                    <a:pt x="1535" y="768"/>
                  </a:cubicBezTo>
                  <a:cubicBezTo>
                    <a:pt x="1002" y="534"/>
                    <a:pt x="501" y="301"/>
                    <a:pt x="1"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9" name="Google Shape;2719;p58"/>
            <p:cNvSpPr/>
            <p:nvPr/>
          </p:nvSpPr>
          <p:spPr>
            <a:xfrm>
              <a:off x="3014000" y="1413125"/>
              <a:ext cx="245200" cy="82575"/>
            </a:xfrm>
            <a:custGeom>
              <a:rect b="b" l="l" r="r" t="t"/>
              <a:pathLst>
                <a:path extrusionOk="0" h="3303" w="9808">
                  <a:moveTo>
                    <a:pt x="33" y="0"/>
                  </a:moveTo>
                  <a:cubicBezTo>
                    <a:pt x="0" y="34"/>
                    <a:pt x="0" y="67"/>
                    <a:pt x="33" y="134"/>
                  </a:cubicBezTo>
                  <a:cubicBezTo>
                    <a:pt x="33" y="234"/>
                    <a:pt x="67" y="334"/>
                    <a:pt x="100" y="434"/>
                  </a:cubicBezTo>
                  <a:cubicBezTo>
                    <a:pt x="267" y="801"/>
                    <a:pt x="500" y="1168"/>
                    <a:pt x="801" y="1468"/>
                  </a:cubicBezTo>
                  <a:cubicBezTo>
                    <a:pt x="1234" y="1935"/>
                    <a:pt x="1768" y="2269"/>
                    <a:pt x="2368" y="2435"/>
                  </a:cubicBezTo>
                  <a:cubicBezTo>
                    <a:pt x="2766" y="2544"/>
                    <a:pt x="3183" y="2603"/>
                    <a:pt x="3598" y="2603"/>
                  </a:cubicBezTo>
                  <a:cubicBezTo>
                    <a:pt x="3950" y="2603"/>
                    <a:pt x="4300" y="2561"/>
                    <a:pt x="4637" y="2469"/>
                  </a:cubicBezTo>
                  <a:cubicBezTo>
                    <a:pt x="5437" y="2335"/>
                    <a:pt x="6171" y="2135"/>
                    <a:pt x="6838" y="2068"/>
                  </a:cubicBezTo>
                  <a:cubicBezTo>
                    <a:pt x="7018" y="2038"/>
                    <a:pt x="7199" y="2023"/>
                    <a:pt x="7377" y="2023"/>
                  </a:cubicBezTo>
                  <a:cubicBezTo>
                    <a:pt x="7793" y="2023"/>
                    <a:pt x="8199" y="2105"/>
                    <a:pt x="8573" y="2269"/>
                  </a:cubicBezTo>
                  <a:cubicBezTo>
                    <a:pt x="8973" y="2402"/>
                    <a:pt x="9307" y="2636"/>
                    <a:pt x="9574" y="2936"/>
                  </a:cubicBezTo>
                  <a:cubicBezTo>
                    <a:pt x="9740" y="3169"/>
                    <a:pt x="9807" y="3303"/>
                    <a:pt x="9807" y="3303"/>
                  </a:cubicBezTo>
                  <a:cubicBezTo>
                    <a:pt x="9807" y="3136"/>
                    <a:pt x="9740" y="3002"/>
                    <a:pt x="9674" y="2869"/>
                  </a:cubicBezTo>
                  <a:cubicBezTo>
                    <a:pt x="9407" y="2535"/>
                    <a:pt x="9073" y="2269"/>
                    <a:pt x="8706" y="2102"/>
                  </a:cubicBezTo>
                  <a:cubicBezTo>
                    <a:pt x="8248" y="1898"/>
                    <a:pt x="7769" y="1811"/>
                    <a:pt x="7302" y="1811"/>
                  </a:cubicBezTo>
                  <a:cubicBezTo>
                    <a:pt x="7157" y="1811"/>
                    <a:pt x="7013" y="1819"/>
                    <a:pt x="6872" y="1835"/>
                  </a:cubicBezTo>
                  <a:cubicBezTo>
                    <a:pt x="6171" y="1902"/>
                    <a:pt x="5404" y="2102"/>
                    <a:pt x="4637" y="2269"/>
                  </a:cubicBezTo>
                  <a:cubicBezTo>
                    <a:pt x="4286" y="2352"/>
                    <a:pt x="3928" y="2394"/>
                    <a:pt x="3565" y="2394"/>
                  </a:cubicBezTo>
                  <a:cubicBezTo>
                    <a:pt x="3202" y="2394"/>
                    <a:pt x="2835" y="2352"/>
                    <a:pt x="2469" y="2269"/>
                  </a:cubicBezTo>
                  <a:cubicBezTo>
                    <a:pt x="1901" y="2102"/>
                    <a:pt x="1368" y="1768"/>
                    <a:pt x="967" y="1368"/>
                  </a:cubicBezTo>
                  <a:cubicBezTo>
                    <a:pt x="567" y="968"/>
                    <a:pt x="234" y="501"/>
                    <a:pt x="33"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0" name="Google Shape;2720;p58"/>
            <p:cNvSpPr/>
            <p:nvPr/>
          </p:nvSpPr>
          <p:spPr>
            <a:xfrm>
              <a:off x="2868875" y="1863450"/>
              <a:ext cx="343625" cy="674675"/>
            </a:xfrm>
            <a:custGeom>
              <a:rect b="b" l="l" r="r" t="t"/>
              <a:pathLst>
                <a:path extrusionOk="0" h="26987" w="13745">
                  <a:moveTo>
                    <a:pt x="13744" y="0"/>
                  </a:moveTo>
                  <a:lnTo>
                    <a:pt x="13744" y="0"/>
                  </a:lnTo>
                  <a:cubicBezTo>
                    <a:pt x="13711" y="67"/>
                    <a:pt x="13677" y="100"/>
                    <a:pt x="13677" y="134"/>
                  </a:cubicBezTo>
                  <a:cubicBezTo>
                    <a:pt x="13711" y="100"/>
                    <a:pt x="13711" y="67"/>
                    <a:pt x="13744" y="0"/>
                  </a:cubicBezTo>
                  <a:close/>
                  <a:moveTo>
                    <a:pt x="12910" y="4291"/>
                  </a:moveTo>
                  <a:cubicBezTo>
                    <a:pt x="13010" y="4291"/>
                    <a:pt x="13110" y="4328"/>
                    <a:pt x="13210" y="4403"/>
                  </a:cubicBezTo>
                  <a:cubicBezTo>
                    <a:pt x="13310" y="4470"/>
                    <a:pt x="13377" y="4604"/>
                    <a:pt x="13344" y="4737"/>
                  </a:cubicBezTo>
                  <a:cubicBezTo>
                    <a:pt x="13310" y="5004"/>
                    <a:pt x="13110" y="5204"/>
                    <a:pt x="12843" y="5237"/>
                  </a:cubicBezTo>
                  <a:cubicBezTo>
                    <a:pt x="12577" y="5237"/>
                    <a:pt x="12343" y="5104"/>
                    <a:pt x="12243" y="4904"/>
                  </a:cubicBezTo>
                  <a:cubicBezTo>
                    <a:pt x="12193" y="4817"/>
                    <a:pt x="12153" y="4730"/>
                    <a:pt x="12124" y="4643"/>
                  </a:cubicBezTo>
                  <a:lnTo>
                    <a:pt x="12124" y="4643"/>
                  </a:lnTo>
                  <a:cubicBezTo>
                    <a:pt x="12209" y="4540"/>
                    <a:pt x="12297" y="4460"/>
                    <a:pt x="12410" y="4403"/>
                  </a:cubicBezTo>
                  <a:cubicBezTo>
                    <a:pt x="12543" y="4337"/>
                    <a:pt x="12677" y="4303"/>
                    <a:pt x="12810" y="4303"/>
                  </a:cubicBezTo>
                  <a:cubicBezTo>
                    <a:pt x="12843" y="4295"/>
                    <a:pt x="12877" y="4291"/>
                    <a:pt x="12910" y="4291"/>
                  </a:cubicBezTo>
                  <a:close/>
                  <a:moveTo>
                    <a:pt x="12642" y="5924"/>
                  </a:moveTo>
                  <a:cubicBezTo>
                    <a:pt x="12699" y="5924"/>
                    <a:pt x="12763" y="5948"/>
                    <a:pt x="12810" y="5971"/>
                  </a:cubicBezTo>
                  <a:cubicBezTo>
                    <a:pt x="12877" y="6005"/>
                    <a:pt x="12944" y="6038"/>
                    <a:pt x="12977" y="6105"/>
                  </a:cubicBezTo>
                  <a:cubicBezTo>
                    <a:pt x="13077" y="6238"/>
                    <a:pt x="13110" y="6371"/>
                    <a:pt x="13077" y="6538"/>
                  </a:cubicBezTo>
                  <a:cubicBezTo>
                    <a:pt x="13001" y="6640"/>
                    <a:pt x="12885" y="6684"/>
                    <a:pt x="12761" y="6684"/>
                  </a:cubicBezTo>
                  <a:cubicBezTo>
                    <a:pt x="12722" y="6684"/>
                    <a:pt x="12683" y="6680"/>
                    <a:pt x="12643" y="6672"/>
                  </a:cubicBezTo>
                  <a:cubicBezTo>
                    <a:pt x="12510" y="6638"/>
                    <a:pt x="12343" y="6572"/>
                    <a:pt x="12243" y="6472"/>
                  </a:cubicBezTo>
                  <a:cubicBezTo>
                    <a:pt x="12149" y="6377"/>
                    <a:pt x="12071" y="6267"/>
                    <a:pt x="12009" y="6149"/>
                  </a:cubicBezTo>
                  <a:lnTo>
                    <a:pt x="12009" y="6149"/>
                  </a:lnTo>
                  <a:cubicBezTo>
                    <a:pt x="12166" y="6020"/>
                    <a:pt x="12359" y="5938"/>
                    <a:pt x="12577" y="5938"/>
                  </a:cubicBezTo>
                  <a:cubicBezTo>
                    <a:pt x="12596" y="5928"/>
                    <a:pt x="12619" y="5924"/>
                    <a:pt x="12642" y="5924"/>
                  </a:cubicBezTo>
                  <a:close/>
                  <a:moveTo>
                    <a:pt x="11939" y="7159"/>
                  </a:moveTo>
                  <a:cubicBezTo>
                    <a:pt x="12072" y="7159"/>
                    <a:pt x="12210" y="7197"/>
                    <a:pt x="12310" y="7272"/>
                  </a:cubicBezTo>
                  <a:cubicBezTo>
                    <a:pt x="12477" y="7372"/>
                    <a:pt x="12577" y="7539"/>
                    <a:pt x="12577" y="7706"/>
                  </a:cubicBezTo>
                  <a:cubicBezTo>
                    <a:pt x="12577" y="7906"/>
                    <a:pt x="12443" y="8039"/>
                    <a:pt x="12243" y="8073"/>
                  </a:cubicBezTo>
                  <a:cubicBezTo>
                    <a:pt x="12184" y="8096"/>
                    <a:pt x="12125" y="8107"/>
                    <a:pt x="12067" y="8107"/>
                  </a:cubicBezTo>
                  <a:cubicBezTo>
                    <a:pt x="11962" y="8107"/>
                    <a:pt x="11862" y="8071"/>
                    <a:pt x="11776" y="8006"/>
                  </a:cubicBezTo>
                  <a:cubicBezTo>
                    <a:pt x="11609" y="7906"/>
                    <a:pt x="11543" y="7739"/>
                    <a:pt x="11509" y="7539"/>
                  </a:cubicBezTo>
                  <a:cubicBezTo>
                    <a:pt x="11498" y="7483"/>
                    <a:pt x="11490" y="7422"/>
                    <a:pt x="11488" y="7361"/>
                  </a:cubicBezTo>
                  <a:lnTo>
                    <a:pt x="11488" y="7361"/>
                  </a:lnTo>
                  <a:cubicBezTo>
                    <a:pt x="11578" y="7278"/>
                    <a:pt x="11687" y="7213"/>
                    <a:pt x="11809" y="7172"/>
                  </a:cubicBezTo>
                  <a:cubicBezTo>
                    <a:pt x="11851" y="7164"/>
                    <a:pt x="11895" y="7159"/>
                    <a:pt x="11939" y="7159"/>
                  </a:cubicBezTo>
                  <a:close/>
                  <a:moveTo>
                    <a:pt x="11643" y="8907"/>
                  </a:moveTo>
                  <a:cubicBezTo>
                    <a:pt x="11843" y="8907"/>
                    <a:pt x="12043" y="9007"/>
                    <a:pt x="12176" y="9173"/>
                  </a:cubicBezTo>
                  <a:cubicBezTo>
                    <a:pt x="12276" y="9340"/>
                    <a:pt x="12243" y="9540"/>
                    <a:pt x="12076" y="9640"/>
                  </a:cubicBezTo>
                  <a:cubicBezTo>
                    <a:pt x="11994" y="9706"/>
                    <a:pt x="11904" y="9740"/>
                    <a:pt x="11809" y="9752"/>
                  </a:cubicBezTo>
                  <a:lnTo>
                    <a:pt x="11809" y="9752"/>
                  </a:lnTo>
                  <a:cubicBezTo>
                    <a:pt x="11787" y="9747"/>
                    <a:pt x="11765" y="9743"/>
                    <a:pt x="11743" y="9741"/>
                  </a:cubicBezTo>
                  <a:cubicBezTo>
                    <a:pt x="11659" y="9722"/>
                    <a:pt x="11578" y="9714"/>
                    <a:pt x="11499" y="9714"/>
                  </a:cubicBezTo>
                  <a:cubicBezTo>
                    <a:pt x="11488" y="9714"/>
                    <a:pt x="11478" y="9714"/>
                    <a:pt x="11467" y="9714"/>
                  </a:cubicBezTo>
                  <a:lnTo>
                    <a:pt x="11467" y="9714"/>
                  </a:lnTo>
                  <a:cubicBezTo>
                    <a:pt x="11320" y="9617"/>
                    <a:pt x="11203" y="9490"/>
                    <a:pt x="11142" y="9307"/>
                  </a:cubicBezTo>
                  <a:cubicBezTo>
                    <a:pt x="11125" y="9254"/>
                    <a:pt x="11110" y="9202"/>
                    <a:pt x="11097" y="9149"/>
                  </a:cubicBezTo>
                  <a:lnTo>
                    <a:pt x="11097" y="9149"/>
                  </a:lnTo>
                  <a:cubicBezTo>
                    <a:pt x="11101" y="9146"/>
                    <a:pt x="11105" y="9143"/>
                    <a:pt x="11109" y="9140"/>
                  </a:cubicBezTo>
                  <a:cubicBezTo>
                    <a:pt x="11242" y="8973"/>
                    <a:pt x="11442" y="8907"/>
                    <a:pt x="11643" y="8907"/>
                  </a:cubicBezTo>
                  <a:close/>
                  <a:moveTo>
                    <a:pt x="10957" y="9280"/>
                  </a:moveTo>
                  <a:cubicBezTo>
                    <a:pt x="10963" y="9300"/>
                    <a:pt x="10969" y="9320"/>
                    <a:pt x="10975" y="9340"/>
                  </a:cubicBezTo>
                  <a:cubicBezTo>
                    <a:pt x="11023" y="9507"/>
                    <a:pt x="11122" y="9640"/>
                    <a:pt x="11259" y="9738"/>
                  </a:cubicBezTo>
                  <a:lnTo>
                    <a:pt x="11259" y="9738"/>
                  </a:lnTo>
                  <a:cubicBezTo>
                    <a:pt x="11148" y="9761"/>
                    <a:pt x="11042" y="9798"/>
                    <a:pt x="10942" y="9841"/>
                  </a:cubicBezTo>
                  <a:cubicBezTo>
                    <a:pt x="10869" y="9877"/>
                    <a:pt x="10804" y="9921"/>
                    <a:pt x="10745" y="9971"/>
                  </a:cubicBezTo>
                  <a:lnTo>
                    <a:pt x="10745" y="9971"/>
                  </a:lnTo>
                  <a:cubicBezTo>
                    <a:pt x="10715" y="9734"/>
                    <a:pt x="10777" y="9485"/>
                    <a:pt x="10957" y="9280"/>
                  </a:cubicBezTo>
                  <a:close/>
                  <a:moveTo>
                    <a:pt x="11477" y="9854"/>
                  </a:moveTo>
                  <a:cubicBezTo>
                    <a:pt x="11558" y="9884"/>
                    <a:pt x="11638" y="9899"/>
                    <a:pt x="11717" y="9899"/>
                  </a:cubicBezTo>
                  <a:cubicBezTo>
                    <a:pt x="11752" y="9899"/>
                    <a:pt x="11787" y="9896"/>
                    <a:pt x="11821" y="9890"/>
                  </a:cubicBezTo>
                  <a:lnTo>
                    <a:pt x="11821" y="9890"/>
                  </a:lnTo>
                  <a:cubicBezTo>
                    <a:pt x="12020" y="9946"/>
                    <a:pt x="12188" y="10101"/>
                    <a:pt x="12276" y="10308"/>
                  </a:cubicBezTo>
                  <a:cubicBezTo>
                    <a:pt x="12310" y="10408"/>
                    <a:pt x="12276" y="10508"/>
                    <a:pt x="12210" y="10608"/>
                  </a:cubicBezTo>
                  <a:cubicBezTo>
                    <a:pt x="12143" y="10675"/>
                    <a:pt x="12010" y="10741"/>
                    <a:pt x="11909" y="10741"/>
                  </a:cubicBezTo>
                  <a:cubicBezTo>
                    <a:pt x="11816" y="10766"/>
                    <a:pt x="11726" y="10778"/>
                    <a:pt x="11641" y="10778"/>
                  </a:cubicBezTo>
                  <a:cubicBezTo>
                    <a:pt x="11225" y="10778"/>
                    <a:pt x="10910" y="10504"/>
                    <a:pt x="10790" y="10162"/>
                  </a:cubicBezTo>
                  <a:lnTo>
                    <a:pt x="10790" y="10162"/>
                  </a:lnTo>
                  <a:cubicBezTo>
                    <a:pt x="10967" y="9979"/>
                    <a:pt x="11214" y="9868"/>
                    <a:pt x="11477" y="9854"/>
                  </a:cubicBezTo>
                  <a:close/>
                  <a:moveTo>
                    <a:pt x="11743" y="11275"/>
                  </a:moveTo>
                  <a:cubicBezTo>
                    <a:pt x="11903" y="11339"/>
                    <a:pt x="12032" y="11434"/>
                    <a:pt x="12072" y="11588"/>
                  </a:cubicBezTo>
                  <a:lnTo>
                    <a:pt x="12072" y="11588"/>
                  </a:lnTo>
                  <a:cubicBezTo>
                    <a:pt x="12002" y="11783"/>
                    <a:pt x="11838" y="11943"/>
                    <a:pt x="11609" y="11975"/>
                  </a:cubicBezTo>
                  <a:cubicBezTo>
                    <a:pt x="11409" y="11975"/>
                    <a:pt x="11176" y="11909"/>
                    <a:pt x="10975" y="11775"/>
                  </a:cubicBezTo>
                  <a:cubicBezTo>
                    <a:pt x="10907" y="11724"/>
                    <a:pt x="10845" y="11667"/>
                    <a:pt x="10791" y="11605"/>
                  </a:cubicBezTo>
                  <a:lnTo>
                    <a:pt x="10791" y="11605"/>
                  </a:lnTo>
                  <a:cubicBezTo>
                    <a:pt x="10937" y="11499"/>
                    <a:pt x="11102" y="11411"/>
                    <a:pt x="11276" y="11342"/>
                  </a:cubicBezTo>
                  <a:cubicBezTo>
                    <a:pt x="11409" y="11275"/>
                    <a:pt x="11609" y="11275"/>
                    <a:pt x="11743" y="11275"/>
                  </a:cubicBezTo>
                  <a:close/>
                  <a:moveTo>
                    <a:pt x="13677" y="134"/>
                  </a:moveTo>
                  <a:lnTo>
                    <a:pt x="13511" y="501"/>
                  </a:lnTo>
                  <a:cubicBezTo>
                    <a:pt x="13344" y="834"/>
                    <a:pt x="13144" y="1301"/>
                    <a:pt x="12877" y="1935"/>
                  </a:cubicBezTo>
                  <a:lnTo>
                    <a:pt x="12410" y="2969"/>
                  </a:lnTo>
                  <a:cubicBezTo>
                    <a:pt x="12210" y="3369"/>
                    <a:pt x="12043" y="3770"/>
                    <a:pt x="11976" y="4203"/>
                  </a:cubicBezTo>
                  <a:cubicBezTo>
                    <a:pt x="11958" y="4348"/>
                    <a:pt x="11969" y="4493"/>
                    <a:pt x="12005" y="4633"/>
                  </a:cubicBezTo>
                  <a:lnTo>
                    <a:pt x="12005" y="4633"/>
                  </a:lnTo>
                  <a:cubicBezTo>
                    <a:pt x="11995" y="4645"/>
                    <a:pt x="11986" y="4657"/>
                    <a:pt x="11976" y="4670"/>
                  </a:cubicBezTo>
                  <a:cubicBezTo>
                    <a:pt x="11776" y="4937"/>
                    <a:pt x="11709" y="5304"/>
                    <a:pt x="11709" y="5638"/>
                  </a:cubicBezTo>
                  <a:cubicBezTo>
                    <a:pt x="11725" y="5797"/>
                    <a:pt x="11764" y="5957"/>
                    <a:pt x="11830" y="6109"/>
                  </a:cubicBezTo>
                  <a:lnTo>
                    <a:pt x="11830" y="6109"/>
                  </a:lnTo>
                  <a:cubicBezTo>
                    <a:pt x="11732" y="6192"/>
                    <a:pt x="11655" y="6291"/>
                    <a:pt x="11609" y="6405"/>
                  </a:cubicBezTo>
                  <a:cubicBezTo>
                    <a:pt x="11509" y="6572"/>
                    <a:pt x="11442" y="6772"/>
                    <a:pt x="11376" y="6972"/>
                  </a:cubicBezTo>
                  <a:cubicBezTo>
                    <a:pt x="11339" y="7065"/>
                    <a:pt x="11322" y="7179"/>
                    <a:pt x="11321" y="7296"/>
                  </a:cubicBezTo>
                  <a:lnTo>
                    <a:pt x="11321" y="7296"/>
                  </a:lnTo>
                  <a:cubicBezTo>
                    <a:pt x="11281" y="7339"/>
                    <a:pt x="11244" y="7387"/>
                    <a:pt x="11209" y="7439"/>
                  </a:cubicBezTo>
                  <a:cubicBezTo>
                    <a:pt x="10975" y="7806"/>
                    <a:pt x="10875" y="8239"/>
                    <a:pt x="10875" y="8673"/>
                  </a:cubicBezTo>
                  <a:cubicBezTo>
                    <a:pt x="10875" y="8810"/>
                    <a:pt x="10887" y="8946"/>
                    <a:pt x="10910" y="9076"/>
                  </a:cubicBezTo>
                  <a:lnTo>
                    <a:pt x="10910" y="9076"/>
                  </a:lnTo>
                  <a:cubicBezTo>
                    <a:pt x="10774" y="9228"/>
                    <a:pt x="10666" y="9405"/>
                    <a:pt x="10609" y="9607"/>
                  </a:cubicBezTo>
                  <a:cubicBezTo>
                    <a:pt x="10562" y="9769"/>
                    <a:pt x="10564" y="9947"/>
                    <a:pt x="10603" y="10119"/>
                  </a:cubicBezTo>
                  <a:lnTo>
                    <a:pt x="10603" y="10119"/>
                  </a:lnTo>
                  <a:cubicBezTo>
                    <a:pt x="10520" y="10225"/>
                    <a:pt x="10457" y="10346"/>
                    <a:pt x="10408" y="10474"/>
                  </a:cubicBezTo>
                  <a:cubicBezTo>
                    <a:pt x="10286" y="10842"/>
                    <a:pt x="10343" y="11246"/>
                    <a:pt x="10555" y="11554"/>
                  </a:cubicBezTo>
                  <a:lnTo>
                    <a:pt x="10555" y="11554"/>
                  </a:lnTo>
                  <a:cubicBezTo>
                    <a:pt x="10453" y="11638"/>
                    <a:pt x="10360" y="11733"/>
                    <a:pt x="10275" y="11842"/>
                  </a:cubicBezTo>
                  <a:cubicBezTo>
                    <a:pt x="10041" y="12142"/>
                    <a:pt x="9875" y="12442"/>
                    <a:pt x="9708" y="12743"/>
                  </a:cubicBezTo>
                  <a:cubicBezTo>
                    <a:pt x="9541" y="13076"/>
                    <a:pt x="9374" y="13376"/>
                    <a:pt x="9208" y="13677"/>
                  </a:cubicBezTo>
                  <a:cubicBezTo>
                    <a:pt x="8540" y="14878"/>
                    <a:pt x="7873" y="16012"/>
                    <a:pt x="7239" y="17079"/>
                  </a:cubicBezTo>
                  <a:cubicBezTo>
                    <a:pt x="5972" y="19214"/>
                    <a:pt x="4771" y="21049"/>
                    <a:pt x="3737" y="22583"/>
                  </a:cubicBezTo>
                  <a:cubicBezTo>
                    <a:pt x="3237" y="23317"/>
                    <a:pt x="2736" y="24017"/>
                    <a:pt x="2336" y="24584"/>
                  </a:cubicBezTo>
                  <a:cubicBezTo>
                    <a:pt x="1969" y="25085"/>
                    <a:pt x="1569" y="25518"/>
                    <a:pt x="1135" y="25985"/>
                  </a:cubicBezTo>
                  <a:cubicBezTo>
                    <a:pt x="868" y="26252"/>
                    <a:pt x="601" y="26486"/>
                    <a:pt x="301" y="26753"/>
                  </a:cubicBezTo>
                  <a:lnTo>
                    <a:pt x="68" y="26919"/>
                  </a:lnTo>
                  <a:lnTo>
                    <a:pt x="1" y="26986"/>
                  </a:lnTo>
                  <a:cubicBezTo>
                    <a:pt x="435" y="26719"/>
                    <a:pt x="835" y="26386"/>
                    <a:pt x="1202" y="26019"/>
                  </a:cubicBezTo>
                  <a:cubicBezTo>
                    <a:pt x="1669" y="25585"/>
                    <a:pt x="2069" y="25118"/>
                    <a:pt x="2436" y="24651"/>
                  </a:cubicBezTo>
                  <a:cubicBezTo>
                    <a:pt x="2870" y="24084"/>
                    <a:pt x="3337" y="23384"/>
                    <a:pt x="3870" y="22650"/>
                  </a:cubicBezTo>
                  <a:cubicBezTo>
                    <a:pt x="4904" y="21115"/>
                    <a:pt x="6105" y="19281"/>
                    <a:pt x="7406" y="17146"/>
                  </a:cubicBezTo>
                  <a:cubicBezTo>
                    <a:pt x="8040" y="16078"/>
                    <a:pt x="8707" y="14944"/>
                    <a:pt x="9374" y="13743"/>
                  </a:cubicBezTo>
                  <a:cubicBezTo>
                    <a:pt x="9541" y="13443"/>
                    <a:pt x="9708" y="13143"/>
                    <a:pt x="9875" y="12843"/>
                  </a:cubicBezTo>
                  <a:cubicBezTo>
                    <a:pt x="10041" y="12509"/>
                    <a:pt x="10208" y="12209"/>
                    <a:pt x="10442" y="11942"/>
                  </a:cubicBezTo>
                  <a:cubicBezTo>
                    <a:pt x="10508" y="11853"/>
                    <a:pt x="10586" y="11772"/>
                    <a:pt x="10672" y="11698"/>
                  </a:cubicBezTo>
                  <a:lnTo>
                    <a:pt x="10672" y="11698"/>
                  </a:lnTo>
                  <a:cubicBezTo>
                    <a:pt x="10723" y="11751"/>
                    <a:pt x="10780" y="11799"/>
                    <a:pt x="10842" y="11842"/>
                  </a:cubicBezTo>
                  <a:cubicBezTo>
                    <a:pt x="11042" y="12009"/>
                    <a:pt x="11309" y="12109"/>
                    <a:pt x="11576" y="12109"/>
                  </a:cubicBezTo>
                  <a:cubicBezTo>
                    <a:pt x="11709" y="12109"/>
                    <a:pt x="11843" y="12042"/>
                    <a:pt x="11943" y="11942"/>
                  </a:cubicBezTo>
                  <a:cubicBezTo>
                    <a:pt x="12043" y="11842"/>
                    <a:pt x="12110" y="11709"/>
                    <a:pt x="12143" y="11575"/>
                  </a:cubicBezTo>
                  <a:cubicBezTo>
                    <a:pt x="12110" y="11475"/>
                    <a:pt x="12043" y="11375"/>
                    <a:pt x="11976" y="11275"/>
                  </a:cubicBezTo>
                  <a:cubicBezTo>
                    <a:pt x="11909" y="11208"/>
                    <a:pt x="11809" y="11175"/>
                    <a:pt x="11709" y="11142"/>
                  </a:cubicBezTo>
                  <a:cubicBezTo>
                    <a:pt x="11665" y="11133"/>
                    <a:pt x="11618" y="11128"/>
                    <a:pt x="11569" y="11128"/>
                  </a:cubicBezTo>
                  <a:cubicBezTo>
                    <a:pt x="11438" y="11128"/>
                    <a:pt x="11298" y="11159"/>
                    <a:pt x="11176" y="11208"/>
                  </a:cubicBezTo>
                  <a:cubicBezTo>
                    <a:pt x="10995" y="11274"/>
                    <a:pt x="10830" y="11356"/>
                    <a:pt x="10682" y="11458"/>
                  </a:cubicBezTo>
                  <a:lnTo>
                    <a:pt x="10682" y="11458"/>
                  </a:lnTo>
                  <a:cubicBezTo>
                    <a:pt x="10505" y="11179"/>
                    <a:pt x="10458" y="10835"/>
                    <a:pt x="10575" y="10508"/>
                  </a:cubicBezTo>
                  <a:cubicBezTo>
                    <a:pt x="10599" y="10441"/>
                    <a:pt x="10630" y="10378"/>
                    <a:pt x="10666" y="10320"/>
                  </a:cubicBezTo>
                  <a:lnTo>
                    <a:pt x="10666" y="10320"/>
                  </a:lnTo>
                  <a:cubicBezTo>
                    <a:pt x="10669" y="10327"/>
                    <a:pt x="10672" y="10334"/>
                    <a:pt x="10675" y="10341"/>
                  </a:cubicBezTo>
                  <a:cubicBezTo>
                    <a:pt x="10864" y="10692"/>
                    <a:pt x="11229" y="10912"/>
                    <a:pt x="11626" y="10912"/>
                  </a:cubicBezTo>
                  <a:cubicBezTo>
                    <a:pt x="11719" y="10912"/>
                    <a:pt x="11814" y="10900"/>
                    <a:pt x="11909" y="10875"/>
                  </a:cubicBezTo>
                  <a:cubicBezTo>
                    <a:pt x="12043" y="10841"/>
                    <a:pt x="12176" y="10775"/>
                    <a:pt x="12276" y="10675"/>
                  </a:cubicBezTo>
                  <a:cubicBezTo>
                    <a:pt x="12376" y="10574"/>
                    <a:pt x="12443" y="10408"/>
                    <a:pt x="12376" y="10241"/>
                  </a:cubicBezTo>
                  <a:cubicBezTo>
                    <a:pt x="12290" y="10067"/>
                    <a:pt x="12160" y="9922"/>
                    <a:pt x="12007" y="9832"/>
                  </a:cubicBezTo>
                  <a:lnTo>
                    <a:pt x="12007" y="9832"/>
                  </a:lnTo>
                  <a:cubicBezTo>
                    <a:pt x="12042" y="9816"/>
                    <a:pt x="12076" y="9796"/>
                    <a:pt x="12110" y="9774"/>
                  </a:cubicBezTo>
                  <a:cubicBezTo>
                    <a:pt x="12210" y="9674"/>
                    <a:pt x="12310" y="9574"/>
                    <a:pt x="12310" y="9440"/>
                  </a:cubicBezTo>
                  <a:cubicBezTo>
                    <a:pt x="12343" y="9307"/>
                    <a:pt x="12310" y="9173"/>
                    <a:pt x="12243" y="9073"/>
                  </a:cubicBezTo>
                  <a:cubicBezTo>
                    <a:pt x="12110" y="8873"/>
                    <a:pt x="11876" y="8773"/>
                    <a:pt x="11643" y="8773"/>
                  </a:cubicBezTo>
                  <a:cubicBezTo>
                    <a:pt x="11417" y="8773"/>
                    <a:pt x="11215" y="8821"/>
                    <a:pt x="11057" y="8937"/>
                  </a:cubicBezTo>
                  <a:lnTo>
                    <a:pt x="11057" y="8937"/>
                  </a:lnTo>
                  <a:cubicBezTo>
                    <a:pt x="11047" y="8860"/>
                    <a:pt x="11042" y="8783"/>
                    <a:pt x="11042" y="8706"/>
                  </a:cubicBezTo>
                  <a:cubicBezTo>
                    <a:pt x="11042" y="8276"/>
                    <a:pt x="11141" y="7878"/>
                    <a:pt x="11338" y="7546"/>
                  </a:cubicBezTo>
                  <a:lnTo>
                    <a:pt x="11338" y="7546"/>
                  </a:lnTo>
                  <a:cubicBezTo>
                    <a:pt x="11340" y="7555"/>
                    <a:pt x="11341" y="7564"/>
                    <a:pt x="11342" y="7572"/>
                  </a:cubicBezTo>
                  <a:cubicBezTo>
                    <a:pt x="11376" y="7772"/>
                    <a:pt x="11476" y="7973"/>
                    <a:pt x="11643" y="8106"/>
                  </a:cubicBezTo>
                  <a:cubicBezTo>
                    <a:pt x="11754" y="8195"/>
                    <a:pt x="11895" y="8239"/>
                    <a:pt x="12035" y="8239"/>
                  </a:cubicBezTo>
                  <a:cubicBezTo>
                    <a:pt x="12106" y="8239"/>
                    <a:pt x="12176" y="8228"/>
                    <a:pt x="12243" y="8206"/>
                  </a:cubicBezTo>
                  <a:cubicBezTo>
                    <a:pt x="12477" y="8139"/>
                    <a:pt x="12643" y="7939"/>
                    <a:pt x="12677" y="7706"/>
                  </a:cubicBezTo>
                  <a:cubicBezTo>
                    <a:pt x="12677" y="7472"/>
                    <a:pt x="12577" y="7272"/>
                    <a:pt x="12343" y="7139"/>
                  </a:cubicBezTo>
                  <a:cubicBezTo>
                    <a:pt x="12218" y="7064"/>
                    <a:pt x="12055" y="7026"/>
                    <a:pt x="11897" y="7026"/>
                  </a:cubicBezTo>
                  <a:cubicBezTo>
                    <a:pt x="11845" y="7026"/>
                    <a:pt x="11793" y="7030"/>
                    <a:pt x="11743" y="7039"/>
                  </a:cubicBezTo>
                  <a:cubicBezTo>
                    <a:pt x="11654" y="7064"/>
                    <a:pt x="11574" y="7099"/>
                    <a:pt x="11503" y="7144"/>
                  </a:cubicBezTo>
                  <a:lnTo>
                    <a:pt x="11503" y="7144"/>
                  </a:lnTo>
                  <a:cubicBezTo>
                    <a:pt x="11512" y="7096"/>
                    <a:pt x="11525" y="7050"/>
                    <a:pt x="11543" y="7005"/>
                  </a:cubicBezTo>
                  <a:cubicBezTo>
                    <a:pt x="11609" y="6838"/>
                    <a:pt x="11643" y="6638"/>
                    <a:pt x="11743" y="6472"/>
                  </a:cubicBezTo>
                  <a:cubicBezTo>
                    <a:pt x="11786" y="6393"/>
                    <a:pt x="11839" y="6319"/>
                    <a:pt x="11900" y="6252"/>
                  </a:cubicBezTo>
                  <a:lnTo>
                    <a:pt x="11900" y="6252"/>
                  </a:lnTo>
                  <a:cubicBezTo>
                    <a:pt x="11964" y="6365"/>
                    <a:pt x="12044" y="6473"/>
                    <a:pt x="12143" y="6572"/>
                  </a:cubicBezTo>
                  <a:cubicBezTo>
                    <a:pt x="12276" y="6705"/>
                    <a:pt x="12443" y="6772"/>
                    <a:pt x="12610" y="6805"/>
                  </a:cubicBezTo>
                  <a:cubicBezTo>
                    <a:pt x="12653" y="6819"/>
                    <a:pt x="12696" y="6826"/>
                    <a:pt x="12738" y="6826"/>
                  </a:cubicBezTo>
                  <a:cubicBezTo>
                    <a:pt x="12893" y="6826"/>
                    <a:pt x="13039" y="6736"/>
                    <a:pt x="13144" y="6605"/>
                  </a:cubicBezTo>
                  <a:cubicBezTo>
                    <a:pt x="13177" y="6505"/>
                    <a:pt x="13177" y="6405"/>
                    <a:pt x="13177" y="6305"/>
                  </a:cubicBezTo>
                  <a:cubicBezTo>
                    <a:pt x="13144" y="6205"/>
                    <a:pt x="13110" y="6138"/>
                    <a:pt x="13044" y="6038"/>
                  </a:cubicBezTo>
                  <a:cubicBezTo>
                    <a:pt x="12977" y="5971"/>
                    <a:pt x="12910" y="5904"/>
                    <a:pt x="12810" y="5838"/>
                  </a:cubicBezTo>
                  <a:cubicBezTo>
                    <a:pt x="12743" y="5804"/>
                    <a:pt x="12643" y="5804"/>
                    <a:pt x="12543" y="5804"/>
                  </a:cubicBezTo>
                  <a:cubicBezTo>
                    <a:pt x="12343" y="5838"/>
                    <a:pt x="12143" y="5904"/>
                    <a:pt x="11976" y="6005"/>
                  </a:cubicBezTo>
                  <a:cubicBezTo>
                    <a:pt x="11967" y="6010"/>
                    <a:pt x="11959" y="6015"/>
                    <a:pt x="11950" y="6021"/>
                  </a:cubicBezTo>
                  <a:lnTo>
                    <a:pt x="11950" y="6021"/>
                  </a:lnTo>
                  <a:cubicBezTo>
                    <a:pt x="11894" y="5883"/>
                    <a:pt x="11858" y="5740"/>
                    <a:pt x="11843" y="5604"/>
                  </a:cubicBezTo>
                  <a:cubicBezTo>
                    <a:pt x="11843" y="5293"/>
                    <a:pt x="11901" y="5011"/>
                    <a:pt x="12044" y="4758"/>
                  </a:cubicBezTo>
                  <a:lnTo>
                    <a:pt x="12044" y="4758"/>
                  </a:lnTo>
                  <a:cubicBezTo>
                    <a:pt x="12071" y="4831"/>
                    <a:pt x="12104" y="4902"/>
                    <a:pt x="12143" y="4970"/>
                  </a:cubicBezTo>
                  <a:cubicBezTo>
                    <a:pt x="12265" y="5184"/>
                    <a:pt x="12498" y="5342"/>
                    <a:pt x="12742" y="5342"/>
                  </a:cubicBezTo>
                  <a:cubicBezTo>
                    <a:pt x="12764" y="5342"/>
                    <a:pt x="12787" y="5340"/>
                    <a:pt x="12810" y="5337"/>
                  </a:cubicBezTo>
                  <a:cubicBezTo>
                    <a:pt x="13144" y="5304"/>
                    <a:pt x="13377" y="5071"/>
                    <a:pt x="13411" y="4770"/>
                  </a:cubicBezTo>
                  <a:cubicBezTo>
                    <a:pt x="13411" y="4604"/>
                    <a:pt x="13344" y="4437"/>
                    <a:pt x="13244" y="4337"/>
                  </a:cubicBezTo>
                  <a:cubicBezTo>
                    <a:pt x="13110" y="4237"/>
                    <a:pt x="12944" y="4203"/>
                    <a:pt x="12777" y="4203"/>
                  </a:cubicBezTo>
                  <a:cubicBezTo>
                    <a:pt x="12610" y="4203"/>
                    <a:pt x="12477" y="4270"/>
                    <a:pt x="12343" y="4337"/>
                  </a:cubicBezTo>
                  <a:cubicBezTo>
                    <a:pt x="12239" y="4399"/>
                    <a:pt x="12161" y="4462"/>
                    <a:pt x="12092" y="4533"/>
                  </a:cubicBezTo>
                  <a:lnTo>
                    <a:pt x="12092" y="4533"/>
                  </a:lnTo>
                  <a:cubicBezTo>
                    <a:pt x="12067" y="4423"/>
                    <a:pt x="12061" y="4313"/>
                    <a:pt x="12076" y="4203"/>
                  </a:cubicBezTo>
                  <a:cubicBezTo>
                    <a:pt x="12143" y="3770"/>
                    <a:pt x="12310" y="3336"/>
                    <a:pt x="12510" y="2969"/>
                  </a:cubicBezTo>
                  <a:lnTo>
                    <a:pt x="12910" y="1968"/>
                  </a:lnTo>
                  <a:lnTo>
                    <a:pt x="13544" y="534"/>
                  </a:lnTo>
                  <a:lnTo>
                    <a:pt x="13677" y="134"/>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21" name="Google Shape;2721;p58"/>
          <p:cNvSpPr txBox="1"/>
          <p:nvPr>
            <p:ph type="title"/>
          </p:nvPr>
        </p:nvSpPr>
        <p:spPr>
          <a:xfrm>
            <a:off x="524000" y="597575"/>
            <a:ext cx="6386400" cy="875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End of Lecture!!!</a:t>
            </a:r>
            <a:endParaRPr/>
          </a:p>
        </p:txBody>
      </p:sp>
      <p:grpSp>
        <p:nvGrpSpPr>
          <p:cNvPr id="2722" name="Google Shape;2722;p58"/>
          <p:cNvGrpSpPr/>
          <p:nvPr/>
        </p:nvGrpSpPr>
        <p:grpSpPr>
          <a:xfrm>
            <a:off x="860242" y="1691629"/>
            <a:ext cx="2259008" cy="1974108"/>
            <a:chOff x="1374475" y="656325"/>
            <a:chExt cx="4843500" cy="4232650"/>
          </a:xfrm>
        </p:grpSpPr>
        <p:sp>
          <p:nvSpPr>
            <p:cNvPr id="2723" name="Google Shape;2723;p58"/>
            <p:cNvSpPr/>
            <p:nvPr/>
          </p:nvSpPr>
          <p:spPr>
            <a:xfrm>
              <a:off x="4958700" y="3382700"/>
              <a:ext cx="884825" cy="1141300"/>
            </a:xfrm>
            <a:custGeom>
              <a:rect b="b" l="l" r="r" t="t"/>
              <a:pathLst>
                <a:path extrusionOk="0" h="45652" w="35393">
                  <a:moveTo>
                    <a:pt x="30984" y="1"/>
                  </a:moveTo>
                  <a:cubicBezTo>
                    <a:pt x="30908" y="1"/>
                    <a:pt x="30832" y="3"/>
                    <a:pt x="30756" y="7"/>
                  </a:cubicBezTo>
                  <a:cubicBezTo>
                    <a:pt x="28988" y="107"/>
                    <a:pt x="27354" y="1175"/>
                    <a:pt x="26186" y="2576"/>
                  </a:cubicBezTo>
                  <a:cubicBezTo>
                    <a:pt x="25019" y="3943"/>
                    <a:pt x="24218" y="5644"/>
                    <a:pt x="23384" y="7246"/>
                  </a:cubicBezTo>
                  <a:cubicBezTo>
                    <a:pt x="22584" y="8847"/>
                    <a:pt x="21683" y="10515"/>
                    <a:pt x="20382" y="11749"/>
                  </a:cubicBezTo>
                  <a:cubicBezTo>
                    <a:pt x="20068" y="12063"/>
                    <a:pt x="19656" y="12377"/>
                    <a:pt x="19230" y="12377"/>
                  </a:cubicBezTo>
                  <a:cubicBezTo>
                    <a:pt x="19158" y="12377"/>
                    <a:pt x="19086" y="12368"/>
                    <a:pt x="19015" y="12349"/>
                  </a:cubicBezTo>
                  <a:cubicBezTo>
                    <a:pt x="18514" y="12182"/>
                    <a:pt x="18281" y="11615"/>
                    <a:pt x="18247" y="11082"/>
                  </a:cubicBezTo>
                  <a:cubicBezTo>
                    <a:pt x="18281" y="10581"/>
                    <a:pt x="18247" y="10048"/>
                    <a:pt x="18214" y="9514"/>
                  </a:cubicBezTo>
                  <a:cubicBezTo>
                    <a:pt x="17992" y="8515"/>
                    <a:pt x="16940" y="7863"/>
                    <a:pt x="15902" y="7863"/>
                  </a:cubicBezTo>
                  <a:cubicBezTo>
                    <a:pt x="15691" y="7863"/>
                    <a:pt x="15481" y="7890"/>
                    <a:pt x="15279" y="7946"/>
                  </a:cubicBezTo>
                  <a:cubicBezTo>
                    <a:pt x="14078" y="8280"/>
                    <a:pt x="13244" y="9380"/>
                    <a:pt x="12843" y="10581"/>
                  </a:cubicBezTo>
                  <a:cubicBezTo>
                    <a:pt x="12510" y="11782"/>
                    <a:pt x="12376" y="13050"/>
                    <a:pt x="12477" y="14317"/>
                  </a:cubicBezTo>
                  <a:cubicBezTo>
                    <a:pt x="12477" y="16652"/>
                    <a:pt x="12510" y="18987"/>
                    <a:pt x="12510" y="21322"/>
                  </a:cubicBezTo>
                  <a:cubicBezTo>
                    <a:pt x="12510" y="22557"/>
                    <a:pt x="12376" y="24091"/>
                    <a:pt x="11309" y="24691"/>
                  </a:cubicBezTo>
                  <a:cubicBezTo>
                    <a:pt x="11019" y="24849"/>
                    <a:pt x="10702" y="24914"/>
                    <a:pt x="10378" y="24914"/>
                  </a:cubicBezTo>
                  <a:cubicBezTo>
                    <a:pt x="9809" y="24914"/>
                    <a:pt x="9217" y="24713"/>
                    <a:pt x="8707" y="24458"/>
                  </a:cubicBezTo>
                  <a:cubicBezTo>
                    <a:pt x="7473" y="23791"/>
                    <a:pt x="6439" y="22823"/>
                    <a:pt x="5738" y="21623"/>
                  </a:cubicBezTo>
                  <a:cubicBezTo>
                    <a:pt x="5238" y="20722"/>
                    <a:pt x="4804" y="19621"/>
                    <a:pt x="3870" y="19187"/>
                  </a:cubicBezTo>
                  <a:cubicBezTo>
                    <a:pt x="3617" y="19068"/>
                    <a:pt x="3350" y="19014"/>
                    <a:pt x="3081" y="19014"/>
                  </a:cubicBezTo>
                  <a:cubicBezTo>
                    <a:pt x="2149" y="19014"/>
                    <a:pt x="1201" y="19667"/>
                    <a:pt x="735" y="20522"/>
                  </a:cubicBezTo>
                  <a:cubicBezTo>
                    <a:pt x="134" y="21623"/>
                    <a:pt x="301" y="22957"/>
                    <a:pt x="234" y="24224"/>
                  </a:cubicBezTo>
                  <a:cubicBezTo>
                    <a:pt x="1" y="31796"/>
                    <a:pt x="1469" y="40169"/>
                    <a:pt x="7940" y="44706"/>
                  </a:cubicBezTo>
                  <a:lnTo>
                    <a:pt x="7940" y="44739"/>
                  </a:lnTo>
                  <a:cubicBezTo>
                    <a:pt x="9684" y="45369"/>
                    <a:pt x="11376" y="45652"/>
                    <a:pt x="13064" y="45652"/>
                  </a:cubicBezTo>
                  <a:cubicBezTo>
                    <a:pt x="15220" y="45652"/>
                    <a:pt x="17370" y="45191"/>
                    <a:pt x="19615" y="44405"/>
                  </a:cubicBezTo>
                  <a:cubicBezTo>
                    <a:pt x="23618" y="42971"/>
                    <a:pt x="27187" y="40469"/>
                    <a:pt x="29922" y="37167"/>
                  </a:cubicBezTo>
                  <a:cubicBezTo>
                    <a:pt x="30756" y="36266"/>
                    <a:pt x="31390" y="35232"/>
                    <a:pt x="31824" y="34065"/>
                  </a:cubicBezTo>
                  <a:cubicBezTo>
                    <a:pt x="32224" y="32897"/>
                    <a:pt x="32057" y="31596"/>
                    <a:pt x="31390" y="30562"/>
                  </a:cubicBezTo>
                  <a:cubicBezTo>
                    <a:pt x="30696" y="29616"/>
                    <a:pt x="29552" y="29227"/>
                    <a:pt x="28374" y="29227"/>
                  </a:cubicBezTo>
                  <a:cubicBezTo>
                    <a:pt x="27684" y="29227"/>
                    <a:pt x="26982" y="29361"/>
                    <a:pt x="26353" y="29595"/>
                  </a:cubicBezTo>
                  <a:cubicBezTo>
                    <a:pt x="25419" y="29962"/>
                    <a:pt x="24552" y="30462"/>
                    <a:pt x="23584" y="30662"/>
                  </a:cubicBezTo>
                  <a:cubicBezTo>
                    <a:pt x="23406" y="30693"/>
                    <a:pt x="23221" y="30709"/>
                    <a:pt x="23035" y="30709"/>
                  </a:cubicBezTo>
                  <a:cubicBezTo>
                    <a:pt x="22211" y="30709"/>
                    <a:pt x="21370" y="30396"/>
                    <a:pt x="21016" y="29662"/>
                  </a:cubicBezTo>
                  <a:cubicBezTo>
                    <a:pt x="20549" y="28794"/>
                    <a:pt x="21016" y="27660"/>
                    <a:pt x="21750" y="26993"/>
                  </a:cubicBezTo>
                  <a:cubicBezTo>
                    <a:pt x="22484" y="26359"/>
                    <a:pt x="23484" y="26059"/>
                    <a:pt x="24385" y="25725"/>
                  </a:cubicBezTo>
                  <a:cubicBezTo>
                    <a:pt x="26987" y="24791"/>
                    <a:pt x="29355" y="23390"/>
                    <a:pt x="31490" y="21623"/>
                  </a:cubicBezTo>
                  <a:cubicBezTo>
                    <a:pt x="32524" y="20755"/>
                    <a:pt x="33625" y="19388"/>
                    <a:pt x="33091" y="18120"/>
                  </a:cubicBezTo>
                  <a:cubicBezTo>
                    <a:pt x="32724" y="17186"/>
                    <a:pt x="31657" y="16752"/>
                    <a:pt x="30690" y="16652"/>
                  </a:cubicBezTo>
                  <a:cubicBezTo>
                    <a:pt x="29722" y="16519"/>
                    <a:pt x="28721" y="16619"/>
                    <a:pt x="27787" y="16319"/>
                  </a:cubicBezTo>
                  <a:cubicBezTo>
                    <a:pt x="26954" y="16052"/>
                    <a:pt x="26153" y="15218"/>
                    <a:pt x="26420" y="14384"/>
                  </a:cubicBezTo>
                  <a:cubicBezTo>
                    <a:pt x="26620" y="13917"/>
                    <a:pt x="26987" y="13550"/>
                    <a:pt x="27387" y="13317"/>
                  </a:cubicBezTo>
                  <a:cubicBezTo>
                    <a:pt x="29589" y="11749"/>
                    <a:pt x="31557" y="9881"/>
                    <a:pt x="33225" y="7779"/>
                  </a:cubicBezTo>
                  <a:cubicBezTo>
                    <a:pt x="34359" y="6312"/>
                    <a:pt x="35393" y="4510"/>
                    <a:pt x="34926" y="2776"/>
                  </a:cubicBezTo>
                  <a:cubicBezTo>
                    <a:pt x="34511" y="1082"/>
                    <a:pt x="32718" y="1"/>
                    <a:pt x="30984" y="1"/>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4" name="Google Shape;2724;p58"/>
            <p:cNvSpPr/>
            <p:nvPr/>
          </p:nvSpPr>
          <p:spPr>
            <a:xfrm>
              <a:off x="5154675" y="3409550"/>
              <a:ext cx="632150" cy="1232575"/>
            </a:xfrm>
            <a:custGeom>
              <a:rect b="b" l="l" r="r" t="t"/>
              <a:pathLst>
                <a:path extrusionOk="0" h="49303" w="25286">
                  <a:moveTo>
                    <a:pt x="25286" y="1"/>
                  </a:moveTo>
                  <a:lnTo>
                    <a:pt x="25286" y="1"/>
                  </a:lnTo>
                  <a:cubicBezTo>
                    <a:pt x="25252" y="34"/>
                    <a:pt x="25186" y="67"/>
                    <a:pt x="25152" y="101"/>
                  </a:cubicBezTo>
                  <a:lnTo>
                    <a:pt x="24785" y="401"/>
                  </a:lnTo>
                  <a:cubicBezTo>
                    <a:pt x="24418" y="668"/>
                    <a:pt x="23951" y="1101"/>
                    <a:pt x="23318" y="1668"/>
                  </a:cubicBezTo>
                  <a:cubicBezTo>
                    <a:pt x="21583" y="3236"/>
                    <a:pt x="19948" y="4937"/>
                    <a:pt x="18481" y="6805"/>
                  </a:cubicBezTo>
                  <a:cubicBezTo>
                    <a:pt x="17513" y="7939"/>
                    <a:pt x="16546" y="9274"/>
                    <a:pt x="15512" y="10708"/>
                  </a:cubicBezTo>
                  <a:cubicBezTo>
                    <a:pt x="14478" y="12143"/>
                    <a:pt x="13410" y="13677"/>
                    <a:pt x="12343" y="15345"/>
                  </a:cubicBezTo>
                  <a:cubicBezTo>
                    <a:pt x="11209" y="17046"/>
                    <a:pt x="10141" y="18847"/>
                    <a:pt x="9207" y="20682"/>
                  </a:cubicBezTo>
                  <a:cubicBezTo>
                    <a:pt x="8740" y="21649"/>
                    <a:pt x="8307" y="22683"/>
                    <a:pt x="7840" y="23684"/>
                  </a:cubicBezTo>
                  <a:lnTo>
                    <a:pt x="6506" y="26820"/>
                  </a:lnTo>
                  <a:cubicBezTo>
                    <a:pt x="4804" y="30756"/>
                    <a:pt x="3303" y="34792"/>
                    <a:pt x="2069" y="38895"/>
                  </a:cubicBezTo>
                  <a:cubicBezTo>
                    <a:pt x="1035" y="42264"/>
                    <a:pt x="368" y="45733"/>
                    <a:pt x="1" y="49236"/>
                  </a:cubicBezTo>
                  <a:lnTo>
                    <a:pt x="168" y="49302"/>
                  </a:lnTo>
                  <a:cubicBezTo>
                    <a:pt x="535" y="45800"/>
                    <a:pt x="1235" y="42364"/>
                    <a:pt x="2269" y="38995"/>
                  </a:cubicBezTo>
                  <a:cubicBezTo>
                    <a:pt x="3537" y="34892"/>
                    <a:pt x="5004" y="30856"/>
                    <a:pt x="6739" y="26920"/>
                  </a:cubicBezTo>
                  <a:lnTo>
                    <a:pt x="8073" y="23818"/>
                  </a:lnTo>
                  <a:cubicBezTo>
                    <a:pt x="8507" y="22783"/>
                    <a:pt x="8941" y="21783"/>
                    <a:pt x="9408" y="20815"/>
                  </a:cubicBezTo>
                  <a:cubicBezTo>
                    <a:pt x="10342" y="18981"/>
                    <a:pt x="11376" y="17179"/>
                    <a:pt x="12510" y="15445"/>
                  </a:cubicBezTo>
                  <a:cubicBezTo>
                    <a:pt x="13577" y="13777"/>
                    <a:pt x="14645" y="12243"/>
                    <a:pt x="15679" y="10808"/>
                  </a:cubicBezTo>
                  <a:cubicBezTo>
                    <a:pt x="16679" y="9374"/>
                    <a:pt x="17647" y="8073"/>
                    <a:pt x="18581" y="6905"/>
                  </a:cubicBezTo>
                  <a:cubicBezTo>
                    <a:pt x="20049" y="5071"/>
                    <a:pt x="21650" y="3336"/>
                    <a:pt x="23384" y="1735"/>
                  </a:cubicBezTo>
                  <a:cubicBezTo>
                    <a:pt x="23985" y="1168"/>
                    <a:pt x="24485" y="734"/>
                    <a:pt x="24819" y="434"/>
                  </a:cubicBezTo>
                  <a:lnTo>
                    <a:pt x="25186" y="101"/>
                  </a:lnTo>
                  <a:cubicBezTo>
                    <a:pt x="25219" y="67"/>
                    <a:pt x="25252" y="34"/>
                    <a:pt x="25286"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5" name="Google Shape;2725;p58"/>
            <p:cNvSpPr/>
            <p:nvPr/>
          </p:nvSpPr>
          <p:spPr>
            <a:xfrm>
              <a:off x="5340650" y="3581350"/>
              <a:ext cx="45900" cy="345250"/>
            </a:xfrm>
            <a:custGeom>
              <a:rect b="b" l="l" r="r" t="t"/>
              <a:pathLst>
                <a:path extrusionOk="0" h="13810" w="1836">
                  <a:moveTo>
                    <a:pt x="1" y="0"/>
                  </a:moveTo>
                  <a:cubicBezTo>
                    <a:pt x="1" y="167"/>
                    <a:pt x="34" y="367"/>
                    <a:pt x="67" y="534"/>
                  </a:cubicBezTo>
                  <a:cubicBezTo>
                    <a:pt x="134" y="901"/>
                    <a:pt x="234" y="1401"/>
                    <a:pt x="334" y="2001"/>
                  </a:cubicBezTo>
                  <a:cubicBezTo>
                    <a:pt x="501" y="3269"/>
                    <a:pt x="734" y="5004"/>
                    <a:pt x="935" y="6905"/>
                  </a:cubicBezTo>
                  <a:cubicBezTo>
                    <a:pt x="1135" y="8806"/>
                    <a:pt x="1301" y="10541"/>
                    <a:pt x="1502" y="11809"/>
                  </a:cubicBezTo>
                  <a:cubicBezTo>
                    <a:pt x="1568" y="12442"/>
                    <a:pt x="1635" y="12909"/>
                    <a:pt x="1735" y="13276"/>
                  </a:cubicBezTo>
                  <a:cubicBezTo>
                    <a:pt x="1735" y="13443"/>
                    <a:pt x="1768" y="13643"/>
                    <a:pt x="1835" y="13810"/>
                  </a:cubicBezTo>
                  <a:cubicBezTo>
                    <a:pt x="1835" y="13610"/>
                    <a:pt x="1835" y="13443"/>
                    <a:pt x="1802" y="13243"/>
                  </a:cubicBezTo>
                  <a:cubicBezTo>
                    <a:pt x="1768" y="12843"/>
                    <a:pt x="1702" y="12376"/>
                    <a:pt x="1635" y="11775"/>
                  </a:cubicBezTo>
                  <a:cubicBezTo>
                    <a:pt x="1535" y="10474"/>
                    <a:pt x="1368" y="8806"/>
                    <a:pt x="1168" y="6872"/>
                  </a:cubicBezTo>
                  <a:cubicBezTo>
                    <a:pt x="968" y="4970"/>
                    <a:pt x="734" y="3236"/>
                    <a:pt x="468" y="2001"/>
                  </a:cubicBezTo>
                  <a:cubicBezTo>
                    <a:pt x="367" y="1368"/>
                    <a:pt x="267" y="867"/>
                    <a:pt x="167" y="534"/>
                  </a:cubicBezTo>
                  <a:cubicBezTo>
                    <a:pt x="134" y="334"/>
                    <a:pt x="67" y="167"/>
                    <a:pt x="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6" name="Google Shape;2726;p58"/>
            <p:cNvSpPr/>
            <p:nvPr/>
          </p:nvSpPr>
          <p:spPr>
            <a:xfrm>
              <a:off x="5386525" y="3850325"/>
              <a:ext cx="403650" cy="76275"/>
            </a:xfrm>
            <a:custGeom>
              <a:rect b="b" l="l" r="r" t="t"/>
              <a:pathLst>
                <a:path extrusionOk="0" h="3051" w="16146">
                  <a:moveTo>
                    <a:pt x="15703" y="1"/>
                  </a:moveTo>
                  <a:cubicBezTo>
                    <a:pt x="15630" y="1"/>
                    <a:pt x="15556" y="4"/>
                    <a:pt x="15478" y="15"/>
                  </a:cubicBezTo>
                  <a:cubicBezTo>
                    <a:pt x="15078" y="15"/>
                    <a:pt x="14444" y="49"/>
                    <a:pt x="13710" y="116"/>
                  </a:cubicBezTo>
                  <a:cubicBezTo>
                    <a:pt x="11775" y="282"/>
                    <a:pt x="9841" y="549"/>
                    <a:pt x="7939" y="916"/>
                  </a:cubicBezTo>
                  <a:cubicBezTo>
                    <a:pt x="5704" y="1350"/>
                    <a:pt x="3703" y="1850"/>
                    <a:pt x="2268" y="2284"/>
                  </a:cubicBezTo>
                  <a:cubicBezTo>
                    <a:pt x="1568" y="2484"/>
                    <a:pt x="1034" y="2651"/>
                    <a:pt x="601" y="2817"/>
                  </a:cubicBezTo>
                  <a:cubicBezTo>
                    <a:pt x="400" y="2851"/>
                    <a:pt x="200" y="2951"/>
                    <a:pt x="0" y="3051"/>
                  </a:cubicBezTo>
                  <a:cubicBezTo>
                    <a:pt x="234" y="3018"/>
                    <a:pt x="434" y="2951"/>
                    <a:pt x="634" y="2884"/>
                  </a:cubicBezTo>
                  <a:cubicBezTo>
                    <a:pt x="1034" y="2784"/>
                    <a:pt x="1601" y="2617"/>
                    <a:pt x="2335" y="2417"/>
                  </a:cubicBezTo>
                  <a:cubicBezTo>
                    <a:pt x="3770" y="2050"/>
                    <a:pt x="5771" y="1583"/>
                    <a:pt x="8006" y="1150"/>
                  </a:cubicBezTo>
                  <a:cubicBezTo>
                    <a:pt x="10241" y="716"/>
                    <a:pt x="12276" y="449"/>
                    <a:pt x="13743" y="282"/>
                  </a:cubicBezTo>
                  <a:cubicBezTo>
                    <a:pt x="14477" y="182"/>
                    <a:pt x="15078" y="149"/>
                    <a:pt x="15511" y="116"/>
                  </a:cubicBezTo>
                  <a:cubicBezTo>
                    <a:pt x="15711" y="116"/>
                    <a:pt x="15945" y="82"/>
                    <a:pt x="16145" y="15"/>
                  </a:cubicBezTo>
                  <a:cubicBezTo>
                    <a:pt x="15989" y="15"/>
                    <a:pt x="15849" y="1"/>
                    <a:pt x="15703"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7" name="Google Shape;2727;p58"/>
            <p:cNvSpPr/>
            <p:nvPr/>
          </p:nvSpPr>
          <p:spPr>
            <a:xfrm>
              <a:off x="5007925" y="3859875"/>
              <a:ext cx="203500" cy="514550"/>
            </a:xfrm>
            <a:custGeom>
              <a:rect b="b" l="l" r="r" t="t"/>
              <a:pathLst>
                <a:path extrusionOk="0" h="20582" w="8140">
                  <a:moveTo>
                    <a:pt x="0" y="0"/>
                  </a:moveTo>
                  <a:cubicBezTo>
                    <a:pt x="33" y="67"/>
                    <a:pt x="33" y="134"/>
                    <a:pt x="67" y="201"/>
                  </a:cubicBezTo>
                  <a:cubicBezTo>
                    <a:pt x="133" y="367"/>
                    <a:pt x="234" y="567"/>
                    <a:pt x="334" y="801"/>
                  </a:cubicBezTo>
                  <a:lnTo>
                    <a:pt x="1201" y="3003"/>
                  </a:lnTo>
                  <a:cubicBezTo>
                    <a:pt x="1935" y="4871"/>
                    <a:pt x="2902" y="7472"/>
                    <a:pt x="3970" y="10341"/>
                  </a:cubicBezTo>
                  <a:cubicBezTo>
                    <a:pt x="5004" y="13210"/>
                    <a:pt x="6004" y="15778"/>
                    <a:pt x="6772" y="17646"/>
                  </a:cubicBezTo>
                  <a:cubicBezTo>
                    <a:pt x="7172" y="18547"/>
                    <a:pt x="7505" y="19314"/>
                    <a:pt x="7739" y="19815"/>
                  </a:cubicBezTo>
                  <a:lnTo>
                    <a:pt x="8006" y="20382"/>
                  </a:lnTo>
                  <a:cubicBezTo>
                    <a:pt x="8072" y="20515"/>
                    <a:pt x="8139" y="20582"/>
                    <a:pt x="8139" y="20582"/>
                  </a:cubicBezTo>
                  <a:cubicBezTo>
                    <a:pt x="8106" y="20515"/>
                    <a:pt x="8106" y="20448"/>
                    <a:pt x="8072" y="20382"/>
                  </a:cubicBezTo>
                  <a:cubicBezTo>
                    <a:pt x="8006" y="20215"/>
                    <a:pt x="7939" y="20015"/>
                    <a:pt x="7839" y="19781"/>
                  </a:cubicBezTo>
                  <a:lnTo>
                    <a:pt x="6938" y="17580"/>
                  </a:lnTo>
                  <a:cubicBezTo>
                    <a:pt x="6204" y="15712"/>
                    <a:pt x="5237" y="13110"/>
                    <a:pt x="4170" y="10241"/>
                  </a:cubicBezTo>
                  <a:cubicBezTo>
                    <a:pt x="3136" y="7372"/>
                    <a:pt x="2135" y="4804"/>
                    <a:pt x="1334" y="2936"/>
                  </a:cubicBezTo>
                  <a:cubicBezTo>
                    <a:pt x="967" y="2002"/>
                    <a:pt x="634" y="1268"/>
                    <a:pt x="400" y="768"/>
                  </a:cubicBezTo>
                  <a:lnTo>
                    <a:pt x="133" y="167"/>
                  </a:lnTo>
                  <a:cubicBezTo>
                    <a:pt x="100" y="100"/>
                    <a:pt x="67" y="34"/>
                    <a:pt x="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8" name="Google Shape;2728;p58"/>
            <p:cNvSpPr/>
            <p:nvPr/>
          </p:nvSpPr>
          <p:spPr>
            <a:xfrm>
              <a:off x="5211400" y="4201775"/>
              <a:ext cx="535400" cy="172650"/>
            </a:xfrm>
            <a:custGeom>
              <a:rect b="b" l="l" r="r" t="t"/>
              <a:pathLst>
                <a:path extrusionOk="0" h="6906" w="21416">
                  <a:moveTo>
                    <a:pt x="21415" y="1"/>
                  </a:moveTo>
                  <a:cubicBezTo>
                    <a:pt x="21349" y="1"/>
                    <a:pt x="21282" y="34"/>
                    <a:pt x="21215" y="34"/>
                  </a:cubicBezTo>
                  <a:lnTo>
                    <a:pt x="20582" y="201"/>
                  </a:lnTo>
                  <a:cubicBezTo>
                    <a:pt x="20014" y="368"/>
                    <a:pt x="19214" y="601"/>
                    <a:pt x="18247" y="901"/>
                  </a:cubicBezTo>
                  <a:cubicBezTo>
                    <a:pt x="16278" y="1469"/>
                    <a:pt x="13643" y="2369"/>
                    <a:pt x="10674" y="3337"/>
                  </a:cubicBezTo>
                  <a:cubicBezTo>
                    <a:pt x="7706" y="4337"/>
                    <a:pt x="5037" y="5238"/>
                    <a:pt x="3102" y="5872"/>
                  </a:cubicBezTo>
                  <a:lnTo>
                    <a:pt x="834" y="6606"/>
                  </a:lnTo>
                  <a:lnTo>
                    <a:pt x="200" y="6839"/>
                  </a:lnTo>
                  <a:cubicBezTo>
                    <a:pt x="134" y="6839"/>
                    <a:pt x="67" y="6872"/>
                    <a:pt x="0" y="6906"/>
                  </a:cubicBezTo>
                  <a:cubicBezTo>
                    <a:pt x="67" y="6906"/>
                    <a:pt x="134" y="6906"/>
                    <a:pt x="200" y="6872"/>
                  </a:cubicBezTo>
                  <a:lnTo>
                    <a:pt x="834" y="6706"/>
                  </a:lnTo>
                  <a:cubicBezTo>
                    <a:pt x="1401" y="6572"/>
                    <a:pt x="2168" y="6339"/>
                    <a:pt x="3169" y="6038"/>
                  </a:cubicBezTo>
                  <a:cubicBezTo>
                    <a:pt x="5104" y="5438"/>
                    <a:pt x="7806" y="4571"/>
                    <a:pt x="10741" y="3570"/>
                  </a:cubicBezTo>
                  <a:cubicBezTo>
                    <a:pt x="13677" y="2569"/>
                    <a:pt x="16345" y="1669"/>
                    <a:pt x="18280" y="1035"/>
                  </a:cubicBezTo>
                  <a:lnTo>
                    <a:pt x="20582" y="301"/>
                  </a:lnTo>
                  <a:lnTo>
                    <a:pt x="21215" y="101"/>
                  </a:lnTo>
                  <a:cubicBezTo>
                    <a:pt x="21282" y="68"/>
                    <a:pt x="21349" y="34"/>
                    <a:pt x="21415"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9" name="Google Shape;2729;p58"/>
            <p:cNvSpPr/>
            <p:nvPr/>
          </p:nvSpPr>
          <p:spPr>
            <a:xfrm>
              <a:off x="5877375" y="3618025"/>
              <a:ext cx="132950" cy="136800"/>
            </a:xfrm>
            <a:custGeom>
              <a:rect b="b" l="l" r="r" t="t"/>
              <a:pathLst>
                <a:path extrusionOk="0" h="5472" w="5318">
                  <a:moveTo>
                    <a:pt x="190" y="1935"/>
                  </a:moveTo>
                  <a:lnTo>
                    <a:pt x="190" y="1935"/>
                  </a:lnTo>
                  <a:cubicBezTo>
                    <a:pt x="190" y="1935"/>
                    <a:pt x="186" y="1955"/>
                    <a:pt x="180" y="1983"/>
                  </a:cubicBezTo>
                  <a:lnTo>
                    <a:pt x="180" y="1983"/>
                  </a:lnTo>
                  <a:lnTo>
                    <a:pt x="180" y="1969"/>
                  </a:lnTo>
                  <a:cubicBezTo>
                    <a:pt x="186" y="1945"/>
                    <a:pt x="189" y="1935"/>
                    <a:pt x="190" y="1935"/>
                  </a:cubicBezTo>
                  <a:close/>
                  <a:moveTo>
                    <a:pt x="3449" y="1"/>
                  </a:moveTo>
                  <a:lnTo>
                    <a:pt x="3383" y="34"/>
                  </a:lnTo>
                  <a:lnTo>
                    <a:pt x="47" y="1936"/>
                  </a:lnTo>
                  <a:cubicBezTo>
                    <a:pt x="47" y="1934"/>
                    <a:pt x="47" y="1933"/>
                    <a:pt x="46" y="1933"/>
                  </a:cubicBezTo>
                  <a:cubicBezTo>
                    <a:pt x="42" y="1933"/>
                    <a:pt x="1" y="2134"/>
                    <a:pt x="4" y="2134"/>
                  </a:cubicBezTo>
                  <a:cubicBezTo>
                    <a:pt x="5" y="2134"/>
                    <a:pt x="8" y="2125"/>
                    <a:pt x="14" y="2102"/>
                  </a:cubicBezTo>
                  <a:lnTo>
                    <a:pt x="14" y="2136"/>
                  </a:lnTo>
                  <a:lnTo>
                    <a:pt x="47" y="2169"/>
                  </a:lnTo>
                  <a:lnTo>
                    <a:pt x="80" y="2302"/>
                  </a:lnTo>
                  <a:lnTo>
                    <a:pt x="214" y="2503"/>
                  </a:lnTo>
                  <a:lnTo>
                    <a:pt x="481" y="2970"/>
                  </a:lnTo>
                  <a:lnTo>
                    <a:pt x="981" y="3804"/>
                  </a:lnTo>
                  <a:cubicBezTo>
                    <a:pt x="1315" y="4371"/>
                    <a:pt x="1615" y="4904"/>
                    <a:pt x="1882" y="5371"/>
                  </a:cubicBezTo>
                  <a:lnTo>
                    <a:pt x="1948" y="5471"/>
                  </a:lnTo>
                  <a:lnTo>
                    <a:pt x="2015" y="5405"/>
                  </a:lnTo>
                  <a:cubicBezTo>
                    <a:pt x="3016" y="4804"/>
                    <a:pt x="3850" y="4304"/>
                    <a:pt x="4417" y="3970"/>
                  </a:cubicBezTo>
                  <a:lnTo>
                    <a:pt x="5084" y="3537"/>
                  </a:lnTo>
                  <a:cubicBezTo>
                    <a:pt x="5151" y="3503"/>
                    <a:pt x="5217" y="3437"/>
                    <a:pt x="5284" y="3403"/>
                  </a:cubicBezTo>
                  <a:lnTo>
                    <a:pt x="5284" y="3403"/>
                  </a:lnTo>
                  <a:cubicBezTo>
                    <a:pt x="5217" y="3437"/>
                    <a:pt x="5117" y="3470"/>
                    <a:pt x="5017" y="3537"/>
                  </a:cubicBezTo>
                  <a:lnTo>
                    <a:pt x="4317" y="3904"/>
                  </a:lnTo>
                  <a:cubicBezTo>
                    <a:pt x="3766" y="4195"/>
                    <a:pt x="2964" y="4644"/>
                    <a:pt x="2001" y="5189"/>
                  </a:cubicBezTo>
                  <a:lnTo>
                    <a:pt x="2001" y="5189"/>
                  </a:lnTo>
                  <a:lnTo>
                    <a:pt x="1148" y="3703"/>
                  </a:lnTo>
                  <a:lnTo>
                    <a:pt x="681" y="2836"/>
                  </a:lnTo>
                  <a:lnTo>
                    <a:pt x="414" y="2403"/>
                  </a:lnTo>
                  <a:lnTo>
                    <a:pt x="280" y="2169"/>
                  </a:lnTo>
                  <a:lnTo>
                    <a:pt x="227" y="2089"/>
                  </a:lnTo>
                  <a:lnTo>
                    <a:pt x="227" y="2089"/>
                  </a:lnTo>
                  <a:lnTo>
                    <a:pt x="3367" y="249"/>
                  </a:lnTo>
                  <a:lnTo>
                    <a:pt x="3367" y="249"/>
                  </a:lnTo>
                  <a:cubicBezTo>
                    <a:pt x="3943" y="1180"/>
                    <a:pt x="4394" y="1952"/>
                    <a:pt x="4750" y="2503"/>
                  </a:cubicBezTo>
                  <a:lnTo>
                    <a:pt x="5151" y="3170"/>
                  </a:lnTo>
                  <a:cubicBezTo>
                    <a:pt x="5184" y="3270"/>
                    <a:pt x="5251" y="3337"/>
                    <a:pt x="5317" y="3437"/>
                  </a:cubicBezTo>
                  <a:cubicBezTo>
                    <a:pt x="5284" y="3337"/>
                    <a:pt x="5251" y="3270"/>
                    <a:pt x="5217" y="3203"/>
                  </a:cubicBezTo>
                  <a:cubicBezTo>
                    <a:pt x="5117" y="3036"/>
                    <a:pt x="5017" y="2803"/>
                    <a:pt x="4850" y="2536"/>
                  </a:cubicBezTo>
                  <a:cubicBezTo>
                    <a:pt x="4550" y="1936"/>
                    <a:pt x="4083" y="1102"/>
                    <a:pt x="3516" y="67"/>
                  </a:cubicBezTo>
                  <a:lnTo>
                    <a:pt x="3449"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0" name="Google Shape;2730;p58"/>
            <p:cNvSpPr/>
            <p:nvPr/>
          </p:nvSpPr>
          <p:spPr>
            <a:xfrm>
              <a:off x="2766325" y="910250"/>
              <a:ext cx="103425" cy="502050"/>
            </a:xfrm>
            <a:custGeom>
              <a:rect b="b" l="l" r="r" t="t"/>
              <a:pathLst>
                <a:path extrusionOk="0" h="20082" w="4137">
                  <a:moveTo>
                    <a:pt x="4036" y="1"/>
                  </a:moveTo>
                  <a:lnTo>
                    <a:pt x="0" y="34"/>
                  </a:lnTo>
                  <a:lnTo>
                    <a:pt x="100" y="20082"/>
                  </a:lnTo>
                  <a:lnTo>
                    <a:pt x="4136" y="20082"/>
                  </a:lnTo>
                  <a:lnTo>
                    <a:pt x="4036"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1" name="Google Shape;2731;p58"/>
            <p:cNvSpPr/>
            <p:nvPr/>
          </p:nvSpPr>
          <p:spPr>
            <a:xfrm>
              <a:off x="1892350" y="911925"/>
              <a:ext cx="262725" cy="278550"/>
            </a:xfrm>
            <a:custGeom>
              <a:rect b="b" l="l" r="r" t="t"/>
              <a:pathLst>
                <a:path extrusionOk="0" h="11142" w="10509">
                  <a:moveTo>
                    <a:pt x="10475" y="1"/>
                  </a:moveTo>
                  <a:lnTo>
                    <a:pt x="1" y="34"/>
                  </a:lnTo>
                  <a:lnTo>
                    <a:pt x="67" y="11142"/>
                  </a:lnTo>
                  <a:lnTo>
                    <a:pt x="10508" y="11075"/>
                  </a:lnTo>
                  <a:lnTo>
                    <a:pt x="10475"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2" name="Google Shape;2732;p58"/>
            <p:cNvSpPr/>
            <p:nvPr/>
          </p:nvSpPr>
          <p:spPr>
            <a:xfrm>
              <a:off x="2152550" y="910250"/>
              <a:ext cx="262700" cy="278575"/>
            </a:xfrm>
            <a:custGeom>
              <a:rect b="b" l="l" r="r" t="t"/>
              <a:pathLst>
                <a:path extrusionOk="0" h="11143" w="10508">
                  <a:moveTo>
                    <a:pt x="10441" y="1"/>
                  </a:moveTo>
                  <a:lnTo>
                    <a:pt x="0" y="68"/>
                  </a:lnTo>
                  <a:lnTo>
                    <a:pt x="67" y="11142"/>
                  </a:lnTo>
                  <a:lnTo>
                    <a:pt x="10508" y="11076"/>
                  </a:lnTo>
                  <a:lnTo>
                    <a:pt x="10441" y="1"/>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3" name="Google Shape;2733;p58"/>
            <p:cNvSpPr/>
            <p:nvPr/>
          </p:nvSpPr>
          <p:spPr>
            <a:xfrm>
              <a:off x="1889850" y="981675"/>
              <a:ext cx="527900" cy="8500"/>
            </a:xfrm>
            <a:custGeom>
              <a:rect b="b" l="l" r="r" t="t"/>
              <a:pathLst>
                <a:path extrusionOk="0" h="340" w="21116">
                  <a:moveTo>
                    <a:pt x="15773" y="0"/>
                  </a:moveTo>
                  <a:cubicBezTo>
                    <a:pt x="10560" y="0"/>
                    <a:pt x="5338" y="38"/>
                    <a:pt x="134" y="113"/>
                  </a:cubicBezTo>
                  <a:cubicBezTo>
                    <a:pt x="1" y="146"/>
                    <a:pt x="1" y="313"/>
                    <a:pt x="134" y="313"/>
                  </a:cubicBezTo>
                  <a:cubicBezTo>
                    <a:pt x="2072" y="331"/>
                    <a:pt x="4012" y="340"/>
                    <a:pt x="5953" y="340"/>
                  </a:cubicBezTo>
                  <a:cubicBezTo>
                    <a:pt x="10963" y="340"/>
                    <a:pt x="15981" y="285"/>
                    <a:pt x="20982" y="213"/>
                  </a:cubicBezTo>
                  <a:cubicBezTo>
                    <a:pt x="21116" y="213"/>
                    <a:pt x="21116" y="13"/>
                    <a:pt x="20982" y="13"/>
                  </a:cubicBezTo>
                  <a:cubicBezTo>
                    <a:pt x="19248" y="4"/>
                    <a:pt x="17511" y="0"/>
                    <a:pt x="15773"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4" name="Google Shape;2734;p58"/>
            <p:cNvSpPr/>
            <p:nvPr/>
          </p:nvSpPr>
          <p:spPr>
            <a:xfrm>
              <a:off x="1729750" y="1183800"/>
              <a:ext cx="476200" cy="228500"/>
            </a:xfrm>
            <a:custGeom>
              <a:rect b="b" l="l" r="r" t="t"/>
              <a:pathLst>
                <a:path extrusionOk="0" h="9140" w="19048">
                  <a:moveTo>
                    <a:pt x="18980" y="0"/>
                  </a:moveTo>
                  <a:lnTo>
                    <a:pt x="0" y="100"/>
                  </a:lnTo>
                  <a:lnTo>
                    <a:pt x="67" y="9140"/>
                  </a:lnTo>
                  <a:lnTo>
                    <a:pt x="19047" y="9040"/>
                  </a:lnTo>
                  <a:lnTo>
                    <a:pt x="18980"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5" name="Google Shape;2735;p58"/>
            <p:cNvSpPr/>
            <p:nvPr/>
          </p:nvSpPr>
          <p:spPr>
            <a:xfrm>
              <a:off x="2201750" y="1181300"/>
              <a:ext cx="476200" cy="228500"/>
            </a:xfrm>
            <a:custGeom>
              <a:rect b="b" l="l" r="r" t="t"/>
              <a:pathLst>
                <a:path extrusionOk="0" h="9140" w="19048">
                  <a:moveTo>
                    <a:pt x="18980" y="0"/>
                  </a:moveTo>
                  <a:lnTo>
                    <a:pt x="0" y="100"/>
                  </a:lnTo>
                  <a:lnTo>
                    <a:pt x="67" y="9140"/>
                  </a:lnTo>
                  <a:lnTo>
                    <a:pt x="19047" y="9040"/>
                  </a:lnTo>
                  <a:lnTo>
                    <a:pt x="18980"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6" name="Google Shape;2736;p58"/>
            <p:cNvSpPr/>
            <p:nvPr/>
          </p:nvSpPr>
          <p:spPr>
            <a:xfrm>
              <a:off x="1727250" y="1238100"/>
              <a:ext cx="952350" cy="12950"/>
            </a:xfrm>
            <a:custGeom>
              <a:rect b="b" l="l" r="r" t="t"/>
              <a:pathLst>
                <a:path extrusionOk="0" h="518" w="38094">
                  <a:moveTo>
                    <a:pt x="27361" y="0"/>
                  </a:moveTo>
                  <a:cubicBezTo>
                    <a:pt x="18275" y="0"/>
                    <a:pt x="9178" y="71"/>
                    <a:pt x="133" y="263"/>
                  </a:cubicBezTo>
                  <a:cubicBezTo>
                    <a:pt x="0" y="263"/>
                    <a:pt x="0" y="463"/>
                    <a:pt x="133" y="463"/>
                  </a:cubicBezTo>
                  <a:cubicBezTo>
                    <a:pt x="3654" y="501"/>
                    <a:pt x="7178" y="517"/>
                    <a:pt x="10703" y="517"/>
                  </a:cubicBezTo>
                  <a:cubicBezTo>
                    <a:pt x="19800" y="517"/>
                    <a:pt x="28906" y="407"/>
                    <a:pt x="37994" y="263"/>
                  </a:cubicBezTo>
                  <a:cubicBezTo>
                    <a:pt x="38094" y="230"/>
                    <a:pt x="38094" y="63"/>
                    <a:pt x="37994" y="30"/>
                  </a:cubicBezTo>
                  <a:cubicBezTo>
                    <a:pt x="34453" y="11"/>
                    <a:pt x="30908" y="0"/>
                    <a:pt x="2736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7" name="Google Shape;2737;p58"/>
            <p:cNvSpPr/>
            <p:nvPr/>
          </p:nvSpPr>
          <p:spPr>
            <a:xfrm>
              <a:off x="1552950" y="1412275"/>
              <a:ext cx="1838000" cy="80925"/>
            </a:xfrm>
            <a:custGeom>
              <a:rect b="b" l="l" r="r" t="t"/>
              <a:pathLst>
                <a:path extrusionOk="0" h="3237" w="73520">
                  <a:moveTo>
                    <a:pt x="0" y="1"/>
                  </a:moveTo>
                  <a:lnTo>
                    <a:pt x="0" y="3237"/>
                  </a:lnTo>
                  <a:lnTo>
                    <a:pt x="73520" y="3237"/>
                  </a:lnTo>
                  <a:lnTo>
                    <a:pt x="73520"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8" name="Google Shape;2738;p58"/>
            <p:cNvSpPr/>
            <p:nvPr/>
          </p:nvSpPr>
          <p:spPr>
            <a:xfrm>
              <a:off x="1854000" y="1451475"/>
              <a:ext cx="74250" cy="276050"/>
            </a:xfrm>
            <a:custGeom>
              <a:rect b="b" l="l" r="r" t="t"/>
              <a:pathLst>
                <a:path extrusionOk="0" h="11042" w="2970">
                  <a:moveTo>
                    <a:pt x="0" y="1"/>
                  </a:moveTo>
                  <a:lnTo>
                    <a:pt x="0" y="11042"/>
                  </a:lnTo>
                  <a:lnTo>
                    <a:pt x="2969" y="11042"/>
                  </a:lnTo>
                  <a:lnTo>
                    <a:pt x="2969"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9" name="Google Shape;2739;p58"/>
            <p:cNvSpPr/>
            <p:nvPr/>
          </p:nvSpPr>
          <p:spPr>
            <a:xfrm>
              <a:off x="2967300" y="1451475"/>
              <a:ext cx="75075" cy="276050"/>
            </a:xfrm>
            <a:custGeom>
              <a:rect b="b" l="l" r="r" t="t"/>
              <a:pathLst>
                <a:path extrusionOk="0" h="11042" w="3003">
                  <a:moveTo>
                    <a:pt x="0" y="1"/>
                  </a:moveTo>
                  <a:lnTo>
                    <a:pt x="0" y="11042"/>
                  </a:lnTo>
                  <a:lnTo>
                    <a:pt x="3002" y="11042"/>
                  </a:lnTo>
                  <a:lnTo>
                    <a:pt x="3002"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0" name="Google Shape;2740;p58"/>
            <p:cNvSpPr/>
            <p:nvPr/>
          </p:nvSpPr>
          <p:spPr>
            <a:xfrm>
              <a:off x="2864725" y="723450"/>
              <a:ext cx="104250" cy="690525"/>
            </a:xfrm>
            <a:custGeom>
              <a:rect b="b" l="l" r="r" t="t"/>
              <a:pathLst>
                <a:path extrusionOk="0" h="27621" w="4170">
                  <a:moveTo>
                    <a:pt x="0" y="1"/>
                  </a:moveTo>
                  <a:lnTo>
                    <a:pt x="134" y="27621"/>
                  </a:lnTo>
                  <a:lnTo>
                    <a:pt x="4170" y="27587"/>
                  </a:lnTo>
                  <a:lnTo>
                    <a:pt x="4036"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1" name="Google Shape;2741;p58"/>
            <p:cNvSpPr/>
            <p:nvPr/>
          </p:nvSpPr>
          <p:spPr>
            <a:xfrm>
              <a:off x="2966450" y="851875"/>
              <a:ext cx="159300" cy="559600"/>
            </a:xfrm>
            <a:custGeom>
              <a:rect b="b" l="l" r="r" t="t"/>
              <a:pathLst>
                <a:path extrusionOk="0" h="22384" w="6372">
                  <a:moveTo>
                    <a:pt x="6272" y="1"/>
                  </a:moveTo>
                  <a:lnTo>
                    <a:pt x="1" y="34"/>
                  </a:lnTo>
                  <a:lnTo>
                    <a:pt x="101" y="22384"/>
                  </a:lnTo>
                  <a:lnTo>
                    <a:pt x="6372" y="22350"/>
                  </a:lnTo>
                  <a:lnTo>
                    <a:pt x="6272" y="1"/>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2" name="Google Shape;2742;p58"/>
            <p:cNvSpPr/>
            <p:nvPr/>
          </p:nvSpPr>
          <p:spPr>
            <a:xfrm>
              <a:off x="2964800" y="956650"/>
              <a:ext cx="156800" cy="6000"/>
            </a:xfrm>
            <a:custGeom>
              <a:rect b="b" l="l" r="r" t="t"/>
              <a:pathLst>
                <a:path extrusionOk="0" h="240" w="6272">
                  <a:moveTo>
                    <a:pt x="2360" y="0"/>
                  </a:moveTo>
                  <a:cubicBezTo>
                    <a:pt x="1582" y="0"/>
                    <a:pt x="801" y="38"/>
                    <a:pt x="0" y="113"/>
                  </a:cubicBezTo>
                  <a:cubicBezTo>
                    <a:pt x="769" y="185"/>
                    <a:pt x="1521" y="240"/>
                    <a:pt x="2269" y="240"/>
                  </a:cubicBezTo>
                  <a:cubicBezTo>
                    <a:pt x="2558" y="240"/>
                    <a:pt x="2847" y="232"/>
                    <a:pt x="3136" y="213"/>
                  </a:cubicBezTo>
                  <a:cubicBezTo>
                    <a:pt x="3434" y="232"/>
                    <a:pt x="3729" y="240"/>
                    <a:pt x="4023" y="240"/>
                  </a:cubicBezTo>
                  <a:cubicBezTo>
                    <a:pt x="4781" y="240"/>
                    <a:pt x="5526" y="185"/>
                    <a:pt x="6271" y="113"/>
                  </a:cubicBezTo>
                  <a:cubicBezTo>
                    <a:pt x="5496" y="38"/>
                    <a:pt x="4720" y="0"/>
                    <a:pt x="3930" y="0"/>
                  </a:cubicBezTo>
                  <a:cubicBezTo>
                    <a:pt x="3667" y="0"/>
                    <a:pt x="3402" y="5"/>
                    <a:pt x="3136" y="13"/>
                  </a:cubicBezTo>
                  <a:cubicBezTo>
                    <a:pt x="2877" y="5"/>
                    <a:pt x="2619" y="0"/>
                    <a:pt x="236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3" name="Google Shape;2743;p58"/>
            <p:cNvSpPr/>
            <p:nvPr/>
          </p:nvSpPr>
          <p:spPr>
            <a:xfrm>
              <a:off x="2964800" y="933300"/>
              <a:ext cx="156800" cy="6475"/>
            </a:xfrm>
            <a:custGeom>
              <a:rect b="b" l="l" r="r" t="t"/>
              <a:pathLst>
                <a:path extrusionOk="0" h="259" w="6272">
                  <a:moveTo>
                    <a:pt x="2403" y="1"/>
                  </a:moveTo>
                  <a:cubicBezTo>
                    <a:pt x="1611" y="1"/>
                    <a:pt x="815" y="44"/>
                    <a:pt x="0" y="146"/>
                  </a:cubicBezTo>
                  <a:cubicBezTo>
                    <a:pt x="801" y="221"/>
                    <a:pt x="1582" y="259"/>
                    <a:pt x="2360" y="259"/>
                  </a:cubicBezTo>
                  <a:cubicBezTo>
                    <a:pt x="2619" y="259"/>
                    <a:pt x="2877" y="255"/>
                    <a:pt x="3136" y="246"/>
                  </a:cubicBezTo>
                  <a:cubicBezTo>
                    <a:pt x="3402" y="255"/>
                    <a:pt x="3667" y="259"/>
                    <a:pt x="3930" y="259"/>
                  </a:cubicBezTo>
                  <a:cubicBezTo>
                    <a:pt x="4720" y="259"/>
                    <a:pt x="5496" y="221"/>
                    <a:pt x="6271" y="146"/>
                  </a:cubicBezTo>
                  <a:cubicBezTo>
                    <a:pt x="5481" y="44"/>
                    <a:pt x="4691" y="1"/>
                    <a:pt x="3886" y="1"/>
                  </a:cubicBezTo>
                  <a:cubicBezTo>
                    <a:pt x="3638" y="1"/>
                    <a:pt x="3388" y="5"/>
                    <a:pt x="3136" y="13"/>
                  </a:cubicBezTo>
                  <a:cubicBezTo>
                    <a:pt x="2891" y="5"/>
                    <a:pt x="2647" y="1"/>
                    <a:pt x="2403"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4" name="Google Shape;2744;p58"/>
            <p:cNvSpPr/>
            <p:nvPr/>
          </p:nvSpPr>
          <p:spPr>
            <a:xfrm>
              <a:off x="2964800" y="1323600"/>
              <a:ext cx="156800" cy="6475"/>
            </a:xfrm>
            <a:custGeom>
              <a:rect b="b" l="l" r="r" t="t"/>
              <a:pathLst>
                <a:path extrusionOk="0" h="259" w="6272">
                  <a:moveTo>
                    <a:pt x="2403" y="0"/>
                  </a:moveTo>
                  <a:cubicBezTo>
                    <a:pt x="1611" y="0"/>
                    <a:pt x="815" y="44"/>
                    <a:pt x="0" y="146"/>
                  </a:cubicBezTo>
                  <a:cubicBezTo>
                    <a:pt x="801" y="221"/>
                    <a:pt x="1582" y="258"/>
                    <a:pt x="2360" y="258"/>
                  </a:cubicBezTo>
                  <a:cubicBezTo>
                    <a:pt x="2619" y="258"/>
                    <a:pt x="2877" y="254"/>
                    <a:pt x="3136" y="246"/>
                  </a:cubicBezTo>
                  <a:cubicBezTo>
                    <a:pt x="3402" y="254"/>
                    <a:pt x="3667" y="258"/>
                    <a:pt x="3930" y="258"/>
                  </a:cubicBezTo>
                  <a:cubicBezTo>
                    <a:pt x="4720" y="258"/>
                    <a:pt x="5496" y="221"/>
                    <a:pt x="6271" y="146"/>
                  </a:cubicBezTo>
                  <a:cubicBezTo>
                    <a:pt x="5481" y="44"/>
                    <a:pt x="4691" y="0"/>
                    <a:pt x="3886" y="0"/>
                  </a:cubicBezTo>
                  <a:cubicBezTo>
                    <a:pt x="3638" y="0"/>
                    <a:pt x="3388" y="4"/>
                    <a:pt x="3136" y="12"/>
                  </a:cubicBezTo>
                  <a:cubicBezTo>
                    <a:pt x="2891" y="4"/>
                    <a:pt x="2647" y="0"/>
                    <a:pt x="2403"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5" name="Google Shape;2745;p58"/>
            <p:cNvSpPr/>
            <p:nvPr/>
          </p:nvSpPr>
          <p:spPr>
            <a:xfrm>
              <a:off x="2964800" y="1300225"/>
              <a:ext cx="156800" cy="6475"/>
            </a:xfrm>
            <a:custGeom>
              <a:rect b="b" l="l" r="r" t="t"/>
              <a:pathLst>
                <a:path extrusionOk="0" h="259" w="6272">
                  <a:moveTo>
                    <a:pt x="2360" y="1"/>
                  </a:moveTo>
                  <a:cubicBezTo>
                    <a:pt x="1582" y="1"/>
                    <a:pt x="801" y="38"/>
                    <a:pt x="0" y="113"/>
                  </a:cubicBezTo>
                  <a:cubicBezTo>
                    <a:pt x="815" y="215"/>
                    <a:pt x="1611" y="259"/>
                    <a:pt x="2403" y="259"/>
                  </a:cubicBezTo>
                  <a:cubicBezTo>
                    <a:pt x="2647" y="259"/>
                    <a:pt x="2891" y="254"/>
                    <a:pt x="3136" y="247"/>
                  </a:cubicBezTo>
                  <a:cubicBezTo>
                    <a:pt x="3388" y="254"/>
                    <a:pt x="3638" y="259"/>
                    <a:pt x="3886" y="259"/>
                  </a:cubicBezTo>
                  <a:cubicBezTo>
                    <a:pt x="4691" y="259"/>
                    <a:pt x="5481" y="215"/>
                    <a:pt x="6271" y="113"/>
                  </a:cubicBezTo>
                  <a:cubicBezTo>
                    <a:pt x="5496" y="38"/>
                    <a:pt x="4720" y="1"/>
                    <a:pt x="3930" y="1"/>
                  </a:cubicBezTo>
                  <a:cubicBezTo>
                    <a:pt x="3667" y="1"/>
                    <a:pt x="3402" y="5"/>
                    <a:pt x="3136" y="13"/>
                  </a:cubicBezTo>
                  <a:cubicBezTo>
                    <a:pt x="2877" y="5"/>
                    <a:pt x="2619" y="1"/>
                    <a:pt x="236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6" name="Google Shape;2746;p58"/>
            <p:cNvSpPr/>
            <p:nvPr/>
          </p:nvSpPr>
          <p:spPr>
            <a:xfrm>
              <a:off x="3043175" y="1000325"/>
              <a:ext cx="5025" cy="251875"/>
            </a:xfrm>
            <a:custGeom>
              <a:rect b="b" l="l" r="r" t="t"/>
              <a:pathLst>
                <a:path extrusionOk="0" h="10075" w="201">
                  <a:moveTo>
                    <a:pt x="101" y="0"/>
                  </a:moveTo>
                  <a:cubicBezTo>
                    <a:pt x="34" y="0"/>
                    <a:pt x="1" y="2269"/>
                    <a:pt x="1" y="5037"/>
                  </a:cubicBezTo>
                  <a:cubicBezTo>
                    <a:pt x="1" y="7806"/>
                    <a:pt x="34" y="10074"/>
                    <a:pt x="101" y="10074"/>
                  </a:cubicBezTo>
                  <a:cubicBezTo>
                    <a:pt x="167" y="10074"/>
                    <a:pt x="201" y="7806"/>
                    <a:pt x="201" y="5037"/>
                  </a:cubicBezTo>
                  <a:cubicBezTo>
                    <a:pt x="201" y="2235"/>
                    <a:pt x="167" y="0"/>
                    <a:pt x="10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7" name="Google Shape;2747;p58"/>
            <p:cNvSpPr/>
            <p:nvPr/>
          </p:nvSpPr>
          <p:spPr>
            <a:xfrm>
              <a:off x="3123225" y="989475"/>
              <a:ext cx="171000" cy="422000"/>
            </a:xfrm>
            <a:custGeom>
              <a:rect b="b" l="l" r="r" t="t"/>
              <a:pathLst>
                <a:path extrusionOk="0" h="16880" w="6840">
                  <a:moveTo>
                    <a:pt x="1" y="1"/>
                  </a:moveTo>
                  <a:lnTo>
                    <a:pt x="1" y="16880"/>
                  </a:lnTo>
                  <a:lnTo>
                    <a:pt x="6839" y="16880"/>
                  </a:lnTo>
                  <a:lnTo>
                    <a:pt x="683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8" name="Google Shape;2748;p58"/>
            <p:cNvSpPr/>
            <p:nvPr/>
          </p:nvSpPr>
          <p:spPr>
            <a:xfrm>
              <a:off x="3174950" y="1234650"/>
              <a:ext cx="77575" cy="66775"/>
            </a:xfrm>
            <a:custGeom>
              <a:rect b="b" l="l" r="r" t="t"/>
              <a:pathLst>
                <a:path extrusionOk="0" h="2671" w="3103">
                  <a:moveTo>
                    <a:pt x="567" y="1"/>
                  </a:moveTo>
                  <a:cubicBezTo>
                    <a:pt x="200" y="268"/>
                    <a:pt x="0" y="701"/>
                    <a:pt x="33" y="1135"/>
                  </a:cubicBezTo>
                  <a:cubicBezTo>
                    <a:pt x="1" y="1982"/>
                    <a:pt x="669" y="2671"/>
                    <a:pt x="1477" y="2671"/>
                  </a:cubicBezTo>
                  <a:cubicBezTo>
                    <a:pt x="1496" y="2671"/>
                    <a:pt x="1515" y="2670"/>
                    <a:pt x="1534" y="2669"/>
                  </a:cubicBezTo>
                  <a:cubicBezTo>
                    <a:pt x="1554" y="2670"/>
                    <a:pt x="1574" y="2671"/>
                    <a:pt x="1594" y="2671"/>
                  </a:cubicBezTo>
                  <a:cubicBezTo>
                    <a:pt x="2433" y="2671"/>
                    <a:pt x="3101" y="1982"/>
                    <a:pt x="3069" y="1135"/>
                  </a:cubicBezTo>
                  <a:cubicBezTo>
                    <a:pt x="3102" y="701"/>
                    <a:pt x="2869" y="268"/>
                    <a:pt x="2502" y="1"/>
                  </a:cubicBezTo>
                  <a:lnTo>
                    <a:pt x="2368" y="234"/>
                  </a:lnTo>
                  <a:cubicBezTo>
                    <a:pt x="2669" y="435"/>
                    <a:pt x="2835" y="768"/>
                    <a:pt x="2802" y="1135"/>
                  </a:cubicBezTo>
                  <a:cubicBezTo>
                    <a:pt x="2802" y="1986"/>
                    <a:pt x="2168" y="2411"/>
                    <a:pt x="1534" y="2411"/>
                  </a:cubicBezTo>
                  <a:cubicBezTo>
                    <a:pt x="901" y="2411"/>
                    <a:pt x="267" y="1986"/>
                    <a:pt x="267" y="1135"/>
                  </a:cubicBezTo>
                  <a:cubicBezTo>
                    <a:pt x="267" y="768"/>
                    <a:pt x="434" y="435"/>
                    <a:pt x="734" y="234"/>
                  </a:cubicBezTo>
                  <a:lnTo>
                    <a:pt x="567"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9" name="Google Shape;2749;p58"/>
            <p:cNvSpPr/>
            <p:nvPr/>
          </p:nvSpPr>
          <p:spPr>
            <a:xfrm>
              <a:off x="3174950" y="1164600"/>
              <a:ext cx="76725" cy="60075"/>
            </a:xfrm>
            <a:custGeom>
              <a:rect b="b" l="l" r="r" t="t"/>
              <a:pathLst>
                <a:path extrusionOk="0" h="2403" w="3069">
                  <a:moveTo>
                    <a:pt x="2235" y="1"/>
                  </a:moveTo>
                  <a:cubicBezTo>
                    <a:pt x="1101" y="1"/>
                    <a:pt x="1735" y="2002"/>
                    <a:pt x="834" y="2002"/>
                  </a:cubicBezTo>
                  <a:cubicBezTo>
                    <a:pt x="500" y="2002"/>
                    <a:pt x="267" y="1769"/>
                    <a:pt x="267" y="1168"/>
                  </a:cubicBezTo>
                  <a:cubicBezTo>
                    <a:pt x="267" y="835"/>
                    <a:pt x="367" y="535"/>
                    <a:pt x="534" y="268"/>
                  </a:cubicBezTo>
                  <a:lnTo>
                    <a:pt x="300" y="134"/>
                  </a:lnTo>
                  <a:cubicBezTo>
                    <a:pt x="100" y="435"/>
                    <a:pt x="0" y="801"/>
                    <a:pt x="0" y="1168"/>
                  </a:cubicBezTo>
                  <a:cubicBezTo>
                    <a:pt x="0" y="1936"/>
                    <a:pt x="400" y="2303"/>
                    <a:pt x="834" y="2303"/>
                  </a:cubicBezTo>
                  <a:cubicBezTo>
                    <a:pt x="2035" y="2303"/>
                    <a:pt x="1368" y="301"/>
                    <a:pt x="2268" y="301"/>
                  </a:cubicBezTo>
                  <a:cubicBezTo>
                    <a:pt x="2602" y="301"/>
                    <a:pt x="2802" y="568"/>
                    <a:pt x="2802" y="1202"/>
                  </a:cubicBezTo>
                  <a:cubicBezTo>
                    <a:pt x="2802" y="1602"/>
                    <a:pt x="2702" y="1969"/>
                    <a:pt x="2468" y="2269"/>
                  </a:cubicBezTo>
                  <a:lnTo>
                    <a:pt x="2702" y="2403"/>
                  </a:lnTo>
                  <a:cubicBezTo>
                    <a:pt x="2935" y="2069"/>
                    <a:pt x="3069" y="1635"/>
                    <a:pt x="3069" y="1202"/>
                  </a:cubicBezTo>
                  <a:cubicBezTo>
                    <a:pt x="3069" y="435"/>
                    <a:pt x="2735" y="1"/>
                    <a:pt x="2235"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0" name="Google Shape;2750;p58"/>
            <p:cNvSpPr/>
            <p:nvPr/>
          </p:nvSpPr>
          <p:spPr>
            <a:xfrm>
              <a:off x="3174950" y="1096225"/>
              <a:ext cx="76725" cy="60075"/>
            </a:xfrm>
            <a:custGeom>
              <a:rect b="b" l="l" r="r" t="t"/>
              <a:pathLst>
                <a:path extrusionOk="0" h="2403" w="3069">
                  <a:moveTo>
                    <a:pt x="2235" y="1"/>
                  </a:moveTo>
                  <a:cubicBezTo>
                    <a:pt x="1101" y="1"/>
                    <a:pt x="1735" y="2002"/>
                    <a:pt x="834" y="2002"/>
                  </a:cubicBezTo>
                  <a:cubicBezTo>
                    <a:pt x="500" y="2002"/>
                    <a:pt x="267" y="1735"/>
                    <a:pt x="267" y="1168"/>
                  </a:cubicBezTo>
                  <a:cubicBezTo>
                    <a:pt x="267" y="835"/>
                    <a:pt x="334" y="501"/>
                    <a:pt x="534" y="234"/>
                  </a:cubicBezTo>
                  <a:lnTo>
                    <a:pt x="300" y="134"/>
                  </a:lnTo>
                  <a:cubicBezTo>
                    <a:pt x="100" y="434"/>
                    <a:pt x="0" y="768"/>
                    <a:pt x="0" y="1135"/>
                  </a:cubicBezTo>
                  <a:cubicBezTo>
                    <a:pt x="0" y="1902"/>
                    <a:pt x="400" y="2302"/>
                    <a:pt x="834" y="2302"/>
                  </a:cubicBezTo>
                  <a:cubicBezTo>
                    <a:pt x="2035" y="2302"/>
                    <a:pt x="1368" y="301"/>
                    <a:pt x="2268" y="301"/>
                  </a:cubicBezTo>
                  <a:cubicBezTo>
                    <a:pt x="2602" y="301"/>
                    <a:pt x="2802" y="568"/>
                    <a:pt x="2802" y="1168"/>
                  </a:cubicBezTo>
                  <a:cubicBezTo>
                    <a:pt x="2835" y="1568"/>
                    <a:pt x="2702" y="1969"/>
                    <a:pt x="2468" y="2269"/>
                  </a:cubicBezTo>
                  <a:lnTo>
                    <a:pt x="2702" y="2402"/>
                  </a:lnTo>
                  <a:cubicBezTo>
                    <a:pt x="2935" y="2035"/>
                    <a:pt x="3069" y="1635"/>
                    <a:pt x="3069" y="1201"/>
                  </a:cubicBezTo>
                  <a:cubicBezTo>
                    <a:pt x="3069" y="434"/>
                    <a:pt x="2735" y="1"/>
                    <a:pt x="2235"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1" name="Google Shape;2751;p58"/>
            <p:cNvSpPr/>
            <p:nvPr/>
          </p:nvSpPr>
          <p:spPr>
            <a:xfrm>
              <a:off x="2884725" y="812700"/>
              <a:ext cx="57575" cy="57550"/>
            </a:xfrm>
            <a:custGeom>
              <a:rect b="b" l="l" r="r" t="t"/>
              <a:pathLst>
                <a:path extrusionOk="0" h="2302" w="2303">
                  <a:moveTo>
                    <a:pt x="1135" y="0"/>
                  </a:moveTo>
                  <a:cubicBezTo>
                    <a:pt x="501" y="0"/>
                    <a:pt x="1" y="500"/>
                    <a:pt x="1" y="1134"/>
                  </a:cubicBezTo>
                  <a:cubicBezTo>
                    <a:pt x="1" y="1768"/>
                    <a:pt x="501" y="2302"/>
                    <a:pt x="1135" y="2302"/>
                  </a:cubicBezTo>
                  <a:cubicBezTo>
                    <a:pt x="1802" y="2302"/>
                    <a:pt x="2302" y="1768"/>
                    <a:pt x="2302" y="1134"/>
                  </a:cubicBezTo>
                  <a:cubicBezTo>
                    <a:pt x="2302" y="500"/>
                    <a:pt x="1802" y="0"/>
                    <a:pt x="1135"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2" name="Google Shape;2752;p58"/>
            <p:cNvSpPr/>
            <p:nvPr/>
          </p:nvSpPr>
          <p:spPr>
            <a:xfrm>
              <a:off x="2904750" y="921100"/>
              <a:ext cx="17525" cy="410325"/>
            </a:xfrm>
            <a:custGeom>
              <a:rect b="b" l="l" r="r" t="t"/>
              <a:pathLst>
                <a:path extrusionOk="0" h="16413" w="701">
                  <a:moveTo>
                    <a:pt x="0" y="1"/>
                  </a:moveTo>
                  <a:lnTo>
                    <a:pt x="0" y="16412"/>
                  </a:lnTo>
                  <a:lnTo>
                    <a:pt x="701" y="16412"/>
                  </a:lnTo>
                  <a:lnTo>
                    <a:pt x="701"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3" name="Google Shape;2753;p58"/>
            <p:cNvSpPr/>
            <p:nvPr/>
          </p:nvSpPr>
          <p:spPr>
            <a:xfrm>
              <a:off x="5188050" y="3181050"/>
              <a:ext cx="155950" cy="155200"/>
            </a:xfrm>
            <a:custGeom>
              <a:rect b="b" l="l" r="r" t="t"/>
              <a:pathLst>
                <a:path extrusionOk="0" h="6208" w="6238">
                  <a:moveTo>
                    <a:pt x="6205" y="1"/>
                  </a:moveTo>
                  <a:cubicBezTo>
                    <a:pt x="5070" y="968"/>
                    <a:pt x="4036" y="1969"/>
                    <a:pt x="3002" y="3036"/>
                  </a:cubicBezTo>
                  <a:cubicBezTo>
                    <a:pt x="1935" y="4037"/>
                    <a:pt x="934" y="5104"/>
                    <a:pt x="0" y="6205"/>
                  </a:cubicBezTo>
                  <a:cubicBezTo>
                    <a:pt x="1" y="6207"/>
                    <a:pt x="3" y="6207"/>
                    <a:pt x="5" y="6207"/>
                  </a:cubicBezTo>
                  <a:cubicBezTo>
                    <a:pt x="100" y="6207"/>
                    <a:pt x="1475" y="4864"/>
                    <a:pt x="3169" y="3203"/>
                  </a:cubicBezTo>
                  <a:cubicBezTo>
                    <a:pt x="4870" y="1468"/>
                    <a:pt x="6238" y="67"/>
                    <a:pt x="6205"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4" name="Google Shape;2754;p58"/>
            <p:cNvSpPr/>
            <p:nvPr/>
          </p:nvSpPr>
          <p:spPr>
            <a:xfrm>
              <a:off x="5188050" y="3181050"/>
              <a:ext cx="155950" cy="155150"/>
            </a:xfrm>
            <a:custGeom>
              <a:rect b="b" l="l" r="r" t="t"/>
              <a:pathLst>
                <a:path extrusionOk="0" h="6206" w="6238">
                  <a:moveTo>
                    <a:pt x="2" y="0"/>
                  </a:moveTo>
                  <a:cubicBezTo>
                    <a:pt x="1" y="0"/>
                    <a:pt x="1" y="0"/>
                    <a:pt x="0" y="1"/>
                  </a:cubicBezTo>
                  <a:cubicBezTo>
                    <a:pt x="934" y="1135"/>
                    <a:pt x="1935" y="2169"/>
                    <a:pt x="3002" y="3203"/>
                  </a:cubicBezTo>
                  <a:cubicBezTo>
                    <a:pt x="4036" y="4237"/>
                    <a:pt x="5070" y="5271"/>
                    <a:pt x="6205" y="6205"/>
                  </a:cubicBezTo>
                  <a:cubicBezTo>
                    <a:pt x="6238" y="6172"/>
                    <a:pt x="4870" y="4737"/>
                    <a:pt x="3169" y="3036"/>
                  </a:cubicBezTo>
                  <a:cubicBezTo>
                    <a:pt x="1455" y="1355"/>
                    <a:pt x="67" y="0"/>
                    <a:pt x="2"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5" name="Google Shape;2755;p58"/>
            <p:cNvSpPr/>
            <p:nvPr/>
          </p:nvSpPr>
          <p:spPr>
            <a:xfrm>
              <a:off x="3767850" y="2339625"/>
              <a:ext cx="155975" cy="155150"/>
            </a:xfrm>
            <a:custGeom>
              <a:rect b="b" l="l" r="r" t="t"/>
              <a:pathLst>
                <a:path extrusionOk="0" h="6206" w="6239">
                  <a:moveTo>
                    <a:pt x="6205" y="0"/>
                  </a:moveTo>
                  <a:lnTo>
                    <a:pt x="6205" y="0"/>
                  </a:lnTo>
                  <a:cubicBezTo>
                    <a:pt x="5105" y="934"/>
                    <a:pt x="4037" y="1968"/>
                    <a:pt x="3036" y="3036"/>
                  </a:cubicBezTo>
                  <a:cubicBezTo>
                    <a:pt x="1969" y="4036"/>
                    <a:pt x="968" y="5104"/>
                    <a:pt x="1" y="6205"/>
                  </a:cubicBezTo>
                  <a:cubicBezTo>
                    <a:pt x="1" y="6205"/>
                    <a:pt x="2" y="6205"/>
                    <a:pt x="3" y="6205"/>
                  </a:cubicBezTo>
                  <a:cubicBezTo>
                    <a:pt x="70" y="6205"/>
                    <a:pt x="1490" y="4882"/>
                    <a:pt x="3170" y="3169"/>
                  </a:cubicBezTo>
                  <a:cubicBezTo>
                    <a:pt x="4904" y="1468"/>
                    <a:pt x="6239" y="34"/>
                    <a:pt x="6205"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6" name="Google Shape;2756;p58"/>
            <p:cNvSpPr/>
            <p:nvPr/>
          </p:nvSpPr>
          <p:spPr>
            <a:xfrm>
              <a:off x="3767850" y="2339625"/>
              <a:ext cx="155975" cy="155150"/>
            </a:xfrm>
            <a:custGeom>
              <a:rect b="b" l="l" r="r" t="t"/>
              <a:pathLst>
                <a:path extrusionOk="0" h="6206" w="6239">
                  <a:moveTo>
                    <a:pt x="1" y="0"/>
                  </a:moveTo>
                  <a:cubicBezTo>
                    <a:pt x="968" y="1101"/>
                    <a:pt x="1969" y="2168"/>
                    <a:pt x="3036" y="3169"/>
                  </a:cubicBezTo>
                  <a:cubicBezTo>
                    <a:pt x="4717" y="4882"/>
                    <a:pt x="6137" y="6205"/>
                    <a:pt x="6204" y="6205"/>
                  </a:cubicBezTo>
                  <a:cubicBezTo>
                    <a:pt x="6204" y="6205"/>
                    <a:pt x="6205" y="6205"/>
                    <a:pt x="6205" y="6205"/>
                  </a:cubicBezTo>
                  <a:cubicBezTo>
                    <a:pt x="6239" y="6171"/>
                    <a:pt x="4904" y="4770"/>
                    <a:pt x="3170" y="3036"/>
                  </a:cubicBezTo>
                  <a:cubicBezTo>
                    <a:pt x="2169" y="1968"/>
                    <a:pt x="1102" y="934"/>
                    <a:pt x="1"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7" name="Google Shape;2757;p58"/>
            <p:cNvSpPr/>
            <p:nvPr/>
          </p:nvSpPr>
          <p:spPr>
            <a:xfrm>
              <a:off x="3539375" y="948625"/>
              <a:ext cx="15850" cy="187650"/>
            </a:xfrm>
            <a:custGeom>
              <a:rect b="b" l="l" r="r" t="t"/>
              <a:pathLst>
                <a:path extrusionOk="0" h="7506" w="634">
                  <a:moveTo>
                    <a:pt x="0" y="0"/>
                  </a:moveTo>
                  <a:cubicBezTo>
                    <a:pt x="0" y="1235"/>
                    <a:pt x="67" y="2502"/>
                    <a:pt x="200" y="3736"/>
                  </a:cubicBezTo>
                  <a:cubicBezTo>
                    <a:pt x="267" y="5004"/>
                    <a:pt x="400" y="6272"/>
                    <a:pt x="634" y="7506"/>
                  </a:cubicBezTo>
                  <a:cubicBezTo>
                    <a:pt x="634" y="6238"/>
                    <a:pt x="567" y="5004"/>
                    <a:pt x="434" y="3736"/>
                  </a:cubicBezTo>
                  <a:cubicBezTo>
                    <a:pt x="367" y="2502"/>
                    <a:pt x="200" y="1235"/>
                    <a:pt x="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8" name="Google Shape;2758;p58"/>
            <p:cNvSpPr/>
            <p:nvPr/>
          </p:nvSpPr>
          <p:spPr>
            <a:xfrm>
              <a:off x="3453475" y="1033675"/>
              <a:ext cx="187650" cy="15875"/>
            </a:xfrm>
            <a:custGeom>
              <a:rect b="b" l="l" r="r" t="t"/>
              <a:pathLst>
                <a:path extrusionOk="0" h="635" w="7506">
                  <a:moveTo>
                    <a:pt x="7506" y="1"/>
                  </a:moveTo>
                  <a:cubicBezTo>
                    <a:pt x="6238" y="1"/>
                    <a:pt x="5004" y="67"/>
                    <a:pt x="3736" y="201"/>
                  </a:cubicBezTo>
                  <a:cubicBezTo>
                    <a:pt x="2502" y="268"/>
                    <a:pt x="1235" y="434"/>
                    <a:pt x="0" y="635"/>
                  </a:cubicBezTo>
                  <a:cubicBezTo>
                    <a:pt x="1235" y="635"/>
                    <a:pt x="2502" y="568"/>
                    <a:pt x="3736" y="434"/>
                  </a:cubicBezTo>
                  <a:cubicBezTo>
                    <a:pt x="5004" y="368"/>
                    <a:pt x="6271" y="201"/>
                    <a:pt x="7506"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9" name="Google Shape;2759;p58"/>
            <p:cNvSpPr/>
            <p:nvPr/>
          </p:nvSpPr>
          <p:spPr>
            <a:xfrm>
              <a:off x="2437550" y="2009375"/>
              <a:ext cx="247075" cy="249375"/>
            </a:xfrm>
            <a:custGeom>
              <a:rect b="b" l="l" r="r" t="t"/>
              <a:pathLst>
                <a:path extrusionOk="0" h="9975" w="9883">
                  <a:moveTo>
                    <a:pt x="46" y="3601"/>
                  </a:moveTo>
                  <a:cubicBezTo>
                    <a:pt x="45" y="3601"/>
                    <a:pt x="43" y="3602"/>
                    <a:pt x="42" y="3603"/>
                  </a:cubicBezTo>
                  <a:lnTo>
                    <a:pt x="46" y="3601"/>
                  </a:lnTo>
                  <a:lnTo>
                    <a:pt x="46" y="3601"/>
                  </a:lnTo>
                  <a:cubicBezTo>
                    <a:pt x="46" y="3601"/>
                    <a:pt x="46" y="3601"/>
                    <a:pt x="46" y="3601"/>
                  </a:cubicBezTo>
                  <a:close/>
                  <a:moveTo>
                    <a:pt x="251" y="3605"/>
                  </a:moveTo>
                  <a:cubicBezTo>
                    <a:pt x="252" y="3605"/>
                    <a:pt x="248" y="3629"/>
                    <a:pt x="242" y="3661"/>
                  </a:cubicBezTo>
                  <a:lnTo>
                    <a:pt x="242" y="3661"/>
                  </a:lnTo>
                  <a:lnTo>
                    <a:pt x="242" y="3637"/>
                  </a:lnTo>
                  <a:cubicBezTo>
                    <a:pt x="247" y="3614"/>
                    <a:pt x="250" y="3605"/>
                    <a:pt x="251" y="3605"/>
                  </a:cubicBezTo>
                  <a:close/>
                  <a:moveTo>
                    <a:pt x="211" y="3802"/>
                  </a:moveTo>
                  <a:lnTo>
                    <a:pt x="211" y="3802"/>
                  </a:lnTo>
                  <a:cubicBezTo>
                    <a:pt x="210" y="3805"/>
                    <a:pt x="209" y="3806"/>
                    <a:pt x="209" y="3806"/>
                  </a:cubicBezTo>
                  <a:cubicBezTo>
                    <a:pt x="209" y="3806"/>
                    <a:pt x="208" y="3805"/>
                    <a:pt x="208" y="3803"/>
                  </a:cubicBezTo>
                  <a:lnTo>
                    <a:pt x="211" y="3802"/>
                  </a:lnTo>
                  <a:close/>
                  <a:moveTo>
                    <a:pt x="6346" y="1"/>
                  </a:moveTo>
                  <a:lnTo>
                    <a:pt x="6279" y="34"/>
                  </a:lnTo>
                  <a:lnTo>
                    <a:pt x="46" y="3601"/>
                  </a:lnTo>
                  <a:lnTo>
                    <a:pt x="46" y="3601"/>
                  </a:lnTo>
                  <a:cubicBezTo>
                    <a:pt x="58" y="3602"/>
                    <a:pt x="24" y="3717"/>
                    <a:pt x="8" y="3757"/>
                  </a:cubicBezTo>
                  <a:lnTo>
                    <a:pt x="8" y="3757"/>
                  </a:lnTo>
                  <a:lnTo>
                    <a:pt x="8" y="3737"/>
                  </a:lnTo>
                  <a:cubicBezTo>
                    <a:pt x="2" y="3761"/>
                    <a:pt x="1" y="3771"/>
                    <a:pt x="2" y="3771"/>
                  </a:cubicBezTo>
                  <a:cubicBezTo>
                    <a:pt x="3" y="3771"/>
                    <a:pt x="5" y="3766"/>
                    <a:pt x="8" y="3757"/>
                  </a:cubicBezTo>
                  <a:lnTo>
                    <a:pt x="8" y="3757"/>
                  </a:lnTo>
                  <a:lnTo>
                    <a:pt x="8" y="3770"/>
                  </a:lnTo>
                  <a:lnTo>
                    <a:pt x="42" y="3803"/>
                  </a:lnTo>
                  <a:lnTo>
                    <a:pt x="108" y="3937"/>
                  </a:lnTo>
                  <a:lnTo>
                    <a:pt x="242" y="4137"/>
                  </a:lnTo>
                  <a:lnTo>
                    <a:pt x="475" y="4537"/>
                  </a:lnTo>
                  <a:lnTo>
                    <a:pt x="942" y="5371"/>
                  </a:lnTo>
                  <a:lnTo>
                    <a:pt x="1876" y="6972"/>
                  </a:lnTo>
                  <a:lnTo>
                    <a:pt x="3578" y="9908"/>
                  </a:lnTo>
                  <a:lnTo>
                    <a:pt x="3611" y="9975"/>
                  </a:lnTo>
                  <a:lnTo>
                    <a:pt x="3711" y="9941"/>
                  </a:lnTo>
                  <a:lnTo>
                    <a:pt x="8181" y="7306"/>
                  </a:lnTo>
                  <a:lnTo>
                    <a:pt x="9448" y="6539"/>
                  </a:lnTo>
                  <a:cubicBezTo>
                    <a:pt x="9582" y="6472"/>
                    <a:pt x="9715" y="6372"/>
                    <a:pt x="9849" y="6272"/>
                  </a:cubicBezTo>
                  <a:lnTo>
                    <a:pt x="9849" y="6272"/>
                  </a:lnTo>
                  <a:lnTo>
                    <a:pt x="9715" y="6339"/>
                  </a:lnTo>
                  <a:lnTo>
                    <a:pt x="9382" y="6539"/>
                  </a:lnTo>
                  <a:lnTo>
                    <a:pt x="8114" y="7239"/>
                  </a:lnTo>
                  <a:lnTo>
                    <a:pt x="3697" y="9726"/>
                  </a:lnTo>
                  <a:lnTo>
                    <a:pt x="3697" y="9726"/>
                  </a:lnTo>
                  <a:lnTo>
                    <a:pt x="2076" y="6906"/>
                  </a:lnTo>
                  <a:lnTo>
                    <a:pt x="1176" y="5305"/>
                  </a:lnTo>
                  <a:lnTo>
                    <a:pt x="675" y="4471"/>
                  </a:lnTo>
                  <a:lnTo>
                    <a:pt x="442" y="4037"/>
                  </a:lnTo>
                  <a:lnTo>
                    <a:pt x="309" y="3837"/>
                  </a:lnTo>
                  <a:lnTo>
                    <a:pt x="283" y="3760"/>
                  </a:lnTo>
                  <a:lnTo>
                    <a:pt x="283" y="3760"/>
                  </a:lnTo>
                  <a:lnTo>
                    <a:pt x="6286" y="236"/>
                  </a:lnTo>
                  <a:lnTo>
                    <a:pt x="8848" y="4604"/>
                  </a:lnTo>
                  <a:lnTo>
                    <a:pt x="9615" y="5838"/>
                  </a:lnTo>
                  <a:lnTo>
                    <a:pt x="9815" y="6172"/>
                  </a:lnTo>
                  <a:cubicBezTo>
                    <a:pt x="9815" y="6205"/>
                    <a:pt x="9849" y="6239"/>
                    <a:pt x="9882" y="6305"/>
                  </a:cubicBezTo>
                  <a:cubicBezTo>
                    <a:pt x="9815" y="6138"/>
                    <a:pt x="9749" y="6005"/>
                    <a:pt x="9649" y="5872"/>
                  </a:cubicBezTo>
                  <a:lnTo>
                    <a:pt x="8948" y="4637"/>
                  </a:lnTo>
                  <a:lnTo>
                    <a:pt x="6413" y="67"/>
                  </a:lnTo>
                  <a:lnTo>
                    <a:pt x="6346"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0" name="Google Shape;2760;p58"/>
            <p:cNvSpPr/>
            <p:nvPr/>
          </p:nvSpPr>
          <p:spPr>
            <a:xfrm>
              <a:off x="5998625" y="3137250"/>
              <a:ext cx="103425" cy="88275"/>
            </a:xfrm>
            <a:custGeom>
              <a:rect b="b" l="l" r="r" t="t"/>
              <a:pathLst>
                <a:path extrusionOk="0" h="3531" w="4137">
                  <a:moveTo>
                    <a:pt x="2406" y="170"/>
                  </a:moveTo>
                  <a:cubicBezTo>
                    <a:pt x="2608" y="170"/>
                    <a:pt x="2810" y="208"/>
                    <a:pt x="3003" y="285"/>
                  </a:cubicBezTo>
                  <a:cubicBezTo>
                    <a:pt x="3336" y="418"/>
                    <a:pt x="3636" y="652"/>
                    <a:pt x="3836" y="985"/>
                  </a:cubicBezTo>
                  <a:cubicBezTo>
                    <a:pt x="3936" y="1135"/>
                    <a:pt x="3980" y="1266"/>
                    <a:pt x="3996" y="1323"/>
                  </a:cubicBezTo>
                  <a:lnTo>
                    <a:pt x="3996" y="1323"/>
                  </a:lnTo>
                  <a:cubicBezTo>
                    <a:pt x="3976" y="1349"/>
                    <a:pt x="4003" y="1509"/>
                    <a:pt x="4003" y="1753"/>
                  </a:cubicBezTo>
                  <a:cubicBezTo>
                    <a:pt x="4003" y="2120"/>
                    <a:pt x="3870" y="2453"/>
                    <a:pt x="3636" y="2753"/>
                  </a:cubicBezTo>
                  <a:cubicBezTo>
                    <a:pt x="3407" y="3036"/>
                    <a:pt x="3123" y="3154"/>
                    <a:pt x="2826" y="3154"/>
                  </a:cubicBezTo>
                  <a:cubicBezTo>
                    <a:pt x="1654" y="3154"/>
                    <a:pt x="297" y="1304"/>
                    <a:pt x="1468" y="452"/>
                  </a:cubicBezTo>
                  <a:cubicBezTo>
                    <a:pt x="1756" y="267"/>
                    <a:pt x="2081" y="170"/>
                    <a:pt x="2406" y="170"/>
                  </a:cubicBezTo>
                  <a:close/>
                  <a:moveTo>
                    <a:pt x="2326" y="1"/>
                  </a:moveTo>
                  <a:cubicBezTo>
                    <a:pt x="1992" y="1"/>
                    <a:pt x="1669" y="93"/>
                    <a:pt x="1401" y="285"/>
                  </a:cubicBezTo>
                  <a:cubicBezTo>
                    <a:pt x="0" y="1219"/>
                    <a:pt x="567" y="3387"/>
                    <a:pt x="2235" y="3521"/>
                  </a:cubicBezTo>
                  <a:cubicBezTo>
                    <a:pt x="2297" y="3527"/>
                    <a:pt x="2358" y="3531"/>
                    <a:pt x="2418" y="3531"/>
                  </a:cubicBezTo>
                  <a:cubicBezTo>
                    <a:pt x="2949" y="3531"/>
                    <a:pt x="3440" y="3273"/>
                    <a:pt x="3770" y="2853"/>
                  </a:cubicBezTo>
                  <a:cubicBezTo>
                    <a:pt x="4003" y="2520"/>
                    <a:pt x="4137" y="2153"/>
                    <a:pt x="4103" y="1753"/>
                  </a:cubicBezTo>
                  <a:cubicBezTo>
                    <a:pt x="4103" y="1619"/>
                    <a:pt x="4070" y="1452"/>
                    <a:pt x="4003" y="1319"/>
                  </a:cubicBezTo>
                  <a:cubicBezTo>
                    <a:pt x="4003" y="1319"/>
                    <a:pt x="4003" y="1319"/>
                    <a:pt x="4003" y="1319"/>
                  </a:cubicBezTo>
                  <a:lnTo>
                    <a:pt x="4003" y="1319"/>
                  </a:lnTo>
                  <a:cubicBezTo>
                    <a:pt x="3999" y="1168"/>
                    <a:pt x="3965" y="1043"/>
                    <a:pt x="3903" y="919"/>
                  </a:cubicBezTo>
                  <a:cubicBezTo>
                    <a:pt x="3703" y="585"/>
                    <a:pt x="3436" y="285"/>
                    <a:pt x="3069" y="151"/>
                  </a:cubicBezTo>
                  <a:cubicBezTo>
                    <a:pt x="2828" y="52"/>
                    <a:pt x="2574" y="1"/>
                    <a:pt x="2326"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1" name="Google Shape;2761;p58"/>
            <p:cNvSpPr/>
            <p:nvPr/>
          </p:nvSpPr>
          <p:spPr>
            <a:xfrm>
              <a:off x="4050575" y="656325"/>
              <a:ext cx="102575" cy="88250"/>
            </a:xfrm>
            <a:custGeom>
              <a:rect b="b" l="l" r="r" t="t"/>
              <a:pathLst>
                <a:path extrusionOk="0" h="3530" w="4103">
                  <a:moveTo>
                    <a:pt x="2374" y="170"/>
                  </a:moveTo>
                  <a:cubicBezTo>
                    <a:pt x="2574" y="170"/>
                    <a:pt x="2777" y="207"/>
                    <a:pt x="2969" y="284"/>
                  </a:cubicBezTo>
                  <a:cubicBezTo>
                    <a:pt x="3336" y="418"/>
                    <a:pt x="3603" y="651"/>
                    <a:pt x="3803" y="985"/>
                  </a:cubicBezTo>
                  <a:cubicBezTo>
                    <a:pt x="3918" y="1158"/>
                    <a:pt x="3959" y="1307"/>
                    <a:pt x="3989" y="1343"/>
                  </a:cubicBezTo>
                  <a:lnTo>
                    <a:pt x="3989" y="1343"/>
                  </a:lnTo>
                  <a:cubicBezTo>
                    <a:pt x="3983" y="1399"/>
                    <a:pt x="4003" y="1545"/>
                    <a:pt x="4003" y="1752"/>
                  </a:cubicBezTo>
                  <a:cubicBezTo>
                    <a:pt x="3970" y="2119"/>
                    <a:pt x="3836" y="2452"/>
                    <a:pt x="3636" y="2753"/>
                  </a:cubicBezTo>
                  <a:cubicBezTo>
                    <a:pt x="3407" y="3035"/>
                    <a:pt x="3122" y="3154"/>
                    <a:pt x="2826" y="3154"/>
                  </a:cubicBezTo>
                  <a:cubicBezTo>
                    <a:pt x="1654" y="3154"/>
                    <a:pt x="296" y="1303"/>
                    <a:pt x="1468" y="451"/>
                  </a:cubicBezTo>
                  <a:cubicBezTo>
                    <a:pt x="1735" y="266"/>
                    <a:pt x="2052" y="170"/>
                    <a:pt x="2374" y="170"/>
                  </a:cubicBezTo>
                  <a:close/>
                  <a:moveTo>
                    <a:pt x="2317" y="0"/>
                  </a:moveTo>
                  <a:cubicBezTo>
                    <a:pt x="1986" y="0"/>
                    <a:pt x="1655" y="93"/>
                    <a:pt x="1368" y="284"/>
                  </a:cubicBezTo>
                  <a:cubicBezTo>
                    <a:pt x="0" y="1218"/>
                    <a:pt x="534" y="3386"/>
                    <a:pt x="2202" y="3520"/>
                  </a:cubicBezTo>
                  <a:cubicBezTo>
                    <a:pt x="2263" y="3527"/>
                    <a:pt x="2324" y="3530"/>
                    <a:pt x="2385" y="3530"/>
                  </a:cubicBezTo>
                  <a:cubicBezTo>
                    <a:pt x="2922" y="3530"/>
                    <a:pt x="3437" y="3272"/>
                    <a:pt x="3736" y="2853"/>
                  </a:cubicBezTo>
                  <a:cubicBezTo>
                    <a:pt x="4003" y="2519"/>
                    <a:pt x="4103" y="2152"/>
                    <a:pt x="4103" y="1752"/>
                  </a:cubicBezTo>
                  <a:cubicBezTo>
                    <a:pt x="4103" y="1585"/>
                    <a:pt x="4070" y="1452"/>
                    <a:pt x="4003" y="1318"/>
                  </a:cubicBezTo>
                  <a:cubicBezTo>
                    <a:pt x="4003" y="1318"/>
                    <a:pt x="4002" y="1318"/>
                    <a:pt x="4002" y="1318"/>
                  </a:cubicBezTo>
                  <a:lnTo>
                    <a:pt x="4002" y="1318"/>
                  </a:lnTo>
                  <a:cubicBezTo>
                    <a:pt x="3994" y="1167"/>
                    <a:pt x="3932" y="1042"/>
                    <a:pt x="3869" y="918"/>
                  </a:cubicBezTo>
                  <a:cubicBezTo>
                    <a:pt x="3703" y="584"/>
                    <a:pt x="3402" y="284"/>
                    <a:pt x="3036" y="151"/>
                  </a:cubicBezTo>
                  <a:cubicBezTo>
                    <a:pt x="2808" y="51"/>
                    <a:pt x="2562" y="0"/>
                    <a:pt x="2317"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2" name="Google Shape;2762;p58"/>
            <p:cNvSpPr/>
            <p:nvPr/>
          </p:nvSpPr>
          <p:spPr>
            <a:xfrm>
              <a:off x="2111675" y="1849150"/>
              <a:ext cx="102600" cy="88600"/>
            </a:xfrm>
            <a:custGeom>
              <a:rect b="b" l="l" r="r" t="t"/>
              <a:pathLst>
                <a:path extrusionOk="0" h="3544" w="4104">
                  <a:moveTo>
                    <a:pt x="2376" y="0"/>
                  </a:moveTo>
                  <a:cubicBezTo>
                    <a:pt x="2025" y="0"/>
                    <a:pt x="1683" y="104"/>
                    <a:pt x="1402" y="305"/>
                  </a:cubicBezTo>
                  <a:cubicBezTo>
                    <a:pt x="1" y="1239"/>
                    <a:pt x="568" y="3374"/>
                    <a:pt x="2236" y="3541"/>
                  </a:cubicBezTo>
                  <a:cubicBezTo>
                    <a:pt x="2267" y="3543"/>
                    <a:pt x="2299" y="3544"/>
                    <a:pt x="2331" y="3544"/>
                  </a:cubicBezTo>
                  <a:cubicBezTo>
                    <a:pt x="2869" y="3544"/>
                    <a:pt x="3424" y="3281"/>
                    <a:pt x="3770" y="2840"/>
                  </a:cubicBezTo>
                  <a:cubicBezTo>
                    <a:pt x="4004" y="2540"/>
                    <a:pt x="4104" y="2140"/>
                    <a:pt x="4104" y="1740"/>
                  </a:cubicBezTo>
                  <a:cubicBezTo>
                    <a:pt x="4104" y="1606"/>
                    <a:pt x="4070" y="1473"/>
                    <a:pt x="4004" y="1339"/>
                  </a:cubicBezTo>
                  <a:cubicBezTo>
                    <a:pt x="3970" y="1339"/>
                    <a:pt x="4004" y="1506"/>
                    <a:pt x="4004" y="1740"/>
                  </a:cubicBezTo>
                  <a:cubicBezTo>
                    <a:pt x="3970" y="2107"/>
                    <a:pt x="3837" y="2474"/>
                    <a:pt x="3637" y="2740"/>
                  </a:cubicBezTo>
                  <a:cubicBezTo>
                    <a:pt x="3296" y="3143"/>
                    <a:pt x="2811" y="3344"/>
                    <a:pt x="2317" y="3344"/>
                  </a:cubicBezTo>
                  <a:cubicBezTo>
                    <a:pt x="2278" y="3344"/>
                    <a:pt x="2240" y="3343"/>
                    <a:pt x="2202" y="3341"/>
                  </a:cubicBezTo>
                  <a:cubicBezTo>
                    <a:pt x="768" y="3174"/>
                    <a:pt x="268" y="1306"/>
                    <a:pt x="1468" y="472"/>
                  </a:cubicBezTo>
                  <a:cubicBezTo>
                    <a:pt x="1735" y="287"/>
                    <a:pt x="2053" y="191"/>
                    <a:pt x="2374" y="191"/>
                  </a:cubicBezTo>
                  <a:cubicBezTo>
                    <a:pt x="2575" y="191"/>
                    <a:pt x="2777" y="228"/>
                    <a:pt x="2969" y="305"/>
                  </a:cubicBezTo>
                  <a:cubicBezTo>
                    <a:pt x="3336" y="405"/>
                    <a:pt x="3603" y="672"/>
                    <a:pt x="3803" y="972"/>
                  </a:cubicBezTo>
                  <a:cubicBezTo>
                    <a:pt x="3937" y="1206"/>
                    <a:pt x="4004" y="1339"/>
                    <a:pt x="4004" y="1339"/>
                  </a:cubicBezTo>
                  <a:cubicBezTo>
                    <a:pt x="4004" y="1206"/>
                    <a:pt x="3970" y="1073"/>
                    <a:pt x="3903" y="939"/>
                  </a:cubicBezTo>
                  <a:cubicBezTo>
                    <a:pt x="3703" y="572"/>
                    <a:pt x="3403" y="305"/>
                    <a:pt x="3070" y="139"/>
                  </a:cubicBezTo>
                  <a:cubicBezTo>
                    <a:pt x="2844" y="46"/>
                    <a:pt x="2608" y="0"/>
                    <a:pt x="2376"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3" name="Google Shape;2763;p58"/>
            <p:cNvSpPr/>
            <p:nvPr/>
          </p:nvSpPr>
          <p:spPr>
            <a:xfrm>
              <a:off x="5732600" y="1647275"/>
              <a:ext cx="191825" cy="183000"/>
            </a:xfrm>
            <a:custGeom>
              <a:rect b="b" l="l" r="r" t="t"/>
              <a:pathLst>
                <a:path extrusionOk="0" h="7320" w="7673">
                  <a:moveTo>
                    <a:pt x="4023" y="0"/>
                  </a:moveTo>
                  <a:cubicBezTo>
                    <a:pt x="3288" y="0"/>
                    <a:pt x="2563" y="216"/>
                    <a:pt x="1935" y="641"/>
                  </a:cubicBezTo>
                  <a:cubicBezTo>
                    <a:pt x="1635" y="842"/>
                    <a:pt x="1368" y="1075"/>
                    <a:pt x="1168" y="1342"/>
                  </a:cubicBezTo>
                  <a:cubicBezTo>
                    <a:pt x="934" y="1642"/>
                    <a:pt x="734" y="1942"/>
                    <a:pt x="601" y="2309"/>
                  </a:cubicBezTo>
                  <a:cubicBezTo>
                    <a:pt x="0" y="3777"/>
                    <a:pt x="434" y="5478"/>
                    <a:pt x="1702" y="6512"/>
                  </a:cubicBezTo>
                  <a:cubicBezTo>
                    <a:pt x="2002" y="6746"/>
                    <a:pt x="2302" y="6913"/>
                    <a:pt x="2669" y="7046"/>
                  </a:cubicBezTo>
                  <a:cubicBezTo>
                    <a:pt x="2969" y="7179"/>
                    <a:pt x="3336" y="7280"/>
                    <a:pt x="3670" y="7313"/>
                  </a:cubicBezTo>
                  <a:cubicBezTo>
                    <a:pt x="3751" y="7317"/>
                    <a:pt x="3832" y="7319"/>
                    <a:pt x="3912" y="7319"/>
                  </a:cubicBezTo>
                  <a:cubicBezTo>
                    <a:pt x="4497" y="7319"/>
                    <a:pt x="5073" y="7210"/>
                    <a:pt x="5571" y="6946"/>
                  </a:cubicBezTo>
                  <a:cubicBezTo>
                    <a:pt x="6872" y="6346"/>
                    <a:pt x="7673" y="5045"/>
                    <a:pt x="7639" y="3610"/>
                  </a:cubicBezTo>
                  <a:cubicBezTo>
                    <a:pt x="7606" y="3410"/>
                    <a:pt x="7606" y="3177"/>
                    <a:pt x="7539" y="2976"/>
                  </a:cubicBezTo>
                  <a:cubicBezTo>
                    <a:pt x="7539" y="2910"/>
                    <a:pt x="7506" y="2810"/>
                    <a:pt x="7472" y="2743"/>
                  </a:cubicBezTo>
                  <a:lnTo>
                    <a:pt x="7472" y="2743"/>
                  </a:lnTo>
                  <a:cubicBezTo>
                    <a:pt x="7439" y="2743"/>
                    <a:pt x="7539" y="3077"/>
                    <a:pt x="7539" y="3610"/>
                  </a:cubicBezTo>
                  <a:cubicBezTo>
                    <a:pt x="7539" y="4411"/>
                    <a:pt x="7272" y="5178"/>
                    <a:pt x="6772" y="5812"/>
                  </a:cubicBezTo>
                  <a:cubicBezTo>
                    <a:pt x="6438" y="6212"/>
                    <a:pt x="6005" y="6579"/>
                    <a:pt x="5504" y="6779"/>
                  </a:cubicBezTo>
                  <a:cubicBezTo>
                    <a:pt x="5035" y="7000"/>
                    <a:pt x="4542" y="7130"/>
                    <a:pt x="4026" y="7130"/>
                  </a:cubicBezTo>
                  <a:cubicBezTo>
                    <a:pt x="3920" y="7130"/>
                    <a:pt x="3812" y="7124"/>
                    <a:pt x="3703" y="7113"/>
                  </a:cubicBezTo>
                  <a:cubicBezTo>
                    <a:pt x="3369" y="7079"/>
                    <a:pt x="3036" y="6979"/>
                    <a:pt x="2736" y="6879"/>
                  </a:cubicBezTo>
                  <a:cubicBezTo>
                    <a:pt x="2402" y="6746"/>
                    <a:pt x="2102" y="6546"/>
                    <a:pt x="1835" y="6346"/>
                  </a:cubicBezTo>
                  <a:cubicBezTo>
                    <a:pt x="668" y="5378"/>
                    <a:pt x="267" y="3777"/>
                    <a:pt x="801" y="2376"/>
                  </a:cubicBezTo>
                  <a:cubicBezTo>
                    <a:pt x="934" y="2042"/>
                    <a:pt x="1101" y="1742"/>
                    <a:pt x="1335" y="1475"/>
                  </a:cubicBezTo>
                  <a:cubicBezTo>
                    <a:pt x="1535" y="1209"/>
                    <a:pt x="1802" y="975"/>
                    <a:pt x="2069" y="808"/>
                  </a:cubicBezTo>
                  <a:cubicBezTo>
                    <a:pt x="2569" y="441"/>
                    <a:pt x="3169" y="241"/>
                    <a:pt x="3803" y="174"/>
                  </a:cubicBezTo>
                  <a:cubicBezTo>
                    <a:pt x="3888" y="168"/>
                    <a:pt x="3972" y="165"/>
                    <a:pt x="4056" y="165"/>
                  </a:cubicBezTo>
                  <a:cubicBezTo>
                    <a:pt x="5300" y="165"/>
                    <a:pt x="6483" y="851"/>
                    <a:pt x="7139" y="1976"/>
                  </a:cubicBezTo>
                  <a:cubicBezTo>
                    <a:pt x="7406" y="2443"/>
                    <a:pt x="7472" y="2743"/>
                    <a:pt x="7506" y="2743"/>
                  </a:cubicBezTo>
                  <a:cubicBezTo>
                    <a:pt x="7472" y="2676"/>
                    <a:pt x="7439" y="2610"/>
                    <a:pt x="7439" y="2509"/>
                  </a:cubicBezTo>
                  <a:cubicBezTo>
                    <a:pt x="7372" y="2309"/>
                    <a:pt x="7272" y="2109"/>
                    <a:pt x="7172" y="1909"/>
                  </a:cubicBezTo>
                  <a:cubicBezTo>
                    <a:pt x="6805" y="1175"/>
                    <a:pt x="6172" y="608"/>
                    <a:pt x="5438" y="275"/>
                  </a:cubicBezTo>
                  <a:cubicBezTo>
                    <a:pt x="4979" y="91"/>
                    <a:pt x="4499" y="0"/>
                    <a:pt x="4023"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4" name="Google Shape;2764;p58"/>
            <p:cNvSpPr/>
            <p:nvPr/>
          </p:nvSpPr>
          <p:spPr>
            <a:xfrm>
              <a:off x="5561650" y="2891675"/>
              <a:ext cx="166800" cy="144300"/>
            </a:xfrm>
            <a:custGeom>
              <a:rect b="b" l="l" r="r" t="t"/>
              <a:pathLst>
                <a:path extrusionOk="0" h="5772" w="6672">
                  <a:moveTo>
                    <a:pt x="0" y="1"/>
                  </a:moveTo>
                  <a:lnTo>
                    <a:pt x="100" y="134"/>
                  </a:lnTo>
                  <a:cubicBezTo>
                    <a:pt x="968" y="1835"/>
                    <a:pt x="1735" y="3236"/>
                    <a:pt x="2268" y="4237"/>
                  </a:cubicBezTo>
                  <a:lnTo>
                    <a:pt x="2869" y="5371"/>
                  </a:lnTo>
                  <a:cubicBezTo>
                    <a:pt x="2936" y="5505"/>
                    <a:pt x="3002" y="5638"/>
                    <a:pt x="3102" y="5771"/>
                  </a:cubicBezTo>
                  <a:cubicBezTo>
                    <a:pt x="3102" y="5738"/>
                    <a:pt x="3036" y="5605"/>
                    <a:pt x="2902" y="5271"/>
                  </a:cubicBezTo>
                  <a:cubicBezTo>
                    <a:pt x="2735" y="4971"/>
                    <a:pt x="2535" y="4571"/>
                    <a:pt x="2302" y="4104"/>
                  </a:cubicBezTo>
                  <a:cubicBezTo>
                    <a:pt x="1817" y="3101"/>
                    <a:pt x="1143" y="1752"/>
                    <a:pt x="342" y="181"/>
                  </a:cubicBezTo>
                  <a:lnTo>
                    <a:pt x="342" y="181"/>
                  </a:lnTo>
                  <a:lnTo>
                    <a:pt x="3269" y="401"/>
                  </a:lnTo>
                  <a:lnTo>
                    <a:pt x="6304" y="591"/>
                  </a:lnTo>
                  <a:lnTo>
                    <a:pt x="6304" y="591"/>
                  </a:lnTo>
                  <a:cubicBezTo>
                    <a:pt x="5382" y="2028"/>
                    <a:pt x="4616" y="3302"/>
                    <a:pt x="4036" y="4204"/>
                  </a:cubicBezTo>
                  <a:cubicBezTo>
                    <a:pt x="3770" y="4671"/>
                    <a:pt x="3503" y="5071"/>
                    <a:pt x="3336" y="5304"/>
                  </a:cubicBezTo>
                  <a:cubicBezTo>
                    <a:pt x="3202" y="5571"/>
                    <a:pt x="3102" y="5738"/>
                    <a:pt x="3102" y="5738"/>
                  </a:cubicBezTo>
                  <a:cubicBezTo>
                    <a:pt x="3202" y="5605"/>
                    <a:pt x="3269" y="5505"/>
                    <a:pt x="3369" y="5371"/>
                  </a:cubicBezTo>
                  <a:lnTo>
                    <a:pt x="4070" y="4337"/>
                  </a:lnTo>
                  <a:cubicBezTo>
                    <a:pt x="4670" y="3403"/>
                    <a:pt x="5571" y="2102"/>
                    <a:pt x="6572" y="534"/>
                  </a:cubicBezTo>
                  <a:lnTo>
                    <a:pt x="6672" y="401"/>
                  </a:lnTo>
                  <a:lnTo>
                    <a:pt x="6505" y="401"/>
                  </a:lnTo>
                  <a:lnTo>
                    <a:pt x="3269" y="167"/>
                  </a:lnTo>
                  <a:lnTo>
                    <a:pt x="200"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5" name="Google Shape;2765;p58"/>
            <p:cNvSpPr/>
            <p:nvPr/>
          </p:nvSpPr>
          <p:spPr>
            <a:xfrm>
              <a:off x="4834450" y="922775"/>
              <a:ext cx="166825" cy="144300"/>
            </a:xfrm>
            <a:custGeom>
              <a:rect b="b" l="l" r="r" t="t"/>
              <a:pathLst>
                <a:path extrusionOk="0" h="5772" w="6673">
                  <a:moveTo>
                    <a:pt x="1" y="0"/>
                  </a:moveTo>
                  <a:lnTo>
                    <a:pt x="101" y="167"/>
                  </a:lnTo>
                  <a:cubicBezTo>
                    <a:pt x="968" y="1835"/>
                    <a:pt x="1735" y="3269"/>
                    <a:pt x="2269" y="4237"/>
                  </a:cubicBezTo>
                  <a:lnTo>
                    <a:pt x="2903" y="5404"/>
                  </a:lnTo>
                  <a:cubicBezTo>
                    <a:pt x="3036" y="5671"/>
                    <a:pt x="3103" y="5771"/>
                    <a:pt x="3103" y="5771"/>
                  </a:cubicBezTo>
                  <a:cubicBezTo>
                    <a:pt x="3103" y="5771"/>
                    <a:pt x="3036" y="5604"/>
                    <a:pt x="2869" y="5337"/>
                  </a:cubicBezTo>
                  <a:cubicBezTo>
                    <a:pt x="2736" y="5037"/>
                    <a:pt x="2536" y="4637"/>
                    <a:pt x="2302" y="4137"/>
                  </a:cubicBezTo>
                  <a:cubicBezTo>
                    <a:pt x="1820" y="3140"/>
                    <a:pt x="1153" y="1804"/>
                    <a:pt x="359" y="246"/>
                  </a:cubicBezTo>
                  <a:lnTo>
                    <a:pt x="359" y="246"/>
                  </a:lnTo>
                  <a:lnTo>
                    <a:pt x="3270" y="434"/>
                  </a:lnTo>
                  <a:lnTo>
                    <a:pt x="6305" y="624"/>
                  </a:lnTo>
                  <a:lnTo>
                    <a:pt x="6305" y="624"/>
                  </a:lnTo>
                  <a:cubicBezTo>
                    <a:pt x="5380" y="2059"/>
                    <a:pt x="4584" y="3303"/>
                    <a:pt x="4037" y="4237"/>
                  </a:cubicBezTo>
                  <a:lnTo>
                    <a:pt x="3336" y="5337"/>
                  </a:lnTo>
                  <a:cubicBezTo>
                    <a:pt x="3170" y="5604"/>
                    <a:pt x="3103" y="5771"/>
                    <a:pt x="3103" y="5771"/>
                  </a:cubicBezTo>
                  <a:cubicBezTo>
                    <a:pt x="3203" y="5638"/>
                    <a:pt x="3270" y="5538"/>
                    <a:pt x="3336" y="5404"/>
                  </a:cubicBezTo>
                  <a:lnTo>
                    <a:pt x="4070" y="4337"/>
                  </a:lnTo>
                  <a:cubicBezTo>
                    <a:pt x="4671" y="3436"/>
                    <a:pt x="5571" y="2102"/>
                    <a:pt x="6572" y="567"/>
                  </a:cubicBezTo>
                  <a:lnTo>
                    <a:pt x="6672" y="401"/>
                  </a:lnTo>
                  <a:lnTo>
                    <a:pt x="6472" y="401"/>
                  </a:lnTo>
                  <a:lnTo>
                    <a:pt x="3270" y="200"/>
                  </a:lnTo>
                  <a:lnTo>
                    <a:pt x="20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6" name="Google Shape;2766;p58"/>
            <p:cNvSpPr/>
            <p:nvPr/>
          </p:nvSpPr>
          <p:spPr>
            <a:xfrm>
              <a:off x="3651100" y="3256100"/>
              <a:ext cx="183500" cy="138475"/>
            </a:xfrm>
            <a:custGeom>
              <a:rect b="b" l="l" r="r" t="t"/>
              <a:pathLst>
                <a:path extrusionOk="0" h="5539" w="7340">
                  <a:moveTo>
                    <a:pt x="3604" y="1"/>
                  </a:moveTo>
                  <a:lnTo>
                    <a:pt x="3537" y="134"/>
                  </a:lnTo>
                  <a:cubicBezTo>
                    <a:pt x="2469" y="1702"/>
                    <a:pt x="1569" y="3036"/>
                    <a:pt x="968" y="4004"/>
                  </a:cubicBezTo>
                  <a:lnTo>
                    <a:pt x="234" y="5071"/>
                  </a:lnTo>
                  <a:cubicBezTo>
                    <a:pt x="168" y="5204"/>
                    <a:pt x="68" y="5305"/>
                    <a:pt x="1" y="5438"/>
                  </a:cubicBezTo>
                  <a:cubicBezTo>
                    <a:pt x="34" y="5438"/>
                    <a:pt x="134" y="5305"/>
                    <a:pt x="301" y="5038"/>
                  </a:cubicBezTo>
                  <a:lnTo>
                    <a:pt x="1068" y="3970"/>
                  </a:lnTo>
                  <a:cubicBezTo>
                    <a:pt x="1717" y="3062"/>
                    <a:pt x="2587" y="1837"/>
                    <a:pt x="3617" y="359"/>
                  </a:cubicBezTo>
                  <a:lnTo>
                    <a:pt x="3617" y="359"/>
                  </a:lnTo>
                  <a:cubicBezTo>
                    <a:pt x="4196" y="1257"/>
                    <a:pt x="4835" y="2215"/>
                    <a:pt x="5505" y="3203"/>
                  </a:cubicBezTo>
                  <a:lnTo>
                    <a:pt x="6959" y="5338"/>
                  </a:lnTo>
                  <a:lnTo>
                    <a:pt x="6959" y="5338"/>
                  </a:lnTo>
                  <a:cubicBezTo>
                    <a:pt x="5000" y="5340"/>
                    <a:pt x="3299" y="5372"/>
                    <a:pt x="2069" y="5405"/>
                  </a:cubicBezTo>
                  <a:lnTo>
                    <a:pt x="568" y="5438"/>
                  </a:lnTo>
                  <a:lnTo>
                    <a:pt x="501" y="5438"/>
                  </a:lnTo>
                  <a:lnTo>
                    <a:pt x="1969" y="5471"/>
                  </a:lnTo>
                  <a:cubicBezTo>
                    <a:pt x="3237" y="5505"/>
                    <a:pt x="5071" y="5538"/>
                    <a:pt x="7139" y="5538"/>
                  </a:cubicBezTo>
                  <a:lnTo>
                    <a:pt x="7340" y="5538"/>
                  </a:lnTo>
                  <a:lnTo>
                    <a:pt x="7239" y="5371"/>
                  </a:lnTo>
                  <a:lnTo>
                    <a:pt x="5672" y="3070"/>
                  </a:lnTo>
                  <a:lnTo>
                    <a:pt x="3704" y="134"/>
                  </a:lnTo>
                  <a:lnTo>
                    <a:pt x="360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7" name="Google Shape;2767;p58"/>
            <p:cNvSpPr/>
            <p:nvPr/>
          </p:nvSpPr>
          <p:spPr>
            <a:xfrm>
              <a:off x="3974675" y="3338675"/>
              <a:ext cx="1305125" cy="1409350"/>
            </a:xfrm>
            <a:custGeom>
              <a:rect b="b" l="l" r="r" t="t"/>
              <a:pathLst>
                <a:path extrusionOk="0" h="56374" w="52205">
                  <a:moveTo>
                    <a:pt x="26119" y="0"/>
                  </a:moveTo>
                  <a:cubicBezTo>
                    <a:pt x="11676" y="0"/>
                    <a:pt x="1" y="11675"/>
                    <a:pt x="1" y="26085"/>
                  </a:cubicBezTo>
                  <a:lnTo>
                    <a:pt x="1" y="56374"/>
                  </a:lnTo>
                  <a:lnTo>
                    <a:pt x="52204" y="56374"/>
                  </a:lnTo>
                  <a:lnTo>
                    <a:pt x="52204" y="26085"/>
                  </a:lnTo>
                  <a:cubicBezTo>
                    <a:pt x="52204" y="11675"/>
                    <a:pt x="40529" y="0"/>
                    <a:pt x="26119"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8" name="Google Shape;2768;p58"/>
            <p:cNvSpPr/>
            <p:nvPr/>
          </p:nvSpPr>
          <p:spPr>
            <a:xfrm>
              <a:off x="2836375" y="4381075"/>
              <a:ext cx="403625" cy="246025"/>
            </a:xfrm>
            <a:custGeom>
              <a:rect b="b" l="l" r="r" t="t"/>
              <a:pathLst>
                <a:path extrusionOk="0" h="9841" w="16145">
                  <a:moveTo>
                    <a:pt x="5537" y="1"/>
                  </a:moveTo>
                  <a:lnTo>
                    <a:pt x="2902" y="1835"/>
                  </a:lnTo>
                  <a:lnTo>
                    <a:pt x="0" y="8840"/>
                  </a:lnTo>
                  <a:cubicBezTo>
                    <a:pt x="0" y="8840"/>
                    <a:pt x="327" y="9068"/>
                    <a:pt x="731" y="9068"/>
                  </a:cubicBezTo>
                  <a:cubicBezTo>
                    <a:pt x="945" y="9068"/>
                    <a:pt x="1181" y="9004"/>
                    <a:pt x="1401" y="8807"/>
                  </a:cubicBezTo>
                  <a:cubicBezTo>
                    <a:pt x="2001" y="8240"/>
                    <a:pt x="4336" y="4170"/>
                    <a:pt x="4336" y="4170"/>
                  </a:cubicBezTo>
                  <a:lnTo>
                    <a:pt x="4336" y="6572"/>
                  </a:lnTo>
                  <a:cubicBezTo>
                    <a:pt x="4336" y="7573"/>
                    <a:pt x="5070" y="8373"/>
                    <a:pt x="6071" y="8507"/>
                  </a:cubicBezTo>
                  <a:lnTo>
                    <a:pt x="10374" y="9841"/>
                  </a:lnTo>
                  <a:lnTo>
                    <a:pt x="15711" y="8340"/>
                  </a:lnTo>
                  <a:lnTo>
                    <a:pt x="16145" y="2002"/>
                  </a:lnTo>
                  <a:lnTo>
                    <a:pt x="5537" y="1"/>
                  </a:ln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9" name="Google Shape;2769;p58"/>
            <p:cNvSpPr/>
            <p:nvPr/>
          </p:nvSpPr>
          <p:spPr>
            <a:xfrm>
              <a:off x="4063925" y="2653125"/>
              <a:ext cx="189300" cy="562150"/>
            </a:xfrm>
            <a:custGeom>
              <a:rect b="b" l="l" r="r" t="t"/>
              <a:pathLst>
                <a:path extrusionOk="0" h="22486" w="7572">
                  <a:moveTo>
                    <a:pt x="2280" y="0"/>
                  </a:moveTo>
                  <a:cubicBezTo>
                    <a:pt x="356" y="0"/>
                    <a:pt x="0" y="3235"/>
                    <a:pt x="33" y="5206"/>
                  </a:cubicBezTo>
                  <a:cubicBezTo>
                    <a:pt x="33" y="6674"/>
                    <a:pt x="900" y="8008"/>
                    <a:pt x="867" y="9443"/>
                  </a:cubicBezTo>
                  <a:cubicBezTo>
                    <a:pt x="834" y="10477"/>
                    <a:pt x="333" y="11477"/>
                    <a:pt x="433" y="12511"/>
                  </a:cubicBezTo>
                  <a:cubicBezTo>
                    <a:pt x="500" y="13479"/>
                    <a:pt x="1034" y="14313"/>
                    <a:pt x="1301" y="15247"/>
                  </a:cubicBezTo>
                  <a:cubicBezTo>
                    <a:pt x="1668" y="16548"/>
                    <a:pt x="1434" y="17949"/>
                    <a:pt x="1568" y="19283"/>
                  </a:cubicBezTo>
                  <a:cubicBezTo>
                    <a:pt x="1701" y="20617"/>
                    <a:pt x="2335" y="22118"/>
                    <a:pt x="3636" y="22485"/>
                  </a:cubicBezTo>
                  <a:lnTo>
                    <a:pt x="7305" y="5606"/>
                  </a:lnTo>
                  <a:cubicBezTo>
                    <a:pt x="7572" y="3638"/>
                    <a:pt x="4370" y="136"/>
                    <a:pt x="2368" y="2"/>
                  </a:cubicBezTo>
                  <a:cubicBezTo>
                    <a:pt x="2338" y="1"/>
                    <a:pt x="2309" y="0"/>
                    <a:pt x="228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0" name="Google Shape;2770;p58"/>
            <p:cNvSpPr/>
            <p:nvPr/>
          </p:nvSpPr>
          <p:spPr>
            <a:xfrm>
              <a:off x="4118100" y="2766600"/>
              <a:ext cx="509575" cy="985775"/>
            </a:xfrm>
            <a:custGeom>
              <a:rect b="b" l="l" r="r" t="t"/>
              <a:pathLst>
                <a:path extrusionOk="0" h="39431" w="20383">
                  <a:moveTo>
                    <a:pt x="6948" y="1"/>
                  </a:moveTo>
                  <a:cubicBezTo>
                    <a:pt x="3524" y="1"/>
                    <a:pt x="621" y="2656"/>
                    <a:pt x="401" y="6138"/>
                  </a:cubicBezTo>
                  <a:cubicBezTo>
                    <a:pt x="134" y="10274"/>
                    <a:pt x="1" y="15311"/>
                    <a:pt x="468" y="18380"/>
                  </a:cubicBezTo>
                  <a:cubicBezTo>
                    <a:pt x="1469" y="24584"/>
                    <a:pt x="6205" y="25385"/>
                    <a:pt x="6205" y="25385"/>
                  </a:cubicBezTo>
                  <a:cubicBezTo>
                    <a:pt x="6205" y="25385"/>
                    <a:pt x="6305" y="29254"/>
                    <a:pt x="6305" y="32924"/>
                  </a:cubicBezTo>
                  <a:cubicBezTo>
                    <a:pt x="6305" y="36460"/>
                    <a:pt x="9374" y="39362"/>
                    <a:pt x="13110" y="39428"/>
                  </a:cubicBezTo>
                  <a:cubicBezTo>
                    <a:pt x="13177" y="39430"/>
                    <a:pt x="13243" y="39431"/>
                    <a:pt x="13309" y="39431"/>
                  </a:cubicBezTo>
                  <a:cubicBezTo>
                    <a:pt x="16952" y="39431"/>
                    <a:pt x="19850" y="36731"/>
                    <a:pt x="19915" y="33324"/>
                  </a:cubicBezTo>
                  <a:lnTo>
                    <a:pt x="20315" y="3403"/>
                  </a:lnTo>
                  <a:lnTo>
                    <a:pt x="20382" y="1401"/>
                  </a:lnTo>
                  <a:lnTo>
                    <a:pt x="7606" y="33"/>
                  </a:lnTo>
                  <a:cubicBezTo>
                    <a:pt x="7385" y="11"/>
                    <a:pt x="7165" y="1"/>
                    <a:pt x="6948" y="1"/>
                  </a:cubicBez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1" name="Google Shape;2771;p58"/>
            <p:cNvSpPr/>
            <p:nvPr/>
          </p:nvSpPr>
          <p:spPr>
            <a:xfrm>
              <a:off x="4160650" y="2990025"/>
              <a:ext cx="40050" cy="38500"/>
            </a:xfrm>
            <a:custGeom>
              <a:rect b="b" l="l" r="r" t="t"/>
              <a:pathLst>
                <a:path extrusionOk="0" h="1540" w="1602">
                  <a:moveTo>
                    <a:pt x="741" y="0"/>
                  </a:moveTo>
                  <a:cubicBezTo>
                    <a:pt x="334" y="0"/>
                    <a:pt x="0" y="322"/>
                    <a:pt x="0" y="703"/>
                  </a:cubicBezTo>
                  <a:cubicBezTo>
                    <a:pt x="0" y="1137"/>
                    <a:pt x="334" y="1504"/>
                    <a:pt x="767" y="1537"/>
                  </a:cubicBezTo>
                  <a:cubicBezTo>
                    <a:pt x="787" y="1539"/>
                    <a:pt x="807" y="1540"/>
                    <a:pt x="827" y="1540"/>
                  </a:cubicBezTo>
                  <a:cubicBezTo>
                    <a:pt x="1234" y="1540"/>
                    <a:pt x="1570" y="1217"/>
                    <a:pt x="1601" y="803"/>
                  </a:cubicBezTo>
                  <a:cubicBezTo>
                    <a:pt x="1601" y="370"/>
                    <a:pt x="1234" y="3"/>
                    <a:pt x="801" y="3"/>
                  </a:cubicBezTo>
                  <a:cubicBezTo>
                    <a:pt x="781" y="1"/>
                    <a:pt x="761" y="0"/>
                    <a:pt x="74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2" name="Google Shape;2772;p58"/>
            <p:cNvSpPr/>
            <p:nvPr/>
          </p:nvSpPr>
          <p:spPr>
            <a:xfrm>
              <a:off x="4154800" y="2965075"/>
              <a:ext cx="81750" cy="21225"/>
            </a:xfrm>
            <a:custGeom>
              <a:rect b="b" l="l" r="r" t="t"/>
              <a:pathLst>
                <a:path extrusionOk="0" h="849" w="3270">
                  <a:moveTo>
                    <a:pt x="1602" y="0"/>
                  </a:moveTo>
                  <a:cubicBezTo>
                    <a:pt x="1135" y="0"/>
                    <a:pt x="701" y="167"/>
                    <a:pt x="334" y="434"/>
                  </a:cubicBezTo>
                  <a:cubicBezTo>
                    <a:pt x="101" y="601"/>
                    <a:pt x="1" y="767"/>
                    <a:pt x="67" y="834"/>
                  </a:cubicBezTo>
                  <a:cubicBezTo>
                    <a:pt x="74" y="844"/>
                    <a:pt x="87" y="849"/>
                    <a:pt x="106" y="849"/>
                  </a:cubicBezTo>
                  <a:cubicBezTo>
                    <a:pt x="267" y="849"/>
                    <a:pt x="854" y="500"/>
                    <a:pt x="1602" y="500"/>
                  </a:cubicBezTo>
                  <a:cubicBezTo>
                    <a:pt x="2373" y="500"/>
                    <a:pt x="2959" y="817"/>
                    <a:pt x="3127" y="817"/>
                  </a:cubicBezTo>
                  <a:cubicBezTo>
                    <a:pt x="3148" y="817"/>
                    <a:pt x="3162" y="812"/>
                    <a:pt x="3170" y="801"/>
                  </a:cubicBezTo>
                  <a:cubicBezTo>
                    <a:pt x="3270" y="734"/>
                    <a:pt x="3136" y="567"/>
                    <a:pt x="2836" y="400"/>
                  </a:cubicBezTo>
                  <a:cubicBezTo>
                    <a:pt x="2469" y="134"/>
                    <a:pt x="2035" y="0"/>
                    <a:pt x="160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3" name="Google Shape;2773;p58"/>
            <p:cNvSpPr/>
            <p:nvPr/>
          </p:nvSpPr>
          <p:spPr>
            <a:xfrm>
              <a:off x="4374125" y="2990025"/>
              <a:ext cx="40050" cy="38500"/>
            </a:xfrm>
            <a:custGeom>
              <a:rect b="b" l="l" r="r" t="t"/>
              <a:pathLst>
                <a:path extrusionOk="0" h="1540" w="1602">
                  <a:moveTo>
                    <a:pt x="769" y="0"/>
                  </a:moveTo>
                  <a:cubicBezTo>
                    <a:pt x="365" y="0"/>
                    <a:pt x="32" y="292"/>
                    <a:pt x="1" y="703"/>
                  </a:cubicBezTo>
                  <a:cubicBezTo>
                    <a:pt x="1" y="1137"/>
                    <a:pt x="334" y="1504"/>
                    <a:pt x="768" y="1537"/>
                  </a:cubicBezTo>
                  <a:cubicBezTo>
                    <a:pt x="788" y="1539"/>
                    <a:pt x="808" y="1540"/>
                    <a:pt x="828" y="1540"/>
                  </a:cubicBezTo>
                  <a:cubicBezTo>
                    <a:pt x="1235" y="1540"/>
                    <a:pt x="1570" y="1217"/>
                    <a:pt x="1602" y="803"/>
                  </a:cubicBezTo>
                  <a:cubicBezTo>
                    <a:pt x="1602" y="370"/>
                    <a:pt x="1268" y="3"/>
                    <a:pt x="835" y="3"/>
                  </a:cubicBezTo>
                  <a:cubicBezTo>
                    <a:pt x="813" y="1"/>
                    <a:pt x="791" y="0"/>
                    <a:pt x="76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4" name="Google Shape;2774;p58"/>
            <p:cNvSpPr/>
            <p:nvPr/>
          </p:nvSpPr>
          <p:spPr>
            <a:xfrm>
              <a:off x="4364950" y="2969225"/>
              <a:ext cx="81750" cy="21250"/>
            </a:xfrm>
            <a:custGeom>
              <a:rect b="b" l="l" r="r" t="t"/>
              <a:pathLst>
                <a:path extrusionOk="0" h="850" w="3270">
                  <a:moveTo>
                    <a:pt x="1602" y="1"/>
                  </a:moveTo>
                  <a:cubicBezTo>
                    <a:pt x="1135" y="34"/>
                    <a:pt x="701" y="168"/>
                    <a:pt x="334" y="435"/>
                  </a:cubicBezTo>
                  <a:cubicBezTo>
                    <a:pt x="101" y="568"/>
                    <a:pt x="1" y="768"/>
                    <a:pt x="34" y="835"/>
                  </a:cubicBezTo>
                  <a:cubicBezTo>
                    <a:pt x="44" y="845"/>
                    <a:pt x="60" y="850"/>
                    <a:pt x="81" y="850"/>
                  </a:cubicBezTo>
                  <a:cubicBezTo>
                    <a:pt x="261" y="850"/>
                    <a:pt x="824" y="501"/>
                    <a:pt x="1602" y="501"/>
                  </a:cubicBezTo>
                  <a:cubicBezTo>
                    <a:pt x="2402" y="501"/>
                    <a:pt x="2976" y="842"/>
                    <a:pt x="3138" y="842"/>
                  </a:cubicBezTo>
                  <a:cubicBezTo>
                    <a:pt x="3151" y="842"/>
                    <a:pt x="3162" y="840"/>
                    <a:pt x="3170" y="835"/>
                  </a:cubicBezTo>
                  <a:cubicBezTo>
                    <a:pt x="3270" y="735"/>
                    <a:pt x="3136" y="601"/>
                    <a:pt x="2836" y="401"/>
                  </a:cubicBezTo>
                  <a:cubicBezTo>
                    <a:pt x="2469" y="168"/>
                    <a:pt x="2035" y="34"/>
                    <a:pt x="160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5" name="Google Shape;2775;p58"/>
            <p:cNvSpPr/>
            <p:nvPr/>
          </p:nvSpPr>
          <p:spPr>
            <a:xfrm>
              <a:off x="4234025" y="2970050"/>
              <a:ext cx="66750" cy="179050"/>
            </a:xfrm>
            <a:custGeom>
              <a:rect b="b" l="l" r="r" t="t"/>
              <a:pathLst>
                <a:path extrusionOk="0" h="7162" w="2670">
                  <a:moveTo>
                    <a:pt x="2566" y="1"/>
                  </a:moveTo>
                  <a:cubicBezTo>
                    <a:pt x="2455" y="1"/>
                    <a:pt x="1661" y="1890"/>
                    <a:pt x="768" y="4238"/>
                  </a:cubicBezTo>
                  <a:cubicBezTo>
                    <a:pt x="568" y="4805"/>
                    <a:pt x="368" y="5372"/>
                    <a:pt x="167" y="5905"/>
                  </a:cubicBezTo>
                  <a:cubicBezTo>
                    <a:pt x="34" y="6139"/>
                    <a:pt x="1" y="6439"/>
                    <a:pt x="34" y="6739"/>
                  </a:cubicBezTo>
                  <a:cubicBezTo>
                    <a:pt x="101" y="6873"/>
                    <a:pt x="234" y="7006"/>
                    <a:pt x="401" y="7040"/>
                  </a:cubicBezTo>
                  <a:cubicBezTo>
                    <a:pt x="534" y="7073"/>
                    <a:pt x="634" y="7106"/>
                    <a:pt x="768" y="7106"/>
                  </a:cubicBezTo>
                  <a:cubicBezTo>
                    <a:pt x="1041" y="7145"/>
                    <a:pt x="1315" y="7162"/>
                    <a:pt x="1589" y="7162"/>
                  </a:cubicBezTo>
                  <a:cubicBezTo>
                    <a:pt x="1782" y="7162"/>
                    <a:pt x="1975" y="7153"/>
                    <a:pt x="2169" y="7140"/>
                  </a:cubicBezTo>
                  <a:cubicBezTo>
                    <a:pt x="1735" y="6973"/>
                    <a:pt x="1268" y="6906"/>
                    <a:pt x="801" y="6873"/>
                  </a:cubicBezTo>
                  <a:cubicBezTo>
                    <a:pt x="568" y="6839"/>
                    <a:pt x="368" y="6806"/>
                    <a:pt x="334" y="6673"/>
                  </a:cubicBezTo>
                  <a:cubicBezTo>
                    <a:pt x="301" y="6439"/>
                    <a:pt x="368" y="6206"/>
                    <a:pt x="468" y="6006"/>
                  </a:cubicBezTo>
                  <a:lnTo>
                    <a:pt x="1135" y="4338"/>
                  </a:lnTo>
                  <a:cubicBezTo>
                    <a:pt x="2035" y="1969"/>
                    <a:pt x="2669" y="35"/>
                    <a:pt x="2569" y="1"/>
                  </a:cubicBezTo>
                  <a:cubicBezTo>
                    <a:pt x="2568" y="1"/>
                    <a:pt x="2567" y="1"/>
                    <a:pt x="256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6" name="Google Shape;2776;p58"/>
            <p:cNvSpPr/>
            <p:nvPr/>
          </p:nvSpPr>
          <p:spPr>
            <a:xfrm>
              <a:off x="4274050" y="3345325"/>
              <a:ext cx="206850" cy="93900"/>
            </a:xfrm>
            <a:custGeom>
              <a:rect b="b" l="l" r="r" t="t"/>
              <a:pathLst>
                <a:path extrusionOk="0" h="3756" w="8274">
                  <a:moveTo>
                    <a:pt x="8273" y="1"/>
                  </a:moveTo>
                  <a:cubicBezTo>
                    <a:pt x="5824" y="1471"/>
                    <a:pt x="3022" y="2237"/>
                    <a:pt x="182" y="2237"/>
                  </a:cubicBezTo>
                  <a:cubicBezTo>
                    <a:pt x="122" y="2237"/>
                    <a:pt x="61" y="2237"/>
                    <a:pt x="1" y="2236"/>
                  </a:cubicBezTo>
                  <a:lnTo>
                    <a:pt x="1" y="2236"/>
                  </a:lnTo>
                  <a:lnTo>
                    <a:pt x="67" y="3704"/>
                  </a:lnTo>
                  <a:cubicBezTo>
                    <a:pt x="454" y="3739"/>
                    <a:pt x="824" y="3755"/>
                    <a:pt x="1178" y="3755"/>
                  </a:cubicBezTo>
                  <a:cubicBezTo>
                    <a:pt x="6513" y="3755"/>
                    <a:pt x="8273" y="1"/>
                    <a:pt x="8273" y="1"/>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7" name="Google Shape;2777;p58"/>
            <p:cNvSpPr/>
            <p:nvPr/>
          </p:nvSpPr>
          <p:spPr>
            <a:xfrm>
              <a:off x="4294900" y="3184950"/>
              <a:ext cx="67575" cy="47600"/>
            </a:xfrm>
            <a:custGeom>
              <a:rect b="b" l="l" r="r" t="t"/>
              <a:pathLst>
                <a:path extrusionOk="0" h="1904" w="2703">
                  <a:moveTo>
                    <a:pt x="1296" y="0"/>
                  </a:moveTo>
                  <a:cubicBezTo>
                    <a:pt x="849" y="0"/>
                    <a:pt x="396" y="224"/>
                    <a:pt x="101" y="578"/>
                  </a:cubicBezTo>
                  <a:lnTo>
                    <a:pt x="67" y="612"/>
                  </a:lnTo>
                  <a:cubicBezTo>
                    <a:pt x="1" y="712"/>
                    <a:pt x="1" y="845"/>
                    <a:pt x="67" y="945"/>
                  </a:cubicBezTo>
                  <a:cubicBezTo>
                    <a:pt x="134" y="1045"/>
                    <a:pt x="201" y="1112"/>
                    <a:pt x="301" y="1179"/>
                  </a:cubicBezTo>
                  <a:cubicBezTo>
                    <a:pt x="634" y="1479"/>
                    <a:pt x="1001" y="1679"/>
                    <a:pt x="1402" y="1846"/>
                  </a:cubicBezTo>
                  <a:cubicBezTo>
                    <a:pt x="1516" y="1884"/>
                    <a:pt x="1633" y="1903"/>
                    <a:pt x="1749" y="1903"/>
                  </a:cubicBezTo>
                  <a:cubicBezTo>
                    <a:pt x="2039" y="1903"/>
                    <a:pt x="2321" y="1784"/>
                    <a:pt x="2536" y="1546"/>
                  </a:cubicBezTo>
                  <a:cubicBezTo>
                    <a:pt x="2703" y="1246"/>
                    <a:pt x="2703" y="812"/>
                    <a:pt x="2469" y="545"/>
                  </a:cubicBezTo>
                  <a:cubicBezTo>
                    <a:pt x="2202" y="245"/>
                    <a:pt x="1869" y="45"/>
                    <a:pt x="1468" y="11"/>
                  </a:cubicBezTo>
                  <a:cubicBezTo>
                    <a:pt x="1411" y="4"/>
                    <a:pt x="1354" y="0"/>
                    <a:pt x="1296" y="0"/>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8" name="Google Shape;2778;p58"/>
            <p:cNvSpPr/>
            <p:nvPr/>
          </p:nvSpPr>
          <p:spPr>
            <a:xfrm>
              <a:off x="4283225" y="3162700"/>
              <a:ext cx="72575" cy="61750"/>
            </a:xfrm>
            <a:custGeom>
              <a:rect b="b" l="l" r="r" t="t"/>
              <a:pathLst>
                <a:path extrusionOk="0" h="2470" w="2903">
                  <a:moveTo>
                    <a:pt x="2736" y="1"/>
                  </a:moveTo>
                  <a:cubicBezTo>
                    <a:pt x="2603" y="1"/>
                    <a:pt x="2603" y="935"/>
                    <a:pt x="1802" y="1569"/>
                  </a:cubicBezTo>
                  <a:cubicBezTo>
                    <a:pt x="1001" y="2236"/>
                    <a:pt x="1" y="2136"/>
                    <a:pt x="1" y="2269"/>
                  </a:cubicBezTo>
                  <a:cubicBezTo>
                    <a:pt x="1" y="2336"/>
                    <a:pt x="234" y="2436"/>
                    <a:pt x="634" y="2469"/>
                  </a:cubicBezTo>
                  <a:cubicBezTo>
                    <a:pt x="1168" y="2469"/>
                    <a:pt x="1702" y="2302"/>
                    <a:pt x="2136" y="1935"/>
                  </a:cubicBezTo>
                  <a:cubicBezTo>
                    <a:pt x="2536" y="1602"/>
                    <a:pt x="2803" y="1135"/>
                    <a:pt x="2869" y="635"/>
                  </a:cubicBezTo>
                  <a:cubicBezTo>
                    <a:pt x="2903" y="234"/>
                    <a:pt x="2803" y="1"/>
                    <a:pt x="273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9" name="Google Shape;2779;p58"/>
            <p:cNvSpPr/>
            <p:nvPr/>
          </p:nvSpPr>
          <p:spPr>
            <a:xfrm>
              <a:off x="4359950" y="2889875"/>
              <a:ext cx="99275" cy="28650"/>
            </a:xfrm>
            <a:custGeom>
              <a:rect b="b" l="l" r="r" t="t"/>
              <a:pathLst>
                <a:path extrusionOk="0" h="1146" w="3971">
                  <a:moveTo>
                    <a:pt x="1665" y="1"/>
                  </a:moveTo>
                  <a:cubicBezTo>
                    <a:pt x="1281" y="1"/>
                    <a:pt x="898" y="68"/>
                    <a:pt x="534" y="206"/>
                  </a:cubicBezTo>
                  <a:cubicBezTo>
                    <a:pt x="167" y="340"/>
                    <a:pt x="1" y="540"/>
                    <a:pt x="34" y="640"/>
                  </a:cubicBezTo>
                  <a:cubicBezTo>
                    <a:pt x="101" y="873"/>
                    <a:pt x="968" y="773"/>
                    <a:pt x="1969" y="907"/>
                  </a:cubicBezTo>
                  <a:cubicBezTo>
                    <a:pt x="2709" y="981"/>
                    <a:pt x="3340" y="1146"/>
                    <a:pt x="3672" y="1146"/>
                  </a:cubicBezTo>
                  <a:cubicBezTo>
                    <a:pt x="3789" y="1146"/>
                    <a:pt x="3869" y="1125"/>
                    <a:pt x="3903" y="1073"/>
                  </a:cubicBezTo>
                  <a:cubicBezTo>
                    <a:pt x="3970" y="973"/>
                    <a:pt x="3837" y="773"/>
                    <a:pt x="3503" y="540"/>
                  </a:cubicBezTo>
                  <a:cubicBezTo>
                    <a:pt x="2941" y="186"/>
                    <a:pt x="2301" y="1"/>
                    <a:pt x="166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0" name="Google Shape;2780;p58"/>
            <p:cNvSpPr/>
            <p:nvPr/>
          </p:nvSpPr>
          <p:spPr>
            <a:xfrm>
              <a:off x="4162300" y="2902375"/>
              <a:ext cx="75100" cy="24075"/>
            </a:xfrm>
            <a:custGeom>
              <a:rect b="b" l="l" r="r" t="t"/>
              <a:pathLst>
                <a:path extrusionOk="0" h="963" w="3004">
                  <a:moveTo>
                    <a:pt x="1652" y="0"/>
                  </a:moveTo>
                  <a:cubicBezTo>
                    <a:pt x="1602" y="0"/>
                    <a:pt x="1552" y="2"/>
                    <a:pt x="1502" y="6"/>
                  </a:cubicBezTo>
                  <a:cubicBezTo>
                    <a:pt x="1068" y="6"/>
                    <a:pt x="668" y="140"/>
                    <a:pt x="334" y="373"/>
                  </a:cubicBezTo>
                  <a:cubicBezTo>
                    <a:pt x="68" y="573"/>
                    <a:pt x="1" y="774"/>
                    <a:pt x="68" y="874"/>
                  </a:cubicBezTo>
                  <a:cubicBezTo>
                    <a:pt x="112" y="940"/>
                    <a:pt x="208" y="963"/>
                    <a:pt x="343" y="963"/>
                  </a:cubicBezTo>
                  <a:cubicBezTo>
                    <a:pt x="612" y="963"/>
                    <a:pt x="1035" y="874"/>
                    <a:pt x="1502" y="874"/>
                  </a:cubicBezTo>
                  <a:cubicBezTo>
                    <a:pt x="1869" y="874"/>
                    <a:pt x="2202" y="899"/>
                    <a:pt x="2461" y="899"/>
                  </a:cubicBezTo>
                  <a:cubicBezTo>
                    <a:pt x="2720" y="899"/>
                    <a:pt x="2903" y="874"/>
                    <a:pt x="2970" y="774"/>
                  </a:cubicBezTo>
                  <a:cubicBezTo>
                    <a:pt x="3003" y="673"/>
                    <a:pt x="2936" y="507"/>
                    <a:pt x="2669" y="307"/>
                  </a:cubicBezTo>
                  <a:cubicBezTo>
                    <a:pt x="2348" y="102"/>
                    <a:pt x="2002" y="0"/>
                    <a:pt x="165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1" name="Google Shape;2781;p58"/>
            <p:cNvSpPr/>
            <p:nvPr/>
          </p:nvSpPr>
          <p:spPr>
            <a:xfrm>
              <a:off x="4684350" y="2578700"/>
              <a:ext cx="473450" cy="443225"/>
            </a:xfrm>
            <a:custGeom>
              <a:rect b="b" l="l" r="r" t="t"/>
              <a:pathLst>
                <a:path extrusionOk="0" h="17729" w="18938">
                  <a:moveTo>
                    <a:pt x="8565" y="0"/>
                  </a:moveTo>
                  <a:cubicBezTo>
                    <a:pt x="4925" y="0"/>
                    <a:pt x="1078" y="4114"/>
                    <a:pt x="0" y="7016"/>
                  </a:cubicBezTo>
                  <a:lnTo>
                    <a:pt x="2569" y="9718"/>
                  </a:lnTo>
                  <a:cubicBezTo>
                    <a:pt x="2921" y="9474"/>
                    <a:pt x="3323" y="9367"/>
                    <a:pt x="3732" y="9367"/>
                  </a:cubicBezTo>
                  <a:cubicBezTo>
                    <a:pt x="4330" y="9367"/>
                    <a:pt x="4943" y="9595"/>
                    <a:pt x="5438" y="9951"/>
                  </a:cubicBezTo>
                  <a:cubicBezTo>
                    <a:pt x="6272" y="10552"/>
                    <a:pt x="6805" y="11452"/>
                    <a:pt x="7372" y="12320"/>
                  </a:cubicBezTo>
                  <a:cubicBezTo>
                    <a:pt x="8306" y="13821"/>
                    <a:pt x="9374" y="15255"/>
                    <a:pt x="10775" y="16322"/>
                  </a:cubicBezTo>
                  <a:cubicBezTo>
                    <a:pt x="11903" y="17155"/>
                    <a:pt x="13312" y="17728"/>
                    <a:pt x="14707" y="17728"/>
                  </a:cubicBezTo>
                  <a:cubicBezTo>
                    <a:pt x="15044" y="17728"/>
                    <a:pt x="15380" y="17695"/>
                    <a:pt x="15712" y="17623"/>
                  </a:cubicBezTo>
                  <a:cubicBezTo>
                    <a:pt x="17146" y="17356"/>
                    <a:pt x="18314" y="16356"/>
                    <a:pt x="18814" y="14988"/>
                  </a:cubicBezTo>
                  <a:cubicBezTo>
                    <a:pt x="18937" y="14648"/>
                    <a:pt x="18689" y="14280"/>
                    <a:pt x="18334" y="14280"/>
                  </a:cubicBezTo>
                  <a:cubicBezTo>
                    <a:pt x="18306" y="14280"/>
                    <a:pt x="18277" y="14283"/>
                    <a:pt x="18247" y="14288"/>
                  </a:cubicBezTo>
                  <a:cubicBezTo>
                    <a:pt x="18132" y="14313"/>
                    <a:pt x="18018" y="14324"/>
                    <a:pt x="17905" y="14324"/>
                  </a:cubicBezTo>
                  <a:cubicBezTo>
                    <a:pt x="17722" y="14324"/>
                    <a:pt x="17544" y="14295"/>
                    <a:pt x="17380" y="14254"/>
                  </a:cubicBezTo>
                  <a:cubicBezTo>
                    <a:pt x="18213" y="13153"/>
                    <a:pt x="18680" y="11819"/>
                    <a:pt x="18781" y="10418"/>
                  </a:cubicBezTo>
                  <a:cubicBezTo>
                    <a:pt x="18781" y="9985"/>
                    <a:pt x="18430" y="9662"/>
                    <a:pt x="18030" y="9662"/>
                  </a:cubicBezTo>
                  <a:cubicBezTo>
                    <a:pt x="17937" y="9662"/>
                    <a:pt x="17841" y="9680"/>
                    <a:pt x="17746" y="9718"/>
                  </a:cubicBezTo>
                  <a:cubicBezTo>
                    <a:pt x="17613" y="9751"/>
                    <a:pt x="17480" y="9784"/>
                    <a:pt x="17313" y="9818"/>
                  </a:cubicBezTo>
                  <a:cubicBezTo>
                    <a:pt x="17913" y="8684"/>
                    <a:pt x="18480" y="7283"/>
                    <a:pt x="17813" y="6215"/>
                  </a:cubicBezTo>
                  <a:cubicBezTo>
                    <a:pt x="17740" y="6097"/>
                    <a:pt x="17551" y="6058"/>
                    <a:pt x="17305" y="6058"/>
                  </a:cubicBezTo>
                  <a:cubicBezTo>
                    <a:pt x="16837" y="6058"/>
                    <a:pt x="16166" y="6199"/>
                    <a:pt x="15716" y="6199"/>
                  </a:cubicBezTo>
                  <a:cubicBezTo>
                    <a:pt x="15538" y="6199"/>
                    <a:pt x="15394" y="6177"/>
                    <a:pt x="15311" y="6115"/>
                  </a:cubicBezTo>
                  <a:cubicBezTo>
                    <a:pt x="13677" y="4948"/>
                    <a:pt x="15278" y="3146"/>
                    <a:pt x="10775" y="578"/>
                  </a:cubicBezTo>
                  <a:cubicBezTo>
                    <a:pt x="10065" y="177"/>
                    <a:pt x="9319" y="0"/>
                    <a:pt x="856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2" name="Google Shape;2782;p58"/>
            <p:cNvSpPr/>
            <p:nvPr/>
          </p:nvSpPr>
          <p:spPr>
            <a:xfrm>
              <a:off x="4696025" y="2733225"/>
              <a:ext cx="55075" cy="85100"/>
            </a:xfrm>
            <a:custGeom>
              <a:rect b="b" l="l" r="r" t="t"/>
              <a:pathLst>
                <a:path extrusionOk="0" h="3404" w="2203">
                  <a:moveTo>
                    <a:pt x="34" y="1"/>
                  </a:moveTo>
                  <a:cubicBezTo>
                    <a:pt x="0" y="1"/>
                    <a:pt x="201" y="134"/>
                    <a:pt x="434" y="401"/>
                  </a:cubicBezTo>
                  <a:cubicBezTo>
                    <a:pt x="768" y="768"/>
                    <a:pt x="1068" y="1135"/>
                    <a:pt x="1335" y="1569"/>
                  </a:cubicBezTo>
                  <a:cubicBezTo>
                    <a:pt x="1602" y="1935"/>
                    <a:pt x="1802" y="2369"/>
                    <a:pt x="2002" y="2803"/>
                  </a:cubicBezTo>
                  <a:cubicBezTo>
                    <a:pt x="2035" y="2936"/>
                    <a:pt x="2069" y="3070"/>
                    <a:pt x="2102" y="3236"/>
                  </a:cubicBezTo>
                  <a:lnTo>
                    <a:pt x="2102" y="3403"/>
                  </a:lnTo>
                  <a:cubicBezTo>
                    <a:pt x="2102" y="3403"/>
                    <a:pt x="2169" y="3337"/>
                    <a:pt x="2202" y="3270"/>
                  </a:cubicBezTo>
                  <a:cubicBezTo>
                    <a:pt x="2202" y="3103"/>
                    <a:pt x="2202" y="2936"/>
                    <a:pt x="2135" y="2803"/>
                  </a:cubicBezTo>
                  <a:cubicBezTo>
                    <a:pt x="2002" y="2302"/>
                    <a:pt x="1768" y="1869"/>
                    <a:pt x="1502" y="1468"/>
                  </a:cubicBezTo>
                  <a:cubicBezTo>
                    <a:pt x="1235" y="1035"/>
                    <a:pt x="901" y="668"/>
                    <a:pt x="568" y="334"/>
                  </a:cubicBezTo>
                  <a:cubicBezTo>
                    <a:pt x="401" y="168"/>
                    <a:pt x="234" y="67"/>
                    <a:pt x="34"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3" name="Google Shape;2783;p58"/>
            <p:cNvSpPr/>
            <p:nvPr/>
          </p:nvSpPr>
          <p:spPr>
            <a:xfrm>
              <a:off x="4750225" y="2789850"/>
              <a:ext cx="260225" cy="284250"/>
            </a:xfrm>
            <a:custGeom>
              <a:rect b="b" l="l" r="r" t="t"/>
              <a:pathLst>
                <a:path extrusionOk="0" h="11370" w="10409">
                  <a:moveTo>
                    <a:pt x="818" y="0"/>
                  </a:moveTo>
                  <a:cubicBezTo>
                    <a:pt x="768" y="0"/>
                    <a:pt x="718" y="2"/>
                    <a:pt x="668" y="4"/>
                  </a:cubicBezTo>
                  <a:cubicBezTo>
                    <a:pt x="501" y="37"/>
                    <a:pt x="334" y="71"/>
                    <a:pt x="167" y="137"/>
                  </a:cubicBezTo>
                  <a:cubicBezTo>
                    <a:pt x="101" y="171"/>
                    <a:pt x="34" y="204"/>
                    <a:pt x="1" y="238"/>
                  </a:cubicBezTo>
                  <a:cubicBezTo>
                    <a:pt x="234" y="171"/>
                    <a:pt x="468" y="137"/>
                    <a:pt x="701" y="104"/>
                  </a:cubicBezTo>
                  <a:cubicBezTo>
                    <a:pt x="741" y="102"/>
                    <a:pt x="781" y="101"/>
                    <a:pt x="821" y="101"/>
                  </a:cubicBezTo>
                  <a:cubicBezTo>
                    <a:pt x="1415" y="101"/>
                    <a:pt x="2000" y="330"/>
                    <a:pt x="2469" y="705"/>
                  </a:cubicBezTo>
                  <a:cubicBezTo>
                    <a:pt x="2803" y="971"/>
                    <a:pt x="3103" y="1305"/>
                    <a:pt x="3336" y="1672"/>
                  </a:cubicBezTo>
                  <a:cubicBezTo>
                    <a:pt x="3570" y="2139"/>
                    <a:pt x="3737" y="2606"/>
                    <a:pt x="3837" y="3106"/>
                  </a:cubicBezTo>
                  <a:cubicBezTo>
                    <a:pt x="4070" y="4174"/>
                    <a:pt x="4037" y="5375"/>
                    <a:pt x="4104" y="6642"/>
                  </a:cubicBezTo>
                  <a:cubicBezTo>
                    <a:pt x="4137" y="7276"/>
                    <a:pt x="4237" y="7876"/>
                    <a:pt x="4404" y="8477"/>
                  </a:cubicBezTo>
                  <a:cubicBezTo>
                    <a:pt x="4571" y="9044"/>
                    <a:pt x="4871" y="9578"/>
                    <a:pt x="5238" y="10011"/>
                  </a:cubicBezTo>
                  <a:cubicBezTo>
                    <a:pt x="5905" y="10778"/>
                    <a:pt x="6839" y="11245"/>
                    <a:pt x="7840" y="11346"/>
                  </a:cubicBezTo>
                  <a:cubicBezTo>
                    <a:pt x="7989" y="11361"/>
                    <a:pt x="8141" y="11370"/>
                    <a:pt x="8293" y="11370"/>
                  </a:cubicBezTo>
                  <a:cubicBezTo>
                    <a:pt x="8787" y="11370"/>
                    <a:pt x="9290" y="11283"/>
                    <a:pt x="9774" y="11079"/>
                  </a:cubicBezTo>
                  <a:cubicBezTo>
                    <a:pt x="9941" y="11012"/>
                    <a:pt x="10108" y="10945"/>
                    <a:pt x="10241" y="10845"/>
                  </a:cubicBezTo>
                  <a:cubicBezTo>
                    <a:pt x="10341" y="10778"/>
                    <a:pt x="10408" y="10712"/>
                    <a:pt x="10408" y="10712"/>
                  </a:cubicBezTo>
                  <a:lnTo>
                    <a:pt x="10408" y="10712"/>
                  </a:lnTo>
                  <a:cubicBezTo>
                    <a:pt x="10375" y="10712"/>
                    <a:pt x="10175" y="10845"/>
                    <a:pt x="9741" y="11012"/>
                  </a:cubicBezTo>
                  <a:cubicBezTo>
                    <a:pt x="9307" y="11163"/>
                    <a:pt x="8857" y="11236"/>
                    <a:pt x="8410" y="11236"/>
                  </a:cubicBezTo>
                  <a:cubicBezTo>
                    <a:pt x="7276" y="11236"/>
                    <a:pt x="6161" y="10763"/>
                    <a:pt x="5371" y="9878"/>
                  </a:cubicBezTo>
                  <a:cubicBezTo>
                    <a:pt x="5038" y="9444"/>
                    <a:pt x="4771" y="8944"/>
                    <a:pt x="4604" y="8410"/>
                  </a:cubicBezTo>
                  <a:cubicBezTo>
                    <a:pt x="4437" y="7843"/>
                    <a:pt x="4337" y="7243"/>
                    <a:pt x="4304" y="6609"/>
                  </a:cubicBezTo>
                  <a:cubicBezTo>
                    <a:pt x="4237" y="5375"/>
                    <a:pt x="4270" y="4140"/>
                    <a:pt x="4037" y="3073"/>
                  </a:cubicBezTo>
                  <a:cubicBezTo>
                    <a:pt x="3937" y="2539"/>
                    <a:pt x="3737" y="2039"/>
                    <a:pt x="3470" y="1572"/>
                  </a:cubicBezTo>
                  <a:cubicBezTo>
                    <a:pt x="3236" y="1205"/>
                    <a:pt x="2936" y="838"/>
                    <a:pt x="2569" y="571"/>
                  </a:cubicBezTo>
                  <a:cubicBezTo>
                    <a:pt x="2074" y="200"/>
                    <a:pt x="1463" y="0"/>
                    <a:pt x="81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4" name="Google Shape;2784;p58"/>
            <p:cNvSpPr/>
            <p:nvPr/>
          </p:nvSpPr>
          <p:spPr>
            <a:xfrm>
              <a:off x="4704375" y="2555500"/>
              <a:ext cx="417800" cy="175025"/>
            </a:xfrm>
            <a:custGeom>
              <a:rect b="b" l="l" r="r" t="t"/>
              <a:pathLst>
                <a:path extrusionOk="0" h="7001" w="16712">
                  <a:moveTo>
                    <a:pt x="8476" y="0"/>
                  </a:moveTo>
                  <a:cubicBezTo>
                    <a:pt x="8275" y="0"/>
                    <a:pt x="8074" y="25"/>
                    <a:pt x="7872" y="71"/>
                  </a:cubicBezTo>
                  <a:cubicBezTo>
                    <a:pt x="7072" y="272"/>
                    <a:pt x="6305" y="572"/>
                    <a:pt x="5637" y="1039"/>
                  </a:cubicBezTo>
                  <a:cubicBezTo>
                    <a:pt x="4470" y="1773"/>
                    <a:pt x="3369" y="2607"/>
                    <a:pt x="2402" y="3574"/>
                  </a:cubicBezTo>
                  <a:cubicBezTo>
                    <a:pt x="1735" y="4208"/>
                    <a:pt x="1101" y="4908"/>
                    <a:pt x="567" y="5642"/>
                  </a:cubicBezTo>
                  <a:cubicBezTo>
                    <a:pt x="367" y="5909"/>
                    <a:pt x="234" y="6109"/>
                    <a:pt x="133" y="6276"/>
                  </a:cubicBezTo>
                  <a:cubicBezTo>
                    <a:pt x="100" y="6343"/>
                    <a:pt x="33" y="6409"/>
                    <a:pt x="0" y="6509"/>
                  </a:cubicBezTo>
                  <a:cubicBezTo>
                    <a:pt x="67" y="6443"/>
                    <a:pt x="133" y="6376"/>
                    <a:pt x="167" y="6309"/>
                  </a:cubicBezTo>
                  <a:lnTo>
                    <a:pt x="634" y="5709"/>
                  </a:lnTo>
                  <a:cubicBezTo>
                    <a:pt x="1234" y="5008"/>
                    <a:pt x="1835" y="4341"/>
                    <a:pt x="2502" y="3707"/>
                  </a:cubicBezTo>
                  <a:cubicBezTo>
                    <a:pt x="3503" y="2773"/>
                    <a:pt x="4603" y="1939"/>
                    <a:pt x="5737" y="1206"/>
                  </a:cubicBezTo>
                  <a:cubicBezTo>
                    <a:pt x="6405" y="772"/>
                    <a:pt x="7138" y="472"/>
                    <a:pt x="7939" y="305"/>
                  </a:cubicBezTo>
                  <a:cubicBezTo>
                    <a:pt x="8139" y="255"/>
                    <a:pt x="8339" y="230"/>
                    <a:pt x="8539" y="230"/>
                  </a:cubicBezTo>
                  <a:cubicBezTo>
                    <a:pt x="8740" y="230"/>
                    <a:pt x="8940" y="255"/>
                    <a:pt x="9140" y="305"/>
                  </a:cubicBezTo>
                  <a:cubicBezTo>
                    <a:pt x="9540" y="405"/>
                    <a:pt x="9907" y="638"/>
                    <a:pt x="10174" y="972"/>
                  </a:cubicBezTo>
                  <a:cubicBezTo>
                    <a:pt x="10741" y="1639"/>
                    <a:pt x="10908" y="2506"/>
                    <a:pt x="11075" y="3340"/>
                  </a:cubicBezTo>
                  <a:cubicBezTo>
                    <a:pt x="11175" y="4141"/>
                    <a:pt x="11408" y="4942"/>
                    <a:pt x="11775" y="5675"/>
                  </a:cubicBezTo>
                  <a:cubicBezTo>
                    <a:pt x="12142" y="6343"/>
                    <a:pt x="12809" y="6810"/>
                    <a:pt x="13576" y="6943"/>
                  </a:cubicBezTo>
                  <a:cubicBezTo>
                    <a:pt x="13757" y="6981"/>
                    <a:pt x="13941" y="7000"/>
                    <a:pt x="14125" y="7000"/>
                  </a:cubicBezTo>
                  <a:cubicBezTo>
                    <a:pt x="14583" y="7000"/>
                    <a:pt x="15039" y="6881"/>
                    <a:pt x="15444" y="6643"/>
                  </a:cubicBezTo>
                  <a:cubicBezTo>
                    <a:pt x="15911" y="6343"/>
                    <a:pt x="16278" y="5942"/>
                    <a:pt x="16478" y="5409"/>
                  </a:cubicBezTo>
                  <a:cubicBezTo>
                    <a:pt x="16645" y="5042"/>
                    <a:pt x="16712" y="4641"/>
                    <a:pt x="16679" y="4241"/>
                  </a:cubicBezTo>
                  <a:cubicBezTo>
                    <a:pt x="16645" y="3974"/>
                    <a:pt x="16612" y="3741"/>
                    <a:pt x="16512" y="3507"/>
                  </a:cubicBezTo>
                  <a:cubicBezTo>
                    <a:pt x="16478" y="3407"/>
                    <a:pt x="16445" y="3340"/>
                    <a:pt x="16412" y="3274"/>
                  </a:cubicBezTo>
                  <a:lnTo>
                    <a:pt x="16412" y="3274"/>
                  </a:lnTo>
                  <a:cubicBezTo>
                    <a:pt x="16512" y="3574"/>
                    <a:pt x="16579" y="3907"/>
                    <a:pt x="16612" y="4241"/>
                  </a:cubicBezTo>
                  <a:cubicBezTo>
                    <a:pt x="16612" y="4641"/>
                    <a:pt x="16545" y="5008"/>
                    <a:pt x="16378" y="5375"/>
                  </a:cubicBezTo>
                  <a:cubicBezTo>
                    <a:pt x="16178" y="5842"/>
                    <a:pt x="15845" y="6242"/>
                    <a:pt x="15411" y="6509"/>
                  </a:cubicBezTo>
                  <a:cubicBezTo>
                    <a:pt x="15009" y="6722"/>
                    <a:pt x="14574" y="6834"/>
                    <a:pt x="14141" y="6834"/>
                  </a:cubicBezTo>
                  <a:cubicBezTo>
                    <a:pt x="13963" y="6834"/>
                    <a:pt x="13785" y="6815"/>
                    <a:pt x="13610" y="6776"/>
                  </a:cubicBezTo>
                  <a:cubicBezTo>
                    <a:pt x="12909" y="6643"/>
                    <a:pt x="12309" y="6176"/>
                    <a:pt x="11975" y="5575"/>
                  </a:cubicBezTo>
                  <a:cubicBezTo>
                    <a:pt x="11608" y="4841"/>
                    <a:pt x="11375" y="4074"/>
                    <a:pt x="11308" y="3274"/>
                  </a:cubicBezTo>
                  <a:cubicBezTo>
                    <a:pt x="11141" y="2473"/>
                    <a:pt x="10975" y="1572"/>
                    <a:pt x="10374" y="839"/>
                  </a:cubicBezTo>
                  <a:cubicBezTo>
                    <a:pt x="10074" y="472"/>
                    <a:pt x="9640" y="205"/>
                    <a:pt x="9173" y="105"/>
                  </a:cubicBezTo>
                  <a:cubicBezTo>
                    <a:pt x="8941" y="33"/>
                    <a:pt x="8708" y="0"/>
                    <a:pt x="847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5" name="Google Shape;2785;p58"/>
            <p:cNvSpPr/>
            <p:nvPr/>
          </p:nvSpPr>
          <p:spPr>
            <a:xfrm>
              <a:off x="4701025" y="2600625"/>
              <a:ext cx="47550" cy="124300"/>
            </a:xfrm>
            <a:custGeom>
              <a:rect b="b" l="l" r="r" t="t"/>
              <a:pathLst>
                <a:path extrusionOk="0" h="4972" w="1902">
                  <a:moveTo>
                    <a:pt x="868" y="1"/>
                  </a:moveTo>
                  <a:cubicBezTo>
                    <a:pt x="835" y="1"/>
                    <a:pt x="1001" y="268"/>
                    <a:pt x="1168" y="735"/>
                  </a:cubicBezTo>
                  <a:cubicBezTo>
                    <a:pt x="1635" y="1969"/>
                    <a:pt x="1402" y="3337"/>
                    <a:pt x="568" y="4371"/>
                  </a:cubicBezTo>
                  <a:cubicBezTo>
                    <a:pt x="234" y="4738"/>
                    <a:pt x="1" y="4938"/>
                    <a:pt x="1" y="4971"/>
                  </a:cubicBezTo>
                  <a:cubicBezTo>
                    <a:pt x="267" y="4838"/>
                    <a:pt x="501" y="4671"/>
                    <a:pt x="668" y="4471"/>
                  </a:cubicBezTo>
                  <a:cubicBezTo>
                    <a:pt x="1635" y="3437"/>
                    <a:pt x="1902" y="1936"/>
                    <a:pt x="1335" y="668"/>
                  </a:cubicBezTo>
                  <a:cubicBezTo>
                    <a:pt x="1235" y="401"/>
                    <a:pt x="1068" y="168"/>
                    <a:pt x="8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6" name="Google Shape;2786;p58"/>
            <p:cNvSpPr/>
            <p:nvPr/>
          </p:nvSpPr>
          <p:spPr>
            <a:xfrm>
              <a:off x="4060575" y="2572350"/>
              <a:ext cx="716375" cy="711075"/>
            </a:xfrm>
            <a:custGeom>
              <a:rect b="b" l="l" r="r" t="t"/>
              <a:pathLst>
                <a:path extrusionOk="0" h="28443" w="28655">
                  <a:moveTo>
                    <a:pt x="7850" y="1"/>
                  </a:moveTo>
                  <a:cubicBezTo>
                    <a:pt x="6590" y="1"/>
                    <a:pt x="5330" y="269"/>
                    <a:pt x="4170" y="798"/>
                  </a:cubicBezTo>
                  <a:cubicBezTo>
                    <a:pt x="2269" y="1699"/>
                    <a:pt x="868" y="3434"/>
                    <a:pt x="401" y="5502"/>
                  </a:cubicBezTo>
                  <a:cubicBezTo>
                    <a:pt x="0" y="7570"/>
                    <a:pt x="768" y="9705"/>
                    <a:pt x="2435" y="11039"/>
                  </a:cubicBezTo>
                  <a:cubicBezTo>
                    <a:pt x="3269" y="11656"/>
                    <a:pt x="4312" y="11973"/>
                    <a:pt x="5346" y="11973"/>
                  </a:cubicBezTo>
                  <a:cubicBezTo>
                    <a:pt x="6380" y="11973"/>
                    <a:pt x="7406" y="11656"/>
                    <a:pt x="8206" y="11006"/>
                  </a:cubicBezTo>
                  <a:lnTo>
                    <a:pt x="8206" y="11006"/>
                  </a:lnTo>
                  <a:cubicBezTo>
                    <a:pt x="8106" y="11906"/>
                    <a:pt x="8907" y="12740"/>
                    <a:pt x="9807" y="12907"/>
                  </a:cubicBezTo>
                  <a:cubicBezTo>
                    <a:pt x="9960" y="12930"/>
                    <a:pt x="10113" y="12941"/>
                    <a:pt x="10266" y="12941"/>
                  </a:cubicBezTo>
                  <a:cubicBezTo>
                    <a:pt x="11018" y="12941"/>
                    <a:pt x="11766" y="12672"/>
                    <a:pt x="12376" y="12173"/>
                  </a:cubicBezTo>
                  <a:cubicBezTo>
                    <a:pt x="13076" y="11573"/>
                    <a:pt x="13743" y="10939"/>
                    <a:pt x="14344" y="10272"/>
                  </a:cubicBezTo>
                  <a:cubicBezTo>
                    <a:pt x="14611" y="10038"/>
                    <a:pt x="14844" y="9805"/>
                    <a:pt x="15111" y="9571"/>
                  </a:cubicBezTo>
                  <a:cubicBezTo>
                    <a:pt x="16112" y="11706"/>
                    <a:pt x="18047" y="13241"/>
                    <a:pt x="20315" y="13741"/>
                  </a:cubicBezTo>
                  <a:cubicBezTo>
                    <a:pt x="19614" y="14542"/>
                    <a:pt x="19681" y="15742"/>
                    <a:pt x="19981" y="16777"/>
                  </a:cubicBezTo>
                  <a:cubicBezTo>
                    <a:pt x="20248" y="17777"/>
                    <a:pt x="20748" y="18778"/>
                    <a:pt x="20715" y="19845"/>
                  </a:cubicBezTo>
                  <a:cubicBezTo>
                    <a:pt x="20715" y="20713"/>
                    <a:pt x="20315" y="21580"/>
                    <a:pt x="20148" y="22447"/>
                  </a:cubicBezTo>
                  <a:cubicBezTo>
                    <a:pt x="19915" y="23681"/>
                    <a:pt x="20115" y="24949"/>
                    <a:pt x="20648" y="26050"/>
                  </a:cubicBezTo>
                  <a:cubicBezTo>
                    <a:pt x="20882" y="26483"/>
                    <a:pt x="21149" y="27084"/>
                    <a:pt x="21382" y="27484"/>
                  </a:cubicBezTo>
                  <a:cubicBezTo>
                    <a:pt x="21783" y="28218"/>
                    <a:pt x="21783" y="28218"/>
                    <a:pt x="22416" y="28418"/>
                  </a:cubicBezTo>
                  <a:cubicBezTo>
                    <a:pt x="22468" y="28435"/>
                    <a:pt x="22522" y="28443"/>
                    <a:pt x="22577" y="28443"/>
                  </a:cubicBezTo>
                  <a:cubicBezTo>
                    <a:pt x="23862" y="28443"/>
                    <a:pt x="25909" y="24107"/>
                    <a:pt x="26453" y="22347"/>
                  </a:cubicBezTo>
                  <a:cubicBezTo>
                    <a:pt x="26920" y="20813"/>
                    <a:pt x="27120" y="18044"/>
                    <a:pt x="27653" y="16543"/>
                  </a:cubicBezTo>
                  <a:cubicBezTo>
                    <a:pt x="28654" y="13841"/>
                    <a:pt x="28054" y="11206"/>
                    <a:pt x="27120" y="8804"/>
                  </a:cubicBezTo>
                  <a:cubicBezTo>
                    <a:pt x="26152" y="6369"/>
                    <a:pt x="24017" y="4601"/>
                    <a:pt x="21482" y="4034"/>
                  </a:cubicBezTo>
                  <a:cubicBezTo>
                    <a:pt x="21048" y="3959"/>
                    <a:pt x="20609" y="3920"/>
                    <a:pt x="20170" y="3920"/>
                  </a:cubicBezTo>
                  <a:cubicBezTo>
                    <a:pt x="19058" y="3920"/>
                    <a:pt x="17950" y="4165"/>
                    <a:pt x="16946" y="4668"/>
                  </a:cubicBezTo>
                  <a:cubicBezTo>
                    <a:pt x="16412" y="4334"/>
                    <a:pt x="15945" y="3934"/>
                    <a:pt x="15545" y="3467"/>
                  </a:cubicBezTo>
                  <a:cubicBezTo>
                    <a:pt x="14077" y="1999"/>
                    <a:pt x="12242" y="898"/>
                    <a:pt x="10241" y="331"/>
                  </a:cubicBezTo>
                  <a:cubicBezTo>
                    <a:pt x="9461" y="110"/>
                    <a:pt x="8655" y="1"/>
                    <a:pt x="785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7" name="Google Shape;2787;p58"/>
            <p:cNvSpPr/>
            <p:nvPr/>
          </p:nvSpPr>
          <p:spPr>
            <a:xfrm>
              <a:off x="4450850" y="2773250"/>
              <a:ext cx="308575" cy="181850"/>
            </a:xfrm>
            <a:custGeom>
              <a:rect b="b" l="l" r="r" t="t"/>
              <a:pathLst>
                <a:path extrusionOk="0" h="7274" w="12343">
                  <a:moveTo>
                    <a:pt x="0" y="1"/>
                  </a:moveTo>
                  <a:cubicBezTo>
                    <a:pt x="0" y="34"/>
                    <a:pt x="0" y="101"/>
                    <a:pt x="34" y="168"/>
                  </a:cubicBezTo>
                  <a:cubicBezTo>
                    <a:pt x="67" y="301"/>
                    <a:pt x="134" y="435"/>
                    <a:pt x="201" y="568"/>
                  </a:cubicBezTo>
                  <a:cubicBezTo>
                    <a:pt x="467" y="1068"/>
                    <a:pt x="768" y="1569"/>
                    <a:pt x="1168" y="1969"/>
                  </a:cubicBezTo>
                  <a:cubicBezTo>
                    <a:pt x="1702" y="2603"/>
                    <a:pt x="2369" y="3137"/>
                    <a:pt x="3136" y="3537"/>
                  </a:cubicBezTo>
                  <a:cubicBezTo>
                    <a:pt x="3570" y="3770"/>
                    <a:pt x="4037" y="3937"/>
                    <a:pt x="4537" y="4104"/>
                  </a:cubicBezTo>
                  <a:cubicBezTo>
                    <a:pt x="5037" y="4237"/>
                    <a:pt x="5571" y="4304"/>
                    <a:pt x="6105" y="4304"/>
                  </a:cubicBezTo>
                  <a:cubicBezTo>
                    <a:pt x="6639" y="4304"/>
                    <a:pt x="7172" y="4304"/>
                    <a:pt x="7673" y="4371"/>
                  </a:cubicBezTo>
                  <a:cubicBezTo>
                    <a:pt x="8140" y="4404"/>
                    <a:pt x="8573" y="4638"/>
                    <a:pt x="8873" y="5005"/>
                  </a:cubicBezTo>
                  <a:cubicBezTo>
                    <a:pt x="9107" y="5405"/>
                    <a:pt x="9307" y="5805"/>
                    <a:pt x="9441" y="6205"/>
                  </a:cubicBezTo>
                  <a:cubicBezTo>
                    <a:pt x="9541" y="6406"/>
                    <a:pt x="9641" y="6572"/>
                    <a:pt x="9774" y="6739"/>
                  </a:cubicBezTo>
                  <a:cubicBezTo>
                    <a:pt x="9908" y="6873"/>
                    <a:pt x="10074" y="7006"/>
                    <a:pt x="10241" y="7106"/>
                  </a:cubicBezTo>
                  <a:cubicBezTo>
                    <a:pt x="10491" y="7215"/>
                    <a:pt x="10763" y="7274"/>
                    <a:pt x="11033" y="7274"/>
                  </a:cubicBezTo>
                  <a:cubicBezTo>
                    <a:pt x="11340" y="7274"/>
                    <a:pt x="11643" y="7199"/>
                    <a:pt x="11909" y="7039"/>
                  </a:cubicBezTo>
                  <a:cubicBezTo>
                    <a:pt x="12042" y="6939"/>
                    <a:pt x="12176" y="6839"/>
                    <a:pt x="12276" y="6739"/>
                  </a:cubicBezTo>
                  <a:cubicBezTo>
                    <a:pt x="12309" y="6672"/>
                    <a:pt x="12343" y="6639"/>
                    <a:pt x="12343" y="6606"/>
                  </a:cubicBezTo>
                  <a:lnTo>
                    <a:pt x="12343" y="6606"/>
                  </a:lnTo>
                  <a:cubicBezTo>
                    <a:pt x="12209" y="6739"/>
                    <a:pt x="12076" y="6873"/>
                    <a:pt x="11909" y="6973"/>
                  </a:cubicBezTo>
                  <a:cubicBezTo>
                    <a:pt x="11659" y="7106"/>
                    <a:pt x="11384" y="7173"/>
                    <a:pt x="11113" y="7173"/>
                  </a:cubicBezTo>
                  <a:cubicBezTo>
                    <a:pt x="10842" y="7173"/>
                    <a:pt x="10575" y="7106"/>
                    <a:pt x="10341" y="6973"/>
                  </a:cubicBezTo>
                  <a:cubicBezTo>
                    <a:pt x="10174" y="6906"/>
                    <a:pt x="10041" y="6772"/>
                    <a:pt x="9908" y="6639"/>
                  </a:cubicBezTo>
                  <a:cubicBezTo>
                    <a:pt x="9774" y="6506"/>
                    <a:pt x="9674" y="6339"/>
                    <a:pt x="9607" y="6139"/>
                  </a:cubicBezTo>
                  <a:cubicBezTo>
                    <a:pt x="9474" y="5705"/>
                    <a:pt x="9274" y="5305"/>
                    <a:pt x="9040" y="4904"/>
                  </a:cubicBezTo>
                  <a:cubicBezTo>
                    <a:pt x="8707" y="4504"/>
                    <a:pt x="8240" y="4237"/>
                    <a:pt x="7706" y="4171"/>
                  </a:cubicBezTo>
                  <a:cubicBezTo>
                    <a:pt x="7315" y="4122"/>
                    <a:pt x="6925" y="4091"/>
                    <a:pt x="6547" y="4091"/>
                  </a:cubicBezTo>
                  <a:cubicBezTo>
                    <a:pt x="6409" y="4091"/>
                    <a:pt x="6272" y="4095"/>
                    <a:pt x="6138" y="4104"/>
                  </a:cubicBezTo>
                  <a:cubicBezTo>
                    <a:pt x="5604" y="4071"/>
                    <a:pt x="5071" y="4004"/>
                    <a:pt x="4570" y="3904"/>
                  </a:cubicBezTo>
                  <a:cubicBezTo>
                    <a:pt x="4103" y="3770"/>
                    <a:pt x="3670" y="3570"/>
                    <a:pt x="3236" y="3370"/>
                  </a:cubicBezTo>
                  <a:cubicBezTo>
                    <a:pt x="2502" y="3003"/>
                    <a:pt x="1835" y="2503"/>
                    <a:pt x="1268" y="1869"/>
                  </a:cubicBezTo>
                  <a:cubicBezTo>
                    <a:pt x="768" y="1302"/>
                    <a:pt x="334" y="668"/>
                    <a:pt x="0"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8" name="Google Shape;2788;p58"/>
            <p:cNvSpPr/>
            <p:nvPr/>
          </p:nvSpPr>
          <p:spPr>
            <a:xfrm>
              <a:off x="4557600" y="2916075"/>
              <a:ext cx="177650" cy="104925"/>
            </a:xfrm>
            <a:custGeom>
              <a:rect b="b" l="l" r="r" t="t"/>
              <a:pathLst>
                <a:path extrusionOk="0" h="4197" w="7106">
                  <a:moveTo>
                    <a:pt x="184" y="0"/>
                  </a:moveTo>
                  <a:cubicBezTo>
                    <a:pt x="125" y="0"/>
                    <a:pt x="67" y="9"/>
                    <a:pt x="0" y="25"/>
                  </a:cubicBezTo>
                  <a:cubicBezTo>
                    <a:pt x="100" y="59"/>
                    <a:pt x="234" y="92"/>
                    <a:pt x="367" y="92"/>
                  </a:cubicBezTo>
                  <a:cubicBezTo>
                    <a:pt x="667" y="192"/>
                    <a:pt x="934" y="359"/>
                    <a:pt x="1168" y="559"/>
                  </a:cubicBezTo>
                  <a:cubicBezTo>
                    <a:pt x="1501" y="893"/>
                    <a:pt x="1801" y="1260"/>
                    <a:pt x="2002" y="1693"/>
                  </a:cubicBezTo>
                  <a:cubicBezTo>
                    <a:pt x="2235" y="2227"/>
                    <a:pt x="2569" y="2761"/>
                    <a:pt x="2936" y="3228"/>
                  </a:cubicBezTo>
                  <a:cubicBezTo>
                    <a:pt x="3369" y="3661"/>
                    <a:pt x="3903" y="3995"/>
                    <a:pt x="4503" y="4128"/>
                  </a:cubicBezTo>
                  <a:cubicBezTo>
                    <a:pt x="4707" y="4172"/>
                    <a:pt x="4924" y="4197"/>
                    <a:pt x="5142" y="4197"/>
                  </a:cubicBezTo>
                  <a:cubicBezTo>
                    <a:pt x="5424" y="4197"/>
                    <a:pt x="5708" y="4156"/>
                    <a:pt x="5971" y="4062"/>
                  </a:cubicBezTo>
                  <a:cubicBezTo>
                    <a:pt x="6305" y="3995"/>
                    <a:pt x="6605" y="3828"/>
                    <a:pt x="6872" y="3628"/>
                  </a:cubicBezTo>
                  <a:cubicBezTo>
                    <a:pt x="7039" y="3495"/>
                    <a:pt x="7105" y="3394"/>
                    <a:pt x="7105" y="3394"/>
                  </a:cubicBezTo>
                  <a:lnTo>
                    <a:pt x="7105" y="3394"/>
                  </a:lnTo>
                  <a:cubicBezTo>
                    <a:pt x="6738" y="3628"/>
                    <a:pt x="6338" y="3795"/>
                    <a:pt x="5938" y="3928"/>
                  </a:cubicBezTo>
                  <a:cubicBezTo>
                    <a:pt x="5704" y="3995"/>
                    <a:pt x="5471" y="4028"/>
                    <a:pt x="5237" y="4028"/>
                  </a:cubicBezTo>
                  <a:cubicBezTo>
                    <a:pt x="5004" y="4028"/>
                    <a:pt x="4770" y="3995"/>
                    <a:pt x="4537" y="3928"/>
                  </a:cubicBezTo>
                  <a:cubicBezTo>
                    <a:pt x="3970" y="3795"/>
                    <a:pt x="3469" y="3495"/>
                    <a:pt x="3102" y="3061"/>
                  </a:cubicBezTo>
                  <a:cubicBezTo>
                    <a:pt x="2735" y="2627"/>
                    <a:pt x="2402" y="2127"/>
                    <a:pt x="2168" y="1593"/>
                  </a:cubicBezTo>
                  <a:cubicBezTo>
                    <a:pt x="1935" y="1160"/>
                    <a:pt x="1635" y="759"/>
                    <a:pt x="1268" y="426"/>
                  </a:cubicBezTo>
                  <a:cubicBezTo>
                    <a:pt x="1001" y="226"/>
                    <a:pt x="701" y="92"/>
                    <a:pt x="367" y="25"/>
                  </a:cubicBezTo>
                  <a:cubicBezTo>
                    <a:pt x="300" y="9"/>
                    <a:pt x="242" y="0"/>
                    <a:pt x="184"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9" name="Google Shape;2789;p58"/>
            <p:cNvSpPr/>
            <p:nvPr/>
          </p:nvSpPr>
          <p:spPr>
            <a:xfrm>
              <a:off x="4722700" y="2639350"/>
              <a:ext cx="424500" cy="218625"/>
            </a:xfrm>
            <a:custGeom>
              <a:rect b="b" l="l" r="r" t="t"/>
              <a:pathLst>
                <a:path extrusionOk="0" h="8745" w="16980">
                  <a:moveTo>
                    <a:pt x="16946" y="7192"/>
                  </a:moveTo>
                  <a:cubicBezTo>
                    <a:pt x="16946" y="7243"/>
                    <a:pt x="16927" y="7314"/>
                    <a:pt x="16902" y="7375"/>
                  </a:cubicBezTo>
                  <a:lnTo>
                    <a:pt x="16902" y="7375"/>
                  </a:lnTo>
                  <a:cubicBezTo>
                    <a:pt x="16931" y="7315"/>
                    <a:pt x="16957" y="7254"/>
                    <a:pt x="16980" y="7192"/>
                  </a:cubicBezTo>
                  <a:close/>
                  <a:moveTo>
                    <a:pt x="5823" y="0"/>
                  </a:moveTo>
                  <a:cubicBezTo>
                    <a:pt x="5672" y="0"/>
                    <a:pt x="5522" y="7"/>
                    <a:pt x="5371" y="20"/>
                  </a:cubicBezTo>
                  <a:cubicBezTo>
                    <a:pt x="4070" y="153"/>
                    <a:pt x="2870" y="687"/>
                    <a:pt x="1936" y="1588"/>
                  </a:cubicBezTo>
                  <a:cubicBezTo>
                    <a:pt x="1302" y="2188"/>
                    <a:pt x="768" y="2855"/>
                    <a:pt x="401" y="3622"/>
                  </a:cubicBezTo>
                  <a:cubicBezTo>
                    <a:pt x="268" y="3856"/>
                    <a:pt x="168" y="4056"/>
                    <a:pt x="101" y="4256"/>
                  </a:cubicBezTo>
                  <a:cubicBezTo>
                    <a:pt x="34" y="4323"/>
                    <a:pt x="34" y="4423"/>
                    <a:pt x="1" y="4490"/>
                  </a:cubicBezTo>
                  <a:cubicBezTo>
                    <a:pt x="34" y="4490"/>
                    <a:pt x="168" y="4189"/>
                    <a:pt x="468" y="3656"/>
                  </a:cubicBezTo>
                  <a:cubicBezTo>
                    <a:pt x="868" y="2922"/>
                    <a:pt x="1402" y="2255"/>
                    <a:pt x="2036" y="1688"/>
                  </a:cubicBezTo>
                  <a:cubicBezTo>
                    <a:pt x="2970" y="854"/>
                    <a:pt x="4137" y="320"/>
                    <a:pt x="5371" y="220"/>
                  </a:cubicBezTo>
                  <a:cubicBezTo>
                    <a:pt x="5518" y="207"/>
                    <a:pt x="5665" y="200"/>
                    <a:pt x="5811" y="200"/>
                  </a:cubicBezTo>
                  <a:cubicBezTo>
                    <a:pt x="6397" y="200"/>
                    <a:pt x="6979" y="307"/>
                    <a:pt x="7540" y="520"/>
                  </a:cubicBezTo>
                  <a:cubicBezTo>
                    <a:pt x="8273" y="820"/>
                    <a:pt x="8874" y="1321"/>
                    <a:pt x="9341" y="1954"/>
                  </a:cubicBezTo>
                  <a:cubicBezTo>
                    <a:pt x="10308" y="3255"/>
                    <a:pt x="10709" y="4823"/>
                    <a:pt x="11342" y="6124"/>
                  </a:cubicBezTo>
                  <a:cubicBezTo>
                    <a:pt x="11976" y="7425"/>
                    <a:pt x="13010" y="8392"/>
                    <a:pt x="14111" y="8659"/>
                  </a:cubicBezTo>
                  <a:cubicBezTo>
                    <a:pt x="14316" y="8718"/>
                    <a:pt x="14533" y="8744"/>
                    <a:pt x="14752" y="8744"/>
                  </a:cubicBezTo>
                  <a:cubicBezTo>
                    <a:pt x="15033" y="8744"/>
                    <a:pt x="15316" y="8701"/>
                    <a:pt x="15579" y="8626"/>
                  </a:cubicBezTo>
                  <a:cubicBezTo>
                    <a:pt x="15912" y="8493"/>
                    <a:pt x="16246" y="8292"/>
                    <a:pt x="16513" y="8026"/>
                  </a:cubicBezTo>
                  <a:cubicBezTo>
                    <a:pt x="16679" y="7825"/>
                    <a:pt x="16813" y="7625"/>
                    <a:pt x="16880" y="7425"/>
                  </a:cubicBezTo>
                  <a:cubicBezTo>
                    <a:pt x="16887" y="7410"/>
                    <a:pt x="16895" y="7393"/>
                    <a:pt x="16902" y="7375"/>
                  </a:cubicBezTo>
                  <a:lnTo>
                    <a:pt x="16902" y="7375"/>
                  </a:lnTo>
                  <a:cubicBezTo>
                    <a:pt x="16640" y="7921"/>
                    <a:pt x="16147" y="8345"/>
                    <a:pt x="15545" y="8526"/>
                  </a:cubicBezTo>
                  <a:cubicBezTo>
                    <a:pt x="15329" y="8593"/>
                    <a:pt x="15095" y="8626"/>
                    <a:pt x="14857" y="8626"/>
                  </a:cubicBezTo>
                  <a:cubicBezTo>
                    <a:pt x="14620" y="8626"/>
                    <a:pt x="14378" y="8593"/>
                    <a:pt x="14144" y="8526"/>
                  </a:cubicBezTo>
                  <a:cubicBezTo>
                    <a:pt x="13110" y="8259"/>
                    <a:pt x="12176" y="7292"/>
                    <a:pt x="11542" y="6024"/>
                  </a:cubicBezTo>
                  <a:cubicBezTo>
                    <a:pt x="10909" y="4790"/>
                    <a:pt x="10542" y="3189"/>
                    <a:pt x="9541" y="1821"/>
                  </a:cubicBezTo>
                  <a:cubicBezTo>
                    <a:pt x="9074" y="1154"/>
                    <a:pt x="8407" y="654"/>
                    <a:pt x="7640" y="353"/>
                  </a:cubicBezTo>
                  <a:cubicBezTo>
                    <a:pt x="7050" y="112"/>
                    <a:pt x="6438" y="0"/>
                    <a:pt x="5823"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0" name="Google Shape;2790;p58"/>
            <p:cNvSpPr/>
            <p:nvPr/>
          </p:nvSpPr>
          <p:spPr>
            <a:xfrm>
              <a:off x="4724375" y="2687925"/>
              <a:ext cx="417825" cy="238175"/>
            </a:xfrm>
            <a:custGeom>
              <a:rect b="b" l="l" r="r" t="t"/>
              <a:pathLst>
                <a:path extrusionOk="0" h="9527" w="16713">
                  <a:moveTo>
                    <a:pt x="5011" y="0"/>
                  </a:moveTo>
                  <a:cubicBezTo>
                    <a:pt x="4173" y="0"/>
                    <a:pt x="3349" y="215"/>
                    <a:pt x="2602" y="645"/>
                  </a:cubicBezTo>
                  <a:cubicBezTo>
                    <a:pt x="1869" y="1046"/>
                    <a:pt x="1201" y="1546"/>
                    <a:pt x="634" y="2113"/>
                  </a:cubicBezTo>
                  <a:cubicBezTo>
                    <a:pt x="401" y="2313"/>
                    <a:pt x="267" y="2480"/>
                    <a:pt x="167" y="2613"/>
                  </a:cubicBezTo>
                  <a:cubicBezTo>
                    <a:pt x="101" y="2647"/>
                    <a:pt x="34" y="2713"/>
                    <a:pt x="1" y="2780"/>
                  </a:cubicBezTo>
                  <a:cubicBezTo>
                    <a:pt x="67" y="2747"/>
                    <a:pt x="134" y="2680"/>
                    <a:pt x="201" y="2613"/>
                  </a:cubicBezTo>
                  <a:lnTo>
                    <a:pt x="668" y="2180"/>
                  </a:lnTo>
                  <a:cubicBezTo>
                    <a:pt x="1268" y="1613"/>
                    <a:pt x="1935" y="1146"/>
                    <a:pt x="2669" y="779"/>
                  </a:cubicBezTo>
                  <a:cubicBezTo>
                    <a:pt x="3404" y="388"/>
                    <a:pt x="4218" y="188"/>
                    <a:pt x="5035" y="188"/>
                  </a:cubicBezTo>
                  <a:cubicBezTo>
                    <a:pt x="5405" y="188"/>
                    <a:pt x="5775" y="229"/>
                    <a:pt x="6138" y="312"/>
                  </a:cubicBezTo>
                  <a:cubicBezTo>
                    <a:pt x="6839" y="512"/>
                    <a:pt x="7439" y="912"/>
                    <a:pt x="7873" y="1446"/>
                  </a:cubicBezTo>
                  <a:cubicBezTo>
                    <a:pt x="8340" y="2046"/>
                    <a:pt x="8707" y="2713"/>
                    <a:pt x="8974" y="3447"/>
                  </a:cubicBezTo>
                  <a:cubicBezTo>
                    <a:pt x="9241" y="4181"/>
                    <a:pt x="9407" y="4948"/>
                    <a:pt x="9674" y="5649"/>
                  </a:cubicBezTo>
                  <a:cubicBezTo>
                    <a:pt x="9908" y="6349"/>
                    <a:pt x="10208" y="7017"/>
                    <a:pt x="10642" y="7584"/>
                  </a:cubicBezTo>
                  <a:cubicBezTo>
                    <a:pt x="11375" y="8618"/>
                    <a:pt x="12476" y="9318"/>
                    <a:pt x="13710" y="9518"/>
                  </a:cubicBezTo>
                  <a:cubicBezTo>
                    <a:pt x="13794" y="9524"/>
                    <a:pt x="13876" y="9527"/>
                    <a:pt x="13958" y="9527"/>
                  </a:cubicBezTo>
                  <a:cubicBezTo>
                    <a:pt x="14366" y="9527"/>
                    <a:pt x="14750" y="9457"/>
                    <a:pt x="15111" y="9318"/>
                  </a:cubicBezTo>
                  <a:cubicBezTo>
                    <a:pt x="15445" y="9185"/>
                    <a:pt x="15779" y="9018"/>
                    <a:pt x="16045" y="8784"/>
                  </a:cubicBezTo>
                  <a:cubicBezTo>
                    <a:pt x="16246" y="8651"/>
                    <a:pt x="16412" y="8518"/>
                    <a:pt x="16579" y="8351"/>
                  </a:cubicBezTo>
                  <a:cubicBezTo>
                    <a:pt x="16679" y="8251"/>
                    <a:pt x="16713" y="8184"/>
                    <a:pt x="16713" y="8184"/>
                  </a:cubicBezTo>
                  <a:cubicBezTo>
                    <a:pt x="16713" y="8182"/>
                    <a:pt x="16712" y="8181"/>
                    <a:pt x="16710" y="8181"/>
                  </a:cubicBezTo>
                  <a:cubicBezTo>
                    <a:pt x="16682" y="8181"/>
                    <a:pt x="16449" y="8405"/>
                    <a:pt x="16012" y="8718"/>
                  </a:cubicBezTo>
                  <a:cubicBezTo>
                    <a:pt x="15712" y="8918"/>
                    <a:pt x="15412" y="9085"/>
                    <a:pt x="15078" y="9185"/>
                  </a:cubicBezTo>
                  <a:cubicBezTo>
                    <a:pt x="14717" y="9324"/>
                    <a:pt x="14332" y="9393"/>
                    <a:pt x="13944" y="9393"/>
                  </a:cubicBezTo>
                  <a:cubicBezTo>
                    <a:pt x="13866" y="9393"/>
                    <a:pt x="13788" y="9390"/>
                    <a:pt x="13710" y="9385"/>
                  </a:cubicBezTo>
                  <a:cubicBezTo>
                    <a:pt x="12543" y="9151"/>
                    <a:pt x="11475" y="8484"/>
                    <a:pt x="10808" y="7484"/>
                  </a:cubicBezTo>
                  <a:cubicBezTo>
                    <a:pt x="10408" y="6883"/>
                    <a:pt x="10074" y="6249"/>
                    <a:pt x="9874" y="5582"/>
                  </a:cubicBezTo>
                  <a:cubicBezTo>
                    <a:pt x="9641" y="4882"/>
                    <a:pt x="9441" y="4114"/>
                    <a:pt x="9174" y="3381"/>
                  </a:cubicBezTo>
                  <a:cubicBezTo>
                    <a:pt x="8907" y="2613"/>
                    <a:pt x="8540" y="1913"/>
                    <a:pt x="8040" y="1312"/>
                  </a:cubicBezTo>
                  <a:cubicBezTo>
                    <a:pt x="7573" y="745"/>
                    <a:pt x="6906" y="345"/>
                    <a:pt x="6205" y="145"/>
                  </a:cubicBezTo>
                  <a:cubicBezTo>
                    <a:pt x="5808" y="48"/>
                    <a:pt x="5408" y="0"/>
                    <a:pt x="5011"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1" name="Google Shape;2791;p58"/>
            <p:cNvSpPr/>
            <p:nvPr/>
          </p:nvSpPr>
          <p:spPr>
            <a:xfrm>
              <a:off x="3163275" y="3535475"/>
              <a:ext cx="2100650" cy="1353500"/>
            </a:xfrm>
            <a:custGeom>
              <a:rect b="b" l="l" r="r" t="t"/>
              <a:pathLst>
                <a:path extrusionOk="0" h="54140" w="84026">
                  <a:moveTo>
                    <a:pt x="66047" y="29588"/>
                  </a:moveTo>
                  <a:lnTo>
                    <a:pt x="68282" y="38328"/>
                  </a:lnTo>
                  <a:lnTo>
                    <a:pt x="63612" y="38495"/>
                  </a:lnTo>
                  <a:cubicBezTo>
                    <a:pt x="63612" y="38495"/>
                    <a:pt x="65147" y="32690"/>
                    <a:pt x="66047" y="29588"/>
                  </a:cubicBezTo>
                  <a:close/>
                  <a:moveTo>
                    <a:pt x="44432" y="0"/>
                  </a:moveTo>
                  <a:cubicBezTo>
                    <a:pt x="41330" y="334"/>
                    <a:pt x="38261" y="1135"/>
                    <a:pt x="35392" y="2369"/>
                  </a:cubicBezTo>
                  <a:cubicBezTo>
                    <a:pt x="32090" y="3903"/>
                    <a:pt x="29554" y="6739"/>
                    <a:pt x="28387" y="10174"/>
                  </a:cubicBezTo>
                  <a:lnTo>
                    <a:pt x="19114" y="37294"/>
                  </a:lnTo>
                  <a:lnTo>
                    <a:pt x="3369" y="35159"/>
                  </a:lnTo>
                  <a:lnTo>
                    <a:pt x="0" y="44366"/>
                  </a:lnTo>
                  <a:lnTo>
                    <a:pt x="15978" y="48168"/>
                  </a:lnTo>
                  <a:cubicBezTo>
                    <a:pt x="17204" y="48528"/>
                    <a:pt x="18447" y="48702"/>
                    <a:pt x="19674" y="48702"/>
                  </a:cubicBezTo>
                  <a:cubicBezTo>
                    <a:pt x="24355" y="48702"/>
                    <a:pt x="28796" y="46179"/>
                    <a:pt x="31122" y="41897"/>
                  </a:cubicBezTo>
                  <a:lnTo>
                    <a:pt x="34158" y="36326"/>
                  </a:lnTo>
                  <a:lnTo>
                    <a:pt x="34858" y="38094"/>
                  </a:lnTo>
                  <a:lnTo>
                    <a:pt x="33491" y="54139"/>
                  </a:lnTo>
                  <a:lnTo>
                    <a:pt x="68916" y="54139"/>
                  </a:lnTo>
                  <a:lnTo>
                    <a:pt x="67315" y="49336"/>
                  </a:lnTo>
                  <a:lnTo>
                    <a:pt x="71718" y="49569"/>
                  </a:lnTo>
                  <a:cubicBezTo>
                    <a:pt x="71897" y="49578"/>
                    <a:pt x="72076" y="49582"/>
                    <a:pt x="72253" y="49582"/>
                  </a:cubicBezTo>
                  <a:cubicBezTo>
                    <a:pt x="78810" y="49582"/>
                    <a:pt x="84026" y="43656"/>
                    <a:pt x="82759" y="37160"/>
                  </a:cubicBezTo>
                  <a:cubicBezTo>
                    <a:pt x="82692" y="36960"/>
                    <a:pt x="82659" y="36760"/>
                    <a:pt x="82592" y="36560"/>
                  </a:cubicBezTo>
                  <a:cubicBezTo>
                    <a:pt x="80424" y="27987"/>
                    <a:pt x="77422" y="16446"/>
                    <a:pt x="76388" y="13043"/>
                  </a:cubicBezTo>
                  <a:cubicBezTo>
                    <a:pt x="74653" y="7406"/>
                    <a:pt x="70817" y="4704"/>
                    <a:pt x="70817" y="4704"/>
                  </a:cubicBezTo>
                  <a:lnTo>
                    <a:pt x="70784" y="4704"/>
                  </a:lnTo>
                  <a:cubicBezTo>
                    <a:pt x="65480" y="401"/>
                    <a:pt x="58275" y="0"/>
                    <a:pt x="58275" y="0"/>
                  </a:cubicBezTo>
                  <a:lnTo>
                    <a:pt x="55606" y="1802"/>
                  </a:lnTo>
                  <a:cubicBezTo>
                    <a:pt x="54051" y="2832"/>
                    <a:pt x="52246" y="3364"/>
                    <a:pt x="50436" y="3364"/>
                  </a:cubicBezTo>
                  <a:cubicBezTo>
                    <a:pt x="49141" y="3364"/>
                    <a:pt x="47844" y="3092"/>
                    <a:pt x="46633" y="2536"/>
                  </a:cubicBezTo>
                  <a:cubicBezTo>
                    <a:pt x="45566" y="2035"/>
                    <a:pt x="44765" y="1135"/>
                    <a:pt x="44432"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2" name="Google Shape;2792;p58"/>
            <p:cNvSpPr/>
            <p:nvPr/>
          </p:nvSpPr>
          <p:spPr>
            <a:xfrm>
              <a:off x="4108950" y="3685475"/>
              <a:ext cx="946525" cy="1092575"/>
            </a:xfrm>
            <a:custGeom>
              <a:rect b="b" l="l" r="r" t="t"/>
              <a:pathLst>
                <a:path extrusionOk="0" h="43703" w="37861">
                  <a:moveTo>
                    <a:pt x="32202" y="0"/>
                  </a:moveTo>
                  <a:cubicBezTo>
                    <a:pt x="31941" y="0"/>
                    <a:pt x="31680" y="22"/>
                    <a:pt x="31422" y="71"/>
                  </a:cubicBezTo>
                  <a:cubicBezTo>
                    <a:pt x="30288" y="238"/>
                    <a:pt x="29221" y="739"/>
                    <a:pt x="28387" y="1472"/>
                  </a:cubicBezTo>
                  <a:cubicBezTo>
                    <a:pt x="27253" y="2507"/>
                    <a:pt x="26419" y="3841"/>
                    <a:pt x="26019" y="5342"/>
                  </a:cubicBezTo>
                  <a:cubicBezTo>
                    <a:pt x="25785" y="6209"/>
                    <a:pt x="25618" y="7076"/>
                    <a:pt x="25518" y="7977"/>
                  </a:cubicBezTo>
                  <a:cubicBezTo>
                    <a:pt x="25452" y="8944"/>
                    <a:pt x="25452" y="9912"/>
                    <a:pt x="25518" y="10879"/>
                  </a:cubicBezTo>
                  <a:cubicBezTo>
                    <a:pt x="25652" y="11947"/>
                    <a:pt x="25852" y="12981"/>
                    <a:pt x="26119" y="14015"/>
                  </a:cubicBezTo>
                  <a:cubicBezTo>
                    <a:pt x="26352" y="15082"/>
                    <a:pt x="26586" y="16183"/>
                    <a:pt x="26819" y="17317"/>
                  </a:cubicBezTo>
                  <a:cubicBezTo>
                    <a:pt x="27353" y="19585"/>
                    <a:pt x="27853" y="21987"/>
                    <a:pt x="28454" y="24489"/>
                  </a:cubicBezTo>
                  <a:cubicBezTo>
                    <a:pt x="29012" y="26983"/>
                    <a:pt x="29602" y="29575"/>
                    <a:pt x="30352" y="32231"/>
                  </a:cubicBezTo>
                  <a:lnTo>
                    <a:pt x="30352" y="32231"/>
                  </a:lnTo>
                  <a:lnTo>
                    <a:pt x="10641" y="32828"/>
                  </a:lnTo>
                  <a:lnTo>
                    <a:pt x="534" y="33128"/>
                  </a:lnTo>
                  <a:lnTo>
                    <a:pt x="434" y="33128"/>
                  </a:lnTo>
                  <a:lnTo>
                    <a:pt x="434" y="33229"/>
                  </a:lnTo>
                  <a:cubicBezTo>
                    <a:pt x="300" y="36831"/>
                    <a:pt x="133" y="40300"/>
                    <a:pt x="0" y="43603"/>
                  </a:cubicBezTo>
                  <a:lnTo>
                    <a:pt x="0" y="43703"/>
                  </a:lnTo>
                  <a:lnTo>
                    <a:pt x="100" y="43703"/>
                  </a:lnTo>
                  <a:lnTo>
                    <a:pt x="27253" y="43669"/>
                  </a:lnTo>
                  <a:lnTo>
                    <a:pt x="35058" y="43636"/>
                  </a:lnTo>
                  <a:lnTo>
                    <a:pt x="37860" y="43636"/>
                  </a:lnTo>
                  <a:cubicBezTo>
                    <a:pt x="37794" y="43636"/>
                    <a:pt x="37727" y="43603"/>
                    <a:pt x="37660" y="43603"/>
                  </a:cubicBezTo>
                  <a:lnTo>
                    <a:pt x="35058" y="43603"/>
                  </a:lnTo>
                  <a:lnTo>
                    <a:pt x="27253" y="43569"/>
                  </a:lnTo>
                  <a:lnTo>
                    <a:pt x="204" y="43536"/>
                  </a:lnTo>
                  <a:lnTo>
                    <a:pt x="204" y="43536"/>
                  </a:lnTo>
                  <a:cubicBezTo>
                    <a:pt x="335" y="40303"/>
                    <a:pt x="498" y="36911"/>
                    <a:pt x="661" y="33391"/>
                  </a:cubicBezTo>
                  <a:lnTo>
                    <a:pt x="661" y="33391"/>
                  </a:lnTo>
                  <a:lnTo>
                    <a:pt x="10641" y="33062"/>
                  </a:lnTo>
                  <a:lnTo>
                    <a:pt x="30455" y="32461"/>
                  </a:lnTo>
                  <a:lnTo>
                    <a:pt x="30589" y="32461"/>
                  </a:lnTo>
                  <a:lnTo>
                    <a:pt x="30555" y="32328"/>
                  </a:lnTo>
                  <a:cubicBezTo>
                    <a:pt x="29821" y="29626"/>
                    <a:pt x="29188" y="26991"/>
                    <a:pt x="28620" y="24489"/>
                  </a:cubicBezTo>
                  <a:cubicBezTo>
                    <a:pt x="28053" y="21954"/>
                    <a:pt x="27486" y="19552"/>
                    <a:pt x="26986" y="17284"/>
                  </a:cubicBezTo>
                  <a:cubicBezTo>
                    <a:pt x="26719" y="16150"/>
                    <a:pt x="26486" y="15049"/>
                    <a:pt x="26252" y="14015"/>
                  </a:cubicBezTo>
                  <a:cubicBezTo>
                    <a:pt x="25985" y="12981"/>
                    <a:pt x="25785" y="11947"/>
                    <a:pt x="25685" y="10913"/>
                  </a:cubicBezTo>
                  <a:cubicBezTo>
                    <a:pt x="25585" y="9945"/>
                    <a:pt x="25585" y="8944"/>
                    <a:pt x="25685" y="7977"/>
                  </a:cubicBezTo>
                  <a:cubicBezTo>
                    <a:pt x="25752" y="7110"/>
                    <a:pt x="25885" y="6209"/>
                    <a:pt x="26152" y="5375"/>
                  </a:cubicBezTo>
                  <a:cubicBezTo>
                    <a:pt x="26519" y="3908"/>
                    <a:pt x="27320" y="2573"/>
                    <a:pt x="28454" y="1573"/>
                  </a:cubicBezTo>
                  <a:cubicBezTo>
                    <a:pt x="29288" y="805"/>
                    <a:pt x="30322" y="305"/>
                    <a:pt x="31456" y="138"/>
                  </a:cubicBezTo>
                  <a:cubicBezTo>
                    <a:pt x="31734" y="82"/>
                    <a:pt x="32024" y="56"/>
                    <a:pt x="32316" y="56"/>
                  </a:cubicBezTo>
                  <a:cubicBezTo>
                    <a:pt x="32724" y="56"/>
                    <a:pt x="33135" y="108"/>
                    <a:pt x="33524" y="205"/>
                  </a:cubicBezTo>
                  <a:cubicBezTo>
                    <a:pt x="33991" y="338"/>
                    <a:pt x="34224" y="438"/>
                    <a:pt x="34224" y="438"/>
                  </a:cubicBezTo>
                  <a:cubicBezTo>
                    <a:pt x="34224" y="438"/>
                    <a:pt x="34158" y="405"/>
                    <a:pt x="34058" y="372"/>
                  </a:cubicBezTo>
                  <a:cubicBezTo>
                    <a:pt x="33891" y="305"/>
                    <a:pt x="33691" y="238"/>
                    <a:pt x="33524" y="172"/>
                  </a:cubicBezTo>
                  <a:cubicBezTo>
                    <a:pt x="33102" y="66"/>
                    <a:pt x="32653" y="0"/>
                    <a:pt x="3220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3" name="Google Shape;2793;p58"/>
            <p:cNvSpPr/>
            <p:nvPr/>
          </p:nvSpPr>
          <p:spPr>
            <a:xfrm>
              <a:off x="3968850" y="3854025"/>
              <a:ext cx="98425" cy="613800"/>
            </a:xfrm>
            <a:custGeom>
              <a:rect b="b" l="l" r="r" t="t"/>
              <a:pathLst>
                <a:path extrusionOk="0" h="24552" w="3937">
                  <a:moveTo>
                    <a:pt x="3903" y="1"/>
                  </a:moveTo>
                  <a:cubicBezTo>
                    <a:pt x="3869" y="1"/>
                    <a:pt x="3903" y="334"/>
                    <a:pt x="3836" y="1002"/>
                  </a:cubicBezTo>
                  <a:cubicBezTo>
                    <a:pt x="3736" y="1902"/>
                    <a:pt x="3536" y="2770"/>
                    <a:pt x="3269" y="3637"/>
                  </a:cubicBezTo>
                  <a:cubicBezTo>
                    <a:pt x="2935" y="4738"/>
                    <a:pt x="2435" y="6039"/>
                    <a:pt x="1868" y="7440"/>
                  </a:cubicBezTo>
                  <a:cubicBezTo>
                    <a:pt x="1201" y="8941"/>
                    <a:pt x="667" y="10542"/>
                    <a:pt x="300" y="12176"/>
                  </a:cubicBezTo>
                  <a:cubicBezTo>
                    <a:pt x="0" y="13811"/>
                    <a:pt x="0" y="15479"/>
                    <a:pt x="300" y="17146"/>
                  </a:cubicBezTo>
                  <a:cubicBezTo>
                    <a:pt x="534" y="18481"/>
                    <a:pt x="867" y="19782"/>
                    <a:pt x="1334" y="21083"/>
                  </a:cubicBezTo>
                  <a:cubicBezTo>
                    <a:pt x="1701" y="22183"/>
                    <a:pt x="2035" y="23051"/>
                    <a:pt x="2268" y="23651"/>
                  </a:cubicBezTo>
                  <a:cubicBezTo>
                    <a:pt x="2368" y="23918"/>
                    <a:pt x="2468" y="24151"/>
                    <a:pt x="2535" y="24318"/>
                  </a:cubicBezTo>
                  <a:cubicBezTo>
                    <a:pt x="2569" y="24418"/>
                    <a:pt x="2602" y="24485"/>
                    <a:pt x="2669" y="24552"/>
                  </a:cubicBezTo>
                  <a:cubicBezTo>
                    <a:pt x="2635" y="24485"/>
                    <a:pt x="2635" y="24385"/>
                    <a:pt x="2602" y="24318"/>
                  </a:cubicBezTo>
                  <a:lnTo>
                    <a:pt x="2335" y="23618"/>
                  </a:lnTo>
                  <a:cubicBezTo>
                    <a:pt x="2135" y="23017"/>
                    <a:pt x="1835" y="22117"/>
                    <a:pt x="1468" y="21016"/>
                  </a:cubicBezTo>
                  <a:cubicBezTo>
                    <a:pt x="1067" y="19748"/>
                    <a:pt x="734" y="18447"/>
                    <a:pt x="500" y="17113"/>
                  </a:cubicBezTo>
                  <a:cubicBezTo>
                    <a:pt x="234" y="15479"/>
                    <a:pt x="234" y="13811"/>
                    <a:pt x="534" y="12210"/>
                  </a:cubicBezTo>
                  <a:cubicBezTo>
                    <a:pt x="901" y="10575"/>
                    <a:pt x="1401" y="9007"/>
                    <a:pt x="2068" y="7506"/>
                  </a:cubicBezTo>
                  <a:cubicBezTo>
                    <a:pt x="2602" y="6272"/>
                    <a:pt x="3036" y="4971"/>
                    <a:pt x="3436" y="3704"/>
                  </a:cubicBezTo>
                  <a:cubicBezTo>
                    <a:pt x="3703" y="2803"/>
                    <a:pt x="3869" y="1902"/>
                    <a:pt x="3936" y="1002"/>
                  </a:cubicBezTo>
                  <a:lnTo>
                    <a:pt x="3936" y="234"/>
                  </a:lnTo>
                  <a:cubicBezTo>
                    <a:pt x="3936" y="168"/>
                    <a:pt x="3936" y="68"/>
                    <a:pt x="390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4" name="Google Shape;2794;p58"/>
            <p:cNvSpPr/>
            <p:nvPr/>
          </p:nvSpPr>
          <p:spPr>
            <a:xfrm>
              <a:off x="4870325" y="4491675"/>
              <a:ext cx="104250" cy="56225"/>
            </a:xfrm>
            <a:custGeom>
              <a:rect b="b" l="l" r="r" t="t"/>
              <a:pathLst>
                <a:path extrusionOk="0" h="2249" w="4170">
                  <a:moveTo>
                    <a:pt x="553" y="0"/>
                  </a:moveTo>
                  <a:cubicBezTo>
                    <a:pt x="360" y="0"/>
                    <a:pt x="171" y="31"/>
                    <a:pt x="0" y="80"/>
                  </a:cubicBezTo>
                  <a:cubicBezTo>
                    <a:pt x="267" y="147"/>
                    <a:pt x="500" y="147"/>
                    <a:pt x="767" y="180"/>
                  </a:cubicBezTo>
                  <a:cubicBezTo>
                    <a:pt x="1334" y="213"/>
                    <a:pt x="1901" y="380"/>
                    <a:pt x="2435" y="614"/>
                  </a:cubicBezTo>
                  <a:cubicBezTo>
                    <a:pt x="2936" y="847"/>
                    <a:pt x="3403" y="1181"/>
                    <a:pt x="3769" y="1648"/>
                  </a:cubicBezTo>
                  <a:cubicBezTo>
                    <a:pt x="4036" y="2015"/>
                    <a:pt x="4136" y="2248"/>
                    <a:pt x="4170" y="2248"/>
                  </a:cubicBezTo>
                  <a:cubicBezTo>
                    <a:pt x="4170" y="2015"/>
                    <a:pt x="4070" y="1748"/>
                    <a:pt x="3903" y="1548"/>
                  </a:cubicBezTo>
                  <a:cubicBezTo>
                    <a:pt x="3569" y="1047"/>
                    <a:pt x="3069" y="647"/>
                    <a:pt x="2502" y="413"/>
                  </a:cubicBezTo>
                  <a:cubicBezTo>
                    <a:pt x="1968" y="147"/>
                    <a:pt x="1368" y="13"/>
                    <a:pt x="767" y="13"/>
                  </a:cubicBezTo>
                  <a:cubicBezTo>
                    <a:pt x="696" y="4"/>
                    <a:pt x="624" y="0"/>
                    <a:pt x="55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5" name="Google Shape;2795;p58"/>
            <p:cNvSpPr/>
            <p:nvPr/>
          </p:nvSpPr>
          <p:spPr>
            <a:xfrm>
              <a:off x="4792750" y="3574675"/>
              <a:ext cx="291075" cy="316900"/>
            </a:xfrm>
            <a:custGeom>
              <a:rect b="b" l="l" r="r" t="t"/>
              <a:pathLst>
                <a:path extrusionOk="0" h="12676" w="11643">
                  <a:moveTo>
                    <a:pt x="1" y="0"/>
                  </a:moveTo>
                  <a:lnTo>
                    <a:pt x="1" y="0"/>
                  </a:lnTo>
                  <a:cubicBezTo>
                    <a:pt x="201" y="134"/>
                    <a:pt x="401" y="234"/>
                    <a:pt x="635" y="334"/>
                  </a:cubicBezTo>
                  <a:lnTo>
                    <a:pt x="1369" y="701"/>
                  </a:lnTo>
                  <a:lnTo>
                    <a:pt x="2336" y="1201"/>
                  </a:lnTo>
                  <a:cubicBezTo>
                    <a:pt x="2703" y="1401"/>
                    <a:pt x="3103" y="1601"/>
                    <a:pt x="3503" y="1868"/>
                  </a:cubicBezTo>
                  <a:cubicBezTo>
                    <a:pt x="3904" y="2135"/>
                    <a:pt x="4337" y="2402"/>
                    <a:pt x="4771" y="2702"/>
                  </a:cubicBezTo>
                  <a:cubicBezTo>
                    <a:pt x="5738" y="3369"/>
                    <a:pt x="6639" y="4103"/>
                    <a:pt x="7473" y="4904"/>
                  </a:cubicBezTo>
                  <a:cubicBezTo>
                    <a:pt x="8974" y="6371"/>
                    <a:pt x="10175" y="8173"/>
                    <a:pt x="10909" y="10141"/>
                  </a:cubicBezTo>
                  <a:cubicBezTo>
                    <a:pt x="11075" y="10541"/>
                    <a:pt x="11176" y="10875"/>
                    <a:pt x="11276" y="11175"/>
                  </a:cubicBezTo>
                  <a:cubicBezTo>
                    <a:pt x="11342" y="11508"/>
                    <a:pt x="11442" y="11742"/>
                    <a:pt x="11476" y="11975"/>
                  </a:cubicBezTo>
                  <a:cubicBezTo>
                    <a:pt x="11509" y="12209"/>
                    <a:pt x="11576" y="12442"/>
                    <a:pt x="11643" y="12676"/>
                  </a:cubicBezTo>
                  <a:cubicBezTo>
                    <a:pt x="11643" y="12442"/>
                    <a:pt x="11609" y="12209"/>
                    <a:pt x="11542" y="11975"/>
                  </a:cubicBezTo>
                  <a:cubicBezTo>
                    <a:pt x="11542" y="11709"/>
                    <a:pt x="11442" y="11442"/>
                    <a:pt x="11376" y="11142"/>
                  </a:cubicBezTo>
                  <a:cubicBezTo>
                    <a:pt x="11309" y="10775"/>
                    <a:pt x="11209" y="10408"/>
                    <a:pt x="11075" y="10074"/>
                  </a:cubicBezTo>
                  <a:cubicBezTo>
                    <a:pt x="10342" y="8039"/>
                    <a:pt x="9174" y="6238"/>
                    <a:pt x="7606" y="4737"/>
                  </a:cubicBezTo>
                  <a:cubicBezTo>
                    <a:pt x="6772" y="3903"/>
                    <a:pt x="5872" y="3169"/>
                    <a:pt x="4904" y="2502"/>
                  </a:cubicBezTo>
                  <a:cubicBezTo>
                    <a:pt x="4437" y="2235"/>
                    <a:pt x="4004" y="1935"/>
                    <a:pt x="3603" y="1701"/>
                  </a:cubicBezTo>
                  <a:cubicBezTo>
                    <a:pt x="3170" y="1501"/>
                    <a:pt x="2770" y="1234"/>
                    <a:pt x="2403" y="1068"/>
                  </a:cubicBezTo>
                  <a:lnTo>
                    <a:pt x="1435" y="601"/>
                  </a:lnTo>
                  <a:cubicBezTo>
                    <a:pt x="1135" y="467"/>
                    <a:pt x="868" y="334"/>
                    <a:pt x="668" y="267"/>
                  </a:cubicBezTo>
                  <a:cubicBezTo>
                    <a:pt x="435" y="167"/>
                    <a:pt x="234" y="67"/>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6" name="Google Shape;2796;p58"/>
            <p:cNvSpPr/>
            <p:nvPr/>
          </p:nvSpPr>
          <p:spPr>
            <a:xfrm>
              <a:off x="4670175" y="4011650"/>
              <a:ext cx="145125" cy="486200"/>
            </a:xfrm>
            <a:custGeom>
              <a:rect b="b" l="l" r="r" t="t"/>
              <a:pathLst>
                <a:path extrusionOk="0" h="19448" w="5805">
                  <a:moveTo>
                    <a:pt x="3536" y="0"/>
                  </a:moveTo>
                  <a:cubicBezTo>
                    <a:pt x="3536" y="0"/>
                    <a:pt x="0" y="15545"/>
                    <a:pt x="67" y="17079"/>
                  </a:cubicBezTo>
                  <a:cubicBezTo>
                    <a:pt x="67" y="17846"/>
                    <a:pt x="201" y="18647"/>
                    <a:pt x="434" y="19414"/>
                  </a:cubicBezTo>
                  <a:lnTo>
                    <a:pt x="3336" y="19448"/>
                  </a:lnTo>
                  <a:lnTo>
                    <a:pt x="3369" y="19147"/>
                  </a:lnTo>
                  <a:lnTo>
                    <a:pt x="5805" y="10374"/>
                  </a:lnTo>
                  <a:lnTo>
                    <a:pt x="3536"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7" name="Google Shape;2797;p58"/>
            <p:cNvSpPr/>
            <p:nvPr/>
          </p:nvSpPr>
          <p:spPr>
            <a:xfrm>
              <a:off x="4177325" y="3989125"/>
              <a:ext cx="295225" cy="259450"/>
            </a:xfrm>
            <a:custGeom>
              <a:rect b="b" l="l" r="r" t="t"/>
              <a:pathLst>
                <a:path extrusionOk="0" h="10378" w="11809">
                  <a:moveTo>
                    <a:pt x="7939" y="1"/>
                  </a:moveTo>
                  <a:cubicBezTo>
                    <a:pt x="7939" y="34"/>
                    <a:pt x="8340" y="168"/>
                    <a:pt x="8940" y="568"/>
                  </a:cubicBezTo>
                  <a:cubicBezTo>
                    <a:pt x="9807" y="1168"/>
                    <a:pt x="10474" y="1969"/>
                    <a:pt x="10875" y="2936"/>
                  </a:cubicBezTo>
                  <a:cubicBezTo>
                    <a:pt x="11809" y="5271"/>
                    <a:pt x="10975" y="7940"/>
                    <a:pt x="8873" y="9307"/>
                  </a:cubicBezTo>
                  <a:cubicBezTo>
                    <a:pt x="8473" y="9574"/>
                    <a:pt x="8039" y="9774"/>
                    <a:pt x="7606" y="9908"/>
                  </a:cubicBezTo>
                  <a:cubicBezTo>
                    <a:pt x="7139" y="10075"/>
                    <a:pt x="6672" y="10141"/>
                    <a:pt x="6171" y="10141"/>
                  </a:cubicBezTo>
                  <a:cubicBezTo>
                    <a:pt x="6086" y="10147"/>
                    <a:pt x="6001" y="10150"/>
                    <a:pt x="5917" y="10150"/>
                  </a:cubicBezTo>
                  <a:cubicBezTo>
                    <a:pt x="5511" y="10150"/>
                    <a:pt x="5124" y="10085"/>
                    <a:pt x="4737" y="9975"/>
                  </a:cubicBezTo>
                  <a:cubicBezTo>
                    <a:pt x="4270" y="9874"/>
                    <a:pt x="3836" y="9708"/>
                    <a:pt x="3403" y="9441"/>
                  </a:cubicBezTo>
                  <a:cubicBezTo>
                    <a:pt x="2636" y="9007"/>
                    <a:pt x="2002" y="8340"/>
                    <a:pt x="1535" y="7573"/>
                  </a:cubicBezTo>
                  <a:cubicBezTo>
                    <a:pt x="1134" y="6872"/>
                    <a:pt x="868" y="6072"/>
                    <a:pt x="834" y="5271"/>
                  </a:cubicBezTo>
                  <a:cubicBezTo>
                    <a:pt x="801" y="4571"/>
                    <a:pt x="901" y="3837"/>
                    <a:pt x="1134" y="3170"/>
                  </a:cubicBezTo>
                  <a:cubicBezTo>
                    <a:pt x="1468" y="2202"/>
                    <a:pt x="2102" y="1368"/>
                    <a:pt x="2936" y="735"/>
                  </a:cubicBezTo>
                  <a:cubicBezTo>
                    <a:pt x="3536" y="301"/>
                    <a:pt x="3903" y="134"/>
                    <a:pt x="3903" y="134"/>
                  </a:cubicBezTo>
                  <a:lnTo>
                    <a:pt x="3903" y="134"/>
                  </a:lnTo>
                  <a:cubicBezTo>
                    <a:pt x="3803" y="168"/>
                    <a:pt x="3703" y="201"/>
                    <a:pt x="3636" y="234"/>
                  </a:cubicBezTo>
                  <a:cubicBezTo>
                    <a:pt x="3369" y="368"/>
                    <a:pt x="3136" y="501"/>
                    <a:pt x="2869" y="668"/>
                  </a:cubicBezTo>
                  <a:cubicBezTo>
                    <a:pt x="634" y="2269"/>
                    <a:pt x="0" y="5305"/>
                    <a:pt x="1368" y="7673"/>
                  </a:cubicBezTo>
                  <a:cubicBezTo>
                    <a:pt x="1835" y="8507"/>
                    <a:pt x="2502" y="9174"/>
                    <a:pt x="3303" y="9641"/>
                  </a:cubicBezTo>
                  <a:cubicBezTo>
                    <a:pt x="4121" y="10113"/>
                    <a:pt x="5059" y="10378"/>
                    <a:pt x="6004" y="10378"/>
                  </a:cubicBezTo>
                  <a:cubicBezTo>
                    <a:pt x="6060" y="10378"/>
                    <a:pt x="6115" y="10377"/>
                    <a:pt x="6171" y="10375"/>
                  </a:cubicBezTo>
                  <a:cubicBezTo>
                    <a:pt x="6672" y="10375"/>
                    <a:pt x="7205" y="10275"/>
                    <a:pt x="7672" y="10141"/>
                  </a:cubicBezTo>
                  <a:cubicBezTo>
                    <a:pt x="8139" y="9975"/>
                    <a:pt x="8606" y="9774"/>
                    <a:pt x="9007" y="9508"/>
                  </a:cubicBezTo>
                  <a:cubicBezTo>
                    <a:pt x="9774" y="8974"/>
                    <a:pt x="10408" y="8273"/>
                    <a:pt x="10841" y="7439"/>
                  </a:cubicBezTo>
                  <a:cubicBezTo>
                    <a:pt x="11242" y="6706"/>
                    <a:pt x="11442" y="5872"/>
                    <a:pt x="11442" y="5038"/>
                  </a:cubicBezTo>
                  <a:cubicBezTo>
                    <a:pt x="11442" y="3203"/>
                    <a:pt x="10508" y="1502"/>
                    <a:pt x="8973" y="501"/>
                  </a:cubicBezTo>
                  <a:cubicBezTo>
                    <a:pt x="8740" y="334"/>
                    <a:pt x="8506" y="234"/>
                    <a:pt x="8240" y="101"/>
                  </a:cubicBezTo>
                  <a:cubicBezTo>
                    <a:pt x="8139" y="67"/>
                    <a:pt x="8039" y="34"/>
                    <a:pt x="793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8" name="Google Shape;2798;p58"/>
            <p:cNvSpPr/>
            <p:nvPr/>
          </p:nvSpPr>
          <p:spPr>
            <a:xfrm>
              <a:off x="4324925" y="3968275"/>
              <a:ext cx="6700" cy="191825"/>
            </a:xfrm>
            <a:custGeom>
              <a:rect b="b" l="l" r="r" t="t"/>
              <a:pathLst>
                <a:path extrusionOk="0" h="7673" w="268">
                  <a:moveTo>
                    <a:pt x="134" y="1"/>
                  </a:moveTo>
                  <a:cubicBezTo>
                    <a:pt x="34" y="1268"/>
                    <a:pt x="1" y="2536"/>
                    <a:pt x="34" y="3837"/>
                  </a:cubicBezTo>
                  <a:cubicBezTo>
                    <a:pt x="1" y="5104"/>
                    <a:pt x="34" y="6372"/>
                    <a:pt x="134" y="7673"/>
                  </a:cubicBezTo>
                  <a:cubicBezTo>
                    <a:pt x="234" y="6372"/>
                    <a:pt x="267" y="5104"/>
                    <a:pt x="234" y="3837"/>
                  </a:cubicBezTo>
                  <a:cubicBezTo>
                    <a:pt x="267" y="2536"/>
                    <a:pt x="234" y="1268"/>
                    <a:pt x="1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9" name="Google Shape;2799;p58"/>
            <p:cNvSpPr/>
            <p:nvPr/>
          </p:nvSpPr>
          <p:spPr>
            <a:xfrm>
              <a:off x="3634425" y="4380925"/>
              <a:ext cx="483700" cy="317900"/>
            </a:xfrm>
            <a:custGeom>
              <a:rect b="b" l="l" r="r" t="t"/>
              <a:pathLst>
                <a:path extrusionOk="0" h="12716" w="19348">
                  <a:moveTo>
                    <a:pt x="8847" y="0"/>
                  </a:moveTo>
                  <a:cubicBezTo>
                    <a:pt x="8833" y="0"/>
                    <a:pt x="8819" y="2"/>
                    <a:pt x="8807" y="7"/>
                  </a:cubicBezTo>
                  <a:cubicBezTo>
                    <a:pt x="8273" y="240"/>
                    <a:pt x="8173" y="1608"/>
                    <a:pt x="9274" y="3676"/>
                  </a:cubicBezTo>
                  <a:lnTo>
                    <a:pt x="6272" y="3009"/>
                  </a:lnTo>
                  <a:cubicBezTo>
                    <a:pt x="6272" y="3009"/>
                    <a:pt x="1" y="6345"/>
                    <a:pt x="301" y="6711"/>
                  </a:cubicBezTo>
                  <a:cubicBezTo>
                    <a:pt x="517" y="6999"/>
                    <a:pt x="870" y="7545"/>
                    <a:pt x="1559" y="7545"/>
                  </a:cubicBezTo>
                  <a:cubicBezTo>
                    <a:pt x="1829" y="7545"/>
                    <a:pt x="2151" y="7461"/>
                    <a:pt x="2536" y="7245"/>
                  </a:cubicBezTo>
                  <a:cubicBezTo>
                    <a:pt x="3904" y="6445"/>
                    <a:pt x="5705" y="5511"/>
                    <a:pt x="5705" y="5511"/>
                  </a:cubicBezTo>
                  <a:lnTo>
                    <a:pt x="9207" y="6278"/>
                  </a:lnTo>
                  <a:lnTo>
                    <a:pt x="4771" y="7112"/>
                  </a:lnTo>
                  <a:lnTo>
                    <a:pt x="801" y="11181"/>
                  </a:lnTo>
                  <a:cubicBezTo>
                    <a:pt x="801" y="11181"/>
                    <a:pt x="1359" y="11558"/>
                    <a:pt x="2054" y="11558"/>
                  </a:cubicBezTo>
                  <a:cubicBezTo>
                    <a:pt x="2474" y="11558"/>
                    <a:pt x="2943" y="11421"/>
                    <a:pt x="3370" y="10981"/>
                  </a:cubicBezTo>
                  <a:lnTo>
                    <a:pt x="14411" y="12716"/>
                  </a:lnTo>
                  <a:lnTo>
                    <a:pt x="19081" y="12716"/>
                  </a:lnTo>
                  <a:lnTo>
                    <a:pt x="19348" y="6545"/>
                  </a:lnTo>
                  <a:lnTo>
                    <a:pt x="14311" y="5244"/>
                  </a:lnTo>
                  <a:lnTo>
                    <a:pt x="12009" y="4310"/>
                  </a:lnTo>
                  <a:cubicBezTo>
                    <a:pt x="12009" y="4310"/>
                    <a:pt x="9488" y="0"/>
                    <a:pt x="8847" y="0"/>
                  </a:cubicBez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0" name="Google Shape;2800;p58"/>
            <p:cNvSpPr/>
            <p:nvPr/>
          </p:nvSpPr>
          <p:spPr>
            <a:xfrm>
              <a:off x="3718650" y="4590575"/>
              <a:ext cx="144300" cy="64125"/>
            </a:xfrm>
            <a:custGeom>
              <a:rect b="b" l="l" r="r" t="t"/>
              <a:pathLst>
                <a:path extrusionOk="0" h="2565" w="5772">
                  <a:moveTo>
                    <a:pt x="5609" y="1"/>
                  </a:moveTo>
                  <a:cubicBezTo>
                    <a:pt x="5213" y="1"/>
                    <a:pt x="3949" y="185"/>
                    <a:pt x="2436" y="460"/>
                  </a:cubicBezTo>
                  <a:cubicBezTo>
                    <a:pt x="2002" y="494"/>
                    <a:pt x="1569" y="660"/>
                    <a:pt x="1168" y="894"/>
                  </a:cubicBezTo>
                  <a:cubicBezTo>
                    <a:pt x="868" y="1094"/>
                    <a:pt x="601" y="1361"/>
                    <a:pt x="401" y="1661"/>
                  </a:cubicBezTo>
                  <a:cubicBezTo>
                    <a:pt x="201" y="1928"/>
                    <a:pt x="34" y="2228"/>
                    <a:pt x="1" y="2562"/>
                  </a:cubicBezTo>
                  <a:cubicBezTo>
                    <a:pt x="2" y="2563"/>
                    <a:pt x="4" y="2564"/>
                    <a:pt x="7" y="2564"/>
                  </a:cubicBezTo>
                  <a:cubicBezTo>
                    <a:pt x="53" y="2564"/>
                    <a:pt x="251" y="2240"/>
                    <a:pt x="601" y="1795"/>
                  </a:cubicBezTo>
                  <a:cubicBezTo>
                    <a:pt x="801" y="1561"/>
                    <a:pt x="1068" y="1328"/>
                    <a:pt x="1335" y="1161"/>
                  </a:cubicBezTo>
                  <a:cubicBezTo>
                    <a:pt x="1702" y="961"/>
                    <a:pt x="2102" y="827"/>
                    <a:pt x="2503" y="761"/>
                  </a:cubicBezTo>
                  <a:cubicBezTo>
                    <a:pt x="4304" y="460"/>
                    <a:pt x="5772" y="127"/>
                    <a:pt x="5738" y="27"/>
                  </a:cubicBezTo>
                  <a:cubicBezTo>
                    <a:pt x="5738" y="9"/>
                    <a:pt x="5693" y="1"/>
                    <a:pt x="5609" y="1"/>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1" name="Google Shape;2801;p58"/>
            <p:cNvSpPr/>
            <p:nvPr/>
          </p:nvSpPr>
          <p:spPr>
            <a:xfrm>
              <a:off x="3760350" y="4638675"/>
              <a:ext cx="90925" cy="24300"/>
            </a:xfrm>
            <a:custGeom>
              <a:rect b="b" l="l" r="r" t="t"/>
              <a:pathLst>
                <a:path extrusionOk="0" h="972" w="3637">
                  <a:moveTo>
                    <a:pt x="2785" y="0"/>
                  </a:moveTo>
                  <a:cubicBezTo>
                    <a:pt x="2469" y="0"/>
                    <a:pt x="2086" y="28"/>
                    <a:pt x="1669" y="104"/>
                  </a:cubicBezTo>
                  <a:cubicBezTo>
                    <a:pt x="1202" y="137"/>
                    <a:pt x="768" y="271"/>
                    <a:pt x="334" y="438"/>
                  </a:cubicBezTo>
                  <a:cubicBezTo>
                    <a:pt x="168" y="504"/>
                    <a:pt x="67" y="638"/>
                    <a:pt x="1" y="805"/>
                  </a:cubicBezTo>
                  <a:cubicBezTo>
                    <a:pt x="1" y="938"/>
                    <a:pt x="34" y="971"/>
                    <a:pt x="67" y="971"/>
                  </a:cubicBezTo>
                  <a:cubicBezTo>
                    <a:pt x="101" y="971"/>
                    <a:pt x="101" y="738"/>
                    <a:pt x="401" y="671"/>
                  </a:cubicBezTo>
                  <a:cubicBezTo>
                    <a:pt x="701" y="571"/>
                    <a:pt x="1235" y="504"/>
                    <a:pt x="1735" y="438"/>
                  </a:cubicBezTo>
                  <a:cubicBezTo>
                    <a:pt x="2769" y="271"/>
                    <a:pt x="3637" y="238"/>
                    <a:pt x="3637" y="137"/>
                  </a:cubicBezTo>
                  <a:cubicBezTo>
                    <a:pt x="3637" y="75"/>
                    <a:pt x="3302" y="0"/>
                    <a:pt x="2785" y="0"/>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2" name="Google Shape;2802;p58"/>
            <p:cNvSpPr/>
            <p:nvPr/>
          </p:nvSpPr>
          <p:spPr>
            <a:xfrm>
              <a:off x="3796225" y="4456975"/>
              <a:ext cx="188475" cy="51725"/>
            </a:xfrm>
            <a:custGeom>
              <a:rect b="b" l="l" r="r" t="t"/>
              <a:pathLst>
                <a:path extrusionOk="0" h="2069" w="7539">
                  <a:moveTo>
                    <a:pt x="0" y="0"/>
                  </a:moveTo>
                  <a:cubicBezTo>
                    <a:pt x="334" y="167"/>
                    <a:pt x="701" y="267"/>
                    <a:pt x="1101" y="334"/>
                  </a:cubicBezTo>
                  <a:lnTo>
                    <a:pt x="3769" y="1034"/>
                  </a:lnTo>
                  <a:cubicBezTo>
                    <a:pt x="4837" y="1301"/>
                    <a:pt x="5771" y="1535"/>
                    <a:pt x="6438" y="1768"/>
                  </a:cubicBezTo>
                  <a:cubicBezTo>
                    <a:pt x="6805" y="1901"/>
                    <a:pt x="7172" y="2002"/>
                    <a:pt x="7539" y="2068"/>
                  </a:cubicBezTo>
                  <a:cubicBezTo>
                    <a:pt x="7205" y="1868"/>
                    <a:pt x="6838" y="1735"/>
                    <a:pt x="6471" y="1601"/>
                  </a:cubicBezTo>
                  <a:cubicBezTo>
                    <a:pt x="5604" y="1301"/>
                    <a:pt x="4737" y="1034"/>
                    <a:pt x="3836" y="801"/>
                  </a:cubicBezTo>
                  <a:cubicBezTo>
                    <a:pt x="2802" y="534"/>
                    <a:pt x="1835" y="334"/>
                    <a:pt x="1134" y="200"/>
                  </a:cubicBezTo>
                  <a:cubicBezTo>
                    <a:pt x="767" y="100"/>
                    <a:pt x="367" y="33"/>
                    <a:pt x="0" y="0"/>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3" name="Google Shape;2803;p58"/>
            <p:cNvSpPr/>
            <p:nvPr/>
          </p:nvSpPr>
          <p:spPr>
            <a:xfrm>
              <a:off x="4793600" y="1446475"/>
              <a:ext cx="155975" cy="155150"/>
            </a:xfrm>
            <a:custGeom>
              <a:rect b="b" l="l" r="r" t="t"/>
              <a:pathLst>
                <a:path extrusionOk="0" h="6206" w="6239">
                  <a:moveTo>
                    <a:pt x="195" y="109"/>
                  </a:moveTo>
                  <a:cubicBezTo>
                    <a:pt x="197" y="109"/>
                    <a:pt x="185" y="125"/>
                    <a:pt x="167" y="145"/>
                  </a:cubicBezTo>
                  <a:lnTo>
                    <a:pt x="167" y="145"/>
                  </a:lnTo>
                  <a:lnTo>
                    <a:pt x="167" y="134"/>
                  </a:lnTo>
                  <a:cubicBezTo>
                    <a:pt x="185" y="116"/>
                    <a:pt x="193" y="109"/>
                    <a:pt x="195" y="109"/>
                  </a:cubicBezTo>
                  <a:close/>
                  <a:moveTo>
                    <a:pt x="77" y="234"/>
                  </a:moveTo>
                  <a:cubicBezTo>
                    <a:pt x="74" y="236"/>
                    <a:pt x="71" y="237"/>
                    <a:pt x="70" y="237"/>
                  </a:cubicBezTo>
                  <a:cubicBezTo>
                    <a:pt x="68" y="237"/>
                    <a:pt x="67" y="236"/>
                    <a:pt x="67" y="234"/>
                  </a:cubicBezTo>
                  <a:close/>
                  <a:moveTo>
                    <a:pt x="6006" y="234"/>
                  </a:moveTo>
                  <a:cubicBezTo>
                    <a:pt x="6038" y="1959"/>
                    <a:pt x="6038" y="3423"/>
                    <a:pt x="6038" y="4470"/>
                  </a:cubicBezTo>
                  <a:cubicBezTo>
                    <a:pt x="6071" y="5004"/>
                    <a:pt x="6071" y="5404"/>
                    <a:pt x="6071" y="5738"/>
                  </a:cubicBezTo>
                  <a:cubicBezTo>
                    <a:pt x="6071" y="5861"/>
                    <a:pt x="6071" y="6011"/>
                    <a:pt x="6097" y="6138"/>
                  </a:cubicBezTo>
                  <a:lnTo>
                    <a:pt x="5671" y="6138"/>
                  </a:lnTo>
                  <a:lnTo>
                    <a:pt x="4437" y="6105"/>
                  </a:lnTo>
                  <a:lnTo>
                    <a:pt x="167" y="6040"/>
                  </a:lnTo>
                  <a:lnTo>
                    <a:pt x="167" y="6040"/>
                  </a:lnTo>
                  <a:lnTo>
                    <a:pt x="167" y="3303"/>
                  </a:lnTo>
                  <a:lnTo>
                    <a:pt x="167" y="1735"/>
                  </a:lnTo>
                  <a:lnTo>
                    <a:pt x="167" y="234"/>
                  </a:lnTo>
                  <a:close/>
                  <a:moveTo>
                    <a:pt x="100" y="1"/>
                  </a:moveTo>
                  <a:cubicBezTo>
                    <a:pt x="87" y="14"/>
                    <a:pt x="33" y="68"/>
                    <a:pt x="0" y="101"/>
                  </a:cubicBezTo>
                  <a:lnTo>
                    <a:pt x="0" y="101"/>
                  </a:lnTo>
                  <a:lnTo>
                    <a:pt x="0" y="1735"/>
                  </a:lnTo>
                  <a:lnTo>
                    <a:pt x="0" y="3270"/>
                  </a:lnTo>
                  <a:lnTo>
                    <a:pt x="0" y="6138"/>
                  </a:lnTo>
                  <a:lnTo>
                    <a:pt x="0" y="6205"/>
                  </a:lnTo>
                  <a:lnTo>
                    <a:pt x="100" y="6205"/>
                  </a:lnTo>
                  <a:lnTo>
                    <a:pt x="4503" y="6172"/>
                  </a:lnTo>
                  <a:lnTo>
                    <a:pt x="5704" y="6172"/>
                  </a:lnTo>
                  <a:cubicBezTo>
                    <a:pt x="5825" y="6172"/>
                    <a:pt x="5973" y="6172"/>
                    <a:pt x="6099" y="6147"/>
                  </a:cubicBezTo>
                  <a:lnTo>
                    <a:pt x="6099" y="6147"/>
                  </a:lnTo>
                  <a:cubicBezTo>
                    <a:pt x="6101" y="6155"/>
                    <a:pt x="6103" y="6164"/>
                    <a:pt x="6105" y="6172"/>
                  </a:cubicBezTo>
                  <a:cubicBezTo>
                    <a:pt x="6107" y="6163"/>
                    <a:pt x="6109" y="6154"/>
                    <a:pt x="6111" y="6145"/>
                  </a:cubicBezTo>
                  <a:lnTo>
                    <a:pt x="6111" y="6145"/>
                  </a:lnTo>
                  <a:cubicBezTo>
                    <a:pt x="6120" y="6143"/>
                    <a:pt x="6129" y="6141"/>
                    <a:pt x="6138" y="6138"/>
                  </a:cubicBezTo>
                  <a:lnTo>
                    <a:pt x="6112" y="6138"/>
                  </a:lnTo>
                  <a:cubicBezTo>
                    <a:pt x="6138" y="6011"/>
                    <a:pt x="6141" y="5858"/>
                    <a:pt x="6171" y="5705"/>
                  </a:cubicBezTo>
                  <a:cubicBezTo>
                    <a:pt x="6171" y="5404"/>
                    <a:pt x="6205" y="5004"/>
                    <a:pt x="6205" y="4504"/>
                  </a:cubicBezTo>
                  <a:cubicBezTo>
                    <a:pt x="6205" y="3403"/>
                    <a:pt x="6238" y="1902"/>
                    <a:pt x="6238" y="101"/>
                  </a:cubicBezTo>
                  <a:lnTo>
                    <a:pt x="6238"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4" name="Google Shape;2804;p58"/>
            <p:cNvSpPr/>
            <p:nvPr/>
          </p:nvSpPr>
          <p:spPr>
            <a:xfrm>
              <a:off x="4796100" y="1451475"/>
              <a:ext cx="150950" cy="150150"/>
            </a:xfrm>
            <a:custGeom>
              <a:rect b="b" l="l" r="r" t="t"/>
              <a:pathLst>
                <a:path extrusionOk="0" h="6006" w="6038">
                  <a:moveTo>
                    <a:pt x="6005" y="1"/>
                  </a:moveTo>
                  <a:lnTo>
                    <a:pt x="6005" y="1"/>
                  </a:lnTo>
                  <a:cubicBezTo>
                    <a:pt x="4937" y="935"/>
                    <a:pt x="3903" y="1902"/>
                    <a:pt x="2902" y="2936"/>
                  </a:cubicBezTo>
                  <a:cubicBezTo>
                    <a:pt x="1902" y="3904"/>
                    <a:pt x="901" y="4938"/>
                    <a:pt x="0" y="6005"/>
                  </a:cubicBezTo>
                  <a:cubicBezTo>
                    <a:pt x="1068" y="5071"/>
                    <a:pt x="2102" y="4104"/>
                    <a:pt x="3069" y="3103"/>
                  </a:cubicBezTo>
                  <a:cubicBezTo>
                    <a:pt x="4737" y="1435"/>
                    <a:pt x="6038" y="67"/>
                    <a:pt x="600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5" name="Google Shape;2805;p58"/>
            <p:cNvSpPr/>
            <p:nvPr/>
          </p:nvSpPr>
          <p:spPr>
            <a:xfrm>
              <a:off x="4796925" y="1451475"/>
              <a:ext cx="146800" cy="148475"/>
            </a:xfrm>
            <a:custGeom>
              <a:rect b="b" l="l" r="r" t="t"/>
              <a:pathLst>
                <a:path extrusionOk="0" h="5939" w="5872">
                  <a:moveTo>
                    <a:pt x="1" y="1"/>
                  </a:moveTo>
                  <a:cubicBezTo>
                    <a:pt x="901" y="1068"/>
                    <a:pt x="1835" y="2102"/>
                    <a:pt x="2869" y="3070"/>
                  </a:cubicBezTo>
                  <a:cubicBezTo>
                    <a:pt x="3803" y="4070"/>
                    <a:pt x="4804" y="5038"/>
                    <a:pt x="5872" y="5938"/>
                  </a:cubicBezTo>
                  <a:cubicBezTo>
                    <a:pt x="4971" y="4871"/>
                    <a:pt x="4004" y="3870"/>
                    <a:pt x="3003" y="2903"/>
                  </a:cubicBezTo>
                  <a:cubicBezTo>
                    <a:pt x="2035" y="1902"/>
                    <a:pt x="1035" y="935"/>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6" name="Google Shape;2806;p58"/>
            <p:cNvSpPr/>
            <p:nvPr/>
          </p:nvSpPr>
          <p:spPr>
            <a:xfrm>
              <a:off x="5838500" y="2267075"/>
              <a:ext cx="116775" cy="211000"/>
            </a:xfrm>
            <a:custGeom>
              <a:rect b="b" l="l" r="r" t="t"/>
              <a:pathLst>
                <a:path extrusionOk="0" h="8440" w="4671">
                  <a:moveTo>
                    <a:pt x="1" y="0"/>
                  </a:moveTo>
                  <a:cubicBezTo>
                    <a:pt x="101" y="134"/>
                    <a:pt x="201" y="234"/>
                    <a:pt x="334" y="367"/>
                  </a:cubicBezTo>
                  <a:lnTo>
                    <a:pt x="1268" y="1268"/>
                  </a:lnTo>
                  <a:cubicBezTo>
                    <a:pt x="2050" y="2017"/>
                    <a:pt x="3118" y="3053"/>
                    <a:pt x="4349" y="4157"/>
                  </a:cubicBezTo>
                  <a:lnTo>
                    <a:pt x="4349" y="4157"/>
                  </a:lnTo>
                  <a:cubicBezTo>
                    <a:pt x="3137" y="5336"/>
                    <a:pt x="2057" y="6383"/>
                    <a:pt x="1268" y="7139"/>
                  </a:cubicBezTo>
                  <a:cubicBezTo>
                    <a:pt x="901" y="7505"/>
                    <a:pt x="568" y="7839"/>
                    <a:pt x="334" y="8073"/>
                  </a:cubicBezTo>
                  <a:cubicBezTo>
                    <a:pt x="201" y="8173"/>
                    <a:pt x="101" y="8306"/>
                    <a:pt x="1" y="8439"/>
                  </a:cubicBezTo>
                  <a:cubicBezTo>
                    <a:pt x="134" y="8339"/>
                    <a:pt x="268" y="8239"/>
                    <a:pt x="401" y="8139"/>
                  </a:cubicBezTo>
                  <a:lnTo>
                    <a:pt x="1368" y="7239"/>
                  </a:lnTo>
                  <a:cubicBezTo>
                    <a:pt x="2202" y="6505"/>
                    <a:pt x="3303" y="5437"/>
                    <a:pt x="4571" y="4270"/>
                  </a:cubicBezTo>
                  <a:lnTo>
                    <a:pt x="4571" y="4236"/>
                  </a:lnTo>
                  <a:lnTo>
                    <a:pt x="4671" y="4170"/>
                  </a:lnTo>
                  <a:lnTo>
                    <a:pt x="4571" y="4070"/>
                  </a:lnTo>
                  <a:cubicBezTo>
                    <a:pt x="3337" y="2936"/>
                    <a:pt x="2202" y="1901"/>
                    <a:pt x="1368" y="1168"/>
                  </a:cubicBezTo>
                  <a:lnTo>
                    <a:pt x="401" y="300"/>
                  </a:lnTo>
                  <a:cubicBezTo>
                    <a:pt x="268" y="167"/>
                    <a:pt x="134" y="67"/>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7" name="Google Shape;2807;p58"/>
            <p:cNvSpPr/>
            <p:nvPr/>
          </p:nvSpPr>
          <p:spPr>
            <a:xfrm>
              <a:off x="5481575" y="2267075"/>
              <a:ext cx="116775" cy="211000"/>
            </a:xfrm>
            <a:custGeom>
              <a:rect b="b" l="l" r="r" t="t"/>
              <a:pathLst>
                <a:path extrusionOk="0" h="8440" w="4671">
                  <a:moveTo>
                    <a:pt x="4671" y="0"/>
                  </a:moveTo>
                  <a:lnTo>
                    <a:pt x="4671" y="0"/>
                  </a:lnTo>
                  <a:cubicBezTo>
                    <a:pt x="4537" y="100"/>
                    <a:pt x="4404" y="200"/>
                    <a:pt x="4304" y="300"/>
                  </a:cubicBezTo>
                  <a:lnTo>
                    <a:pt x="3303" y="1201"/>
                  </a:lnTo>
                  <a:cubicBezTo>
                    <a:pt x="2469" y="1935"/>
                    <a:pt x="1369" y="3002"/>
                    <a:pt x="134" y="4170"/>
                  </a:cubicBezTo>
                  <a:lnTo>
                    <a:pt x="101" y="4203"/>
                  </a:lnTo>
                  <a:lnTo>
                    <a:pt x="1" y="4270"/>
                  </a:lnTo>
                  <a:lnTo>
                    <a:pt x="101" y="4370"/>
                  </a:lnTo>
                  <a:cubicBezTo>
                    <a:pt x="1335" y="5504"/>
                    <a:pt x="2469" y="6538"/>
                    <a:pt x="3303" y="7272"/>
                  </a:cubicBezTo>
                  <a:cubicBezTo>
                    <a:pt x="3704" y="7639"/>
                    <a:pt x="4004" y="7906"/>
                    <a:pt x="4304" y="8139"/>
                  </a:cubicBezTo>
                  <a:cubicBezTo>
                    <a:pt x="4404" y="8273"/>
                    <a:pt x="4537" y="8373"/>
                    <a:pt x="4671" y="8439"/>
                  </a:cubicBezTo>
                  <a:cubicBezTo>
                    <a:pt x="4571" y="8306"/>
                    <a:pt x="4471" y="8206"/>
                    <a:pt x="4337" y="8073"/>
                  </a:cubicBezTo>
                  <a:lnTo>
                    <a:pt x="3403" y="7172"/>
                  </a:lnTo>
                  <a:cubicBezTo>
                    <a:pt x="2622" y="6423"/>
                    <a:pt x="1554" y="5388"/>
                    <a:pt x="324" y="4283"/>
                  </a:cubicBezTo>
                  <a:lnTo>
                    <a:pt x="324" y="4283"/>
                  </a:lnTo>
                  <a:cubicBezTo>
                    <a:pt x="1535" y="3136"/>
                    <a:pt x="2615" y="2057"/>
                    <a:pt x="3403" y="1301"/>
                  </a:cubicBezTo>
                  <a:lnTo>
                    <a:pt x="4337" y="367"/>
                  </a:lnTo>
                  <a:cubicBezTo>
                    <a:pt x="4471" y="267"/>
                    <a:pt x="4571" y="134"/>
                    <a:pt x="467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8" name="Google Shape;2808;p58"/>
            <p:cNvSpPr/>
            <p:nvPr/>
          </p:nvSpPr>
          <p:spPr>
            <a:xfrm>
              <a:off x="5658375" y="2214525"/>
              <a:ext cx="120950" cy="313575"/>
            </a:xfrm>
            <a:custGeom>
              <a:rect b="b" l="l" r="r" t="t"/>
              <a:pathLst>
                <a:path extrusionOk="0" h="12543" w="4838">
                  <a:moveTo>
                    <a:pt x="4769" y="0"/>
                  </a:moveTo>
                  <a:cubicBezTo>
                    <a:pt x="4691" y="0"/>
                    <a:pt x="3596" y="2790"/>
                    <a:pt x="2302" y="6238"/>
                  </a:cubicBezTo>
                  <a:cubicBezTo>
                    <a:pt x="1035" y="9674"/>
                    <a:pt x="1" y="12543"/>
                    <a:pt x="67" y="12543"/>
                  </a:cubicBezTo>
                  <a:cubicBezTo>
                    <a:pt x="134" y="12543"/>
                    <a:pt x="1201" y="9774"/>
                    <a:pt x="2502" y="6305"/>
                  </a:cubicBezTo>
                  <a:cubicBezTo>
                    <a:pt x="3803" y="2836"/>
                    <a:pt x="4837" y="1"/>
                    <a:pt x="4771" y="1"/>
                  </a:cubicBezTo>
                  <a:cubicBezTo>
                    <a:pt x="4770" y="0"/>
                    <a:pt x="4770" y="0"/>
                    <a:pt x="476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9" name="Google Shape;2809;p58"/>
            <p:cNvSpPr/>
            <p:nvPr/>
          </p:nvSpPr>
          <p:spPr>
            <a:xfrm>
              <a:off x="5328150" y="2041900"/>
              <a:ext cx="787250" cy="638825"/>
            </a:xfrm>
            <a:custGeom>
              <a:rect b="b" l="l" r="r" t="t"/>
              <a:pathLst>
                <a:path extrusionOk="0" h="25553" w="31490">
                  <a:moveTo>
                    <a:pt x="0" y="1"/>
                  </a:moveTo>
                  <a:lnTo>
                    <a:pt x="0" y="67"/>
                  </a:lnTo>
                  <a:lnTo>
                    <a:pt x="0" y="25452"/>
                  </a:lnTo>
                  <a:lnTo>
                    <a:pt x="0" y="25552"/>
                  </a:lnTo>
                  <a:lnTo>
                    <a:pt x="100" y="25552"/>
                  </a:lnTo>
                  <a:lnTo>
                    <a:pt x="22750" y="25486"/>
                  </a:lnTo>
                  <a:lnTo>
                    <a:pt x="29121" y="25452"/>
                  </a:lnTo>
                  <a:lnTo>
                    <a:pt x="22683" y="25452"/>
                  </a:lnTo>
                  <a:lnTo>
                    <a:pt x="200" y="25386"/>
                  </a:lnTo>
                  <a:lnTo>
                    <a:pt x="200" y="25386"/>
                  </a:lnTo>
                  <a:lnTo>
                    <a:pt x="200" y="234"/>
                  </a:lnTo>
                  <a:lnTo>
                    <a:pt x="200" y="234"/>
                  </a:lnTo>
                  <a:lnTo>
                    <a:pt x="31256" y="201"/>
                  </a:lnTo>
                  <a:lnTo>
                    <a:pt x="31256" y="201"/>
                  </a:lnTo>
                  <a:cubicBezTo>
                    <a:pt x="31290" y="7795"/>
                    <a:pt x="31323" y="14097"/>
                    <a:pt x="31323" y="18514"/>
                  </a:cubicBezTo>
                  <a:cubicBezTo>
                    <a:pt x="31356" y="20749"/>
                    <a:pt x="31356" y="22450"/>
                    <a:pt x="31356" y="23651"/>
                  </a:cubicBezTo>
                  <a:lnTo>
                    <a:pt x="31356" y="25019"/>
                  </a:lnTo>
                  <a:lnTo>
                    <a:pt x="31356" y="25486"/>
                  </a:lnTo>
                  <a:cubicBezTo>
                    <a:pt x="31356" y="25486"/>
                    <a:pt x="31423" y="25319"/>
                    <a:pt x="31423" y="24985"/>
                  </a:cubicBezTo>
                  <a:lnTo>
                    <a:pt x="31423" y="23651"/>
                  </a:lnTo>
                  <a:cubicBezTo>
                    <a:pt x="31423" y="22483"/>
                    <a:pt x="31423" y="20749"/>
                    <a:pt x="31423" y="18547"/>
                  </a:cubicBezTo>
                  <a:cubicBezTo>
                    <a:pt x="31456" y="14077"/>
                    <a:pt x="31489" y="7740"/>
                    <a:pt x="31489" y="67"/>
                  </a:cubicBezTo>
                  <a:lnTo>
                    <a:pt x="3148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0" name="Google Shape;2810;p58"/>
            <p:cNvSpPr/>
            <p:nvPr/>
          </p:nvSpPr>
          <p:spPr>
            <a:xfrm>
              <a:off x="5329800" y="2136150"/>
              <a:ext cx="788100" cy="5025"/>
            </a:xfrm>
            <a:custGeom>
              <a:rect b="b" l="l" r="r" t="t"/>
              <a:pathLst>
                <a:path extrusionOk="0" h="201" w="31524">
                  <a:moveTo>
                    <a:pt x="15745" y="0"/>
                  </a:moveTo>
                  <a:cubicBezTo>
                    <a:pt x="7039" y="0"/>
                    <a:pt x="1" y="33"/>
                    <a:pt x="1" y="100"/>
                  </a:cubicBezTo>
                  <a:cubicBezTo>
                    <a:pt x="1" y="167"/>
                    <a:pt x="7073" y="200"/>
                    <a:pt x="15745" y="200"/>
                  </a:cubicBezTo>
                  <a:cubicBezTo>
                    <a:pt x="24452" y="200"/>
                    <a:pt x="31523" y="167"/>
                    <a:pt x="31523" y="100"/>
                  </a:cubicBezTo>
                  <a:cubicBezTo>
                    <a:pt x="31523" y="33"/>
                    <a:pt x="24452" y="0"/>
                    <a:pt x="1574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1" name="Google Shape;2811;p58"/>
            <p:cNvSpPr/>
            <p:nvPr/>
          </p:nvSpPr>
          <p:spPr>
            <a:xfrm>
              <a:off x="5369000" y="2081925"/>
              <a:ext cx="25050" cy="20825"/>
            </a:xfrm>
            <a:custGeom>
              <a:rect b="b" l="l" r="r" t="t"/>
              <a:pathLst>
                <a:path extrusionOk="0" h="833" w="1002">
                  <a:moveTo>
                    <a:pt x="568" y="1"/>
                  </a:moveTo>
                  <a:cubicBezTo>
                    <a:pt x="201" y="1"/>
                    <a:pt x="1" y="434"/>
                    <a:pt x="268" y="701"/>
                  </a:cubicBezTo>
                  <a:cubicBezTo>
                    <a:pt x="358" y="792"/>
                    <a:pt x="471" y="832"/>
                    <a:pt x="582" y="832"/>
                  </a:cubicBezTo>
                  <a:cubicBezTo>
                    <a:pt x="797" y="832"/>
                    <a:pt x="1001" y="677"/>
                    <a:pt x="1001" y="434"/>
                  </a:cubicBezTo>
                  <a:cubicBezTo>
                    <a:pt x="1001" y="201"/>
                    <a:pt x="801" y="1"/>
                    <a:pt x="5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2" name="Google Shape;2812;p58"/>
            <p:cNvSpPr/>
            <p:nvPr/>
          </p:nvSpPr>
          <p:spPr>
            <a:xfrm>
              <a:off x="5407375" y="2081925"/>
              <a:ext cx="25025" cy="20825"/>
            </a:xfrm>
            <a:custGeom>
              <a:rect b="b" l="l" r="r" t="t"/>
              <a:pathLst>
                <a:path extrusionOk="0" h="833" w="1001">
                  <a:moveTo>
                    <a:pt x="567" y="1"/>
                  </a:moveTo>
                  <a:cubicBezTo>
                    <a:pt x="200" y="1"/>
                    <a:pt x="0" y="434"/>
                    <a:pt x="267" y="701"/>
                  </a:cubicBezTo>
                  <a:cubicBezTo>
                    <a:pt x="357" y="792"/>
                    <a:pt x="471" y="832"/>
                    <a:pt x="581" y="832"/>
                  </a:cubicBezTo>
                  <a:cubicBezTo>
                    <a:pt x="797" y="832"/>
                    <a:pt x="1001" y="677"/>
                    <a:pt x="1001" y="434"/>
                  </a:cubicBezTo>
                  <a:cubicBezTo>
                    <a:pt x="1001" y="201"/>
                    <a:pt x="801" y="1"/>
                    <a:pt x="5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3" name="Google Shape;2813;p58"/>
            <p:cNvSpPr/>
            <p:nvPr/>
          </p:nvSpPr>
          <p:spPr>
            <a:xfrm>
              <a:off x="5445725" y="2081925"/>
              <a:ext cx="25050" cy="20825"/>
            </a:xfrm>
            <a:custGeom>
              <a:rect b="b" l="l" r="r" t="t"/>
              <a:pathLst>
                <a:path extrusionOk="0" h="833" w="1002">
                  <a:moveTo>
                    <a:pt x="568" y="1"/>
                  </a:moveTo>
                  <a:cubicBezTo>
                    <a:pt x="201" y="1"/>
                    <a:pt x="1" y="434"/>
                    <a:pt x="267" y="701"/>
                  </a:cubicBezTo>
                  <a:cubicBezTo>
                    <a:pt x="358" y="792"/>
                    <a:pt x="471" y="832"/>
                    <a:pt x="581" y="832"/>
                  </a:cubicBezTo>
                  <a:cubicBezTo>
                    <a:pt x="797" y="832"/>
                    <a:pt x="1001" y="677"/>
                    <a:pt x="1001" y="434"/>
                  </a:cubicBezTo>
                  <a:cubicBezTo>
                    <a:pt x="1001" y="201"/>
                    <a:pt x="801" y="1"/>
                    <a:pt x="5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4" name="Google Shape;2814;p58"/>
            <p:cNvSpPr/>
            <p:nvPr/>
          </p:nvSpPr>
          <p:spPr>
            <a:xfrm>
              <a:off x="3903800" y="1085375"/>
              <a:ext cx="617950" cy="440350"/>
            </a:xfrm>
            <a:custGeom>
              <a:rect b="b" l="l" r="r" t="t"/>
              <a:pathLst>
                <a:path extrusionOk="0" h="17614" w="24718">
                  <a:moveTo>
                    <a:pt x="0" y="1"/>
                  </a:moveTo>
                  <a:lnTo>
                    <a:pt x="0" y="17614"/>
                  </a:lnTo>
                  <a:lnTo>
                    <a:pt x="24718" y="17614"/>
                  </a:lnTo>
                  <a:lnTo>
                    <a:pt x="24718"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5" name="Google Shape;2815;p58"/>
            <p:cNvSpPr/>
            <p:nvPr/>
          </p:nvSpPr>
          <p:spPr>
            <a:xfrm>
              <a:off x="3903800" y="1148775"/>
              <a:ext cx="622950" cy="5025"/>
            </a:xfrm>
            <a:custGeom>
              <a:rect b="b" l="l" r="r" t="t"/>
              <a:pathLst>
                <a:path extrusionOk="0" h="201" w="24918">
                  <a:moveTo>
                    <a:pt x="12442" y="0"/>
                  </a:moveTo>
                  <a:cubicBezTo>
                    <a:pt x="5571" y="0"/>
                    <a:pt x="0" y="33"/>
                    <a:pt x="0" y="100"/>
                  </a:cubicBezTo>
                  <a:cubicBezTo>
                    <a:pt x="0" y="167"/>
                    <a:pt x="5571" y="200"/>
                    <a:pt x="12442" y="200"/>
                  </a:cubicBezTo>
                  <a:cubicBezTo>
                    <a:pt x="19347" y="200"/>
                    <a:pt x="24918" y="167"/>
                    <a:pt x="24918" y="100"/>
                  </a:cubicBezTo>
                  <a:cubicBezTo>
                    <a:pt x="24918" y="33"/>
                    <a:pt x="19347" y="0"/>
                    <a:pt x="12442"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6" name="Google Shape;2816;p58"/>
            <p:cNvSpPr/>
            <p:nvPr/>
          </p:nvSpPr>
          <p:spPr>
            <a:xfrm>
              <a:off x="3934650" y="1111250"/>
              <a:ext cx="20650" cy="17025"/>
            </a:xfrm>
            <a:custGeom>
              <a:rect b="b" l="l" r="r" t="t"/>
              <a:pathLst>
                <a:path extrusionOk="0" h="681" w="826">
                  <a:moveTo>
                    <a:pt x="467" y="0"/>
                  </a:moveTo>
                  <a:cubicBezTo>
                    <a:pt x="134" y="0"/>
                    <a:pt x="0" y="400"/>
                    <a:pt x="234" y="600"/>
                  </a:cubicBezTo>
                  <a:cubicBezTo>
                    <a:pt x="299" y="656"/>
                    <a:pt x="375" y="681"/>
                    <a:pt x="449" y="681"/>
                  </a:cubicBezTo>
                  <a:cubicBezTo>
                    <a:pt x="641" y="681"/>
                    <a:pt x="825" y="517"/>
                    <a:pt x="801" y="300"/>
                  </a:cubicBezTo>
                  <a:cubicBezTo>
                    <a:pt x="768" y="133"/>
                    <a:pt x="634" y="0"/>
                    <a:pt x="46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7" name="Google Shape;2817;p58"/>
            <p:cNvSpPr/>
            <p:nvPr/>
          </p:nvSpPr>
          <p:spPr>
            <a:xfrm>
              <a:off x="3964675" y="1111250"/>
              <a:ext cx="20625" cy="17025"/>
            </a:xfrm>
            <a:custGeom>
              <a:rect b="b" l="l" r="r" t="t"/>
              <a:pathLst>
                <a:path extrusionOk="0" h="681" w="825">
                  <a:moveTo>
                    <a:pt x="467" y="0"/>
                  </a:moveTo>
                  <a:cubicBezTo>
                    <a:pt x="167" y="0"/>
                    <a:pt x="0" y="400"/>
                    <a:pt x="234" y="600"/>
                  </a:cubicBezTo>
                  <a:cubicBezTo>
                    <a:pt x="299" y="656"/>
                    <a:pt x="375" y="681"/>
                    <a:pt x="449" y="681"/>
                  </a:cubicBezTo>
                  <a:cubicBezTo>
                    <a:pt x="641" y="681"/>
                    <a:pt x="825" y="517"/>
                    <a:pt x="801" y="300"/>
                  </a:cubicBezTo>
                  <a:cubicBezTo>
                    <a:pt x="801" y="133"/>
                    <a:pt x="634" y="0"/>
                    <a:pt x="46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8" name="Google Shape;2818;p58"/>
            <p:cNvSpPr/>
            <p:nvPr/>
          </p:nvSpPr>
          <p:spPr>
            <a:xfrm>
              <a:off x="3998850" y="1111250"/>
              <a:ext cx="16725" cy="15025"/>
            </a:xfrm>
            <a:custGeom>
              <a:rect b="b" l="l" r="r" t="t"/>
              <a:pathLst>
                <a:path extrusionOk="0" h="601" w="669">
                  <a:moveTo>
                    <a:pt x="334" y="0"/>
                  </a:moveTo>
                  <a:cubicBezTo>
                    <a:pt x="134" y="0"/>
                    <a:pt x="1" y="133"/>
                    <a:pt x="1" y="300"/>
                  </a:cubicBezTo>
                  <a:cubicBezTo>
                    <a:pt x="1" y="467"/>
                    <a:pt x="134" y="600"/>
                    <a:pt x="334" y="600"/>
                  </a:cubicBezTo>
                  <a:cubicBezTo>
                    <a:pt x="501" y="600"/>
                    <a:pt x="668" y="467"/>
                    <a:pt x="668" y="300"/>
                  </a:cubicBezTo>
                  <a:cubicBezTo>
                    <a:pt x="668" y="133"/>
                    <a:pt x="501" y="0"/>
                    <a:pt x="3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9" name="Google Shape;2819;p58"/>
            <p:cNvSpPr/>
            <p:nvPr/>
          </p:nvSpPr>
          <p:spPr>
            <a:xfrm>
              <a:off x="4035550" y="1283850"/>
              <a:ext cx="96775" cy="124300"/>
            </a:xfrm>
            <a:custGeom>
              <a:rect b="b" l="l" r="r" t="t"/>
              <a:pathLst>
                <a:path extrusionOk="0" h="4972" w="3871">
                  <a:moveTo>
                    <a:pt x="1835" y="468"/>
                  </a:moveTo>
                  <a:cubicBezTo>
                    <a:pt x="2836" y="468"/>
                    <a:pt x="3370" y="935"/>
                    <a:pt x="3370" y="1702"/>
                  </a:cubicBezTo>
                  <a:cubicBezTo>
                    <a:pt x="3370" y="2503"/>
                    <a:pt x="2836" y="2936"/>
                    <a:pt x="1835" y="2936"/>
                  </a:cubicBezTo>
                  <a:lnTo>
                    <a:pt x="501" y="2936"/>
                  </a:lnTo>
                  <a:lnTo>
                    <a:pt x="501" y="468"/>
                  </a:lnTo>
                  <a:close/>
                  <a:moveTo>
                    <a:pt x="1" y="1"/>
                  </a:moveTo>
                  <a:lnTo>
                    <a:pt x="1" y="4971"/>
                  </a:lnTo>
                  <a:lnTo>
                    <a:pt x="501" y="4971"/>
                  </a:lnTo>
                  <a:lnTo>
                    <a:pt x="501" y="3403"/>
                  </a:lnTo>
                  <a:lnTo>
                    <a:pt x="1835" y="3403"/>
                  </a:lnTo>
                  <a:cubicBezTo>
                    <a:pt x="3103" y="3403"/>
                    <a:pt x="3870" y="2770"/>
                    <a:pt x="3870" y="1702"/>
                  </a:cubicBezTo>
                  <a:cubicBezTo>
                    <a:pt x="3870" y="635"/>
                    <a:pt x="3103" y="1"/>
                    <a:pt x="1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0" name="Google Shape;2820;p58"/>
            <p:cNvSpPr/>
            <p:nvPr/>
          </p:nvSpPr>
          <p:spPr>
            <a:xfrm>
              <a:off x="4161475" y="1283850"/>
              <a:ext cx="103425" cy="124300"/>
            </a:xfrm>
            <a:custGeom>
              <a:rect b="b" l="l" r="r" t="t"/>
              <a:pathLst>
                <a:path extrusionOk="0" h="4972" w="4137">
                  <a:moveTo>
                    <a:pt x="1" y="1"/>
                  </a:moveTo>
                  <a:lnTo>
                    <a:pt x="1" y="4971"/>
                  </a:lnTo>
                  <a:lnTo>
                    <a:pt x="501" y="4971"/>
                  </a:lnTo>
                  <a:lnTo>
                    <a:pt x="501" y="2670"/>
                  </a:lnTo>
                  <a:lnTo>
                    <a:pt x="3603" y="2670"/>
                  </a:lnTo>
                  <a:lnTo>
                    <a:pt x="3603" y="4971"/>
                  </a:lnTo>
                  <a:lnTo>
                    <a:pt x="4137" y="4971"/>
                  </a:lnTo>
                  <a:lnTo>
                    <a:pt x="4137" y="1"/>
                  </a:lnTo>
                  <a:lnTo>
                    <a:pt x="3603" y="1"/>
                  </a:lnTo>
                  <a:lnTo>
                    <a:pt x="3603" y="2236"/>
                  </a:lnTo>
                  <a:lnTo>
                    <a:pt x="501" y="2236"/>
                  </a:lnTo>
                  <a:lnTo>
                    <a:pt x="501"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1" name="Google Shape;2821;p58"/>
            <p:cNvSpPr/>
            <p:nvPr/>
          </p:nvSpPr>
          <p:spPr>
            <a:xfrm>
              <a:off x="4304900" y="1283850"/>
              <a:ext cx="97600" cy="124300"/>
            </a:xfrm>
            <a:custGeom>
              <a:rect b="b" l="l" r="r" t="t"/>
              <a:pathLst>
                <a:path extrusionOk="0" h="4972" w="3904">
                  <a:moveTo>
                    <a:pt x="1836" y="468"/>
                  </a:moveTo>
                  <a:cubicBezTo>
                    <a:pt x="2836" y="468"/>
                    <a:pt x="3370" y="935"/>
                    <a:pt x="3370" y="1702"/>
                  </a:cubicBezTo>
                  <a:cubicBezTo>
                    <a:pt x="3370" y="2503"/>
                    <a:pt x="2836" y="2936"/>
                    <a:pt x="1836" y="2936"/>
                  </a:cubicBezTo>
                  <a:lnTo>
                    <a:pt x="535" y="2936"/>
                  </a:lnTo>
                  <a:lnTo>
                    <a:pt x="535" y="468"/>
                  </a:lnTo>
                  <a:close/>
                  <a:moveTo>
                    <a:pt x="1" y="1"/>
                  </a:moveTo>
                  <a:lnTo>
                    <a:pt x="1" y="4971"/>
                  </a:lnTo>
                  <a:lnTo>
                    <a:pt x="535" y="4971"/>
                  </a:lnTo>
                  <a:lnTo>
                    <a:pt x="535" y="3403"/>
                  </a:lnTo>
                  <a:lnTo>
                    <a:pt x="1869" y="3403"/>
                  </a:lnTo>
                  <a:cubicBezTo>
                    <a:pt x="3137" y="3403"/>
                    <a:pt x="3904" y="2770"/>
                    <a:pt x="3904" y="1702"/>
                  </a:cubicBezTo>
                  <a:cubicBezTo>
                    <a:pt x="3904" y="635"/>
                    <a:pt x="3137" y="1"/>
                    <a:pt x="186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2" name="Google Shape;2822;p58"/>
            <p:cNvSpPr/>
            <p:nvPr/>
          </p:nvSpPr>
          <p:spPr>
            <a:xfrm>
              <a:off x="3275000" y="1871775"/>
              <a:ext cx="99275" cy="185225"/>
            </a:xfrm>
            <a:custGeom>
              <a:rect b="b" l="l" r="r" t="t"/>
              <a:pathLst>
                <a:path extrusionOk="0" h="7409" w="3971">
                  <a:moveTo>
                    <a:pt x="701" y="1"/>
                  </a:moveTo>
                  <a:lnTo>
                    <a:pt x="701" y="468"/>
                  </a:lnTo>
                  <a:lnTo>
                    <a:pt x="3437" y="468"/>
                  </a:lnTo>
                  <a:lnTo>
                    <a:pt x="3437" y="5205"/>
                  </a:lnTo>
                  <a:cubicBezTo>
                    <a:pt x="3437" y="6372"/>
                    <a:pt x="2936" y="6939"/>
                    <a:pt x="1969" y="6939"/>
                  </a:cubicBezTo>
                  <a:cubicBezTo>
                    <a:pt x="1302" y="6939"/>
                    <a:pt x="668" y="6572"/>
                    <a:pt x="334" y="6005"/>
                  </a:cubicBezTo>
                  <a:lnTo>
                    <a:pt x="1" y="6372"/>
                  </a:lnTo>
                  <a:cubicBezTo>
                    <a:pt x="418" y="7013"/>
                    <a:pt x="1112" y="7408"/>
                    <a:pt x="1876" y="7408"/>
                  </a:cubicBezTo>
                  <a:cubicBezTo>
                    <a:pt x="1907" y="7408"/>
                    <a:pt x="1938" y="7407"/>
                    <a:pt x="1969" y="7406"/>
                  </a:cubicBezTo>
                  <a:cubicBezTo>
                    <a:pt x="3270" y="7406"/>
                    <a:pt x="3970" y="6672"/>
                    <a:pt x="3970" y="5205"/>
                  </a:cubicBezTo>
                  <a:lnTo>
                    <a:pt x="3970"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3" name="Google Shape;2823;p58"/>
            <p:cNvSpPr/>
            <p:nvPr/>
          </p:nvSpPr>
          <p:spPr>
            <a:xfrm>
              <a:off x="3412600" y="1917550"/>
              <a:ext cx="109275" cy="139450"/>
            </a:xfrm>
            <a:custGeom>
              <a:rect b="b" l="l" r="r" t="t"/>
              <a:pathLst>
                <a:path extrusionOk="0" h="5578" w="4371">
                  <a:moveTo>
                    <a:pt x="2446" y="1"/>
                  </a:moveTo>
                  <a:cubicBezTo>
                    <a:pt x="2399" y="1"/>
                    <a:pt x="2351" y="2"/>
                    <a:pt x="2302" y="4"/>
                  </a:cubicBezTo>
                  <a:cubicBezTo>
                    <a:pt x="901" y="4"/>
                    <a:pt x="201" y="672"/>
                    <a:pt x="201" y="1506"/>
                  </a:cubicBezTo>
                  <a:cubicBezTo>
                    <a:pt x="201" y="3674"/>
                    <a:pt x="3837" y="2473"/>
                    <a:pt x="3837" y="4074"/>
                  </a:cubicBezTo>
                  <a:cubicBezTo>
                    <a:pt x="3837" y="4708"/>
                    <a:pt x="3370" y="5108"/>
                    <a:pt x="2236" y="5108"/>
                  </a:cubicBezTo>
                  <a:cubicBezTo>
                    <a:pt x="1502" y="5108"/>
                    <a:pt x="801" y="4875"/>
                    <a:pt x="234" y="4441"/>
                  </a:cubicBezTo>
                  <a:lnTo>
                    <a:pt x="1" y="4875"/>
                  </a:lnTo>
                  <a:cubicBezTo>
                    <a:pt x="599" y="5315"/>
                    <a:pt x="1316" y="5578"/>
                    <a:pt x="2068" y="5578"/>
                  </a:cubicBezTo>
                  <a:cubicBezTo>
                    <a:pt x="2113" y="5578"/>
                    <a:pt x="2158" y="5577"/>
                    <a:pt x="2202" y="5575"/>
                  </a:cubicBezTo>
                  <a:cubicBezTo>
                    <a:pt x="3603" y="5575"/>
                    <a:pt x="4371" y="4975"/>
                    <a:pt x="4371" y="4074"/>
                  </a:cubicBezTo>
                  <a:cubicBezTo>
                    <a:pt x="4371" y="1973"/>
                    <a:pt x="701" y="3140"/>
                    <a:pt x="701" y="1472"/>
                  </a:cubicBezTo>
                  <a:cubicBezTo>
                    <a:pt x="701" y="905"/>
                    <a:pt x="1202" y="438"/>
                    <a:pt x="2269" y="438"/>
                  </a:cubicBezTo>
                  <a:cubicBezTo>
                    <a:pt x="2870" y="438"/>
                    <a:pt x="3437" y="605"/>
                    <a:pt x="3937" y="938"/>
                  </a:cubicBezTo>
                  <a:lnTo>
                    <a:pt x="4170" y="538"/>
                  </a:lnTo>
                  <a:cubicBezTo>
                    <a:pt x="3644" y="198"/>
                    <a:pt x="3061" y="1"/>
                    <a:pt x="2446"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4" name="Google Shape;2824;p58"/>
            <p:cNvSpPr/>
            <p:nvPr/>
          </p:nvSpPr>
          <p:spPr>
            <a:xfrm>
              <a:off x="3161600" y="1707500"/>
              <a:ext cx="483700" cy="447000"/>
            </a:xfrm>
            <a:custGeom>
              <a:rect b="b" l="l" r="r" t="t"/>
              <a:pathLst>
                <a:path extrusionOk="0" h="17880" w="19348">
                  <a:moveTo>
                    <a:pt x="100" y="0"/>
                  </a:moveTo>
                  <a:lnTo>
                    <a:pt x="0" y="100"/>
                  </a:lnTo>
                  <a:lnTo>
                    <a:pt x="0" y="4804"/>
                  </a:lnTo>
                  <a:lnTo>
                    <a:pt x="0" y="9374"/>
                  </a:lnTo>
                  <a:lnTo>
                    <a:pt x="0" y="17780"/>
                  </a:lnTo>
                  <a:lnTo>
                    <a:pt x="0" y="17880"/>
                  </a:lnTo>
                  <a:lnTo>
                    <a:pt x="100" y="17880"/>
                  </a:lnTo>
                  <a:lnTo>
                    <a:pt x="13977" y="17847"/>
                  </a:lnTo>
                  <a:lnTo>
                    <a:pt x="17880" y="17813"/>
                  </a:lnTo>
                  <a:lnTo>
                    <a:pt x="17846" y="17813"/>
                  </a:lnTo>
                  <a:lnTo>
                    <a:pt x="13944" y="17780"/>
                  </a:lnTo>
                  <a:lnTo>
                    <a:pt x="200" y="17747"/>
                  </a:lnTo>
                  <a:lnTo>
                    <a:pt x="200" y="17747"/>
                  </a:lnTo>
                  <a:lnTo>
                    <a:pt x="200" y="9441"/>
                  </a:lnTo>
                  <a:lnTo>
                    <a:pt x="200" y="4837"/>
                  </a:lnTo>
                  <a:lnTo>
                    <a:pt x="200" y="201"/>
                  </a:lnTo>
                  <a:lnTo>
                    <a:pt x="19148" y="201"/>
                  </a:lnTo>
                  <a:cubicBezTo>
                    <a:pt x="19181" y="5460"/>
                    <a:pt x="19181" y="9860"/>
                    <a:pt x="19181" y="12943"/>
                  </a:cubicBezTo>
                  <a:cubicBezTo>
                    <a:pt x="19214" y="14477"/>
                    <a:pt x="19214" y="15712"/>
                    <a:pt x="19214" y="16546"/>
                  </a:cubicBezTo>
                  <a:lnTo>
                    <a:pt x="19214" y="17513"/>
                  </a:lnTo>
                  <a:lnTo>
                    <a:pt x="19214" y="17847"/>
                  </a:lnTo>
                  <a:cubicBezTo>
                    <a:pt x="19214" y="17847"/>
                    <a:pt x="19247" y="17746"/>
                    <a:pt x="19247" y="17513"/>
                  </a:cubicBezTo>
                  <a:lnTo>
                    <a:pt x="19247" y="16579"/>
                  </a:lnTo>
                  <a:cubicBezTo>
                    <a:pt x="19281" y="15745"/>
                    <a:pt x="19281" y="14544"/>
                    <a:pt x="19281" y="12976"/>
                  </a:cubicBezTo>
                  <a:cubicBezTo>
                    <a:pt x="19314" y="9874"/>
                    <a:pt x="19347" y="5438"/>
                    <a:pt x="19347" y="100"/>
                  </a:cubicBezTo>
                  <a:lnTo>
                    <a:pt x="19347"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5" name="Google Shape;2825;p58"/>
            <p:cNvSpPr/>
            <p:nvPr/>
          </p:nvSpPr>
          <p:spPr>
            <a:xfrm>
              <a:off x="3163275" y="1773375"/>
              <a:ext cx="477850" cy="5025"/>
            </a:xfrm>
            <a:custGeom>
              <a:rect b="b" l="l" r="r" t="t"/>
              <a:pathLst>
                <a:path extrusionOk="0" h="201" w="19114">
                  <a:moveTo>
                    <a:pt x="9574" y="1"/>
                  </a:moveTo>
                  <a:cubicBezTo>
                    <a:pt x="4270" y="1"/>
                    <a:pt x="0" y="34"/>
                    <a:pt x="0" y="101"/>
                  </a:cubicBezTo>
                  <a:cubicBezTo>
                    <a:pt x="0" y="167"/>
                    <a:pt x="4270" y="201"/>
                    <a:pt x="9574" y="201"/>
                  </a:cubicBezTo>
                  <a:cubicBezTo>
                    <a:pt x="14844" y="201"/>
                    <a:pt x="19114" y="167"/>
                    <a:pt x="19114" y="101"/>
                  </a:cubicBezTo>
                  <a:cubicBezTo>
                    <a:pt x="19114" y="34"/>
                    <a:pt x="14844" y="1"/>
                    <a:pt x="9574"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6" name="Google Shape;2826;p58"/>
            <p:cNvSpPr/>
            <p:nvPr/>
          </p:nvSpPr>
          <p:spPr>
            <a:xfrm>
              <a:off x="3197450" y="1735850"/>
              <a:ext cx="16700" cy="15025"/>
            </a:xfrm>
            <a:custGeom>
              <a:rect b="b" l="l" r="r" t="t"/>
              <a:pathLst>
                <a:path extrusionOk="0" h="601" w="668">
                  <a:moveTo>
                    <a:pt x="334" y="1"/>
                  </a:moveTo>
                  <a:cubicBezTo>
                    <a:pt x="167" y="1"/>
                    <a:pt x="1" y="134"/>
                    <a:pt x="1" y="301"/>
                  </a:cubicBezTo>
                  <a:cubicBezTo>
                    <a:pt x="1" y="468"/>
                    <a:pt x="167" y="601"/>
                    <a:pt x="334" y="601"/>
                  </a:cubicBezTo>
                  <a:cubicBezTo>
                    <a:pt x="534" y="601"/>
                    <a:pt x="668" y="468"/>
                    <a:pt x="668" y="301"/>
                  </a:cubicBezTo>
                  <a:cubicBezTo>
                    <a:pt x="668" y="134"/>
                    <a:pt x="534" y="1"/>
                    <a:pt x="334"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7" name="Google Shape;2827;p58"/>
            <p:cNvSpPr/>
            <p:nvPr/>
          </p:nvSpPr>
          <p:spPr>
            <a:xfrm>
              <a:off x="3224975" y="1735850"/>
              <a:ext cx="20650" cy="17050"/>
            </a:xfrm>
            <a:custGeom>
              <a:rect b="b" l="l" r="r" t="t"/>
              <a:pathLst>
                <a:path extrusionOk="0" h="682" w="826">
                  <a:moveTo>
                    <a:pt x="467" y="1"/>
                  </a:moveTo>
                  <a:cubicBezTo>
                    <a:pt x="167" y="1"/>
                    <a:pt x="0" y="401"/>
                    <a:pt x="234" y="601"/>
                  </a:cubicBezTo>
                  <a:cubicBezTo>
                    <a:pt x="299" y="657"/>
                    <a:pt x="375" y="682"/>
                    <a:pt x="449" y="682"/>
                  </a:cubicBezTo>
                  <a:cubicBezTo>
                    <a:pt x="641" y="682"/>
                    <a:pt x="825" y="517"/>
                    <a:pt x="801" y="301"/>
                  </a:cubicBezTo>
                  <a:cubicBezTo>
                    <a:pt x="801" y="134"/>
                    <a:pt x="634" y="1"/>
                    <a:pt x="467"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8" name="Google Shape;2828;p58"/>
            <p:cNvSpPr/>
            <p:nvPr/>
          </p:nvSpPr>
          <p:spPr>
            <a:xfrm>
              <a:off x="3255825" y="1735850"/>
              <a:ext cx="20650" cy="17050"/>
            </a:xfrm>
            <a:custGeom>
              <a:rect b="b" l="l" r="r" t="t"/>
              <a:pathLst>
                <a:path extrusionOk="0" h="682" w="826">
                  <a:moveTo>
                    <a:pt x="468" y="1"/>
                  </a:moveTo>
                  <a:cubicBezTo>
                    <a:pt x="134" y="1"/>
                    <a:pt x="1" y="401"/>
                    <a:pt x="234" y="601"/>
                  </a:cubicBezTo>
                  <a:cubicBezTo>
                    <a:pt x="299" y="657"/>
                    <a:pt x="375" y="682"/>
                    <a:pt x="449" y="682"/>
                  </a:cubicBezTo>
                  <a:cubicBezTo>
                    <a:pt x="641" y="682"/>
                    <a:pt x="825" y="517"/>
                    <a:pt x="801" y="301"/>
                  </a:cubicBezTo>
                  <a:cubicBezTo>
                    <a:pt x="768" y="134"/>
                    <a:pt x="634" y="1"/>
                    <a:pt x="468"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9" name="Google Shape;2829;p58"/>
            <p:cNvSpPr/>
            <p:nvPr/>
          </p:nvSpPr>
          <p:spPr>
            <a:xfrm>
              <a:off x="5384875" y="1218750"/>
              <a:ext cx="135925" cy="156100"/>
            </a:xfrm>
            <a:custGeom>
              <a:rect b="b" l="l" r="r" t="t"/>
              <a:pathLst>
                <a:path extrusionOk="0" h="6244" w="5437">
                  <a:moveTo>
                    <a:pt x="3356" y="1"/>
                  </a:moveTo>
                  <a:cubicBezTo>
                    <a:pt x="3316" y="1"/>
                    <a:pt x="3275" y="1"/>
                    <a:pt x="3235" y="3"/>
                  </a:cubicBezTo>
                  <a:cubicBezTo>
                    <a:pt x="3196" y="2"/>
                    <a:pt x="3156" y="1"/>
                    <a:pt x="3117" y="1"/>
                  </a:cubicBezTo>
                  <a:cubicBezTo>
                    <a:pt x="1402" y="1"/>
                    <a:pt x="0" y="1410"/>
                    <a:pt x="33" y="3139"/>
                  </a:cubicBezTo>
                  <a:cubicBezTo>
                    <a:pt x="0" y="4866"/>
                    <a:pt x="1401" y="6243"/>
                    <a:pt x="3114" y="6243"/>
                  </a:cubicBezTo>
                  <a:cubicBezTo>
                    <a:pt x="3154" y="6243"/>
                    <a:pt x="3195" y="6242"/>
                    <a:pt x="3235" y="6241"/>
                  </a:cubicBezTo>
                  <a:cubicBezTo>
                    <a:pt x="3275" y="6243"/>
                    <a:pt x="3316" y="6243"/>
                    <a:pt x="3356" y="6243"/>
                  </a:cubicBezTo>
                  <a:cubicBezTo>
                    <a:pt x="4116" y="6243"/>
                    <a:pt x="4866" y="5946"/>
                    <a:pt x="5437" y="5407"/>
                  </a:cubicBezTo>
                  <a:lnTo>
                    <a:pt x="5136" y="5107"/>
                  </a:lnTo>
                  <a:cubicBezTo>
                    <a:pt x="4664" y="5579"/>
                    <a:pt x="4043" y="5843"/>
                    <a:pt x="3358" y="5843"/>
                  </a:cubicBezTo>
                  <a:cubicBezTo>
                    <a:pt x="3317" y="5843"/>
                    <a:pt x="3276" y="5842"/>
                    <a:pt x="3235" y="5841"/>
                  </a:cubicBezTo>
                  <a:cubicBezTo>
                    <a:pt x="3195" y="5842"/>
                    <a:pt x="3156" y="5843"/>
                    <a:pt x="3116" y="5843"/>
                  </a:cubicBezTo>
                  <a:cubicBezTo>
                    <a:pt x="1632" y="5843"/>
                    <a:pt x="366" y="4633"/>
                    <a:pt x="366" y="3139"/>
                  </a:cubicBezTo>
                  <a:cubicBezTo>
                    <a:pt x="366" y="1611"/>
                    <a:pt x="1633" y="401"/>
                    <a:pt x="3116" y="401"/>
                  </a:cubicBezTo>
                  <a:cubicBezTo>
                    <a:pt x="3156" y="401"/>
                    <a:pt x="3195" y="402"/>
                    <a:pt x="3235" y="403"/>
                  </a:cubicBezTo>
                  <a:cubicBezTo>
                    <a:pt x="3936" y="403"/>
                    <a:pt x="4636" y="670"/>
                    <a:pt x="5136" y="1137"/>
                  </a:cubicBezTo>
                  <a:lnTo>
                    <a:pt x="5437" y="837"/>
                  </a:lnTo>
                  <a:cubicBezTo>
                    <a:pt x="4866" y="298"/>
                    <a:pt x="4116" y="1"/>
                    <a:pt x="3356"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0" name="Google Shape;2830;p58"/>
            <p:cNvSpPr/>
            <p:nvPr/>
          </p:nvSpPr>
          <p:spPr>
            <a:xfrm>
              <a:off x="5541625" y="1218825"/>
              <a:ext cx="111775" cy="156800"/>
            </a:xfrm>
            <a:custGeom>
              <a:rect b="b" l="l" r="r" t="t"/>
              <a:pathLst>
                <a:path extrusionOk="0" h="6272" w="4471">
                  <a:moveTo>
                    <a:pt x="2369" y="0"/>
                  </a:moveTo>
                  <a:cubicBezTo>
                    <a:pt x="835" y="0"/>
                    <a:pt x="167" y="767"/>
                    <a:pt x="167" y="1635"/>
                  </a:cubicBezTo>
                  <a:cubicBezTo>
                    <a:pt x="167" y="3903"/>
                    <a:pt x="4003" y="2802"/>
                    <a:pt x="4003" y="4637"/>
                  </a:cubicBezTo>
                  <a:cubicBezTo>
                    <a:pt x="4003" y="5304"/>
                    <a:pt x="3503" y="5871"/>
                    <a:pt x="2236" y="5871"/>
                  </a:cubicBezTo>
                  <a:cubicBezTo>
                    <a:pt x="1468" y="5871"/>
                    <a:pt x="768" y="5604"/>
                    <a:pt x="201" y="5070"/>
                  </a:cubicBezTo>
                  <a:lnTo>
                    <a:pt x="1" y="5404"/>
                  </a:lnTo>
                  <a:cubicBezTo>
                    <a:pt x="601" y="5971"/>
                    <a:pt x="1402" y="6271"/>
                    <a:pt x="2236" y="6271"/>
                  </a:cubicBezTo>
                  <a:cubicBezTo>
                    <a:pt x="3770" y="6271"/>
                    <a:pt x="4470" y="5504"/>
                    <a:pt x="4470" y="4637"/>
                  </a:cubicBezTo>
                  <a:cubicBezTo>
                    <a:pt x="4470" y="2402"/>
                    <a:pt x="601" y="3503"/>
                    <a:pt x="601" y="1635"/>
                  </a:cubicBezTo>
                  <a:cubicBezTo>
                    <a:pt x="601" y="934"/>
                    <a:pt x="1168" y="400"/>
                    <a:pt x="2369" y="400"/>
                  </a:cubicBezTo>
                  <a:cubicBezTo>
                    <a:pt x="2969" y="400"/>
                    <a:pt x="3536" y="567"/>
                    <a:pt x="4037" y="901"/>
                  </a:cubicBezTo>
                  <a:lnTo>
                    <a:pt x="4204" y="534"/>
                  </a:lnTo>
                  <a:cubicBezTo>
                    <a:pt x="3670" y="200"/>
                    <a:pt x="3003" y="0"/>
                    <a:pt x="2369"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1" name="Google Shape;2831;p58"/>
            <p:cNvSpPr/>
            <p:nvPr/>
          </p:nvSpPr>
          <p:spPr>
            <a:xfrm>
              <a:off x="5675900" y="1218825"/>
              <a:ext cx="111750" cy="156850"/>
            </a:xfrm>
            <a:custGeom>
              <a:rect b="b" l="l" r="r" t="t"/>
              <a:pathLst>
                <a:path extrusionOk="0" h="6274" w="4470">
                  <a:moveTo>
                    <a:pt x="2335" y="0"/>
                  </a:moveTo>
                  <a:cubicBezTo>
                    <a:pt x="834" y="0"/>
                    <a:pt x="167" y="767"/>
                    <a:pt x="167" y="1635"/>
                  </a:cubicBezTo>
                  <a:cubicBezTo>
                    <a:pt x="167" y="3903"/>
                    <a:pt x="4003" y="2802"/>
                    <a:pt x="4003" y="4637"/>
                  </a:cubicBezTo>
                  <a:cubicBezTo>
                    <a:pt x="4003" y="5304"/>
                    <a:pt x="3469" y="5871"/>
                    <a:pt x="2235" y="5871"/>
                  </a:cubicBezTo>
                  <a:cubicBezTo>
                    <a:pt x="1468" y="5871"/>
                    <a:pt x="734" y="5604"/>
                    <a:pt x="200" y="5070"/>
                  </a:cubicBezTo>
                  <a:lnTo>
                    <a:pt x="0" y="5404"/>
                  </a:lnTo>
                  <a:cubicBezTo>
                    <a:pt x="573" y="5945"/>
                    <a:pt x="1359" y="6274"/>
                    <a:pt x="2154" y="6274"/>
                  </a:cubicBezTo>
                  <a:cubicBezTo>
                    <a:pt x="2192" y="6274"/>
                    <a:pt x="2230" y="6273"/>
                    <a:pt x="2268" y="6271"/>
                  </a:cubicBezTo>
                  <a:cubicBezTo>
                    <a:pt x="3803" y="6271"/>
                    <a:pt x="4470" y="5504"/>
                    <a:pt x="4470" y="4637"/>
                  </a:cubicBezTo>
                  <a:cubicBezTo>
                    <a:pt x="4470" y="2402"/>
                    <a:pt x="634" y="3503"/>
                    <a:pt x="634" y="1635"/>
                  </a:cubicBezTo>
                  <a:cubicBezTo>
                    <a:pt x="634" y="934"/>
                    <a:pt x="1168" y="400"/>
                    <a:pt x="2368" y="400"/>
                  </a:cubicBezTo>
                  <a:cubicBezTo>
                    <a:pt x="2969" y="400"/>
                    <a:pt x="3536" y="567"/>
                    <a:pt x="4036" y="901"/>
                  </a:cubicBezTo>
                  <a:lnTo>
                    <a:pt x="4203" y="534"/>
                  </a:lnTo>
                  <a:cubicBezTo>
                    <a:pt x="3669" y="200"/>
                    <a:pt x="3002" y="0"/>
                    <a:pt x="2335"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2" name="Google Shape;2832;p58"/>
            <p:cNvSpPr/>
            <p:nvPr/>
          </p:nvSpPr>
          <p:spPr>
            <a:xfrm>
              <a:off x="5229750" y="1051200"/>
              <a:ext cx="692175" cy="447000"/>
            </a:xfrm>
            <a:custGeom>
              <a:rect b="b" l="l" r="r" t="t"/>
              <a:pathLst>
                <a:path extrusionOk="0" h="17880" w="27687">
                  <a:moveTo>
                    <a:pt x="0" y="0"/>
                  </a:moveTo>
                  <a:lnTo>
                    <a:pt x="0" y="34"/>
                  </a:lnTo>
                  <a:lnTo>
                    <a:pt x="0" y="17780"/>
                  </a:lnTo>
                  <a:lnTo>
                    <a:pt x="0" y="17880"/>
                  </a:lnTo>
                  <a:lnTo>
                    <a:pt x="100" y="17880"/>
                  </a:lnTo>
                  <a:lnTo>
                    <a:pt x="19948" y="17846"/>
                  </a:lnTo>
                  <a:lnTo>
                    <a:pt x="25585" y="17813"/>
                  </a:lnTo>
                  <a:lnTo>
                    <a:pt x="25552" y="17813"/>
                  </a:lnTo>
                  <a:lnTo>
                    <a:pt x="19881" y="17780"/>
                  </a:lnTo>
                  <a:lnTo>
                    <a:pt x="200" y="17746"/>
                  </a:lnTo>
                  <a:lnTo>
                    <a:pt x="200" y="17746"/>
                  </a:lnTo>
                  <a:lnTo>
                    <a:pt x="200" y="200"/>
                  </a:lnTo>
                  <a:lnTo>
                    <a:pt x="200" y="200"/>
                  </a:lnTo>
                  <a:lnTo>
                    <a:pt x="27487" y="167"/>
                  </a:lnTo>
                  <a:lnTo>
                    <a:pt x="27487" y="167"/>
                  </a:lnTo>
                  <a:cubicBezTo>
                    <a:pt x="27520" y="5541"/>
                    <a:pt x="27520" y="9953"/>
                    <a:pt x="27520" y="13010"/>
                  </a:cubicBezTo>
                  <a:cubicBezTo>
                    <a:pt x="27553" y="14544"/>
                    <a:pt x="27553" y="15745"/>
                    <a:pt x="27553" y="16579"/>
                  </a:cubicBezTo>
                  <a:lnTo>
                    <a:pt x="27553" y="17513"/>
                  </a:lnTo>
                  <a:lnTo>
                    <a:pt x="27553" y="17846"/>
                  </a:lnTo>
                  <a:cubicBezTo>
                    <a:pt x="27553" y="17846"/>
                    <a:pt x="27553" y="17746"/>
                    <a:pt x="27620" y="17546"/>
                  </a:cubicBezTo>
                  <a:lnTo>
                    <a:pt x="27620" y="16612"/>
                  </a:lnTo>
                  <a:lnTo>
                    <a:pt x="27620" y="13076"/>
                  </a:lnTo>
                  <a:cubicBezTo>
                    <a:pt x="27653" y="9974"/>
                    <a:pt x="27653" y="5538"/>
                    <a:pt x="27687" y="100"/>
                  </a:cubicBezTo>
                  <a:lnTo>
                    <a:pt x="27687" y="34"/>
                  </a:lnTo>
                  <a:lnTo>
                    <a:pt x="27586" y="34"/>
                  </a:lnTo>
                  <a:lnTo>
                    <a:pt x="100"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3" name="Google Shape;2833;p58"/>
            <p:cNvSpPr/>
            <p:nvPr/>
          </p:nvSpPr>
          <p:spPr>
            <a:xfrm>
              <a:off x="5230575" y="1117075"/>
              <a:ext cx="688025" cy="5025"/>
            </a:xfrm>
            <a:custGeom>
              <a:rect b="b" l="l" r="r" t="t"/>
              <a:pathLst>
                <a:path extrusionOk="0" h="201" w="27521">
                  <a:moveTo>
                    <a:pt x="13777" y="1"/>
                  </a:moveTo>
                  <a:cubicBezTo>
                    <a:pt x="6171" y="1"/>
                    <a:pt x="0" y="34"/>
                    <a:pt x="0" y="101"/>
                  </a:cubicBezTo>
                  <a:cubicBezTo>
                    <a:pt x="0" y="167"/>
                    <a:pt x="6171" y="201"/>
                    <a:pt x="13777" y="201"/>
                  </a:cubicBezTo>
                  <a:cubicBezTo>
                    <a:pt x="21382" y="201"/>
                    <a:pt x="27520" y="167"/>
                    <a:pt x="27520" y="101"/>
                  </a:cubicBezTo>
                  <a:cubicBezTo>
                    <a:pt x="27520" y="34"/>
                    <a:pt x="21382" y="1"/>
                    <a:pt x="13777"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4" name="Google Shape;2834;p58"/>
            <p:cNvSpPr/>
            <p:nvPr/>
          </p:nvSpPr>
          <p:spPr>
            <a:xfrm>
              <a:off x="5263100" y="1079550"/>
              <a:ext cx="20375" cy="17200"/>
            </a:xfrm>
            <a:custGeom>
              <a:rect b="b" l="l" r="r" t="t"/>
              <a:pathLst>
                <a:path extrusionOk="0" h="688" w="815">
                  <a:moveTo>
                    <a:pt x="434" y="0"/>
                  </a:moveTo>
                  <a:cubicBezTo>
                    <a:pt x="134" y="0"/>
                    <a:pt x="0" y="401"/>
                    <a:pt x="234" y="601"/>
                  </a:cubicBezTo>
                  <a:cubicBezTo>
                    <a:pt x="303" y="660"/>
                    <a:pt x="384" y="687"/>
                    <a:pt x="462" y="687"/>
                  </a:cubicBezTo>
                  <a:cubicBezTo>
                    <a:pt x="647" y="687"/>
                    <a:pt x="814" y="535"/>
                    <a:pt x="768" y="301"/>
                  </a:cubicBezTo>
                  <a:cubicBezTo>
                    <a:pt x="768" y="134"/>
                    <a:pt x="634" y="0"/>
                    <a:pt x="434"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5" name="Google Shape;2835;p58"/>
            <p:cNvSpPr/>
            <p:nvPr/>
          </p:nvSpPr>
          <p:spPr>
            <a:xfrm>
              <a:off x="5293125" y="1079550"/>
              <a:ext cx="20625" cy="17200"/>
            </a:xfrm>
            <a:custGeom>
              <a:rect b="b" l="l" r="r" t="t"/>
              <a:pathLst>
                <a:path extrusionOk="0" h="688" w="825">
                  <a:moveTo>
                    <a:pt x="467" y="0"/>
                  </a:moveTo>
                  <a:cubicBezTo>
                    <a:pt x="167" y="0"/>
                    <a:pt x="0" y="401"/>
                    <a:pt x="234" y="601"/>
                  </a:cubicBezTo>
                  <a:cubicBezTo>
                    <a:pt x="303" y="660"/>
                    <a:pt x="384" y="687"/>
                    <a:pt x="463" y="687"/>
                  </a:cubicBezTo>
                  <a:cubicBezTo>
                    <a:pt x="650" y="687"/>
                    <a:pt x="824" y="535"/>
                    <a:pt x="801" y="301"/>
                  </a:cubicBezTo>
                  <a:cubicBezTo>
                    <a:pt x="801" y="134"/>
                    <a:pt x="634" y="0"/>
                    <a:pt x="467"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6" name="Google Shape;2836;p58"/>
            <p:cNvSpPr/>
            <p:nvPr/>
          </p:nvSpPr>
          <p:spPr>
            <a:xfrm>
              <a:off x="5323975" y="1079550"/>
              <a:ext cx="20625" cy="17200"/>
            </a:xfrm>
            <a:custGeom>
              <a:rect b="b" l="l" r="r" t="t"/>
              <a:pathLst>
                <a:path extrusionOk="0" h="688" w="825">
                  <a:moveTo>
                    <a:pt x="467" y="0"/>
                  </a:moveTo>
                  <a:cubicBezTo>
                    <a:pt x="134" y="0"/>
                    <a:pt x="0" y="401"/>
                    <a:pt x="234" y="601"/>
                  </a:cubicBezTo>
                  <a:cubicBezTo>
                    <a:pt x="303" y="660"/>
                    <a:pt x="384" y="687"/>
                    <a:pt x="463" y="687"/>
                  </a:cubicBezTo>
                  <a:cubicBezTo>
                    <a:pt x="650" y="687"/>
                    <a:pt x="824" y="535"/>
                    <a:pt x="801" y="301"/>
                  </a:cubicBezTo>
                  <a:cubicBezTo>
                    <a:pt x="768" y="134"/>
                    <a:pt x="634" y="0"/>
                    <a:pt x="467"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7" name="Google Shape;2837;p58"/>
            <p:cNvSpPr/>
            <p:nvPr/>
          </p:nvSpPr>
          <p:spPr>
            <a:xfrm>
              <a:off x="4170650" y="1727500"/>
              <a:ext cx="862300" cy="614650"/>
            </a:xfrm>
            <a:custGeom>
              <a:rect b="b" l="l" r="r" t="t"/>
              <a:pathLst>
                <a:path extrusionOk="0" h="24586" w="34492">
                  <a:moveTo>
                    <a:pt x="0" y="1"/>
                  </a:moveTo>
                  <a:lnTo>
                    <a:pt x="0" y="24585"/>
                  </a:lnTo>
                  <a:lnTo>
                    <a:pt x="34492" y="24585"/>
                  </a:lnTo>
                  <a:lnTo>
                    <a:pt x="34492"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8" name="Google Shape;2838;p58"/>
            <p:cNvSpPr/>
            <p:nvPr/>
          </p:nvSpPr>
          <p:spPr>
            <a:xfrm>
              <a:off x="4349100" y="2012725"/>
              <a:ext cx="112625" cy="122600"/>
            </a:xfrm>
            <a:custGeom>
              <a:rect b="b" l="l" r="r" t="t"/>
              <a:pathLst>
                <a:path extrusionOk="0" h="4904" w="4505">
                  <a:moveTo>
                    <a:pt x="1" y="0"/>
                  </a:moveTo>
                  <a:lnTo>
                    <a:pt x="1" y="4904"/>
                  </a:lnTo>
                  <a:lnTo>
                    <a:pt x="1135" y="4904"/>
                  </a:lnTo>
                  <a:lnTo>
                    <a:pt x="1135" y="2902"/>
                  </a:lnTo>
                  <a:lnTo>
                    <a:pt x="3370" y="2902"/>
                  </a:lnTo>
                  <a:lnTo>
                    <a:pt x="3370" y="4904"/>
                  </a:lnTo>
                  <a:lnTo>
                    <a:pt x="4504" y="4904"/>
                  </a:lnTo>
                  <a:lnTo>
                    <a:pt x="4504" y="0"/>
                  </a:lnTo>
                  <a:lnTo>
                    <a:pt x="3370" y="0"/>
                  </a:lnTo>
                  <a:lnTo>
                    <a:pt x="3370" y="1935"/>
                  </a:lnTo>
                  <a:lnTo>
                    <a:pt x="1135" y="1935"/>
                  </a:lnTo>
                  <a:lnTo>
                    <a:pt x="11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9" name="Google Shape;2839;p58"/>
            <p:cNvSpPr/>
            <p:nvPr/>
          </p:nvSpPr>
          <p:spPr>
            <a:xfrm>
              <a:off x="4476700" y="2012725"/>
              <a:ext cx="105925" cy="122600"/>
            </a:xfrm>
            <a:custGeom>
              <a:rect b="b" l="l" r="r" t="t"/>
              <a:pathLst>
                <a:path extrusionOk="0" h="4904" w="4237">
                  <a:moveTo>
                    <a:pt x="1" y="0"/>
                  </a:moveTo>
                  <a:lnTo>
                    <a:pt x="1" y="934"/>
                  </a:lnTo>
                  <a:lnTo>
                    <a:pt x="1568" y="934"/>
                  </a:lnTo>
                  <a:lnTo>
                    <a:pt x="1568" y="4904"/>
                  </a:lnTo>
                  <a:lnTo>
                    <a:pt x="2669" y="4904"/>
                  </a:lnTo>
                  <a:lnTo>
                    <a:pt x="2669" y="934"/>
                  </a:lnTo>
                  <a:lnTo>
                    <a:pt x="4237" y="934"/>
                  </a:lnTo>
                  <a:lnTo>
                    <a:pt x="4237"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0" name="Google Shape;2840;p58"/>
            <p:cNvSpPr/>
            <p:nvPr/>
          </p:nvSpPr>
          <p:spPr>
            <a:xfrm>
              <a:off x="4598450" y="2012725"/>
              <a:ext cx="89250" cy="122600"/>
            </a:xfrm>
            <a:custGeom>
              <a:rect b="b" l="l" r="r" t="t"/>
              <a:pathLst>
                <a:path extrusionOk="0" h="4904" w="3570">
                  <a:moveTo>
                    <a:pt x="1" y="0"/>
                  </a:moveTo>
                  <a:lnTo>
                    <a:pt x="1" y="4904"/>
                  </a:lnTo>
                  <a:lnTo>
                    <a:pt x="3570" y="4904"/>
                  </a:lnTo>
                  <a:lnTo>
                    <a:pt x="3570" y="3970"/>
                  </a:lnTo>
                  <a:lnTo>
                    <a:pt x="1101" y="3970"/>
                  </a:lnTo>
                  <a:lnTo>
                    <a:pt x="110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1" name="Google Shape;2841;p58"/>
            <p:cNvSpPr/>
            <p:nvPr/>
          </p:nvSpPr>
          <p:spPr>
            <a:xfrm>
              <a:off x="4703525" y="2012725"/>
              <a:ext cx="136800" cy="122600"/>
            </a:xfrm>
            <a:custGeom>
              <a:rect b="b" l="l" r="r" t="t"/>
              <a:pathLst>
                <a:path extrusionOk="0" h="4904" w="5472">
                  <a:moveTo>
                    <a:pt x="1" y="0"/>
                  </a:moveTo>
                  <a:lnTo>
                    <a:pt x="1" y="4904"/>
                  </a:lnTo>
                  <a:lnTo>
                    <a:pt x="1068" y="4904"/>
                  </a:lnTo>
                  <a:lnTo>
                    <a:pt x="1068" y="2035"/>
                  </a:lnTo>
                  <a:lnTo>
                    <a:pt x="2502" y="4403"/>
                  </a:lnTo>
                  <a:lnTo>
                    <a:pt x="3003" y="4403"/>
                  </a:lnTo>
                  <a:lnTo>
                    <a:pt x="4437" y="2002"/>
                  </a:lnTo>
                  <a:lnTo>
                    <a:pt x="4437" y="4904"/>
                  </a:lnTo>
                  <a:lnTo>
                    <a:pt x="5471" y="4870"/>
                  </a:lnTo>
                  <a:lnTo>
                    <a:pt x="5471" y="0"/>
                  </a:lnTo>
                  <a:lnTo>
                    <a:pt x="4537" y="0"/>
                  </a:lnTo>
                  <a:lnTo>
                    <a:pt x="2736" y="3036"/>
                  </a:lnTo>
                  <a:lnTo>
                    <a:pt x="9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2" name="Google Shape;2842;p58"/>
            <p:cNvSpPr/>
            <p:nvPr/>
          </p:nvSpPr>
          <p:spPr>
            <a:xfrm>
              <a:off x="4169825" y="1815900"/>
              <a:ext cx="869800" cy="5025"/>
            </a:xfrm>
            <a:custGeom>
              <a:rect b="b" l="l" r="r" t="t"/>
              <a:pathLst>
                <a:path extrusionOk="0" h="201" w="34792">
                  <a:moveTo>
                    <a:pt x="17413" y="1"/>
                  </a:moveTo>
                  <a:cubicBezTo>
                    <a:pt x="7806" y="1"/>
                    <a:pt x="0" y="34"/>
                    <a:pt x="0" y="101"/>
                  </a:cubicBezTo>
                  <a:cubicBezTo>
                    <a:pt x="0" y="168"/>
                    <a:pt x="7806" y="201"/>
                    <a:pt x="17413" y="201"/>
                  </a:cubicBezTo>
                  <a:cubicBezTo>
                    <a:pt x="27019" y="201"/>
                    <a:pt x="34792" y="168"/>
                    <a:pt x="34792" y="101"/>
                  </a:cubicBezTo>
                  <a:cubicBezTo>
                    <a:pt x="34792" y="34"/>
                    <a:pt x="27019" y="1"/>
                    <a:pt x="17413"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3" name="Google Shape;2843;p58"/>
            <p:cNvSpPr/>
            <p:nvPr/>
          </p:nvSpPr>
          <p:spPr>
            <a:xfrm>
              <a:off x="4213175" y="1763275"/>
              <a:ext cx="28725" cy="23325"/>
            </a:xfrm>
            <a:custGeom>
              <a:rect b="b" l="l" r="r" t="t"/>
              <a:pathLst>
                <a:path extrusionOk="0" h="933" w="1149">
                  <a:moveTo>
                    <a:pt x="692" y="1"/>
                  </a:moveTo>
                  <a:cubicBezTo>
                    <a:pt x="673" y="1"/>
                    <a:pt x="654" y="2"/>
                    <a:pt x="634" y="4"/>
                  </a:cubicBezTo>
                  <a:cubicBezTo>
                    <a:pt x="201" y="4"/>
                    <a:pt x="1" y="538"/>
                    <a:pt x="334" y="805"/>
                  </a:cubicBezTo>
                  <a:cubicBezTo>
                    <a:pt x="433" y="894"/>
                    <a:pt x="546" y="933"/>
                    <a:pt x="655" y="933"/>
                  </a:cubicBezTo>
                  <a:cubicBezTo>
                    <a:pt x="914" y="933"/>
                    <a:pt x="1148" y="710"/>
                    <a:pt x="1101" y="405"/>
                  </a:cubicBezTo>
                  <a:cubicBezTo>
                    <a:pt x="1101" y="188"/>
                    <a:pt x="930" y="1"/>
                    <a:pt x="69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4" name="Google Shape;2844;p58"/>
            <p:cNvSpPr/>
            <p:nvPr/>
          </p:nvSpPr>
          <p:spPr>
            <a:xfrm>
              <a:off x="4255700" y="1763275"/>
              <a:ext cx="28150" cy="23325"/>
            </a:xfrm>
            <a:custGeom>
              <a:rect b="b" l="l" r="r" t="t"/>
              <a:pathLst>
                <a:path extrusionOk="0" h="933" w="1126">
                  <a:moveTo>
                    <a:pt x="686" y="1"/>
                  </a:moveTo>
                  <a:cubicBezTo>
                    <a:pt x="669" y="1"/>
                    <a:pt x="652" y="2"/>
                    <a:pt x="635" y="4"/>
                  </a:cubicBezTo>
                  <a:cubicBezTo>
                    <a:pt x="201" y="4"/>
                    <a:pt x="1" y="538"/>
                    <a:pt x="334" y="805"/>
                  </a:cubicBezTo>
                  <a:cubicBezTo>
                    <a:pt x="423" y="894"/>
                    <a:pt x="529" y="933"/>
                    <a:pt x="634" y="933"/>
                  </a:cubicBezTo>
                  <a:cubicBezTo>
                    <a:pt x="884" y="933"/>
                    <a:pt x="1125" y="710"/>
                    <a:pt x="1102" y="405"/>
                  </a:cubicBezTo>
                  <a:cubicBezTo>
                    <a:pt x="1102" y="188"/>
                    <a:pt x="901" y="1"/>
                    <a:pt x="686"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5" name="Google Shape;2845;p58"/>
            <p:cNvSpPr/>
            <p:nvPr/>
          </p:nvSpPr>
          <p:spPr>
            <a:xfrm>
              <a:off x="4298250" y="1763275"/>
              <a:ext cx="28125" cy="23325"/>
            </a:xfrm>
            <a:custGeom>
              <a:rect b="b" l="l" r="r" t="t"/>
              <a:pathLst>
                <a:path extrusionOk="0" h="933" w="1125">
                  <a:moveTo>
                    <a:pt x="685" y="1"/>
                  </a:moveTo>
                  <a:cubicBezTo>
                    <a:pt x="668" y="1"/>
                    <a:pt x="651" y="2"/>
                    <a:pt x="634" y="4"/>
                  </a:cubicBezTo>
                  <a:cubicBezTo>
                    <a:pt x="200" y="4"/>
                    <a:pt x="0" y="538"/>
                    <a:pt x="334" y="805"/>
                  </a:cubicBezTo>
                  <a:cubicBezTo>
                    <a:pt x="422" y="894"/>
                    <a:pt x="529" y="933"/>
                    <a:pt x="633" y="933"/>
                  </a:cubicBezTo>
                  <a:cubicBezTo>
                    <a:pt x="883" y="933"/>
                    <a:pt x="1124" y="710"/>
                    <a:pt x="1101" y="405"/>
                  </a:cubicBezTo>
                  <a:cubicBezTo>
                    <a:pt x="1070" y="188"/>
                    <a:pt x="896" y="1"/>
                    <a:pt x="68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6" name="Google Shape;2846;p58"/>
            <p:cNvSpPr/>
            <p:nvPr/>
          </p:nvSpPr>
          <p:spPr>
            <a:xfrm>
              <a:off x="1979075" y="2523075"/>
              <a:ext cx="417000" cy="416175"/>
            </a:xfrm>
            <a:custGeom>
              <a:rect b="b" l="l" r="r" t="t"/>
              <a:pathLst>
                <a:path extrusionOk="0" h="16647" w="16680">
                  <a:moveTo>
                    <a:pt x="80" y="201"/>
                  </a:moveTo>
                  <a:lnTo>
                    <a:pt x="80" y="201"/>
                  </a:lnTo>
                  <a:cubicBezTo>
                    <a:pt x="76" y="203"/>
                    <a:pt x="73" y="204"/>
                    <a:pt x="71" y="204"/>
                  </a:cubicBezTo>
                  <a:cubicBezTo>
                    <a:pt x="69" y="204"/>
                    <a:pt x="68" y="203"/>
                    <a:pt x="68" y="201"/>
                  </a:cubicBezTo>
                  <a:close/>
                  <a:moveTo>
                    <a:pt x="101" y="1"/>
                  </a:moveTo>
                  <a:lnTo>
                    <a:pt x="101" y="1"/>
                  </a:lnTo>
                  <a:cubicBezTo>
                    <a:pt x="87" y="15"/>
                    <a:pt x="33" y="68"/>
                    <a:pt x="1" y="101"/>
                  </a:cubicBezTo>
                  <a:lnTo>
                    <a:pt x="1" y="101"/>
                  </a:lnTo>
                  <a:lnTo>
                    <a:pt x="1" y="8807"/>
                  </a:lnTo>
                  <a:lnTo>
                    <a:pt x="1" y="16613"/>
                  </a:lnTo>
                  <a:lnTo>
                    <a:pt x="1" y="16646"/>
                  </a:lnTo>
                  <a:lnTo>
                    <a:pt x="101" y="16646"/>
                  </a:lnTo>
                  <a:lnTo>
                    <a:pt x="12076" y="16579"/>
                  </a:lnTo>
                  <a:lnTo>
                    <a:pt x="15412" y="16546"/>
                  </a:lnTo>
                  <a:lnTo>
                    <a:pt x="12009" y="16546"/>
                  </a:lnTo>
                  <a:lnTo>
                    <a:pt x="201" y="16480"/>
                  </a:lnTo>
                  <a:lnTo>
                    <a:pt x="201" y="16480"/>
                  </a:lnTo>
                  <a:lnTo>
                    <a:pt x="201" y="8807"/>
                  </a:lnTo>
                  <a:lnTo>
                    <a:pt x="201" y="4537"/>
                  </a:lnTo>
                  <a:lnTo>
                    <a:pt x="201" y="2336"/>
                  </a:lnTo>
                  <a:lnTo>
                    <a:pt x="201" y="201"/>
                  </a:lnTo>
                  <a:lnTo>
                    <a:pt x="16480" y="201"/>
                  </a:lnTo>
                  <a:cubicBezTo>
                    <a:pt x="16513" y="5093"/>
                    <a:pt x="16513" y="9160"/>
                    <a:pt x="16513" y="12043"/>
                  </a:cubicBezTo>
                  <a:cubicBezTo>
                    <a:pt x="16546" y="13477"/>
                    <a:pt x="16546" y="14611"/>
                    <a:pt x="16546" y="15378"/>
                  </a:cubicBezTo>
                  <a:lnTo>
                    <a:pt x="16546" y="16279"/>
                  </a:lnTo>
                  <a:lnTo>
                    <a:pt x="16546" y="16513"/>
                  </a:lnTo>
                  <a:cubicBezTo>
                    <a:pt x="16546" y="16546"/>
                    <a:pt x="16546" y="16579"/>
                    <a:pt x="16546" y="16613"/>
                  </a:cubicBezTo>
                  <a:cubicBezTo>
                    <a:pt x="16579" y="16579"/>
                    <a:pt x="16579" y="16546"/>
                    <a:pt x="16613" y="16513"/>
                  </a:cubicBezTo>
                  <a:lnTo>
                    <a:pt x="16613" y="16279"/>
                  </a:lnTo>
                  <a:lnTo>
                    <a:pt x="16613" y="15412"/>
                  </a:lnTo>
                  <a:cubicBezTo>
                    <a:pt x="16646" y="14645"/>
                    <a:pt x="16646" y="13510"/>
                    <a:pt x="16646" y="12076"/>
                  </a:cubicBezTo>
                  <a:cubicBezTo>
                    <a:pt x="16646" y="9174"/>
                    <a:pt x="16679" y="5038"/>
                    <a:pt x="16679" y="101"/>
                  </a:cubicBezTo>
                  <a:lnTo>
                    <a:pt x="1667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7" name="Google Shape;2847;p58"/>
            <p:cNvSpPr/>
            <p:nvPr/>
          </p:nvSpPr>
          <p:spPr>
            <a:xfrm>
              <a:off x="1980750" y="2529750"/>
              <a:ext cx="412825" cy="410325"/>
            </a:xfrm>
            <a:custGeom>
              <a:rect b="b" l="l" r="r" t="t"/>
              <a:pathLst>
                <a:path extrusionOk="0" h="16413" w="16513">
                  <a:moveTo>
                    <a:pt x="16478" y="0"/>
                  </a:moveTo>
                  <a:cubicBezTo>
                    <a:pt x="16412" y="0"/>
                    <a:pt x="12722" y="3624"/>
                    <a:pt x="8173" y="8140"/>
                  </a:cubicBezTo>
                  <a:cubicBezTo>
                    <a:pt x="3637" y="12643"/>
                    <a:pt x="1" y="16379"/>
                    <a:pt x="34" y="16412"/>
                  </a:cubicBezTo>
                  <a:cubicBezTo>
                    <a:pt x="34" y="16413"/>
                    <a:pt x="34" y="16413"/>
                    <a:pt x="35" y="16413"/>
                  </a:cubicBezTo>
                  <a:cubicBezTo>
                    <a:pt x="101" y="16413"/>
                    <a:pt x="3824" y="12789"/>
                    <a:pt x="8340" y="8273"/>
                  </a:cubicBezTo>
                  <a:cubicBezTo>
                    <a:pt x="12876" y="3770"/>
                    <a:pt x="16512" y="34"/>
                    <a:pt x="16479" y="1"/>
                  </a:cubicBezTo>
                  <a:cubicBezTo>
                    <a:pt x="16479" y="0"/>
                    <a:pt x="16479" y="0"/>
                    <a:pt x="1647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8" name="Google Shape;2848;p58"/>
            <p:cNvSpPr/>
            <p:nvPr/>
          </p:nvSpPr>
          <p:spPr>
            <a:xfrm>
              <a:off x="1983250" y="2529750"/>
              <a:ext cx="404475" cy="405350"/>
            </a:xfrm>
            <a:custGeom>
              <a:rect b="b" l="l" r="r" t="t"/>
              <a:pathLst>
                <a:path extrusionOk="0" h="16214" w="16179">
                  <a:moveTo>
                    <a:pt x="35" y="0"/>
                  </a:moveTo>
                  <a:cubicBezTo>
                    <a:pt x="34" y="0"/>
                    <a:pt x="34" y="0"/>
                    <a:pt x="34" y="1"/>
                  </a:cubicBezTo>
                  <a:cubicBezTo>
                    <a:pt x="1" y="34"/>
                    <a:pt x="3570" y="3703"/>
                    <a:pt x="8006" y="8206"/>
                  </a:cubicBezTo>
                  <a:cubicBezTo>
                    <a:pt x="12402" y="12636"/>
                    <a:pt x="16012" y="16213"/>
                    <a:pt x="16110" y="16213"/>
                  </a:cubicBezTo>
                  <a:cubicBezTo>
                    <a:pt x="16111" y="16213"/>
                    <a:pt x="16112" y="16213"/>
                    <a:pt x="16112" y="16212"/>
                  </a:cubicBezTo>
                  <a:cubicBezTo>
                    <a:pt x="16179" y="16179"/>
                    <a:pt x="12610" y="12510"/>
                    <a:pt x="8173" y="8040"/>
                  </a:cubicBezTo>
                  <a:cubicBezTo>
                    <a:pt x="3724" y="3590"/>
                    <a:pt x="101" y="0"/>
                    <a:pt x="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9" name="Google Shape;2849;p58"/>
            <p:cNvSpPr/>
            <p:nvPr/>
          </p:nvSpPr>
          <p:spPr>
            <a:xfrm>
              <a:off x="2520300" y="2633150"/>
              <a:ext cx="732225" cy="5875"/>
            </a:xfrm>
            <a:custGeom>
              <a:rect b="b" l="l" r="r" t="t"/>
              <a:pathLst>
                <a:path extrusionOk="0" h="235" w="29289">
                  <a:moveTo>
                    <a:pt x="14644" y="1"/>
                  </a:moveTo>
                  <a:cubicBezTo>
                    <a:pt x="6572" y="1"/>
                    <a:pt x="1" y="68"/>
                    <a:pt x="1" y="134"/>
                  </a:cubicBezTo>
                  <a:cubicBezTo>
                    <a:pt x="1" y="168"/>
                    <a:pt x="6572" y="234"/>
                    <a:pt x="14644" y="234"/>
                  </a:cubicBezTo>
                  <a:cubicBezTo>
                    <a:pt x="22717" y="234"/>
                    <a:pt x="29288" y="168"/>
                    <a:pt x="29288" y="134"/>
                  </a:cubicBezTo>
                  <a:cubicBezTo>
                    <a:pt x="29288" y="68"/>
                    <a:pt x="22717" y="1"/>
                    <a:pt x="1464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0" name="Google Shape;2850;p58"/>
            <p:cNvSpPr/>
            <p:nvPr/>
          </p:nvSpPr>
          <p:spPr>
            <a:xfrm>
              <a:off x="2520300" y="2699050"/>
              <a:ext cx="732225" cy="5850"/>
            </a:xfrm>
            <a:custGeom>
              <a:rect b="b" l="l" r="r" t="t"/>
              <a:pathLst>
                <a:path extrusionOk="0" h="234" w="29289">
                  <a:moveTo>
                    <a:pt x="14644" y="0"/>
                  </a:moveTo>
                  <a:cubicBezTo>
                    <a:pt x="6572" y="0"/>
                    <a:pt x="1" y="67"/>
                    <a:pt x="1" y="134"/>
                  </a:cubicBezTo>
                  <a:cubicBezTo>
                    <a:pt x="1" y="167"/>
                    <a:pt x="6572" y="234"/>
                    <a:pt x="14644" y="234"/>
                  </a:cubicBezTo>
                  <a:cubicBezTo>
                    <a:pt x="22717" y="234"/>
                    <a:pt x="29288" y="167"/>
                    <a:pt x="29288" y="134"/>
                  </a:cubicBezTo>
                  <a:cubicBezTo>
                    <a:pt x="29288" y="67"/>
                    <a:pt x="22717" y="0"/>
                    <a:pt x="1464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1" name="Google Shape;2851;p58"/>
            <p:cNvSpPr/>
            <p:nvPr/>
          </p:nvSpPr>
          <p:spPr>
            <a:xfrm>
              <a:off x="2520300" y="2764925"/>
              <a:ext cx="732225" cy="5850"/>
            </a:xfrm>
            <a:custGeom>
              <a:rect b="b" l="l" r="r" t="t"/>
              <a:pathLst>
                <a:path extrusionOk="0" h="234" w="29289">
                  <a:moveTo>
                    <a:pt x="14644" y="0"/>
                  </a:moveTo>
                  <a:cubicBezTo>
                    <a:pt x="6572" y="0"/>
                    <a:pt x="1" y="34"/>
                    <a:pt x="1" y="100"/>
                  </a:cubicBezTo>
                  <a:cubicBezTo>
                    <a:pt x="1" y="167"/>
                    <a:pt x="6572" y="234"/>
                    <a:pt x="14644" y="234"/>
                  </a:cubicBezTo>
                  <a:cubicBezTo>
                    <a:pt x="22717" y="234"/>
                    <a:pt x="29288" y="167"/>
                    <a:pt x="29288" y="100"/>
                  </a:cubicBezTo>
                  <a:cubicBezTo>
                    <a:pt x="29288" y="67"/>
                    <a:pt x="22717" y="0"/>
                    <a:pt x="1464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2" name="Google Shape;2852;p58"/>
            <p:cNvSpPr/>
            <p:nvPr/>
          </p:nvSpPr>
          <p:spPr>
            <a:xfrm>
              <a:off x="2520300" y="2830800"/>
              <a:ext cx="732225" cy="5875"/>
            </a:xfrm>
            <a:custGeom>
              <a:rect b="b" l="l" r="r" t="t"/>
              <a:pathLst>
                <a:path extrusionOk="0" h="235" w="29289">
                  <a:moveTo>
                    <a:pt x="14644" y="1"/>
                  </a:moveTo>
                  <a:cubicBezTo>
                    <a:pt x="6572" y="1"/>
                    <a:pt x="1" y="67"/>
                    <a:pt x="1" y="134"/>
                  </a:cubicBezTo>
                  <a:cubicBezTo>
                    <a:pt x="1" y="167"/>
                    <a:pt x="6572" y="234"/>
                    <a:pt x="14644" y="234"/>
                  </a:cubicBezTo>
                  <a:cubicBezTo>
                    <a:pt x="22717" y="234"/>
                    <a:pt x="29288" y="167"/>
                    <a:pt x="29288" y="134"/>
                  </a:cubicBezTo>
                  <a:cubicBezTo>
                    <a:pt x="29288" y="34"/>
                    <a:pt x="22717" y="1"/>
                    <a:pt x="1464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3" name="Google Shape;2853;p58"/>
            <p:cNvSpPr/>
            <p:nvPr/>
          </p:nvSpPr>
          <p:spPr>
            <a:xfrm>
              <a:off x="2515300" y="2568125"/>
              <a:ext cx="336100" cy="5025"/>
            </a:xfrm>
            <a:custGeom>
              <a:rect b="b" l="l" r="r" t="t"/>
              <a:pathLst>
                <a:path extrusionOk="0" h="201" w="13444">
                  <a:moveTo>
                    <a:pt x="6739" y="0"/>
                  </a:moveTo>
                  <a:cubicBezTo>
                    <a:pt x="3003" y="0"/>
                    <a:pt x="1" y="33"/>
                    <a:pt x="1" y="100"/>
                  </a:cubicBezTo>
                  <a:cubicBezTo>
                    <a:pt x="1" y="167"/>
                    <a:pt x="3003" y="200"/>
                    <a:pt x="6739" y="200"/>
                  </a:cubicBezTo>
                  <a:cubicBezTo>
                    <a:pt x="10441" y="200"/>
                    <a:pt x="13443" y="167"/>
                    <a:pt x="13443" y="100"/>
                  </a:cubicBezTo>
                  <a:cubicBezTo>
                    <a:pt x="13443" y="33"/>
                    <a:pt x="10441" y="0"/>
                    <a:pt x="673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4" name="Google Shape;2854;p58"/>
            <p:cNvSpPr/>
            <p:nvPr/>
          </p:nvSpPr>
          <p:spPr>
            <a:xfrm>
              <a:off x="1849000" y="2401325"/>
              <a:ext cx="1662025" cy="798925"/>
            </a:xfrm>
            <a:custGeom>
              <a:rect b="b" l="l" r="r" t="t"/>
              <a:pathLst>
                <a:path extrusionOk="0" h="31957" w="66481">
                  <a:moveTo>
                    <a:pt x="67" y="1"/>
                  </a:moveTo>
                  <a:lnTo>
                    <a:pt x="334" y="34"/>
                  </a:lnTo>
                  <a:lnTo>
                    <a:pt x="4970" y="34"/>
                  </a:lnTo>
                  <a:lnTo>
                    <a:pt x="18714" y="101"/>
                  </a:lnTo>
                  <a:lnTo>
                    <a:pt x="66214" y="300"/>
                  </a:lnTo>
                  <a:lnTo>
                    <a:pt x="66214" y="300"/>
                  </a:lnTo>
                  <a:lnTo>
                    <a:pt x="66214" y="26153"/>
                  </a:lnTo>
                  <a:lnTo>
                    <a:pt x="60243" y="26153"/>
                  </a:lnTo>
                  <a:lnTo>
                    <a:pt x="60243" y="31423"/>
                  </a:lnTo>
                  <a:lnTo>
                    <a:pt x="55006" y="26186"/>
                  </a:lnTo>
                  <a:lnTo>
                    <a:pt x="54973" y="26153"/>
                  </a:lnTo>
                  <a:lnTo>
                    <a:pt x="54939" y="26153"/>
                  </a:lnTo>
                  <a:lnTo>
                    <a:pt x="67" y="26186"/>
                  </a:lnTo>
                  <a:lnTo>
                    <a:pt x="67" y="26186"/>
                  </a:lnTo>
                  <a:cubicBezTo>
                    <a:pt x="67" y="18060"/>
                    <a:pt x="34" y="11524"/>
                    <a:pt x="34" y="7006"/>
                  </a:cubicBezTo>
                  <a:lnTo>
                    <a:pt x="34" y="6972"/>
                  </a:lnTo>
                  <a:cubicBezTo>
                    <a:pt x="34" y="11490"/>
                    <a:pt x="0" y="18027"/>
                    <a:pt x="0" y="26186"/>
                  </a:cubicBezTo>
                  <a:lnTo>
                    <a:pt x="0" y="26186"/>
                  </a:lnTo>
                  <a:lnTo>
                    <a:pt x="0" y="26186"/>
                  </a:lnTo>
                  <a:lnTo>
                    <a:pt x="0" y="26186"/>
                  </a:lnTo>
                  <a:lnTo>
                    <a:pt x="0" y="26186"/>
                  </a:lnTo>
                  <a:cubicBezTo>
                    <a:pt x="0" y="26219"/>
                    <a:pt x="0" y="26253"/>
                    <a:pt x="0" y="26286"/>
                  </a:cubicBezTo>
                  <a:lnTo>
                    <a:pt x="0" y="26353"/>
                  </a:lnTo>
                  <a:lnTo>
                    <a:pt x="67" y="26353"/>
                  </a:lnTo>
                  <a:lnTo>
                    <a:pt x="54939" y="26386"/>
                  </a:lnTo>
                  <a:lnTo>
                    <a:pt x="54939" y="26386"/>
                  </a:lnTo>
                  <a:lnTo>
                    <a:pt x="60343" y="31790"/>
                  </a:lnTo>
                  <a:lnTo>
                    <a:pt x="60510" y="31957"/>
                  </a:lnTo>
                  <a:lnTo>
                    <a:pt x="60510" y="26386"/>
                  </a:lnTo>
                  <a:lnTo>
                    <a:pt x="66481" y="26386"/>
                  </a:lnTo>
                  <a:lnTo>
                    <a:pt x="66481" y="26286"/>
                  </a:lnTo>
                  <a:lnTo>
                    <a:pt x="66481" y="201"/>
                  </a:lnTo>
                  <a:lnTo>
                    <a:pt x="66481" y="67"/>
                  </a:lnTo>
                  <a:lnTo>
                    <a:pt x="66381" y="67"/>
                  </a:lnTo>
                  <a:lnTo>
                    <a:pt x="18714"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5" name="Google Shape;2855;p58"/>
            <p:cNvSpPr/>
            <p:nvPr/>
          </p:nvSpPr>
          <p:spPr>
            <a:xfrm>
              <a:off x="5169700" y="4520350"/>
              <a:ext cx="904825" cy="227675"/>
            </a:xfrm>
            <a:custGeom>
              <a:rect b="b" l="l" r="r" t="t"/>
              <a:pathLst>
                <a:path extrusionOk="0" h="9107" w="36193">
                  <a:moveTo>
                    <a:pt x="0" y="0"/>
                  </a:moveTo>
                  <a:lnTo>
                    <a:pt x="0" y="9107"/>
                  </a:lnTo>
                  <a:lnTo>
                    <a:pt x="36193" y="9107"/>
                  </a:lnTo>
                  <a:lnTo>
                    <a:pt x="36193"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6" name="Google Shape;2856;p58"/>
            <p:cNvSpPr/>
            <p:nvPr/>
          </p:nvSpPr>
          <p:spPr>
            <a:xfrm>
              <a:off x="5393200" y="4594575"/>
              <a:ext cx="552075" cy="79225"/>
            </a:xfrm>
            <a:custGeom>
              <a:rect b="b" l="l" r="r" t="t"/>
              <a:pathLst>
                <a:path extrusionOk="0" h="3169" w="22083">
                  <a:moveTo>
                    <a:pt x="0" y="0"/>
                  </a:moveTo>
                  <a:lnTo>
                    <a:pt x="0" y="3169"/>
                  </a:lnTo>
                  <a:lnTo>
                    <a:pt x="22083" y="3169"/>
                  </a:lnTo>
                  <a:lnTo>
                    <a:pt x="22083"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7" name="Google Shape;2857;p58"/>
            <p:cNvSpPr/>
            <p:nvPr/>
          </p:nvSpPr>
          <p:spPr>
            <a:xfrm>
              <a:off x="5220575" y="4594575"/>
              <a:ext cx="103425" cy="88650"/>
            </a:xfrm>
            <a:custGeom>
              <a:rect b="b" l="l" r="r" t="t"/>
              <a:pathLst>
                <a:path extrusionOk="0" h="3546" w="4137">
                  <a:moveTo>
                    <a:pt x="2368" y="0"/>
                  </a:moveTo>
                  <a:cubicBezTo>
                    <a:pt x="801" y="0"/>
                    <a:pt x="0" y="1901"/>
                    <a:pt x="1134" y="3036"/>
                  </a:cubicBezTo>
                  <a:cubicBezTo>
                    <a:pt x="1487" y="3388"/>
                    <a:pt x="1921" y="3545"/>
                    <a:pt x="2349" y="3545"/>
                  </a:cubicBezTo>
                  <a:cubicBezTo>
                    <a:pt x="3257" y="3545"/>
                    <a:pt x="4136" y="2834"/>
                    <a:pt x="4136" y="1768"/>
                  </a:cubicBezTo>
                  <a:cubicBezTo>
                    <a:pt x="4136" y="801"/>
                    <a:pt x="3336" y="0"/>
                    <a:pt x="236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8" name="Google Shape;2858;p58"/>
            <p:cNvSpPr/>
            <p:nvPr/>
          </p:nvSpPr>
          <p:spPr>
            <a:xfrm>
              <a:off x="5265600" y="4396925"/>
              <a:ext cx="722200" cy="122600"/>
            </a:xfrm>
            <a:custGeom>
              <a:rect b="b" l="l" r="r" t="t"/>
              <a:pathLst>
                <a:path extrusionOk="0" h="4904" w="28888">
                  <a:moveTo>
                    <a:pt x="0" y="0"/>
                  </a:moveTo>
                  <a:lnTo>
                    <a:pt x="0" y="4904"/>
                  </a:lnTo>
                  <a:lnTo>
                    <a:pt x="28888" y="4904"/>
                  </a:lnTo>
                  <a:lnTo>
                    <a:pt x="28888"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9" name="Google Shape;2859;p58"/>
            <p:cNvSpPr/>
            <p:nvPr/>
          </p:nvSpPr>
          <p:spPr>
            <a:xfrm>
              <a:off x="5265600" y="4170100"/>
              <a:ext cx="904825" cy="226850"/>
            </a:xfrm>
            <a:custGeom>
              <a:rect b="b" l="l" r="r" t="t"/>
              <a:pathLst>
                <a:path extrusionOk="0" h="9074" w="36193">
                  <a:moveTo>
                    <a:pt x="0" y="0"/>
                  </a:moveTo>
                  <a:lnTo>
                    <a:pt x="0" y="9073"/>
                  </a:lnTo>
                  <a:lnTo>
                    <a:pt x="36193" y="9073"/>
                  </a:lnTo>
                  <a:lnTo>
                    <a:pt x="36193"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0" name="Google Shape;2860;p58"/>
            <p:cNvSpPr/>
            <p:nvPr/>
          </p:nvSpPr>
          <p:spPr>
            <a:xfrm>
              <a:off x="5540800" y="4223100"/>
              <a:ext cx="101750" cy="109725"/>
            </a:xfrm>
            <a:custGeom>
              <a:rect b="b" l="l" r="r" t="t"/>
              <a:pathLst>
                <a:path extrusionOk="0" h="4389" w="4070">
                  <a:moveTo>
                    <a:pt x="2367" y="1"/>
                  </a:moveTo>
                  <a:cubicBezTo>
                    <a:pt x="1210" y="1"/>
                    <a:pt x="88" y="848"/>
                    <a:pt x="0" y="2183"/>
                  </a:cubicBezTo>
                  <a:cubicBezTo>
                    <a:pt x="66" y="3535"/>
                    <a:pt x="1186" y="4388"/>
                    <a:pt x="2345" y="4388"/>
                  </a:cubicBezTo>
                  <a:cubicBezTo>
                    <a:pt x="2960" y="4388"/>
                    <a:pt x="3585" y="4149"/>
                    <a:pt x="4070" y="3618"/>
                  </a:cubicBezTo>
                  <a:lnTo>
                    <a:pt x="3436" y="3051"/>
                  </a:lnTo>
                  <a:cubicBezTo>
                    <a:pt x="3169" y="3384"/>
                    <a:pt x="2769" y="3551"/>
                    <a:pt x="2369" y="3551"/>
                  </a:cubicBezTo>
                  <a:cubicBezTo>
                    <a:pt x="634" y="3451"/>
                    <a:pt x="634" y="916"/>
                    <a:pt x="2369" y="849"/>
                  </a:cubicBezTo>
                  <a:cubicBezTo>
                    <a:pt x="2398" y="847"/>
                    <a:pt x="2427" y="845"/>
                    <a:pt x="2456" y="845"/>
                  </a:cubicBezTo>
                  <a:cubicBezTo>
                    <a:pt x="2827" y="845"/>
                    <a:pt x="3189" y="1038"/>
                    <a:pt x="3436" y="1316"/>
                  </a:cubicBezTo>
                  <a:lnTo>
                    <a:pt x="4070" y="749"/>
                  </a:lnTo>
                  <a:cubicBezTo>
                    <a:pt x="3588" y="233"/>
                    <a:pt x="2973" y="1"/>
                    <a:pt x="2367"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1" name="Google Shape;2861;p58"/>
            <p:cNvSpPr/>
            <p:nvPr/>
          </p:nvSpPr>
          <p:spPr>
            <a:xfrm>
              <a:off x="5698400" y="4242650"/>
              <a:ext cx="72575" cy="70075"/>
            </a:xfrm>
            <a:custGeom>
              <a:rect b="b" l="l" r="r" t="t"/>
              <a:pathLst>
                <a:path extrusionOk="0" h="2803" w="2903">
                  <a:moveTo>
                    <a:pt x="1068" y="0"/>
                  </a:moveTo>
                  <a:lnTo>
                    <a:pt x="1068" y="1034"/>
                  </a:lnTo>
                  <a:lnTo>
                    <a:pt x="1" y="1034"/>
                  </a:lnTo>
                  <a:lnTo>
                    <a:pt x="1" y="1768"/>
                  </a:lnTo>
                  <a:lnTo>
                    <a:pt x="1068" y="1768"/>
                  </a:lnTo>
                  <a:lnTo>
                    <a:pt x="1068" y="2802"/>
                  </a:lnTo>
                  <a:lnTo>
                    <a:pt x="1835" y="2802"/>
                  </a:lnTo>
                  <a:lnTo>
                    <a:pt x="1835" y="1768"/>
                  </a:lnTo>
                  <a:lnTo>
                    <a:pt x="2903" y="1768"/>
                  </a:lnTo>
                  <a:lnTo>
                    <a:pt x="2903" y="1034"/>
                  </a:lnTo>
                  <a:lnTo>
                    <a:pt x="1835" y="1034"/>
                  </a:lnTo>
                  <a:lnTo>
                    <a:pt x="18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2" name="Google Shape;2862;p58"/>
            <p:cNvSpPr/>
            <p:nvPr/>
          </p:nvSpPr>
          <p:spPr>
            <a:xfrm>
              <a:off x="5790150" y="4242650"/>
              <a:ext cx="72575" cy="70075"/>
            </a:xfrm>
            <a:custGeom>
              <a:rect b="b" l="l" r="r" t="t"/>
              <a:pathLst>
                <a:path extrusionOk="0" h="2803" w="2903">
                  <a:moveTo>
                    <a:pt x="1067" y="0"/>
                  </a:moveTo>
                  <a:lnTo>
                    <a:pt x="1067" y="1034"/>
                  </a:lnTo>
                  <a:lnTo>
                    <a:pt x="0" y="1034"/>
                  </a:lnTo>
                  <a:lnTo>
                    <a:pt x="0" y="1768"/>
                  </a:lnTo>
                  <a:lnTo>
                    <a:pt x="1067" y="1768"/>
                  </a:lnTo>
                  <a:lnTo>
                    <a:pt x="1067" y="2802"/>
                  </a:lnTo>
                  <a:lnTo>
                    <a:pt x="1835" y="2802"/>
                  </a:lnTo>
                  <a:lnTo>
                    <a:pt x="1835" y="1768"/>
                  </a:lnTo>
                  <a:lnTo>
                    <a:pt x="2902" y="1768"/>
                  </a:lnTo>
                  <a:lnTo>
                    <a:pt x="2902" y="1034"/>
                  </a:lnTo>
                  <a:lnTo>
                    <a:pt x="1835" y="1034"/>
                  </a:lnTo>
                  <a:lnTo>
                    <a:pt x="18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3" name="Google Shape;2863;p58"/>
            <p:cNvSpPr/>
            <p:nvPr/>
          </p:nvSpPr>
          <p:spPr>
            <a:xfrm>
              <a:off x="5397350" y="4170100"/>
              <a:ext cx="5025" cy="221000"/>
            </a:xfrm>
            <a:custGeom>
              <a:rect b="b" l="l" r="r" t="t"/>
              <a:pathLst>
                <a:path extrusionOk="0" h="8840" w="201">
                  <a:moveTo>
                    <a:pt x="101" y="0"/>
                  </a:moveTo>
                  <a:cubicBezTo>
                    <a:pt x="34" y="0"/>
                    <a:pt x="1" y="1968"/>
                    <a:pt x="1" y="4403"/>
                  </a:cubicBezTo>
                  <a:cubicBezTo>
                    <a:pt x="1" y="6838"/>
                    <a:pt x="34" y="8840"/>
                    <a:pt x="101" y="8840"/>
                  </a:cubicBezTo>
                  <a:cubicBezTo>
                    <a:pt x="168" y="8840"/>
                    <a:pt x="201" y="6838"/>
                    <a:pt x="201" y="4403"/>
                  </a:cubicBezTo>
                  <a:cubicBezTo>
                    <a:pt x="201" y="1968"/>
                    <a:pt x="168" y="0"/>
                    <a:pt x="101"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4" name="Google Shape;2864;p58"/>
            <p:cNvSpPr/>
            <p:nvPr/>
          </p:nvSpPr>
          <p:spPr>
            <a:xfrm>
              <a:off x="5357325" y="4170100"/>
              <a:ext cx="5875" cy="221000"/>
            </a:xfrm>
            <a:custGeom>
              <a:rect b="b" l="l" r="r" t="t"/>
              <a:pathLst>
                <a:path extrusionOk="0" h="8840" w="235">
                  <a:moveTo>
                    <a:pt x="101" y="0"/>
                  </a:moveTo>
                  <a:cubicBezTo>
                    <a:pt x="34" y="0"/>
                    <a:pt x="1" y="1968"/>
                    <a:pt x="1" y="4403"/>
                  </a:cubicBezTo>
                  <a:cubicBezTo>
                    <a:pt x="1" y="6838"/>
                    <a:pt x="34" y="8840"/>
                    <a:pt x="101" y="8840"/>
                  </a:cubicBezTo>
                  <a:cubicBezTo>
                    <a:pt x="201" y="7372"/>
                    <a:pt x="234" y="5871"/>
                    <a:pt x="201" y="4403"/>
                  </a:cubicBezTo>
                  <a:cubicBezTo>
                    <a:pt x="234" y="2936"/>
                    <a:pt x="201" y="1468"/>
                    <a:pt x="101"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5" name="Google Shape;2865;p58"/>
            <p:cNvSpPr/>
            <p:nvPr/>
          </p:nvSpPr>
          <p:spPr>
            <a:xfrm>
              <a:off x="6021975" y="4170100"/>
              <a:ext cx="6700" cy="221000"/>
            </a:xfrm>
            <a:custGeom>
              <a:rect b="b" l="l" r="r" t="t"/>
              <a:pathLst>
                <a:path extrusionOk="0" h="8840" w="268">
                  <a:moveTo>
                    <a:pt x="167" y="0"/>
                  </a:moveTo>
                  <a:cubicBezTo>
                    <a:pt x="34" y="1468"/>
                    <a:pt x="0" y="2936"/>
                    <a:pt x="67" y="4403"/>
                  </a:cubicBezTo>
                  <a:cubicBezTo>
                    <a:pt x="0" y="5871"/>
                    <a:pt x="34" y="7372"/>
                    <a:pt x="167" y="8840"/>
                  </a:cubicBezTo>
                  <a:cubicBezTo>
                    <a:pt x="201" y="8840"/>
                    <a:pt x="267" y="6838"/>
                    <a:pt x="267" y="4403"/>
                  </a:cubicBezTo>
                  <a:cubicBezTo>
                    <a:pt x="267" y="1968"/>
                    <a:pt x="234" y="0"/>
                    <a:pt x="167"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6" name="Google Shape;2866;p58"/>
            <p:cNvSpPr/>
            <p:nvPr/>
          </p:nvSpPr>
          <p:spPr>
            <a:xfrm>
              <a:off x="5983600" y="4170100"/>
              <a:ext cx="5875" cy="221000"/>
            </a:xfrm>
            <a:custGeom>
              <a:rect b="b" l="l" r="r" t="t"/>
              <a:pathLst>
                <a:path extrusionOk="0" h="8840" w="235">
                  <a:moveTo>
                    <a:pt x="134" y="0"/>
                  </a:moveTo>
                  <a:cubicBezTo>
                    <a:pt x="68" y="0"/>
                    <a:pt x="1" y="1968"/>
                    <a:pt x="1" y="4403"/>
                  </a:cubicBezTo>
                  <a:cubicBezTo>
                    <a:pt x="1" y="6838"/>
                    <a:pt x="68" y="8840"/>
                    <a:pt x="134" y="8840"/>
                  </a:cubicBezTo>
                  <a:cubicBezTo>
                    <a:pt x="168" y="8840"/>
                    <a:pt x="234" y="6838"/>
                    <a:pt x="234" y="4403"/>
                  </a:cubicBezTo>
                  <a:cubicBezTo>
                    <a:pt x="234" y="1968"/>
                    <a:pt x="168" y="0"/>
                    <a:pt x="134"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7" name="Google Shape;2867;p58"/>
            <p:cNvSpPr/>
            <p:nvPr/>
          </p:nvSpPr>
          <p:spPr>
            <a:xfrm>
              <a:off x="5563300" y="4432675"/>
              <a:ext cx="44225" cy="49325"/>
            </a:xfrm>
            <a:custGeom>
              <a:rect b="b" l="l" r="r" t="t"/>
              <a:pathLst>
                <a:path extrusionOk="0" h="1973" w="1769">
                  <a:moveTo>
                    <a:pt x="1111" y="1"/>
                  </a:moveTo>
                  <a:cubicBezTo>
                    <a:pt x="1086" y="1"/>
                    <a:pt x="1061" y="2"/>
                    <a:pt x="1035" y="5"/>
                  </a:cubicBezTo>
                  <a:cubicBezTo>
                    <a:pt x="1014" y="4"/>
                    <a:pt x="994" y="3"/>
                    <a:pt x="974" y="3"/>
                  </a:cubicBezTo>
                  <a:cubicBezTo>
                    <a:pt x="435" y="3"/>
                    <a:pt x="2" y="426"/>
                    <a:pt x="34" y="972"/>
                  </a:cubicBezTo>
                  <a:cubicBezTo>
                    <a:pt x="1" y="1539"/>
                    <a:pt x="468" y="1973"/>
                    <a:pt x="1035" y="1973"/>
                  </a:cubicBezTo>
                  <a:cubicBezTo>
                    <a:pt x="1335" y="1973"/>
                    <a:pt x="1602" y="1839"/>
                    <a:pt x="1769" y="1573"/>
                  </a:cubicBezTo>
                  <a:lnTo>
                    <a:pt x="1602" y="1439"/>
                  </a:lnTo>
                  <a:cubicBezTo>
                    <a:pt x="1469" y="1639"/>
                    <a:pt x="1235" y="1739"/>
                    <a:pt x="1035" y="1739"/>
                  </a:cubicBezTo>
                  <a:cubicBezTo>
                    <a:pt x="34" y="1739"/>
                    <a:pt x="34" y="238"/>
                    <a:pt x="1035" y="238"/>
                  </a:cubicBezTo>
                  <a:cubicBezTo>
                    <a:pt x="1056" y="235"/>
                    <a:pt x="1077" y="233"/>
                    <a:pt x="1099" y="233"/>
                  </a:cubicBezTo>
                  <a:cubicBezTo>
                    <a:pt x="1283" y="233"/>
                    <a:pt x="1483" y="356"/>
                    <a:pt x="1602" y="505"/>
                  </a:cubicBezTo>
                  <a:lnTo>
                    <a:pt x="1769" y="372"/>
                  </a:lnTo>
                  <a:cubicBezTo>
                    <a:pt x="1616" y="158"/>
                    <a:pt x="1380" y="1"/>
                    <a:pt x="1111"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8" name="Google Shape;2868;p58"/>
            <p:cNvSpPr/>
            <p:nvPr/>
          </p:nvSpPr>
          <p:spPr>
            <a:xfrm>
              <a:off x="5614175" y="4432775"/>
              <a:ext cx="39225" cy="49225"/>
            </a:xfrm>
            <a:custGeom>
              <a:rect b="b" l="l" r="r" t="t"/>
              <a:pathLst>
                <a:path extrusionOk="0" h="1969" w="1569">
                  <a:moveTo>
                    <a:pt x="835" y="1"/>
                  </a:moveTo>
                  <a:cubicBezTo>
                    <a:pt x="334" y="1"/>
                    <a:pt x="67" y="234"/>
                    <a:pt x="67" y="534"/>
                  </a:cubicBezTo>
                  <a:cubicBezTo>
                    <a:pt x="67" y="1302"/>
                    <a:pt x="1302" y="901"/>
                    <a:pt x="1302" y="1402"/>
                  </a:cubicBezTo>
                  <a:cubicBezTo>
                    <a:pt x="1302" y="1602"/>
                    <a:pt x="1168" y="1735"/>
                    <a:pt x="801" y="1735"/>
                  </a:cubicBezTo>
                  <a:cubicBezTo>
                    <a:pt x="534" y="1735"/>
                    <a:pt x="301" y="1635"/>
                    <a:pt x="101" y="1502"/>
                  </a:cubicBezTo>
                  <a:lnTo>
                    <a:pt x="1" y="1702"/>
                  </a:lnTo>
                  <a:cubicBezTo>
                    <a:pt x="234" y="1869"/>
                    <a:pt x="501" y="1969"/>
                    <a:pt x="768" y="1969"/>
                  </a:cubicBezTo>
                  <a:cubicBezTo>
                    <a:pt x="1268" y="1969"/>
                    <a:pt x="1568" y="1735"/>
                    <a:pt x="1568" y="1402"/>
                  </a:cubicBezTo>
                  <a:cubicBezTo>
                    <a:pt x="1568" y="668"/>
                    <a:pt x="334" y="1068"/>
                    <a:pt x="334" y="534"/>
                  </a:cubicBezTo>
                  <a:cubicBezTo>
                    <a:pt x="334" y="368"/>
                    <a:pt x="468" y="201"/>
                    <a:pt x="835" y="201"/>
                  </a:cubicBezTo>
                  <a:cubicBezTo>
                    <a:pt x="1035" y="201"/>
                    <a:pt x="1235" y="268"/>
                    <a:pt x="1402" y="368"/>
                  </a:cubicBezTo>
                  <a:lnTo>
                    <a:pt x="1502" y="168"/>
                  </a:lnTo>
                  <a:cubicBezTo>
                    <a:pt x="1302" y="34"/>
                    <a:pt x="1068" y="1"/>
                    <a:pt x="835"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9" name="Google Shape;2869;p58"/>
            <p:cNvSpPr/>
            <p:nvPr/>
          </p:nvSpPr>
          <p:spPr>
            <a:xfrm>
              <a:off x="5658375" y="4432775"/>
              <a:ext cx="40050" cy="49225"/>
            </a:xfrm>
            <a:custGeom>
              <a:rect b="b" l="l" r="r" t="t"/>
              <a:pathLst>
                <a:path extrusionOk="0" h="1969" w="1602">
                  <a:moveTo>
                    <a:pt x="835" y="1"/>
                  </a:moveTo>
                  <a:cubicBezTo>
                    <a:pt x="368" y="1"/>
                    <a:pt x="101" y="234"/>
                    <a:pt x="101" y="534"/>
                  </a:cubicBezTo>
                  <a:cubicBezTo>
                    <a:pt x="101" y="1302"/>
                    <a:pt x="1335" y="901"/>
                    <a:pt x="1335" y="1402"/>
                  </a:cubicBezTo>
                  <a:cubicBezTo>
                    <a:pt x="1335" y="1602"/>
                    <a:pt x="1201" y="1735"/>
                    <a:pt x="835" y="1735"/>
                  </a:cubicBezTo>
                  <a:cubicBezTo>
                    <a:pt x="568" y="1735"/>
                    <a:pt x="334" y="1635"/>
                    <a:pt x="134" y="1502"/>
                  </a:cubicBezTo>
                  <a:lnTo>
                    <a:pt x="1" y="1702"/>
                  </a:lnTo>
                  <a:cubicBezTo>
                    <a:pt x="234" y="1869"/>
                    <a:pt x="534" y="1969"/>
                    <a:pt x="801" y="1969"/>
                  </a:cubicBezTo>
                  <a:cubicBezTo>
                    <a:pt x="1302" y="1969"/>
                    <a:pt x="1602" y="1735"/>
                    <a:pt x="1602" y="1402"/>
                  </a:cubicBezTo>
                  <a:cubicBezTo>
                    <a:pt x="1602" y="668"/>
                    <a:pt x="334" y="1068"/>
                    <a:pt x="334" y="534"/>
                  </a:cubicBezTo>
                  <a:cubicBezTo>
                    <a:pt x="334" y="368"/>
                    <a:pt x="501" y="201"/>
                    <a:pt x="835" y="201"/>
                  </a:cubicBezTo>
                  <a:cubicBezTo>
                    <a:pt x="1035" y="201"/>
                    <a:pt x="1235" y="268"/>
                    <a:pt x="1402" y="368"/>
                  </a:cubicBezTo>
                  <a:lnTo>
                    <a:pt x="1535" y="168"/>
                  </a:lnTo>
                  <a:cubicBezTo>
                    <a:pt x="1335" y="34"/>
                    <a:pt x="1101" y="1"/>
                    <a:pt x="835"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0" name="Google Shape;2870;p58"/>
            <p:cNvSpPr/>
            <p:nvPr/>
          </p:nvSpPr>
          <p:spPr>
            <a:xfrm>
              <a:off x="5349825" y="4436125"/>
              <a:ext cx="43400" cy="44225"/>
            </a:xfrm>
            <a:custGeom>
              <a:rect b="b" l="l" r="r" t="t"/>
              <a:pathLst>
                <a:path extrusionOk="0" h="1769" w="1736">
                  <a:moveTo>
                    <a:pt x="868" y="0"/>
                  </a:moveTo>
                  <a:cubicBezTo>
                    <a:pt x="401" y="0"/>
                    <a:pt x="0" y="400"/>
                    <a:pt x="0" y="901"/>
                  </a:cubicBezTo>
                  <a:cubicBezTo>
                    <a:pt x="0" y="1368"/>
                    <a:pt x="401" y="1768"/>
                    <a:pt x="868" y="1768"/>
                  </a:cubicBezTo>
                  <a:cubicBezTo>
                    <a:pt x="1335" y="1768"/>
                    <a:pt x="1735" y="1368"/>
                    <a:pt x="1735" y="901"/>
                  </a:cubicBezTo>
                  <a:cubicBezTo>
                    <a:pt x="1735" y="400"/>
                    <a:pt x="1335" y="0"/>
                    <a:pt x="868"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1" name="Google Shape;2871;p58"/>
            <p:cNvSpPr/>
            <p:nvPr/>
          </p:nvSpPr>
          <p:spPr>
            <a:xfrm>
              <a:off x="5898550" y="4436125"/>
              <a:ext cx="43400" cy="44225"/>
            </a:xfrm>
            <a:custGeom>
              <a:rect b="b" l="l" r="r" t="t"/>
              <a:pathLst>
                <a:path extrusionOk="0" h="1769" w="1736">
                  <a:moveTo>
                    <a:pt x="868" y="0"/>
                  </a:moveTo>
                  <a:cubicBezTo>
                    <a:pt x="367" y="0"/>
                    <a:pt x="1" y="400"/>
                    <a:pt x="1" y="901"/>
                  </a:cubicBezTo>
                  <a:cubicBezTo>
                    <a:pt x="1" y="1368"/>
                    <a:pt x="367" y="1768"/>
                    <a:pt x="868" y="1768"/>
                  </a:cubicBezTo>
                  <a:cubicBezTo>
                    <a:pt x="1335" y="1768"/>
                    <a:pt x="1735" y="1368"/>
                    <a:pt x="1735" y="901"/>
                  </a:cubicBezTo>
                  <a:cubicBezTo>
                    <a:pt x="1735" y="400"/>
                    <a:pt x="1335" y="0"/>
                    <a:pt x="868"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2" name="Google Shape;2872;p58"/>
            <p:cNvSpPr/>
            <p:nvPr/>
          </p:nvSpPr>
          <p:spPr>
            <a:xfrm>
              <a:off x="1520425" y="3302800"/>
              <a:ext cx="1769625" cy="1205900"/>
            </a:xfrm>
            <a:custGeom>
              <a:rect b="b" l="l" r="r" t="t"/>
              <a:pathLst>
                <a:path extrusionOk="0" h="48236" w="70785">
                  <a:moveTo>
                    <a:pt x="5004" y="1"/>
                  </a:moveTo>
                  <a:cubicBezTo>
                    <a:pt x="2235" y="1"/>
                    <a:pt x="0" y="2236"/>
                    <a:pt x="0" y="5004"/>
                  </a:cubicBezTo>
                  <a:lnTo>
                    <a:pt x="0" y="43232"/>
                  </a:lnTo>
                  <a:cubicBezTo>
                    <a:pt x="0" y="46000"/>
                    <a:pt x="2235" y="48235"/>
                    <a:pt x="5004" y="48235"/>
                  </a:cubicBezTo>
                  <a:lnTo>
                    <a:pt x="65781" y="48235"/>
                  </a:lnTo>
                  <a:cubicBezTo>
                    <a:pt x="68549" y="48235"/>
                    <a:pt x="70784" y="46000"/>
                    <a:pt x="70784" y="43232"/>
                  </a:cubicBezTo>
                  <a:lnTo>
                    <a:pt x="70784" y="5004"/>
                  </a:lnTo>
                  <a:cubicBezTo>
                    <a:pt x="70784" y="2236"/>
                    <a:pt x="68549" y="1"/>
                    <a:pt x="6578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3" name="Google Shape;2873;p58"/>
            <p:cNvSpPr/>
            <p:nvPr/>
          </p:nvSpPr>
          <p:spPr>
            <a:xfrm>
              <a:off x="2011600" y="4210950"/>
              <a:ext cx="542925" cy="566275"/>
            </a:xfrm>
            <a:custGeom>
              <a:rect b="b" l="l" r="r" t="t"/>
              <a:pathLst>
                <a:path extrusionOk="0" h="22651" w="21717">
                  <a:moveTo>
                    <a:pt x="21716" y="1"/>
                  </a:moveTo>
                  <a:lnTo>
                    <a:pt x="3904" y="468"/>
                  </a:lnTo>
                  <a:lnTo>
                    <a:pt x="1" y="22650"/>
                  </a:lnTo>
                  <a:lnTo>
                    <a:pt x="18381" y="22650"/>
                  </a:lnTo>
                  <a:lnTo>
                    <a:pt x="21716"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4" name="Google Shape;2874;p58"/>
            <p:cNvSpPr/>
            <p:nvPr/>
          </p:nvSpPr>
          <p:spPr>
            <a:xfrm>
              <a:off x="1449550" y="3302800"/>
              <a:ext cx="1770450" cy="1205900"/>
            </a:xfrm>
            <a:custGeom>
              <a:rect b="b" l="l" r="r" t="t"/>
              <a:pathLst>
                <a:path extrusionOk="0" h="48236" w="70818">
                  <a:moveTo>
                    <a:pt x="5004" y="1"/>
                  </a:moveTo>
                  <a:cubicBezTo>
                    <a:pt x="2235" y="1"/>
                    <a:pt x="0" y="2236"/>
                    <a:pt x="0" y="5004"/>
                  </a:cubicBezTo>
                  <a:lnTo>
                    <a:pt x="0" y="43232"/>
                  </a:lnTo>
                  <a:cubicBezTo>
                    <a:pt x="0" y="46000"/>
                    <a:pt x="2235" y="48235"/>
                    <a:pt x="5004" y="48235"/>
                  </a:cubicBezTo>
                  <a:lnTo>
                    <a:pt x="65814" y="48235"/>
                  </a:lnTo>
                  <a:cubicBezTo>
                    <a:pt x="68582" y="48235"/>
                    <a:pt x="70817" y="46000"/>
                    <a:pt x="70817" y="43232"/>
                  </a:cubicBezTo>
                  <a:lnTo>
                    <a:pt x="70817" y="5004"/>
                  </a:lnTo>
                  <a:cubicBezTo>
                    <a:pt x="70817" y="2236"/>
                    <a:pt x="68582" y="1"/>
                    <a:pt x="65814"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5" name="Google Shape;2875;p58"/>
            <p:cNvSpPr/>
            <p:nvPr/>
          </p:nvSpPr>
          <p:spPr>
            <a:xfrm>
              <a:off x="2511125" y="4210950"/>
              <a:ext cx="55900" cy="297750"/>
            </a:xfrm>
            <a:custGeom>
              <a:rect b="b" l="l" r="r" t="t"/>
              <a:pathLst>
                <a:path extrusionOk="0" h="11910" w="2236">
                  <a:moveTo>
                    <a:pt x="1735" y="1"/>
                  </a:moveTo>
                  <a:lnTo>
                    <a:pt x="1" y="11909"/>
                  </a:lnTo>
                  <a:lnTo>
                    <a:pt x="2236" y="11909"/>
                  </a:lnTo>
                  <a:lnTo>
                    <a:pt x="1735"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6" name="Google Shape;2876;p58"/>
            <p:cNvSpPr/>
            <p:nvPr/>
          </p:nvSpPr>
          <p:spPr>
            <a:xfrm>
              <a:off x="2054975" y="4191775"/>
              <a:ext cx="58400" cy="328600"/>
            </a:xfrm>
            <a:custGeom>
              <a:rect b="b" l="l" r="r" t="t"/>
              <a:pathLst>
                <a:path extrusionOk="0" h="13144" w="2336">
                  <a:moveTo>
                    <a:pt x="2268" y="0"/>
                  </a:moveTo>
                  <a:cubicBezTo>
                    <a:pt x="2229" y="0"/>
                    <a:pt x="1665" y="2956"/>
                    <a:pt x="1068" y="6539"/>
                  </a:cubicBezTo>
                  <a:cubicBezTo>
                    <a:pt x="467" y="10174"/>
                    <a:pt x="0" y="13143"/>
                    <a:pt x="67" y="13143"/>
                  </a:cubicBezTo>
                  <a:cubicBezTo>
                    <a:pt x="134" y="13143"/>
                    <a:pt x="668" y="10208"/>
                    <a:pt x="1268" y="6572"/>
                  </a:cubicBezTo>
                  <a:cubicBezTo>
                    <a:pt x="1902" y="2969"/>
                    <a:pt x="2335" y="1"/>
                    <a:pt x="2269" y="1"/>
                  </a:cubicBezTo>
                  <a:cubicBezTo>
                    <a:pt x="2268" y="0"/>
                    <a:pt x="2268" y="0"/>
                    <a:pt x="226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7" name="Google Shape;2877;p58"/>
            <p:cNvSpPr/>
            <p:nvPr/>
          </p:nvSpPr>
          <p:spPr>
            <a:xfrm>
              <a:off x="2257625" y="3806475"/>
              <a:ext cx="135125" cy="115675"/>
            </a:xfrm>
            <a:custGeom>
              <a:rect b="b" l="l" r="r" t="t"/>
              <a:pathLst>
                <a:path extrusionOk="0" h="4627" w="5405">
                  <a:moveTo>
                    <a:pt x="3160" y="1"/>
                  </a:moveTo>
                  <a:cubicBezTo>
                    <a:pt x="3141" y="1"/>
                    <a:pt x="3122" y="1"/>
                    <a:pt x="3102" y="2"/>
                  </a:cubicBezTo>
                  <a:cubicBezTo>
                    <a:pt x="1034" y="2"/>
                    <a:pt x="0" y="2470"/>
                    <a:pt x="1468" y="3938"/>
                  </a:cubicBezTo>
                  <a:cubicBezTo>
                    <a:pt x="1933" y="4413"/>
                    <a:pt x="2510" y="4626"/>
                    <a:pt x="3078" y="4626"/>
                  </a:cubicBezTo>
                  <a:cubicBezTo>
                    <a:pt x="4261" y="4626"/>
                    <a:pt x="5404" y="3701"/>
                    <a:pt x="5404" y="2303"/>
                  </a:cubicBezTo>
                  <a:cubicBezTo>
                    <a:pt x="5404" y="1055"/>
                    <a:pt x="4401" y="1"/>
                    <a:pt x="3160"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8" name="Google Shape;2878;p58"/>
            <p:cNvSpPr/>
            <p:nvPr/>
          </p:nvSpPr>
          <p:spPr>
            <a:xfrm>
              <a:off x="2256775" y="3805975"/>
              <a:ext cx="136800" cy="116475"/>
            </a:xfrm>
            <a:custGeom>
              <a:rect b="b" l="l" r="r" t="t"/>
              <a:pathLst>
                <a:path extrusionOk="0" h="4659" w="5472">
                  <a:moveTo>
                    <a:pt x="3136" y="22"/>
                  </a:moveTo>
                  <a:cubicBezTo>
                    <a:pt x="4404" y="22"/>
                    <a:pt x="5438" y="1056"/>
                    <a:pt x="5438" y="2323"/>
                  </a:cubicBezTo>
                  <a:cubicBezTo>
                    <a:pt x="5438" y="3721"/>
                    <a:pt x="4295" y="4646"/>
                    <a:pt x="3112" y="4646"/>
                  </a:cubicBezTo>
                  <a:cubicBezTo>
                    <a:pt x="2544" y="4646"/>
                    <a:pt x="1967" y="4433"/>
                    <a:pt x="1502" y="3958"/>
                  </a:cubicBezTo>
                  <a:cubicBezTo>
                    <a:pt x="34" y="2490"/>
                    <a:pt x="1068" y="22"/>
                    <a:pt x="3136" y="22"/>
                  </a:cubicBezTo>
                  <a:close/>
                  <a:moveTo>
                    <a:pt x="3110" y="0"/>
                  </a:moveTo>
                  <a:cubicBezTo>
                    <a:pt x="2532" y="0"/>
                    <a:pt x="1944" y="213"/>
                    <a:pt x="1469" y="689"/>
                  </a:cubicBezTo>
                  <a:cubicBezTo>
                    <a:pt x="1" y="2156"/>
                    <a:pt x="1035" y="4658"/>
                    <a:pt x="3136" y="4658"/>
                  </a:cubicBezTo>
                  <a:cubicBezTo>
                    <a:pt x="4404" y="4658"/>
                    <a:pt x="5471" y="3624"/>
                    <a:pt x="5471" y="2323"/>
                  </a:cubicBezTo>
                  <a:cubicBezTo>
                    <a:pt x="5471" y="925"/>
                    <a:pt x="4313" y="0"/>
                    <a:pt x="311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9" name="Google Shape;2879;p58"/>
            <p:cNvSpPr/>
            <p:nvPr/>
          </p:nvSpPr>
          <p:spPr>
            <a:xfrm>
              <a:off x="1626325" y="3477200"/>
              <a:ext cx="293575" cy="285250"/>
            </a:xfrm>
            <a:custGeom>
              <a:rect b="b" l="l" r="r" t="t"/>
              <a:pathLst>
                <a:path extrusionOk="0" h="11410" w="11743">
                  <a:moveTo>
                    <a:pt x="5700" y="1"/>
                  </a:moveTo>
                  <a:cubicBezTo>
                    <a:pt x="5300" y="1"/>
                    <a:pt x="4899" y="43"/>
                    <a:pt x="4504" y="130"/>
                  </a:cubicBezTo>
                  <a:cubicBezTo>
                    <a:pt x="3437" y="363"/>
                    <a:pt x="2469" y="897"/>
                    <a:pt x="1735" y="1664"/>
                  </a:cubicBezTo>
                  <a:cubicBezTo>
                    <a:pt x="1502" y="1931"/>
                    <a:pt x="1268" y="2231"/>
                    <a:pt x="1102" y="2532"/>
                  </a:cubicBezTo>
                  <a:cubicBezTo>
                    <a:pt x="234" y="3999"/>
                    <a:pt x="1" y="5734"/>
                    <a:pt x="501" y="7368"/>
                  </a:cubicBezTo>
                  <a:cubicBezTo>
                    <a:pt x="535" y="7468"/>
                    <a:pt x="568" y="7569"/>
                    <a:pt x="601" y="7702"/>
                  </a:cubicBezTo>
                  <a:lnTo>
                    <a:pt x="601" y="7735"/>
                  </a:lnTo>
                  <a:cubicBezTo>
                    <a:pt x="601" y="7769"/>
                    <a:pt x="635" y="7802"/>
                    <a:pt x="635" y="7835"/>
                  </a:cubicBezTo>
                  <a:lnTo>
                    <a:pt x="668" y="7902"/>
                  </a:lnTo>
                  <a:cubicBezTo>
                    <a:pt x="701" y="8002"/>
                    <a:pt x="735" y="8069"/>
                    <a:pt x="801" y="8169"/>
                  </a:cubicBezTo>
                  <a:cubicBezTo>
                    <a:pt x="901" y="8369"/>
                    <a:pt x="1002" y="8569"/>
                    <a:pt x="1135" y="8769"/>
                  </a:cubicBezTo>
                  <a:cubicBezTo>
                    <a:pt x="1268" y="9003"/>
                    <a:pt x="1402" y="9203"/>
                    <a:pt x="1602" y="9403"/>
                  </a:cubicBezTo>
                  <a:cubicBezTo>
                    <a:pt x="2232" y="10153"/>
                    <a:pt x="3159" y="10552"/>
                    <a:pt x="4115" y="10552"/>
                  </a:cubicBezTo>
                  <a:cubicBezTo>
                    <a:pt x="4222" y="10552"/>
                    <a:pt x="4330" y="10547"/>
                    <a:pt x="4437" y="10537"/>
                  </a:cubicBezTo>
                  <a:cubicBezTo>
                    <a:pt x="4671" y="10904"/>
                    <a:pt x="5004" y="11204"/>
                    <a:pt x="5405" y="11371"/>
                  </a:cubicBezTo>
                  <a:cubicBezTo>
                    <a:pt x="5536" y="11397"/>
                    <a:pt x="5678" y="11410"/>
                    <a:pt x="5829" y="11410"/>
                  </a:cubicBezTo>
                  <a:cubicBezTo>
                    <a:pt x="6639" y="11410"/>
                    <a:pt x="7686" y="11059"/>
                    <a:pt x="8474" y="10637"/>
                  </a:cubicBezTo>
                  <a:cubicBezTo>
                    <a:pt x="9441" y="10104"/>
                    <a:pt x="10809" y="9136"/>
                    <a:pt x="10775" y="8302"/>
                  </a:cubicBezTo>
                  <a:cubicBezTo>
                    <a:pt x="10775" y="8002"/>
                    <a:pt x="10708" y="7702"/>
                    <a:pt x="10642" y="7402"/>
                  </a:cubicBezTo>
                  <a:lnTo>
                    <a:pt x="10675" y="7402"/>
                  </a:lnTo>
                  <a:cubicBezTo>
                    <a:pt x="10675" y="7402"/>
                    <a:pt x="11743" y="5834"/>
                    <a:pt x="11376" y="4133"/>
                  </a:cubicBezTo>
                  <a:cubicBezTo>
                    <a:pt x="11376" y="4133"/>
                    <a:pt x="11376" y="3566"/>
                    <a:pt x="10542" y="2498"/>
                  </a:cubicBezTo>
                  <a:cubicBezTo>
                    <a:pt x="10275" y="2131"/>
                    <a:pt x="9975" y="1831"/>
                    <a:pt x="9674" y="1531"/>
                  </a:cubicBezTo>
                  <a:cubicBezTo>
                    <a:pt x="9374" y="1297"/>
                    <a:pt x="9041" y="1064"/>
                    <a:pt x="8707" y="864"/>
                  </a:cubicBezTo>
                  <a:cubicBezTo>
                    <a:pt x="8607" y="797"/>
                    <a:pt x="8540" y="730"/>
                    <a:pt x="8540" y="730"/>
                  </a:cubicBezTo>
                  <a:cubicBezTo>
                    <a:pt x="7663" y="256"/>
                    <a:pt x="6684" y="1"/>
                    <a:pt x="570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0" name="Google Shape;2880;p58"/>
            <p:cNvSpPr/>
            <p:nvPr/>
          </p:nvSpPr>
          <p:spPr>
            <a:xfrm>
              <a:off x="1594650" y="3477200"/>
              <a:ext cx="316075" cy="263500"/>
            </a:xfrm>
            <a:custGeom>
              <a:rect b="b" l="l" r="r" t="t"/>
              <a:pathLst>
                <a:path extrusionOk="0" h="10540" w="12643">
                  <a:moveTo>
                    <a:pt x="6093" y="0"/>
                  </a:moveTo>
                  <a:cubicBezTo>
                    <a:pt x="5699" y="0"/>
                    <a:pt x="5291" y="41"/>
                    <a:pt x="4870" y="130"/>
                  </a:cubicBezTo>
                  <a:cubicBezTo>
                    <a:pt x="3803" y="363"/>
                    <a:pt x="2869" y="897"/>
                    <a:pt x="2135" y="1664"/>
                  </a:cubicBezTo>
                  <a:cubicBezTo>
                    <a:pt x="1868" y="1931"/>
                    <a:pt x="1668" y="2231"/>
                    <a:pt x="1501" y="2532"/>
                  </a:cubicBezTo>
                  <a:cubicBezTo>
                    <a:pt x="934" y="3599"/>
                    <a:pt x="0" y="5667"/>
                    <a:pt x="1201" y="8169"/>
                  </a:cubicBezTo>
                  <a:cubicBezTo>
                    <a:pt x="2206" y="10205"/>
                    <a:pt x="3586" y="10540"/>
                    <a:pt x="4515" y="10540"/>
                  </a:cubicBezTo>
                  <a:cubicBezTo>
                    <a:pt x="4727" y="10540"/>
                    <a:pt x="4915" y="10523"/>
                    <a:pt x="5071" y="10504"/>
                  </a:cubicBezTo>
                  <a:cubicBezTo>
                    <a:pt x="5871" y="10371"/>
                    <a:pt x="11041" y="7402"/>
                    <a:pt x="11041" y="7402"/>
                  </a:cubicBezTo>
                  <a:cubicBezTo>
                    <a:pt x="11041" y="7402"/>
                    <a:pt x="12643" y="5167"/>
                    <a:pt x="11342" y="3065"/>
                  </a:cubicBezTo>
                  <a:cubicBezTo>
                    <a:pt x="10395" y="1545"/>
                    <a:pt x="8511" y="0"/>
                    <a:pt x="6093"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1" name="Google Shape;2881;p58"/>
            <p:cNvSpPr/>
            <p:nvPr/>
          </p:nvSpPr>
          <p:spPr>
            <a:xfrm>
              <a:off x="1706400" y="3635150"/>
              <a:ext cx="168475" cy="126825"/>
            </a:xfrm>
            <a:custGeom>
              <a:rect b="b" l="l" r="r" t="t"/>
              <a:pathLst>
                <a:path extrusionOk="0" h="5073" w="6739">
                  <a:moveTo>
                    <a:pt x="4986" y="1"/>
                  </a:moveTo>
                  <a:cubicBezTo>
                    <a:pt x="4055" y="1"/>
                    <a:pt x="3130" y="269"/>
                    <a:pt x="2335" y="784"/>
                  </a:cubicBezTo>
                  <a:cubicBezTo>
                    <a:pt x="1268" y="1351"/>
                    <a:pt x="434" y="2318"/>
                    <a:pt x="0" y="3485"/>
                  </a:cubicBezTo>
                  <a:cubicBezTo>
                    <a:pt x="0" y="3485"/>
                    <a:pt x="567" y="4853"/>
                    <a:pt x="1368" y="5020"/>
                  </a:cubicBezTo>
                  <a:cubicBezTo>
                    <a:pt x="1511" y="5056"/>
                    <a:pt x="1671" y="5072"/>
                    <a:pt x="1841" y="5072"/>
                  </a:cubicBezTo>
                  <a:cubicBezTo>
                    <a:pt x="2624" y="5072"/>
                    <a:pt x="3643" y="4724"/>
                    <a:pt x="4437" y="4286"/>
                  </a:cubicBezTo>
                  <a:cubicBezTo>
                    <a:pt x="5371" y="3786"/>
                    <a:pt x="6738" y="2818"/>
                    <a:pt x="6738" y="1984"/>
                  </a:cubicBezTo>
                  <a:cubicBezTo>
                    <a:pt x="6705" y="1150"/>
                    <a:pt x="6305" y="250"/>
                    <a:pt x="6171" y="150"/>
                  </a:cubicBezTo>
                  <a:cubicBezTo>
                    <a:pt x="5782" y="50"/>
                    <a:pt x="5383" y="1"/>
                    <a:pt x="4986" y="1"/>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2" name="Google Shape;2882;p58"/>
            <p:cNvSpPr/>
            <p:nvPr/>
          </p:nvSpPr>
          <p:spPr>
            <a:xfrm>
              <a:off x="1629675" y="3487850"/>
              <a:ext cx="172550" cy="138200"/>
            </a:xfrm>
            <a:custGeom>
              <a:rect b="b" l="l" r="r" t="t"/>
              <a:pathLst>
                <a:path extrusionOk="0" h="5528" w="6902">
                  <a:moveTo>
                    <a:pt x="3463" y="0"/>
                  </a:moveTo>
                  <a:cubicBezTo>
                    <a:pt x="3017" y="0"/>
                    <a:pt x="2561" y="109"/>
                    <a:pt x="2135" y="338"/>
                  </a:cubicBezTo>
                  <a:cubicBezTo>
                    <a:pt x="0" y="1505"/>
                    <a:pt x="334" y="4707"/>
                    <a:pt x="2669" y="5408"/>
                  </a:cubicBezTo>
                  <a:cubicBezTo>
                    <a:pt x="2942" y="5490"/>
                    <a:pt x="3211" y="5528"/>
                    <a:pt x="3471" y="5528"/>
                  </a:cubicBezTo>
                  <a:cubicBezTo>
                    <a:pt x="5436" y="5528"/>
                    <a:pt x="6902" y="3357"/>
                    <a:pt x="5871" y="1472"/>
                  </a:cubicBezTo>
                  <a:cubicBezTo>
                    <a:pt x="5389" y="530"/>
                    <a:pt x="4449" y="0"/>
                    <a:pt x="3463"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3" name="Google Shape;2883;p58"/>
            <p:cNvSpPr/>
            <p:nvPr/>
          </p:nvSpPr>
          <p:spPr>
            <a:xfrm>
              <a:off x="1609650" y="3603850"/>
              <a:ext cx="45900" cy="108450"/>
            </a:xfrm>
            <a:custGeom>
              <a:rect b="b" l="l" r="r" t="t"/>
              <a:pathLst>
                <a:path extrusionOk="0" h="4338" w="1836">
                  <a:moveTo>
                    <a:pt x="67" y="1"/>
                  </a:moveTo>
                  <a:cubicBezTo>
                    <a:pt x="1" y="935"/>
                    <a:pt x="134" y="1869"/>
                    <a:pt x="468" y="2769"/>
                  </a:cubicBezTo>
                  <a:cubicBezTo>
                    <a:pt x="701" y="3336"/>
                    <a:pt x="1001" y="3870"/>
                    <a:pt x="1402" y="4337"/>
                  </a:cubicBezTo>
                  <a:cubicBezTo>
                    <a:pt x="1769" y="3570"/>
                    <a:pt x="1835" y="2703"/>
                    <a:pt x="1602" y="1869"/>
                  </a:cubicBezTo>
                  <a:cubicBezTo>
                    <a:pt x="1335" y="1068"/>
                    <a:pt x="801" y="401"/>
                    <a:pt x="67"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4" name="Google Shape;2884;p58"/>
            <p:cNvSpPr/>
            <p:nvPr/>
          </p:nvSpPr>
          <p:spPr>
            <a:xfrm>
              <a:off x="1815625" y="3495450"/>
              <a:ext cx="73425" cy="85075"/>
            </a:xfrm>
            <a:custGeom>
              <a:rect b="b" l="l" r="r" t="t"/>
              <a:pathLst>
                <a:path extrusionOk="0" h="3403" w="2937">
                  <a:moveTo>
                    <a:pt x="68" y="0"/>
                  </a:moveTo>
                  <a:lnTo>
                    <a:pt x="68" y="0"/>
                  </a:lnTo>
                  <a:cubicBezTo>
                    <a:pt x="1" y="801"/>
                    <a:pt x="268" y="1601"/>
                    <a:pt x="801" y="2202"/>
                  </a:cubicBezTo>
                  <a:cubicBezTo>
                    <a:pt x="1335" y="2836"/>
                    <a:pt x="2102" y="3269"/>
                    <a:pt x="2936" y="3403"/>
                  </a:cubicBezTo>
                  <a:cubicBezTo>
                    <a:pt x="2936" y="3403"/>
                    <a:pt x="2936" y="2869"/>
                    <a:pt x="2102" y="1768"/>
                  </a:cubicBezTo>
                  <a:cubicBezTo>
                    <a:pt x="1535" y="1068"/>
                    <a:pt x="835" y="467"/>
                    <a:pt x="6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5" name="Google Shape;2885;p58"/>
            <p:cNvSpPr/>
            <p:nvPr/>
          </p:nvSpPr>
          <p:spPr>
            <a:xfrm>
              <a:off x="1707225" y="3633450"/>
              <a:ext cx="158475" cy="99900"/>
            </a:xfrm>
            <a:custGeom>
              <a:rect b="b" l="l" r="r" t="t"/>
              <a:pathLst>
                <a:path extrusionOk="0" h="3996" w="6339">
                  <a:moveTo>
                    <a:pt x="4940" y="0"/>
                  </a:moveTo>
                  <a:cubicBezTo>
                    <a:pt x="4064" y="0"/>
                    <a:pt x="3149" y="299"/>
                    <a:pt x="2402" y="751"/>
                  </a:cubicBezTo>
                  <a:cubicBezTo>
                    <a:pt x="1335" y="1419"/>
                    <a:pt x="501" y="2386"/>
                    <a:pt x="0" y="3520"/>
                  </a:cubicBezTo>
                  <a:cubicBezTo>
                    <a:pt x="0" y="3654"/>
                    <a:pt x="34" y="3754"/>
                    <a:pt x="101" y="3854"/>
                  </a:cubicBezTo>
                  <a:cubicBezTo>
                    <a:pt x="128" y="3936"/>
                    <a:pt x="223" y="3996"/>
                    <a:pt x="312" y="3996"/>
                  </a:cubicBezTo>
                  <a:cubicBezTo>
                    <a:pt x="331" y="3996"/>
                    <a:pt x="350" y="3993"/>
                    <a:pt x="367" y="3987"/>
                  </a:cubicBezTo>
                  <a:cubicBezTo>
                    <a:pt x="501" y="3954"/>
                    <a:pt x="568" y="3854"/>
                    <a:pt x="601" y="3720"/>
                  </a:cubicBezTo>
                  <a:cubicBezTo>
                    <a:pt x="1201" y="2653"/>
                    <a:pt x="2069" y="1752"/>
                    <a:pt x="3136" y="1118"/>
                  </a:cubicBezTo>
                  <a:cubicBezTo>
                    <a:pt x="3570" y="885"/>
                    <a:pt x="4037" y="718"/>
                    <a:pt x="4537" y="685"/>
                  </a:cubicBezTo>
                  <a:cubicBezTo>
                    <a:pt x="5004" y="685"/>
                    <a:pt x="5438" y="785"/>
                    <a:pt x="5905" y="818"/>
                  </a:cubicBezTo>
                  <a:cubicBezTo>
                    <a:pt x="6005" y="818"/>
                    <a:pt x="6105" y="818"/>
                    <a:pt x="6238" y="751"/>
                  </a:cubicBezTo>
                  <a:cubicBezTo>
                    <a:pt x="6338" y="718"/>
                    <a:pt x="6338" y="585"/>
                    <a:pt x="6305" y="485"/>
                  </a:cubicBezTo>
                  <a:cubicBezTo>
                    <a:pt x="6272" y="385"/>
                    <a:pt x="6238" y="284"/>
                    <a:pt x="6138" y="218"/>
                  </a:cubicBezTo>
                  <a:cubicBezTo>
                    <a:pt x="5762" y="67"/>
                    <a:pt x="5355" y="0"/>
                    <a:pt x="494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6" name="Google Shape;2886;p58"/>
            <p:cNvSpPr/>
            <p:nvPr/>
          </p:nvSpPr>
          <p:spPr>
            <a:xfrm>
              <a:off x="2881400" y="4677125"/>
              <a:ext cx="1007400" cy="70900"/>
            </a:xfrm>
            <a:custGeom>
              <a:rect b="b" l="l" r="r" t="t"/>
              <a:pathLst>
                <a:path extrusionOk="0" h="2836" w="40296">
                  <a:moveTo>
                    <a:pt x="0" y="0"/>
                  </a:moveTo>
                  <a:lnTo>
                    <a:pt x="0" y="2836"/>
                  </a:lnTo>
                  <a:lnTo>
                    <a:pt x="40296" y="2836"/>
                  </a:lnTo>
                  <a:lnTo>
                    <a:pt x="40296"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7" name="Google Shape;2887;p58"/>
            <p:cNvSpPr/>
            <p:nvPr/>
          </p:nvSpPr>
          <p:spPr>
            <a:xfrm>
              <a:off x="2560325" y="4649600"/>
              <a:ext cx="211850" cy="98425"/>
            </a:xfrm>
            <a:custGeom>
              <a:rect b="b" l="l" r="r" t="t"/>
              <a:pathLst>
                <a:path extrusionOk="0" h="3937" w="8474">
                  <a:moveTo>
                    <a:pt x="3236" y="1"/>
                  </a:moveTo>
                  <a:cubicBezTo>
                    <a:pt x="1435" y="1"/>
                    <a:pt x="1" y="1468"/>
                    <a:pt x="1" y="3236"/>
                  </a:cubicBezTo>
                  <a:lnTo>
                    <a:pt x="1" y="3937"/>
                  </a:lnTo>
                  <a:lnTo>
                    <a:pt x="8474" y="3937"/>
                  </a:lnTo>
                  <a:lnTo>
                    <a:pt x="8474" y="3236"/>
                  </a:lnTo>
                  <a:cubicBezTo>
                    <a:pt x="8474" y="1435"/>
                    <a:pt x="7039" y="1"/>
                    <a:pt x="5238"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8" name="Google Shape;2888;p58"/>
            <p:cNvSpPr/>
            <p:nvPr/>
          </p:nvSpPr>
          <p:spPr>
            <a:xfrm>
              <a:off x="2564500" y="4722675"/>
              <a:ext cx="204350" cy="6400"/>
            </a:xfrm>
            <a:custGeom>
              <a:rect b="b" l="l" r="r" t="t"/>
              <a:pathLst>
                <a:path extrusionOk="0" h="256" w="8174">
                  <a:moveTo>
                    <a:pt x="3064" y="1"/>
                  </a:moveTo>
                  <a:cubicBezTo>
                    <a:pt x="2052" y="1"/>
                    <a:pt x="1026" y="38"/>
                    <a:pt x="1" y="113"/>
                  </a:cubicBezTo>
                  <a:cubicBezTo>
                    <a:pt x="1126" y="196"/>
                    <a:pt x="2251" y="255"/>
                    <a:pt x="3358" y="255"/>
                  </a:cubicBezTo>
                  <a:cubicBezTo>
                    <a:pt x="3596" y="255"/>
                    <a:pt x="3834" y="252"/>
                    <a:pt x="4070" y="247"/>
                  </a:cubicBezTo>
                  <a:cubicBezTo>
                    <a:pt x="4312" y="252"/>
                    <a:pt x="4555" y="255"/>
                    <a:pt x="4797" y="255"/>
                  </a:cubicBezTo>
                  <a:cubicBezTo>
                    <a:pt x="5922" y="255"/>
                    <a:pt x="7048" y="196"/>
                    <a:pt x="8173" y="113"/>
                  </a:cubicBezTo>
                  <a:cubicBezTo>
                    <a:pt x="7147" y="38"/>
                    <a:pt x="6122" y="1"/>
                    <a:pt x="5096" y="1"/>
                  </a:cubicBezTo>
                  <a:cubicBezTo>
                    <a:pt x="4754" y="1"/>
                    <a:pt x="4412" y="5"/>
                    <a:pt x="4070" y="13"/>
                  </a:cubicBezTo>
                  <a:cubicBezTo>
                    <a:pt x="3737" y="5"/>
                    <a:pt x="3401" y="1"/>
                    <a:pt x="306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9" name="Google Shape;2889;p58"/>
            <p:cNvSpPr/>
            <p:nvPr/>
          </p:nvSpPr>
          <p:spPr>
            <a:xfrm>
              <a:off x="2662900" y="4648775"/>
              <a:ext cx="8375" cy="74250"/>
            </a:xfrm>
            <a:custGeom>
              <a:rect b="b" l="l" r="r" t="t"/>
              <a:pathLst>
                <a:path extrusionOk="0" h="2970" w="335">
                  <a:moveTo>
                    <a:pt x="201" y="0"/>
                  </a:moveTo>
                  <a:cubicBezTo>
                    <a:pt x="101" y="501"/>
                    <a:pt x="34" y="1001"/>
                    <a:pt x="67" y="1501"/>
                  </a:cubicBezTo>
                  <a:cubicBezTo>
                    <a:pt x="1" y="2002"/>
                    <a:pt x="34" y="2502"/>
                    <a:pt x="134" y="2969"/>
                  </a:cubicBezTo>
                  <a:cubicBezTo>
                    <a:pt x="234" y="2502"/>
                    <a:pt x="301" y="2002"/>
                    <a:pt x="268" y="1501"/>
                  </a:cubicBezTo>
                  <a:cubicBezTo>
                    <a:pt x="334" y="1001"/>
                    <a:pt x="301" y="501"/>
                    <a:pt x="2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0" name="Google Shape;2890;p58"/>
            <p:cNvSpPr/>
            <p:nvPr/>
          </p:nvSpPr>
          <p:spPr>
            <a:xfrm>
              <a:off x="1374475" y="4748000"/>
              <a:ext cx="4843500" cy="140975"/>
            </a:xfrm>
            <a:custGeom>
              <a:rect b="b" l="l" r="r" t="t"/>
              <a:pathLst>
                <a:path extrusionOk="0" h="5639" w="193740">
                  <a:moveTo>
                    <a:pt x="1" y="1"/>
                  </a:moveTo>
                  <a:lnTo>
                    <a:pt x="1" y="5638"/>
                  </a:lnTo>
                  <a:lnTo>
                    <a:pt x="193739" y="5638"/>
                  </a:lnTo>
                  <a:lnTo>
                    <a:pt x="19373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4" name="Shape 2894"/>
        <p:cNvGrpSpPr/>
        <p:nvPr/>
      </p:nvGrpSpPr>
      <p:grpSpPr>
        <a:xfrm>
          <a:off x="0" y="0"/>
          <a:ext cx="0" cy="0"/>
          <a:chOff x="0" y="0"/>
          <a:chExt cx="0" cy="0"/>
        </a:xfrm>
      </p:grpSpPr>
      <p:sp>
        <p:nvSpPr>
          <p:cNvPr id="2895" name="Google Shape;2895;p59"/>
          <p:cNvSpPr txBox="1"/>
          <p:nvPr>
            <p:ph type="ctrTitle"/>
          </p:nvPr>
        </p:nvSpPr>
        <p:spPr>
          <a:xfrm flipH="1">
            <a:off x="992100" y="843975"/>
            <a:ext cx="3388800" cy="1013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THANKS</a:t>
            </a:r>
            <a:endParaRPr/>
          </a:p>
        </p:txBody>
      </p:sp>
      <p:sp>
        <p:nvSpPr>
          <p:cNvPr id="2896" name="Google Shape;2896;p59"/>
          <p:cNvSpPr txBox="1"/>
          <p:nvPr>
            <p:ph idx="2" type="body"/>
          </p:nvPr>
        </p:nvSpPr>
        <p:spPr>
          <a:xfrm>
            <a:off x="801600" y="3898150"/>
            <a:ext cx="3769800" cy="360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latin typeface="Montserrat Medium"/>
                <a:ea typeface="Montserrat Medium"/>
                <a:cs typeface="Montserrat Medium"/>
                <a:sym typeface="Montserrat Medium"/>
              </a:rPr>
              <a:t>Please keep this slide for attribution</a:t>
            </a:r>
            <a:endParaRPr>
              <a:latin typeface="Montserrat Medium"/>
              <a:ea typeface="Montserrat Medium"/>
              <a:cs typeface="Montserrat Medium"/>
              <a:sym typeface="Montserrat Medium"/>
            </a:endParaRPr>
          </a:p>
        </p:txBody>
      </p:sp>
      <p:grpSp>
        <p:nvGrpSpPr>
          <p:cNvPr id="2897" name="Google Shape;2897;p59"/>
          <p:cNvGrpSpPr/>
          <p:nvPr/>
        </p:nvGrpSpPr>
        <p:grpSpPr>
          <a:xfrm>
            <a:off x="1821012" y="1788041"/>
            <a:ext cx="521347" cy="491022"/>
            <a:chOff x="2870687" y="3796508"/>
            <a:chExt cx="375421" cy="353610"/>
          </a:xfrm>
        </p:grpSpPr>
        <p:sp>
          <p:nvSpPr>
            <p:cNvPr id="2898" name="Google Shape;2898;p59"/>
            <p:cNvSpPr/>
            <p:nvPr/>
          </p:nvSpPr>
          <p:spPr>
            <a:xfrm>
              <a:off x="2884169" y="3802104"/>
              <a:ext cx="342522" cy="342418"/>
            </a:xfrm>
            <a:custGeom>
              <a:rect b="b" l="l" r="r" t="t"/>
              <a:pathLst>
                <a:path extrusionOk="0" h="13156" w="13160">
                  <a:moveTo>
                    <a:pt x="6580" y="1"/>
                  </a:moveTo>
                  <a:cubicBezTo>
                    <a:pt x="2949" y="1"/>
                    <a:pt x="0" y="2945"/>
                    <a:pt x="0" y="6580"/>
                  </a:cubicBezTo>
                  <a:cubicBezTo>
                    <a:pt x="0" y="10211"/>
                    <a:pt x="2949" y="13156"/>
                    <a:pt x="6580" y="13156"/>
                  </a:cubicBezTo>
                  <a:cubicBezTo>
                    <a:pt x="10214" y="13156"/>
                    <a:pt x="13159" y="10211"/>
                    <a:pt x="13159" y="6580"/>
                  </a:cubicBezTo>
                  <a:cubicBezTo>
                    <a:pt x="13159" y="2945"/>
                    <a:pt x="10214" y="1"/>
                    <a:pt x="658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9" name="Google Shape;2899;p59"/>
            <p:cNvSpPr/>
            <p:nvPr/>
          </p:nvSpPr>
          <p:spPr>
            <a:xfrm>
              <a:off x="3033072" y="3802104"/>
              <a:ext cx="199657" cy="342522"/>
            </a:xfrm>
            <a:custGeom>
              <a:rect b="b" l="l" r="r" t="t"/>
              <a:pathLst>
                <a:path extrusionOk="0" h="13160" w="7671">
                  <a:moveTo>
                    <a:pt x="859" y="1"/>
                  </a:moveTo>
                  <a:cubicBezTo>
                    <a:pt x="574" y="1"/>
                    <a:pt x="285" y="18"/>
                    <a:pt x="0" y="57"/>
                  </a:cubicBezTo>
                  <a:cubicBezTo>
                    <a:pt x="3276" y="486"/>
                    <a:pt x="5721" y="3276"/>
                    <a:pt x="5721" y="6580"/>
                  </a:cubicBezTo>
                  <a:cubicBezTo>
                    <a:pt x="5721" y="9880"/>
                    <a:pt x="3276" y="12670"/>
                    <a:pt x="0" y="13103"/>
                  </a:cubicBezTo>
                  <a:cubicBezTo>
                    <a:pt x="290" y="13141"/>
                    <a:pt x="578" y="13160"/>
                    <a:pt x="863" y="13160"/>
                  </a:cubicBezTo>
                  <a:cubicBezTo>
                    <a:pt x="4274" y="13160"/>
                    <a:pt x="7190" y="10510"/>
                    <a:pt x="7421" y="7009"/>
                  </a:cubicBezTo>
                  <a:cubicBezTo>
                    <a:pt x="7670" y="3216"/>
                    <a:pt x="4659" y="4"/>
                    <a:pt x="859"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0" name="Google Shape;2900;p59"/>
            <p:cNvSpPr/>
            <p:nvPr/>
          </p:nvSpPr>
          <p:spPr>
            <a:xfrm>
              <a:off x="2943772" y="3876569"/>
              <a:ext cx="186123" cy="267953"/>
            </a:xfrm>
            <a:custGeom>
              <a:rect b="b" l="l" r="r" t="t"/>
              <a:pathLst>
                <a:path extrusionOk="0" h="10295" w="7151">
                  <a:moveTo>
                    <a:pt x="6007" y="0"/>
                  </a:moveTo>
                  <a:cubicBezTo>
                    <a:pt x="3952" y="0"/>
                    <a:pt x="2003" y="1664"/>
                    <a:pt x="2003" y="3719"/>
                  </a:cubicBezTo>
                  <a:lnTo>
                    <a:pt x="2003" y="4008"/>
                  </a:lnTo>
                  <a:lnTo>
                    <a:pt x="1" y="4008"/>
                  </a:lnTo>
                  <a:lnTo>
                    <a:pt x="1" y="6010"/>
                  </a:lnTo>
                  <a:lnTo>
                    <a:pt x="2003" y="6010"/>
                  </a:lnTo>
                  <a:lnTo>
                    <a:pt x="2003" y="9894"/>
                  </a:lnTo>
                  <a:cubicBezTo>
                    <a:pt x="2643" y="10133"/>
                    <a:pt x="3318" y="10267"/>
                    <a:pt x="4005" y="10295"/>
                  </a:cubicBezTo>
                  <a:lnTo>
                    <a:pt x="4005" y="6010"/>
                  </a:lnTo>
                  <a:lnTo>
                    <a:pt x="7150" y="6010"/>
                  </a:lnTo>
                  <a:lnTo>
                    <a:pt x="7150" y="4008"/>
                  </a:lnTo>
                  <a:lnTo>
                    <a:pt x="4005" y="4008"/>
                  </a:lnTo>
                  <a:lnTo>
                    <a:pt x="4005" y="3719"/>
                  </a:lnTo>
                  <a:cubicBezTo>
                    <a:pt x="4005" y="2614"/>
                    <a:pt x="4898" y="2006"/>
                    <a:pt x="6007" y="2006"/>
                  </a:cubicBezTo>
                  <a:lnTo>
                    <a:pt x="7150" y="2006"/>
                  </a:lnTo>
                  <a:lnTo>
                    <a:pt x="7150" y="0"/>
                  </a:lnTo>
                  <a:close/>
                </a:path>
              </a:pathLst>
            </a:custGeom>
            <a:solidFill>
              <a:srgbClr val="FEFEF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1" name="Google Shape;2901;p59"/>
            <p:cNvSpPr/>
            <p:nvPr/>
          </p:nvSpPr>
          <p:spPr>
            <a:xfrm>
              <a:off x="2870687" y="3796508"/>
              <a:ext cx="375421" cy="353610"/>
            </a:xfrm>
            <a:custGeom>
              <a:rect b="b" l="l" r="r" t="t"/>
              <a:pathLst>
                <a:path extrusionOk="0" h="13586" w="14424">
                  <a:moveTo>
                    <a:pt x="7101" y="0"/>
                  </a:moveTo>
                  <a:cubicBezTo>
                    <a:pt x="6858" y="0"/>
                    <a:pt x="6614" y="13"/>
                    <a:pt x="6369" y="40"/>
                  </a:cubicBezTo>
                  <a:cubicBezTo>
                    <a:pt x="4325" y="261"/>
                    <a:pt x="2488" y="1394"/>
                    <a:pt x="1380" y="3125"/>
                  </a:cubicBezTo>
                  <a:cubicBezTo>
                    <a:pt x="268" y="4856"/>
                    <a:pt x="1" y="6996"/>
                    <a:pt x="655" y="8948"/>
                  </a:cubicBezTo>
                  <a:cubicBezTo>
                    <a:pt x="1306" y="10898"/>
                    <a:pt x="2809" y="12446"/>
                    <a:pt x="4737" y="13163"/>
                  </a:cubicBezTo>
                  <a:cubicBezTo>
                    <a:pt x="4761" y="13172"/>
                    <a:pt x="4785" y="13176"/>
                    <a:pt x="4810" y="13176"/>
                  </a:cubicBezTo>
                  <a:cubicBezTo>
                    <a:pt x="4875" y="13176"/>
                    <a:pt x="4938" y="13146"/>
                    <a:pt x="4979" y="13090"/>
                  </a:cubicBezTo>
                  <a:cubicBezTo>
                    <a:pt x="5011" y="13051"/>
                    <a:pt x="5025" y="13005"/>
                    <a:pt x="5025" y="12956"/>
                  </a:cubicBezTo>
                  <a:lnTo>
                    <a:pt x="5025" y="9078"/>
                  </a:lnTo>
                  <a:cubicBezTo>
                    <a:pt x="5025" y="8962"/>
                    <a:pt x="4930" y="8864"/>
                    <a:pt x="4811" y="8864"/>
                  </a:cubicBezTo>
                  <a:lnTo>
                    <a:pt x="3023" y="8864"/>
                  </a:lnTo>
                  <a:lnTo>
                    <a:pt x="3023" y="7291"/>
                  </a:lnTo>
                  <a:lnTo>
                    <a:pt x="4811" y="7291"/>
                  </a:lnTo>
                  <a:cubicBezTo>
                    <a:pt x="4927" y="7291"/>
                    <a:pt x="5025" y="7196"/>
                    <a:pt x="5025" y="7076"/>
                  </a:cubicBezTo>
                  <a:lnTo>
                    <a:pt x="5025" y="6791"/>
                  </a:lnTo>
                  <a:cubicBezTo>
                    <a:pt x="5025" y="4923"/>
                    <a:pt x="6795" y="3287"/>
                    <a:pt x="8815" y="3287"/>
                  </a:cubicBezTo>
                  <a:lnTo>
                    <a:pt x="9743" y="3287"/>
                  </a:lnTo>
                  <a:lnTo>
                    <a:pt x="9743" y="4860"/>
                  </a:lnTo>
                  <a:lnTo>
                    <a:pt x="8815" y="4860"/>
                  </a:lnTo>
                  <a:cubicBezTo>
                    <a:pt x="8209" y="4860"/>
                    <a:pt x="7657" y="5036"/>
                    <a:pt x="7263" y="5352"/>
                  </a:cubicBezTo>
                  <a:cubicBezTo>
                    <a:pt x="6827" y="5704"/>
                    <a:pt x="6598" y="6200"/>
                    <a:pt x="6598" y="6791"/>
                  </a:cubicBezTo>
                  <a:lnTo>
                    <a:pt x="6598" y="7076"/>
                  </a:lnTo>
                  <a:cubicBezTo>
                    <a:pt x="6598" y="7196"/>
                    <a:pt x="6693" y="7291"/>
                    <a:pt x="6813" y="7291"/>
                  </a:cubicBezTo>
                  <a:lnTo>
                    <a:pt x="7657" y="7291"/>
                  </a:lnTo>
                  <a:cubicBezTo>
                    <a:pt x="7777" y="7291"/>
                    <a:pt x="7872" y="7196"/>
                    <a:pt x="7872" y="7076"/>
                  </a:cubicBezTo>
                  <a:cubicBezTo>
                    <a:pt x="7872" y="6960"/>
                    <a:pt x="7777" y="6862"/>
                    <a:pt x="7657" y="6862"/>
                  </a:cubicBezTo>
                  <a:lnTo>
                    <a:pt x="7027" y="6862"/>
                  </a:lnTo>
                  <a:lnTo>
                    <a:pt x="7027" y="6791"/>
                  </a:lnTo>
                  <a:cubicBezTo>
                    <a:pt x="7027" y="5683"/>
                    <a:pt x="7988" y="5289"/>
                    <a:pt x="8815" y="5289"/>
                  </a:cubicBezTo>
                  <a:lnTo>
                    <a:pt x="9958" y="5289"/>
                  </a:lnTo>
                  <a:cubicBezTo>
                    <a:pt x="10074" y="5289"/>
                    <a:pt x="10173" y="5194"/>
                    <a:pt x="10173" y="5074"/>
                  </a:cubicBezTo>
                  <a:lnTo>
                    <a:pt x="10173" y="3072"/>
                  </a:lnTo>
                  <a:cubicBezTo>
                    <a:pt x="10173" y="2953"/>
                    <a:pt x="10074" y="2858"/>
                    <a:pt x="9958" y="2858"/>
                  </a:cubicBezTo>
                  <a:lnTo>
                    <a:pt x="8815" y="2858"/>
                  </a:lnTo>
                  <a:cubicBezTo>
                    <a:pt x="7766" y="2858"/>
                    <a:pt x="6704" y="3277"/>
                    <a:pt x="5898" y="4001"/>
                  </a:cubicBezTo>
                  <a:cubicBezTo>
                    <a:pt x="5057" y="4761"/>
                    <a:pt x="4596" y="5750"/>
                    <a:pt x="4596" y="6791"/>
                  </a:cubicBezTo>
                  <a:lnTo>
                    <a:pt x="4596" y="6862"/>
                  </a:lnTo>
                  <a:lnTo>
                    <a:pt x="2809" y="6862"/>
                  </a:lnTo>
                  <a:cubicBezTo>
                    <a:pt x="2689" y="6862"/>
                    <a:pt x="2594" y="6957"/>
                    <a:pt x="2594" y="7076"/>
                  </a:cubicBezTo>
                  <a:lnTo>
                    <a:pt x="2594" y="9078"/>
                  </a:lnTo>
                  <a:cubicBezTo>
                    <a:pt x="2594" y="9198"/>
                    <a:pt x="2689" y="9293"/>
                    <a:pt x="2809" y="9293"/>
                  </a:cubicBezTo>
                  <a:lnTo>
                    <a:pt x="4596" y="9293"/>
                  </a:lnTo>
                  <a:lnTo>
                    <a:pt x="4596" y="12643"/>
                  </a:lnTo>
                  <a:cubicBezTo>
                    <a:pt x="2256" y="11636"/>
                    <a:pt x="740" y="9335"/>
                    <a:pt x="733" y="6791"/>
                  </a:cubicBezTo>
                  <a:cubicBezTo>
                    <a:pt x="733" y="3280"/>
                    <a:pt x="3590" y="427"/>
                    <a:pt x="7098" y="427"/>
                  </a:cubicBezTo>
                  <a:cubicBezTo>
                    <a:pt x="10606" y="427"/>
                    <a:pt x="13459" y="3287"/>
                    <a:pt x="13459" y="6791"/>
                  </a:cubicBezTo>
                  <a:cubicBezTo>
                    <a:pt x="13459" y="10296"/>
                    <a:pt x="10606" y="13153"/>
                    <a:pt x="7098" y="13153"/>
                  </a:cubicBezTo>
                  <a:lnTo>
                    <a:pt x="7024" y="13153"/>
                  </a:lnTo>
                  <a:lnTo>
                    <a:pt x="7024" y="9297"/>
                  </a:lnTo>
                  <a:lnTo>
                    <a:pt x="9958" y="9297"/>
                  </a:lnTo>
                  <a:cubicBezTo>
                    <a:pt x="10074" y="9297"/>
                    <a:pt x="10173" y="9202"/>
                    <a:pt x="10173" y="9082"/>
                  </a:cubicBezTo>
                  <a:lnTo>
                    <a:pt x="10173" y="7080"/>
                  </a:lnTo>
                  <a:cubicBezTo>
                    <a:pt x="10173" y="6960"/>
                    <a:pt x="10074" y="6865"/>
                    <a:pt x="9958" y="6865"/>
                  </a:cubicBezTo>
                  <a:lnTo>
                    <a:pt x="8702" y="6865"/>
                  </a:lnTo>
                  <a:cubicBezTo>
                    <a:pt x="8582" y="6865"/>
                    <a:pt x="8487" y="6960"/>
                    <a:pt x="8487" y="7080"/>
                  </a:cubicBezTo>
                  <a:cubicBezTo>
                    <a:pt x="8487" y="7200"/>
                    <a:pt x="8582" y="7295"/>
                    <a:pt x="8702" y="7295"/>
                  </a:cubicBezTo>
                  <a:lnTo>
                    <a:pt x="9743" y="7295"/>
                  </a:lnTo>
                  <a:lnTo>
                    <a:pt x="9743" y="8867"/>
                  </a:lnTo>
                  <a:lnTo>
                    <a:pt x="6809" y="8867"/>
                  </a:lnTo>
                  <a:cubicBezTo>
                    <a:pt x="6693" y="8867"/>
                    <a:pt x="6594" y="8962"/>
                    <a:pt x="6594" y="9082"/>
                  </a:cubicBezTo>
                  <a:lnTo>
                    <a:pt x="6594" y="13367"/>
                  </a:lnTo>
                  <a:cubicBezTo>
                    <a:pt x="6594" y="13480"/>
                    <a:pt x="6686" y="13575"/>
                    <a:pt x="6802" y="13582"/>
                  </a:cubicBezTo>
                  <a:cubicBezTo>
                    <a:pt x="6908" y="13586"/>
                    <a:pt x="7003" y="13586"/>
                    <a:pt x="7098" y="13586"/>
                  </a:cubicBezTo>
                  <a:cubicBezTo>
                    <a:pt x="9842" y="13586"/>
                    <a:pt x="12319" y="11932"/>
                    <a:pt x="13371" y="9395"/>
                  </a:cubicBezTo>
                  <a:cubicBezTo>
                    <a:pt x="14423" y="6855"/>
                    <a:pt x="13843" y="3935"/>
                    <a:pt x="11900" y="1992"/>
                  </a:cubicBezTo>
                  <a:cubicBezTo>
                    <a:pt x="10621" y="710"/>
                    <a:pt x="8891" y="0"/>
                    <a:pt x="710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02" name="Google Shape;2902;p59"/>
          <p:cNvGrpSpPr/>
          <p:nvPr/>
        </p:nvGrpSpPr>
        <p:grpSpPr>
          <a:xfrm>
            <a:off x="2420141" y="1788077"/>
            <a:ext cx="517768" cy="491022"/>
            <a:chOff x="3302118" y="3796534"/>
            <a:chExt cx="372844" cy="353610"/>
          </a:xfrm>
        </p:grpSpPr>
        <p:sp>
          <p:nvSpPr>
            <p:cNvPr id="2903" name="Google Shape;2903;p59"/>
            <p:cNvSpPr/>
            <p:nvPr/>
          </p:nvSpPr>
          <p:spPr>
            <a:xfrm>
              <a:off x="3326480" y="3802104"/>
              <a:ext cx="342418" cy="342418"/>
            </a:xfrm>
            <a:custGeom>
              <a:rect b="b" l="l" r="r" t="t"/>
              <a:pathLst>
                <a:path extrusionOk="0" h="13156" w="13156">
                  <a:moveTo>
                    <a:pt x="6576" y="1"/>
                  </a:moveTo>
                  <a:cubicBezTo>
                    <a:pt x="2945" y="1"/>
                    <a:pt x="0" y="2945"/>
                    <a:pt x="0" y="6580"/>
                  </a:cubicBezTo>
                  <a:cubicBezTo>
                    <a:pt x="0" y="10211"/>
                    <a:pt x="2945" y="13156"/>
                    <a:pt x="6576" y="13156"/>
                  </a:cubicBezTo>
                  <a:cubicBezTo>
                    <a:pt x="10211" y="13156"/>
                    <a:pt x="13156" y="10211"/>
                    <a:pt x="13156" y="6580"/>
                  </a:cubicBezTo>
                  <a:cubicBezTo>
                    <a:pt x="13156" y="2945"/>
                    <a:pt x="10211" y="1"/>
                    <a:pt x="657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4" name="Google Shape;2904;p59"/>
            <p:cNvSpPr/>
            <p:nvPr/>
          </p:nvSpPr>
          <p:spPr>
            <a:xfrm>
              <a:off x="3475384" y="3802104"/>
              <a:ext cx="199579" cy="342522"/>
            </a:xfrm>
            <a:custGeom>
              <a:rect b="b" l="l" r="r" t="t"/>
              <a:pathLst>
                <a:path extrusionOk="0" h="13160" w="7668">
                  <a:moveTo>
                    <a:pt x="859" y="1"/>
                  </a:moveTo>
                  <a:cubicBezTo>
                    <a:pt x="570" y="1"/>
                    <a:pt x="282" y="18"/>
                    <a:pt x="0" y="57"/>
                  </a:cubicBezTo>
                  <a:cubicBezTo>
                    <a:pt x="3273" y="486"/>
                    <a:pt x="5721" y="3276"/>
                    <a:pt x="5721" y="6580"/>
                  </a:cubicBezTo>
                  <a:cubicBezTo>
                    <a:pt x="5721" y="9880"/>
                    <a:pt x="3273" y="12670"/>
                    <a:pt x="0" y="13103"/>
                  </a:cubicBezTo>
                  <a:cubicBezTo>
                    <a:pt x="291" y="13141"/>
                    <a:pt x="579" y="13160"/>
                    <a:pt x="863" y="13160"/>
                  </a:cubicBezTo>
                  <a:cubicBezTo>
                    <a:pt x="4274" y="13160"/>
                    <a:pt x="7190" y="10510"/>
                    <a:pt x="7417" y="7009"/>
                  </a:cubicBezTo>
                  <a:cubicBezTo>
                    <a:pt x="7667" y="3216"/>
                    <a:pt x="4659" y="4"/>
                    <a:pt x="85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5" name="Google Shape;2905;p59"/>
            <p:cNvSpPr/>
            <p:nvPr/>
          </p:nvSpPr>
          <p:spPr>
            <a:xfrm>
              <a:off x="3387931" y="3863555"/>
              <a:ext cx="219620" cy="219620"/>
            </a:xfrm>
            <a:custGeom>
              <a:rect b="b" l="l" r="r" t="t"/>
              <a:pathLst>
                <a:path extrusionOk="0" h="8438" w="8438">
                  <a:moveTo>
                    <a:pt x="6654" y="430"/>
                  </a:moveTo>
                  <a:cubicBezTo>
                    <a:pt x="7400" y="430"/>
                    <a:pt x="8005" y="1035"/>
                    <a:pt x="8008" y="1781"/>
                  </a:cubicBezTo>
                  <a:lnTo>
                    <a:pt x="8008" y="6654"/>
                  </a:lnTo>
                  <a:cubicBezTo>
                    <a:pt x="8005" y="7403"/>
                    <a:pt x="7400" y="8005"/>
                    <a:pt x="6654" y="8008"/>
                  </a:cubicBezTo>
                  <a:lnTo>
                    <a:pt x="1781" y="8008"/>
                  </a:lnTo>
                  <a:cubicBezTo>
                    <a:pt x="1035" y="8005"/>
                    <a:pt x="429" y="7403"/>
                    <a:pt x="429" y="6654"/>
                  </a:cubicBezTo>
                  <a:lnTo>
                    <a:pt x="429" y="1781"/>
                  </a:lnTo>
                  <a:cubicBezTo>
                    <a:pt x="429" y="1035"/>
                    <a:pt x="1035" y="430"/>
                    <a:pt x="1781" y="430"/>
                  </a:cubicBezTo>
                  <a:close/>
                  <a:moveTo>
                    <a:pt x="1781" y="0"/>
                  </a:moveTo>
                  <a:cubicBezTo>
                    <a:pt x="795" y="0"/>
                    <a:pt x="0" y="799"/>
                    <a:pt x="0" y="1781"/>
                  </a:cubicBezTo>
                  <a:lnTo>
                    <a:pt x="0" y="6654"/>
                  </a:lnTo>
                  <a:cubicBezTo>
                    <a:pt x="0" y="7639"/>
                    <a:pt x="795" y="8434"/>
                    <a:pt x="1781" y="8438"/>
                  </a:cubicBezTo>
                  <a:lnTo>
                    <a:pt x="6654" y="8438"/>
                  </a:lnTo>
                  <a:cubicBezTo>
                    <a:pt x="7639" y="8434"/>
                    <a:pt x="8434" y="7639"/>
                    <a:pt x="8438" y="6654"/>
                  </a:cubicBezTo>
                  <a:lnTo>
                    <a:pt x="8438" y="1781"/>
                  </a:lnTo>
                  <a:cubicBezTo>
                    <a:pt x="8434" y="799"/>
                    <a:pt x="7639" y="0"/>
                    <a:pt x="665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6" name="Google Shape;2906;p59"/>
            <p:cNvSpPr/>
            <p:nvPr/>
          </p:nvSpPr>
          <p:spPr>
            <a:xfrm>
              <a:off x="3542326" y="3891378"/>
              <a:ext cx="29775" cy="29880"/>
            </a:xfrm>
            <a:custGeom>
              <a:rect b="b" l="l" r="r" t="t"/>
              <a:pathLst>
                <a:path extrusionOk="0" h="1148" w="1144">
                  <a:moveTo>
                    <a:pt x="574" y="1"/>
                  </a:moveTo>
                  <a:cubicBezTo>
                    <a:pt x="257" y="1"/>
                    <a:pt x="0" y="258"/>
                    <a:pt x="0" y="575"/>
                  </a:cubicBezTo>
                  <a:cubicBezTo>
                    <a:pt x="0" y="891"/>
                    <a:pt x="257" y="1148"/>
                    <a:pt x="574" y="1148"/>
                  </a:cubicBezTo>
                  <a:cubicBezTo>
                    <a:pt x="891" y="1148"/>
                    <a:pt x="1144" y="891"/>
                    <a:pt x="1144" y="575"/>
                  </a:cubicBezTo>
                  <a:cubicBezTo>
                    <a:pt x="1144" y="258"/>
                    <a:pt x="891" y="1"/>
                    <a:pt x="57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7" name="Google Shape;2907;p59"/>
            <p:cNvSpPr/>
            <p:nvPr/>
          </p:nvSpPr>
          <p:spPr>
            <a:xfrm>
              <a:off x="3302118" y="3796534"/>
              <a:ext cx="372558" cy="353610"/>
            </a:xfrm>
            <a:custGeom>
              <a:rect b="b" l="l" r="r" t="t"/>
              <a:pathLst>
                <a:path extrusionOk="0" h="13586" w="14314">
                  <a:moveTo>
                    <a:pt x="7516" y="429"/>
                  </a:moveTo>
                  <a:cubicBezTo>
                    <a:pt x="11024" y="429"/>
                    <a:pt x="13877" y="3283"/>
                    <a:pt x="13877" y="6794"/>
                  </a:cubicBezTo>
                  <a:cubicBezTo>
                    <a:pt x="13877" y="10302"/>
                    <a:pt x="11024" y="13155"/>
                    <a:pt x="7516" y="13155"/>
                  </a:cubicBezTo>
                  <a:cubicBezTo>
                    <a:pt x="4004" y="13155"/>
                    <a:pt x="1151" y="10302"/>
                    <a:pt x="1151" y="6794"/>
                  </a:cubicBezTo>
                  <a:cubicBezTo>
                    <a:pt x="1151" y="3283"/>
                    <a:pt x="4004" y="429"/>
                    <a:pt x="7516" y="429"/>
                  </a:cubicBezTo>
                  <a:close/>
                  <a:moveTo>
                    <a:pt x="7514" y="1"/>
                  </a:moveTo>
                  <a:cubicBezTo>
                    <a:pt x="6207" y="1"/>
                    <a:pt x="4892" y="377"/>
                    <a:pt x="3741" y="1147"/>
                  </a:cubicBezTo>
                  <a:cubicBezTo>
                    <a:pt x="1045" y="2945"/>
                    <a:pt x="0" y="6400"/>
                    <a:pt x="1239" y="9391"/>
                  </a:cubicBezTo>
                  <a:cubicBezTo>
                    <a:pt x="2307" y="11966"/>
                    <a:pt x="4809" y="13586"/>
                    <a:pt x="7510" y="13586"/>
                  </a:cubicBezTo>
                  <a:cubicBezTo>
                    <a:pt x="7950" y="13586"/>
                    <a:pt x="8394" y="13543"/>
                    <a:pt x="8839" y="13454"/>
                  </a:cubicBezTo>
                  <a:cubicBezTo>
                    <a:pt x="12020" y="12825"/>
                    <a:pt x="14307" y="10035"/>
                    <a:pt x="14307" y="6794"/>
                  </a:cubicBezTo>
                  <a:cubicBezTo>
                    <a:pt x="14314" y="4989"/>
                    <a:pt x="13596" y="3261"/>
                    <a:pt x="12319" y="1991"/>
                  </a:cubicBezTo>
                  <a:cubicBezTo>
                    <a:pt x="11005" y="677"/>
                    <a:pt x="9266" y="1"/>
                    <a:pt x="7514"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8" name="Google Shape;2908;p59"/>
            <p:cNvSpPr/>
            <p:nvPr/>
          </p:nvSpPr>
          <p:spPr>
            <a:xfrm>
              <a:off x="3387931" y="3863555"/>
              <a:ext cx="219620" cy="219620"/>
            </a:xfrm>
            <a:custGeom>
              <a:rect b="b" l="l" r="r" t="t"/>
              <a:pathLst>
                <a:path extrusionOk="0" h="8438" w="8438">
                  <a:moveTo>
                    <a:pt x="6654" y="430"/>
                  </a:moveTo>
                  <a:cubicBezTo>
                    <a:pt x="7400" y="430"/>
                    <a:pt x="8005" y="1035"/>
                    <a:pt x="8008" y="1781"/>
                  </a:cubicBezTo>
                  <a:lnTo>
                    <a:pt x="8008" y="6654"/>
                  </a:lnTo>
                  <a:cubicBezTo>
                    <a:pt x="8005" y="7403"/>
                    <a:pt x="7400" y="8005"/>
                    <a:pt x="6654" y="8008"/>
                  </a:cubicBezTo>
                  <a:lnTo>
                    <a:pt x="1781" y="8008"/>
                  </a:lnTo>
                  <a:cubicBezTo>
                    <a:pt x="1035" y="8005"/>
                    <a:pt x="429" y="7403"/>
                    <a:pt x="429" y="6654"/>
                  </a:cubicBezTo>
                  <a:lnTo>
                    <a:pt x="429" y="1781"/>
                  </a:lnTo>
                  <a:cubicBezTo>
                    <a:pt x="429" y="1035"/>
                    <a:pt x="1035" y="430"/>
                    <a:pt x="1781" y="430"/>
                  </a:cubicBezTo>
                  <a:close/>
                  <a:moveTo>
                    <a:pt x="1781" y="0"/>
                  </a:moveTo>
                  <a:cubicBezTo>
                    <a:pt x="795" y="0"/>
                    <a:pt x="0" y="799"/>
                    <a:pt x="0" y="1781"/>
                  </a:cubicBezTo>
                  <a:lnTo>
                    <a:pt x="0" y="6654"/>
                  </a:lnTo>
                  <a:cubicBezTo>
                    <a:pt x="0" y="7639"/>
                    <a:pt x="795" y="8434"/>
                    <a:pt x="1781" y="8438"/>
                  </a:cubicBezTo>
                  <a:lnTo>
                    <a:pt x="6654" y="8438"/>
                  </a:lnTo>
                  <a:cubicBezTo>
                    <a:pt x="7639" y="8434"/>
                    <a:pt x="8434" y="7639"/>
                    <a:pt x="8438" y="6654"/>
                  </a:cubicBezTo>
                  <a:lnTo>
                    <a:pt x="8438" y="1781"/>
                  </a:lnTo>
                  <a:cubicBezTo>
                    <a:pt x="8434" y="799"/>
                    <a:pt x="7639" y="0"/>
                    <a:pt x="665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9" name="Google Shape;2909;p59"/>
            <p:cNvSpPr/>
            <p:nvPr/>
          </p:nvSpPr>
          <p:spPr>
            <a:xfrm>
              <a:off x="3434546" y="3915506"/>
              <a:ext cx="127665" cy="115562"/>
            </a:xfrm>
            <a:custGeom>
              <a:rect b="b" l="l" r="r" t="t"/>
              <a:pathLst>
                <a:path extrusionOk="0" h="4440" w="4905">
                  <a:moveTo>
                    <a:pt x="2426" y="0"/>
                  </a:moveTo>
                  <a:cubicBezTo>
                    <a:pt x="1830" y="0"/>
                    <a:pt x="1238" y="240"/>
                    <a:pt x="802" y="703"/>
                  </a:cubicBezTo>
                  <a:cubicBezTo>
                    <a:pt x="42" y="1516"/>
                    <a:pt x="0" y="2768"/>
                    <a:pt x="707" y="3627"/>
                  </a:cubicBezTo>
                  <a:cubicBezTo>
                    <a:pt x="1143" y="4158"/>
                    <a:pt x="1780" y="4440"/>
                    <a:pt x="2426" y="4440"/>
                  </a:cubicBezTo>
                  <a:cubicBezTo>
                    <a:pt x="2828" y="4440"/>
                    <a:pt x="3233" y="4331"/>
                    <a:pt x="3596" y="4105"/>
                  </a:cubicBezTo>
                  <a:cubicBezTo>
                    <a:pt x="3712" y="4032"/>
                    <a:pt x="3730" y="3870"/>
                    <a:pt x="3635" y="3775"/>
                  </a:cubicBezTo>
                  <a:lnTo>
                    <a:pt x="3631" y="3771"/>
                  </a:lnTo>
                  <a:cubicBezTo>
                    <a:pt x="3590" y="3730"/>
                    <a:pt x="3536" y="3708"/>
                    <a:pt x="3481" y="3708"/>
                  </a:cubicBezTo>
                  <a:cubicBezTo>
                    <a:pt x="3442" y="3708"/>
                    <a:pt x="3403" y="3719"/>
                    <a:pt x="3367" y="3743"/>
                  </a:cubicBezTo>
                  <a:cubicBezTo>
                    <a:pt x="3084" y="3916"/>
                    <a:pt x="2756" y="4010"/>
                    <a:pt x="2425" y="4010"/>
                  </a:cubicBezTo>
                  <a:cubicBezTo>
                    <a:pt x="2419" y="4010"/>
                    <a:pt x="2413" y="4010"/>
                    <a:pt x="2407" y="4010"/>
                  </a:cubicBezTo>
                  <a:cubicBezTo>
                    <a:pt x="1605" y="4003"/>
                    <a:pt x="904" y="3462"/>
                    <a:pt x="697" y="2687"/>
                  </a:cubicBezTo>
                  <a:cubicBezTo>
                    <a:pt x="489" y="1913"/>
                    <a:pt x="820" y="1094"/>
                    <a:pt x="1510" y="682"/>
                  </a:cubicBezTo>
                  <a:cubicBezTo>
                    <a:pt x="1793" y="514"/>
                    <a:pt x="2109" y="432"/>
                    <a:pt x="2422" y="432"/>
                  </a:cubicBezTo>
                  <a:cubicBezTo>
                    <a:pt x="2871" y="432"/>
                    <a:pt x="3316" y="600"/>
                    <a:pt x="3659" y="925"/>
                  </a:cubicBezTo>
                  <a:cubicBezTo>
                    <a:pt x="4240" y="1477"/>
                    <a:pt x="4381" y="2350"/>
                    <a:pt x="4008" y="3057"/>
                  </a:cubicBezTo>
                  <a:cubicBezTo>
                    <a:pt x="3962" y="3141"/>
                    <a:pt x="3976" y="3243"/>
                    <a:pt x="4043" y="3310"/>
                  </a:cubicBezTo>
                  <a:lnTo>
                    <a:pt x="4046" y="3314"/>
                  </a:lnTo>
                  <a:cubicBezTo>
                    <a:pt x="4087" y="3355"/>
                    <a:pt x="4141" y="3375"/>
                    <a:pt x="4194" y="3375"/>
                  </a:cubicBezTo>
                  <a:cubicBezTo>
                    <a:pt x="4268" y="3375"/>
                    <a:pt x="4342" y="3336"/>
                    <a:pt x="4381" y="3264"/>
                  </a:cubicBezTo>
                  <a:cubicBezTo>
                    <a:pt x="4905" y="2283"/>
                    <a:pt x="4620" y="1062"/>
                    <a:pt x="3716" y="415"/>
                  </a:cubicBezTo>
                  <a:cubicBezTo>
                    <a:pt x="3327" y="136"/>
                    <a:pt x="2875" y="0"/>
                    <a:pt x="242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0" name="Google Shape;2910;p59"/>
            <p:cNvSpPr/>
            <p:nvPr/>
          </p:nvSpPr>
          <p:spPr>
            <a:xfrm>
              <a:off x="3542326" y="3891378"/>
              <a:ext cx="29775" cy="29880"/>
            </a:xfrm>
            <a:custGeom>
              <a:rect b="b" l="l" r="r" t="t"/>
              <a:pathLst>
                <a:path extrusionOk="0" h="1148" w="1144">
                  <a:moveTo>
                    <a:pt x="574" y="1"/>
                  </a:moveTo>
                  <a:cubicBezTo>
                    <a:pt x="257" y="1"/>
                    <a:pt x="0" y="258"/>
                    <a:pt x="0" y="575"/>
                  </a:cubicBezTo>
                  <a:cubicBezTo>
                    <a:pt x="0" y="891"/>
                    <a:pt x="257" y="1148"/>
                    <a:pt x="574" y="1148"/>
                  </a:cubicBezTo>
                  <a:cubicBezTo>
                    <a:pt x="891" y="1148"/>
                    <a:pt x="1144" y="891"/>
                    <a:pt x="1144" y="575"/>
                  </a:cubicBezTo>
                  <a:cubicBezTo>
                    <a:pt x="1144" y="258"/>
                    <a:pt x="891" y="1"/>
                    <a:pt x="574"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11" name="Google Shape;2911;p59"/>
          <p:cNvGrpSpPr/>
          <p:nvPr/>
        </p:nvGrpSpPr>
        <p:grpSpPr>
          <a:xfrm>
            <a:off x="3034379" y="1788077"/>
            <a:ext cx="517624" cy="491022"/>
            <a:chOff x="3744430" y="3796534"/>
            <a:chExt cx="372740" cy="353610"/>
          </a:xfrm>
        </p:grpSpPr>
        <p:sp>
          <p:nvSpPr>
            <p:cNvPr id="2912" name="Google Shape;2912;p59"/>
            <p:cNvSpPr/>
            <p:nvPr/>
          </p:nvSpPr>
          <p:spPr>
            <a:xfrm>
              <a:off x="3768713" y="3802104"/>
              <a:ext cx="342522" cy="342418"/>
            </a:xfrm>
            <a:custGeom>
              <a:rect b="b" l="l" r="r" t="t"/>
              <a:pathLst>
                <a:path extrusionOk="0" h="13156" w="13160">
                  <a:moveTo>
                    <a:pt x="6580" y="1"/>
                  </a:moveTo>
                  <a:cubicBezTo>
                    <a:pt x="2945" y="1"/>
                    <a:pt x="0" y="2945"/>
                    <a:pt x="0" y="6580"/>
                  </a:cubicBezTo>
                  <a:cubicBezTo>
                    <a:pt x="0" y="10211"/>
                    <a:pt x="2945" y="13156"/>
                    <a:pt x="6580" y="13156"/>
                  </a:cubicBezTo>
                  <a:cubicBezTo>
                    <a:pt x="10211" y="13156"/>
                    <a:pt x="13159" y="10211"/>
                    <a:pt x="13159" y="6580"/>
                  </a:cubicBezTo>
                  <a:cubicBezTo>
                    <a:pt x="13159" y="2945"/>
                    <a:pt x="10211" y="1"/>
                    <a:pt x="658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3" name="Google Shape;2913;p59"/>
            <p:cNvSpPr/>
            <p:nvPr/>
          </p:nvSpPr>
          <p:spPr>
            <a:xfrm>
              <a:off x="3917617" y="3802104"/>
              <a:ext cx="199553" cy="342522"/>
            </a:xfrm>
            <a:custGeom>
              <a:rect b="b" l="l" r="r" t="t"/>
              <a:pathLst>
                <a:path extrusionOk="0" h="13160" w="7667">
                  <a:moveTo>
                    <a:pt x="859" y="1"/>
                  </a:moveTo>
                  <a:cubicBezTo>
                    <a:pt x="570" y="1"/>
                    <a:pt x="285" y="18"/>
                    <a:pt x="0" y="57"/>
                  </a:cubicBezTo>
                  <a:cubicBezTo>
                    <a:pt x="3272" y="486"/>
                    <a:pt x="5721" y="3276"/>
                    <a:pt x="5721" y="6580"/>
                  </a:cubicBezTo>
                  <a:cubicBezTo>
                    <a:pt x="5721" y="9880"/>
                    <a:pt x="3272" y="12670"/>
                    <a:pt x="0" y="13103"/>
                  </a:cubicBezTo>
                  <a:cubicBezTo>
                    <a:pt x="290" y="13141"/>
                    <a:pt x="578" y="13160"/>
                    <a:pt x="863" y="13160"/>
                  </a:cubicBezTo>
                  <a:cubicBezTo>
                    <a:pt x="4274" y="13160"/>
                    <a:pt x="7190" y="10510"/>
                    <a:pt x="7421" y="7009"/>
                  </a:cubicBezTo>
                  <a:cubicBezTo>
                    <a:pt x="7667" y="3216"/>
                    <a:pt x="4659" y="4"/>
                    <a:pt x="859"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4" name="Google Shape;2914;p59"/>
            <p:cNvSpPr/>
            <p:nvPr/>
          </p:nvSpPr>
          <p:spPr>
            <a:xfrm>
              <a:off x="3850206" y="3943225"/>
              <a:ext cx="38026" cy="112387"/>
            </a:xfrm>
            <a:custGeom>
              <a:rect b="b" l="l" r="r" t="t"/>
              <a:pathLst>
                <a:path extrusionOk="0" h="4318" w="1461">
                  <a:moveTo>
                    <a:pt x="60" y="0"/>
                  </a:moveTo>
                  <a:cubicBezTo>
                    <a:pt x="29" y="0"/>
                    <a:pt x="0" y="25"/>
                    <a:pt x="0" y="57"/>
                  </a:cubicBezTo>
                  <a:lnTo>
                    <a:pt x="0" y="4261"/>
                  </a:lnTo>
                  <a:cubicBezTo>
                    <a:pt x="0" y="4293"/>
                    <a:pt x="29" y="4318"/>
                    <a:pt x="60" y="4318"/>
                  </a:cubicBezTo>
                  <a:lnTo>
                    <a:pt x="1404" y="4318"/>
                  </a:lnTo>
                  <a:cubicBezTo>
                    <a:pt x="1436" y="4318"/>
                    <a:pt x="1461" y="4293"/>
                    <a:pt x="1461" y="4261"/>
                  </a:cubicBezTo>
                  <a:lnTo>
                    <a:pt x="1461" y="57"/>
                  </a:lnTo>
                  <a:cubicBezTo>
                    <a:pt x="1461" y="25"/>
                    <a:pt x="1436" y="0"/>
                    <a:pt x="140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5" name="Google Shape;2915;p59"/>
            <p:cNvSpPr/>
            <p:nvPr/>
          </p:nvSpPr>
          <p:spPr>
            <a:xfrm>
              <a:off x="3835188" y="3876126"/>
              <a:ext cx="53044" cy="45522"/>
            </a:xfrm>
            <a:custGeom>
              <a:rect b="b" l="l" r="r" t="t"/>
              <a:pathLst>
                <a:path extrusionOk="0" h="1749" w="2038">
                  <a:moveTo>
                    <a:pt x="1160" y="1"/>
                  </a:moveTo>
                  <a:cubicBezTo>
                    <a:pt x="946" y="1"/>
                    <a:pt x="727" y="81"/>
                    <a:pt x="549" y="260"/>
                  </a:cubicBezTo>
                  <a:cubicBezTo>
                    <a:pt x="0" y="809"/>
                    <a:pt x="387" y="1748"/>
                    <a:pt x="1165" y="1748"/>
                  </a:cubicBezTo>
                  <a:cubicBezTo>
                    <a:pt x="1647" y="1748"/>
                    <a:pt x="2038" y="1358"/>
                    <a:pt x="2038" y="876"/>
                  </a:cubicBezTo>
                  <a:cubicBezTo>
                    <a:pt x="2038" y="350"/>
                    <a:pt x="1608" y="1"/>
                    <a:pt x="116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6" name="Google Shape;2916;p59"/>
            <p:cNvSpPr/>
            <p:nvPr/>
          </p:nvSpPr>
          <p:spPr>
            <a:xfrm>
              <a:off x="3924670" y="3943121"/>
              <a:ext cx="119805" cy="112491"/>
            </a:xfrm>
            <a:custGeom>
              <a:rect b="b" l="l" r="r" t="t"/>
              <a:pathLst>
                <a:path extrusionOk="0" h="4322" w="4603">
                  <a:moveTo>
                    <a:pt x="70" y="1"/>
                  </a:moveTo>
                  <a:cubicBezTo>
                    <a:pt x="32" y="1"/>
                    <a:pt x="0" y="33"/>
                    <a:pt x="0" y="71"/>
                  </a:cubicBezTo>
                  <a:lnTo>
                    <a:pt x="0" y="4255"/>
                  </a:lnTo>
                  <a:cubicBezTo>
                    <a:pt x="0" y="4290"/>
                    <a:pt x="32" y="4322"/>
                    <a:pt x="70" y="4322"/>
                  </a:cubicBezTo>
                  <a:lnTo>
                    <a:pt x="1390" y="4322"/>
                  </a:lnTo>
                  <a:cubicBezTo>
                    <a:pt x="1429" y="4322"/>
                    <a:pt x="1460" y="4290"/>
                    <a:pt x="1460" y="4255"/>
                  </a:cubicBezTo>
                  <a:lnTo>
                    <a:pt x="1460" y="2766"/>
                  </a:lnTo>
                  <a:cubicBezTo>
                    <a:pt x="1460" y="2281"/>
                    <a:pt x="1569" y="1461"/>
                    <a:pt x="2301" y="1461"/>
                  </a:cubicBezTo>
                  <a:cubicBezTo>
                    <a:pt x="3036" y="1461"/>
                    <a:pt x="3146" y="2281"/>
                    <a:pt x="3146" y="2766"/>
                  </a:cubicBezTo>
                  <a:lnTo>
                    <a:pt x="3146" y="4255"/>
                  </a:lnTo>
                  <a:cubicBezTo>
                    <a:pt x="3146" y="4290"/>
                    <a:pt x="3177" y="4322"/>
                    <a:pt x="3216" y="4322"/>
                  </a:cubicBezTo>
                  <a:lnTo>
                    <a:pt x="4535" y="4322"/>
                  </a:lnTo>
                  <a:cubicBezTo>
                    <a:pt x="4574" y="4322"/>
                    <a:pt x="4602" y="4290"/>
                    <a:pt x="4602" y="4255"/>
                  </a:cubicBezTo>
                  <a:lnTo>
                    <a:pt x="4602" y="2306"/>
                  </a:lnTo>
                  <a:cubicBezTo>
                    <a:pt x="4602" y="1707"/>
                    <a:pt x="4433" y="1151"/>
                    <a:pt x="4127" y="743"/>
                  </a:cubicBezTo>
                  <a:cubicBezTo>
                    <a:pt x="3761" y="258"/>
                    <a:pt x="3230" y="4"/>
                    <a:pt x="2586" y="4"/>
                  </a:cubicBezTo>
                  <a:cubicBezTo>
                    <a:pt x="2581" y="4"/>
                    <a:pt x="2575" y="4"/>
                    <a:pt x="2569" y="4"/>
                  </a:cubicBezTo>
                  <a:cubicBezTo>
                    <a:pt x="2107" y="4"/>
                    <a:pt x="1656" y="148"/>
                    <a:pt x="1277" y="413"/>
                  </a:cubicBezTo>
                  <a:cubicBezTo>
                    <a:pt x="1265" y="420"/>
                    <a:pt x="1253" y="423"/>
                    <a:pt x="1240" y="423"/>
                  </a:cubicBezTo>
                  <a:cubicBezTo>
                    <a:pt x="1205" y="423"/>
                    <a:pt x="1172" y="396"/>
                    <a:pt x="1172" y="356"/>
                  </a:cubicBezTo>
                  <a:lnTo>
                    <a:pt x="1172" y="71"/>
                  </a:lnTo>
                  <a:cubicBezTo>
                    <a:pt x="1172" y="33"/>
                    <a:pt x="1140" y="1"/>
                    <a:pt x="110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7" name="Google Shape;2917;p59"/>
            <p:cNvSpPr/>
            <p:nvPr/>
          </p:nvSpPr>
          <p:spPr>
            <a:xfrm>
              <a:off x="3744430" y="3796534"/>
              <a:ext cx="372480" cy="353610"/>
            </a:xfrm>
            <a:custGeom>
              <a:rect b="b" l="l" r="r" t="t"/>
              <a:pathLst>
                <a:path extrusionOk="0" h="13586" w="14311">
                  <a:moveTo>
                    <a:pt x="7513" y="429"/>
                  </a:moveTo>
                  <a:cubicBezTo>
                    <a:pt x="11021" y="429"/>
                    <a:pt x="13878" y="3283"/>
                    <a:pt x="13878" y="6794"/>
                  </a:cubicBezTo>
                  <a:cubicBezTo>
                    <a:pt x="13878" y="10302"/>
                    <a:pt x="11021" y="13155"/>
                    <a:pt x="7513" y="13155"/>
                  </a:cubicBezTo>
                  <a:cubicBezTo>
                    <a:pt x="4005" y="13155"/>
                    <a:pt x="1148" y="10302"/>
                    <a:pt x="1148" y="6794"/>
                  </a:cubicBezTo>
                  <a:cubicBezTo>
                    <a:pt x="1148" y="3283"/>
                    <a:pt x="4005" y="429"/>
                    <a:pt x="7513" y="429"/>
                  </a:cubicBezTo>
                  <a:close/>
                  <a:moveTo>
                    <a:pt x="7512" y="1"/>
                  </a:moveTo>
                  <a:cubicBezTo>
                    <a:pt x="6205" y="1"/>
                    <a:pt x="4891" y="377"/>
                    <a:pt x="3741" y="1147"/>
                  </a:cubicBezTo>
                  <a:cubicBezTo>
                    <a:pt x="1046" y="2945"/>
                    <a:pt x="1" y="6400"/>
                    <a:pt x="1239" y="9391"/>
                  </a:cubicBezTo>
                  <a:cubicBezTo>
                    <a:pt x="2304" y="11966"/>
                    <a:pt x="4809" y="13586"/>
                    <a:pt x="7510" y="13586"/>
                  </a:cubicBezTo>
                  <a:cubicBezTo>
                    <a:pt x="7950" y="13586"/>
                    <a:pt x="8395" y="13543"/>
                    <a:pt x="8839" y="13454"/>
                  </a:cubicBezTo>
                  <a:cubicBezTo>
                    <a:pt x="12016" y="12821"/>
                    <a:pt x="14307" y="10035"/>
                    <a:pt x="14307" y="6794"/>
                  </a:cubicBezTo>
                  <a:cubicBezTo>
                    <a:pt x="14310" y="4989"/>
                    <a:pt x="13593" y="3261"/>
                    <a:pt x="12315" y="1991"/>
                  </a:cubicBezTo>
                  <a:cubicBezTo>
                    <a:pt x="11003" y="677"/>
                    <a:pt x="9264" y="1"/>
                    <a:pt x="751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8" name="Google Shape;2918;p59"/>
            <p:cNvSpPr/>
            <p:nvPr/>
          </p:nvSpPr>
          <p:spPr>
            <a:xfrm>
              <a:off x="3844974" y="3937993"/>
              <a:ext cx="48489" cy="122850"/>
            </a:xfrm>
            <a:custGeom>
              <a:rect b="b" l="l" r="r" t="t"/>
              <a:pathLst>
                <a:path extrusionOk="0" h="4720" w="1863">
                  <a:moveTo>
                    <a:pt x="1433" y="430"/>
                  </a:moveTo>
                  <a:lnTo>
                    <a:pt x="1433" y="4290"/>
                  </a:lnTo>
                  <a:lnTo>
                    <a:pt x="430" y="4290"/>
                  </a:lnTo>
                  <a:lnTo>
                    <a:pt x="430" y="430"/>
                  </a:lnTo>
                  <a:close/>
                  <a:moveTo>
                    <a:pt x="216" y="1"/>
                  </a:moveTo>
                  <a:cubicBezTo>
                    <a:pt x="99" y="1"/>
                    <a:pt x="1" y="96"/>
                    <a:pt x="1" y="216"/>
                  </a:cubicBezTo>
                  <a:lnTo>
                    <a:pt x="1" y="4505"/>
                  </a:lnTo>
                  <a:cubicBezTo>
                    <a:pt x="1" y="4624"/>
                    <a:pt x="99" y="4719"/>
                    <a:pt x="216" y="4719"/>
                  </a:cubicBezTo>
                  <a:lnTo>
                    <a:pt x="1648" y="4719"/>
                  </a:lnTo>
                  <a:cubicBezTo>
                    <a:pt x="1767" y="4719"/>
                    <a:pt x="1862" y="4624"/>
                    <a:pt x="1862" y="4505"/>
                  </a:cubicBezTo>
                  <a:lnTo>
                    <a:pt x="1862" y="216"/>
                  </a:lnTo>
                  <a:cubicBezTo>
                    <a:pt x="1862" y="96"/>
                    <a:pt x="1767" y="1"/>
                    <a:pt x="164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9" name="Google Shape;2919;p59"/>
            <p:cNvSpPr/>
            <p:nvPr/>
          </p:nvSpPr>
          <p:spPr>
            <a:xfrm>
              <a:off x="3828134" y="3870973"/>
              <a:ext cx="65329" cy="55881"/>
            </a:xfrm>
            <a:custGeom>
              <a:rect b="b" l="l" r="r" t="t"/>
              <a:pathLst>
                <a:path extrusionOk="0" h="2147" w="2510">
                  <a:moveTo>
                    <a:pt x="1431" y="427"/>
                  </a:moveTo>
                  <a:cubicBezTo>
                    <a:pt x="1762" y="427"/>
                    <a:pt x="2080" y="685"/>
                    <a:pt x="2080" y="1074"/>
                  </a:cubicBezTo>
                  <a:cubicBezTo>
                    <a:pt x="2080" y="1429"/>
                    <a:pt x="1791" y="1717"/>
                    <a:pt x="1436" y="1717"/>
                  </a:cubicBezTo>
                  <a:cubicBezTo>
                    <a:pt x="863" y="1717"/>
                    <a:pt x="574" y="1024"/>
                    <a:pt x="982" y="616"/>
                  </a:cubicBezTo>
                  <a:cubicBezTo>
                    <a:pt x="1113" y="486"/>
                    <a:pt x="1273" y="427"/>
                    <a:pt x="1431" y="427"/>
                  </a:cubicBezTo>
                  <a:close/>
                  <a:moveTo>
                    <a:pt x="1436" y="0"/>
                  </a:moveTo>
                  <a:cubicBezTo>
                    <a:pt x="479" y="0"/>
                    <a:pt x="1" y="1154"/>
                    <a:pt x="676" y="1830"/>
                  </a:cubicBezTo>
                  <a:cubicBezTo>
                    <a:pt x="895" y="2049"/>
                    <a:pt x="1165" y="2147"/>
                    <a:pt x="1429" y="2147"/>
                  </a:cubicBezTo>
                  <a:cubicBezTo>
                    <a:pt x="1980" y="2147"/>
                    <a:pt x="2509" y="1720"/>
                    <a:pt x="2509" y="1074"/>
                  </a:cubicBezTo>
                  <a:cubicBezTo>
                    <a:pt x="2509" y="482"/>
                    <a:pt x="2027" y="0"/>
                    <a:pt x="143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0" name="Google Shape;2920;p59"/>
            <p:cNvSpPr/>
            <p:nvPr/>
          </p:nvSpPr>
          <p:spPr>
            <a:xfrm>
              <a:off x="3919439" y="3937993"/>
              <a:ext cx="130346" cy="122850"/>
            </a:xfrm>
            <a:custGeom>
              <a:rect b="b" l="l" r="r" t="t"/>
              <a:pathLst>
                <a:path extrusionOk="0" h="4720" w="5008">
                  <a:moveTo>
                    <a:pt x="215" y="1"/>
                  </a:moveTo>
                  <a:cubicBezTo>
                    <a:pt x="99" y="1"/>
                    <a:pt x="0" y="96"/>
                    <a:pt x="0" y="216"/>
                  </a:cubicBezTo>
                  <a:lnTo>
                    <a:pt x="0" y="4505"/>
                  </a:lnTo>
                  <a:cubicBezTo>
                    <a:pt x="0" y="4624"/>
                    <a:pt x="99" y="4719"/>
                    <a:pt x="215" y="4719"/>
                  </a:cubicBezTo>
                  <a:lnTo>
                    <a:pt x="1647" y="4719"/>
                  </a:lnTo>
                  <a:cubicBezTo>
                    <a:pt x="1767" y="4719"/>
                    <a:pt x="1862" y="4624"/>
                    <a:pt x="1862" y="4505"/>
                  </a:cubicBezTo>
                  <a:lnTo>
                    <a:pt x="1862" y="2963"/>
                  </a:lnTo>
                  <a:cubicBezTo>
                    <a:pt x="1862" y="2460"/>
                    <a:pt x="1974" y="1859"/>
                    <a:pt x="2506" y="1859"/>
                  </a:cubicBezTo>
                  <a:cubicBezTo>
                    <a:pt x="2900" y="1859"/>
                    <a:pt x="3065" y="2193"/>
                    <a:pt x="3121" y="2573"/>
                  </a:cubicBezTo>
                  <a:cubicBezTo>
                    <a:pt x="3135" y="2678"/>
                    <a:pt x="3227" y="2756"/>
                    <a:pt x="3332" y="2756"/>
                  </a:cubicBezTo>
                  <a:cubicBezTo>
                    <a:pt x="3463" y="2752"/>
                    <a:pt x="3565" y="2636"/>
                    <a:pt x="3544" y="2506"/>
                  </a:cubicBezTo>
                  <a:cubicBezTo>
                    <a:pt x="3434" y="1816"/>
                    <a:pt x="3069" y="1429"/>
                    <a:pt x="2506" y="1429"/>
                  </a:cubicBezTo>
                  <a:cubicBezTo>
                    <a:pt x="1823" y="1429"/>
                    <a:pt x="1432" y="1989"/>
                    <a:pt x="1432" y="2963"/>
                  </a:cubicBezTo>
                  <a:lnTo>
                    <a:pt x="1432" y="4290"/>
                  </a:lnTo>
                  <a:lnTo>
                    <a:pt x="430" y="4290"/>
                  </a:lnTo>
                  <a:lnTo>
                    <a:pt x="430" y="430"/>
                  </a:lnTo>
                  <a:lnTo>
                    <a:pt x="1144" y="430"/>
                  </a:lnTo>
                  <a:lnTo>
                    <a:pt x="1144" y="712"/>
                  </a:lnTo>
                  <a:cubicBezTo>
                    <a:pt x="1144" y="778"/>
                    <a:pt x="1172" y="842"/>
                    <a:pt x="1225" y="884"/>
                  </a:cubicBezTo>
                  <a:cubicBezTo>
                    <a:pt x="1264" y="916"/>
                    <a:pt x="1311" y="932"/>
                    <a:pt x="1359" y="932"/>
                  </a:cubicBezTo>
                  <a:cubicBezTo>
                    <a:pt x="1407" y="932"/>
                    <a:pt x="1455" y="916"/>
                    <a:pt x="1496" y="884"/>
                  </a:cubicBezTo>
                  <a:cubicBezTo>
                    <a:pt x="1858" y="592"/>
                    <a:pt x="2309" y="430"/>
                    <a:pt x="2776" y="430"/>
                  </a:cubicBezTo>
                  <a:cubicBezTo>
                    <a:pt x="2781" y="430"/>
                    <a:pt x="2786" y="430"/>
                    <a:pt x="2791" y="430"/>
                  </a:cubicBezTo>
                  <a:cubicBezTo>
                    <a:pt x="4026" y="430"/>
                    <a:pt x="4578" y="1472"/>
                    <a:pt x="4578" y="2503"/>
                  </a:cubicBezTo>
                  <a:lnTo>
                    <a:pt x="4578" y="4290"/>
                  </a:lnTo>
                  <a:lnTo>
                    <a:pt x="3575" y="4290"/>
                  </a:lnTo>
                  <a:lnTo>
                    <a:pt x="3575" y="3583"/>
                  </a:lnTo>
                  <a:cubicBezTo>
                    <a:pt x="3575" y="3467"/>
                    <a:pt x="3480" y="3372"/>
                    <a:pt x="3364" y="3372"/>
                  </a:cubicBezTo>
                  <a:cubicBezTo>
                    <a:pt x="3245" y="3372"/>
                    <a:pt x="3150" y="3467"/>
                    <a:pt x="3150" y="3583"/>
                  </a:cubicBezTo>
                  <a:lnTo>
                    <a:pt x="3150" y="4505"/>
                  </a:lnTo>
                  <a:cubicBezTo>
                    <a:pt x="3150" y="4624"/>
                    <a:pt x="3245" y="4719"/>
                    <a:pt x="3364" y="4719"/>
                  </a:cubicBezTo>
                  <a:lnTo>
                    <a:pt x="4793" y="4719"/>
                  </a:lnTo>
                  <a:cubicBezTo>
                    <a:pt x="4912" y="4719"/>
                    <a:pt x="5007" y="4624"/>
                    <a:pt x="5007" y="4505"/>
                  </a:cubicBezTo>
                  <a:lnTo>
                    <a:pt x="5007" y="2503"/>
                  </a:lnTo>
                  <a:cubicBezTo>
                    <a:pt x="5007" y="1028"/>
                    <a:pt x="4096" y="1"/>
                    <a:pt x="2791" y="1"/>
                  </a:cubicBezTo>
                  <a:cubicBezTo>
                    <a:pt x="2365" y="1"/>
                    <a:pt x="1946" y="110"/>
                    <a:pt x="1573" y="314"/>
                  </a:cubicBezTo>
                  <a:lnTo>
                    <a:pt x="1573" y="216"/>
                  </a:lnTo>
                  <a:cubicBezTo>
                    <a:pt x="1573" y="96"/>
                    <a:pt x="1478" y="1"/>
                    <a:pt x="135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21" name="Google Shape;2921;p59"/>
          <p:cNvGrpSpPr/>
          <p:nvPr/>
        </p:nvGrpSpPr>
        <p:grpSpPr>
          <a:xfrm>
            <a:off x="4873651" y="1204028"/>
            <a:ext cx="3612916" cy="3486618"/>
            <a:chOff x="4873651" y="1204028"/>
            <a:chExt cx="3612916" cy="3486618"/>
          </a:xfrm>
        </p:grpSpPr>
        <p:sp>
          <p:nvSpPr>
            <p:cNvPr id="2922" name="Google Shape;2922;p59"/>
            <p:cNvSpPr/>
            <p:nvPr/>
          </p:nvSpPr>
          <p:spPr>
            <a:xfrm>
              <a:off x="7186585" y="2701690"/>
              <a:ext cx="435362" cy="574398"/>
            </a:xfrm>
            <a:custGeom>
              <a:rect b="b" l="l" r="r" t="t"/>
              <a:pathLst>
                <a:path extrusionOk="0" h="28634" w="21703">
                  <a:moveTo>
                    <a:pt x="0" y="0"/>
                  </a:moveTo>
                  <a:lnTo>
                    <a:pt x="0" y="28633"/>
                  </a:lnTo>
                  <a:lnTo>
                    <a:pt x="21703" y="28633"/>
                  </a:lnTo>
                  <a:lnTo>
                    <a:pt x="21703"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3" name="Google Shape;2923;p59"/>
            <p:cNvSpPr/>
            <p:nvPr/>
          </p:nvSpPr>
          <p:spPr>
            <a:xfrm>
              <a:off x="7417679" y="2701690"/>
              <a:ext cx="204271" cy="574398"/>
            </a:xfrm>
            <a:custGeom>
              <a:rect b="b" l="l" r="r" t="t"/>
              <a:pathLst>
                <a:path extrusionOk="0" h="28634" w="10183">
                  <a:moveTo>
                    <a:pt x="0" y="0"/>
                  </a:moveTo>
                  <a:lnTo>
                    <a:pt x="0" y="28633"/>
                  </a:lnTo>
                  <a:lnTo>
                    <a:pt x="10183" y="28633"/>
                  </a:lnTo>
                  <a:lnTo>
                    <a:pt x="10183"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4" name="Google Shape;2924;p59"/>
            <p:cNvSpPr/>
            <p:nvPr/>
          </p:nvSpPr>
          <p:spPr>
            <a:xfrm>
              <a:off x="7278040" y="2779122"/>
              <a:ext cx="39037" cy="95145"/>
            </a:xfrm>
            <a:custGeom>
              <a:rect b="b" l="l" r="r" t="t"/>
              <a:pathLst>
                <a:path extrusionOk="0" h="4743" w="1946">
                  <a:moveTo>
                    <a:pt x="1" y="1"/>
                  </a:moveTo>
                  <a:lnTo>
                    <a:pt x="1" y="4742"/>
                  </a:lnTo>
                  <a:lnTo>
                    <a:pt x="1946" y="4742"/>
                  </a:lnTo>
                  <a:lnTo>
                    <a:pt x="1946" y="1"/>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5" name="Google Shape;2925;p59"/>
            <p:cNvSpPr/>
            <p:nvPr/>
          </p:nvSpPr>
          <p:spPr>
            <a:xfrm>
              <a:off x="7278040" y="3151680"/>
              <a:ext cx="39037" cy="95145"/>
            </a:xfrm>
            <a:custGeom>
              <a:rect b="b" l="l" r="r" t="t"/>
              <a:pathLst>
                <a:path extrusionOk="0" h="4743" w="1946">
                  <a:moveTo>
                    <a:pt x="1" y="0"/>
                  </a:moveTo>
                  <a:lnTo>
                    <a:pt x="1" y="4742"/>
                  </a:lnTo>
                  <a:lnTo>
                    <a:pt x="1946" y="4742"/>
                  </a:lnTo>
                  <a:lnTo>
                    <a:pt x="1946"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6" name="Google Shape;2926;p59"/>
            <p:cNvSpPr/>
            <p:nvPr/>
          </p:nvSpPr>
          <p:spPr>
            <a:xfrm>
              <a:off x="7186585" y="2910216"/>
              <a:ext cx="231111" cy="3691"/>
            </a:xfrm>
            <a:custGeom>
              <a:rect b="b" l="l" r="r" t="t"/>
              <a:pathLst>
                <a:path extrusionOk="0" h="184" w="11521">
                  <a:moveTo>
                    <a:pt x="5775" y="1"/>
                  </a:moveTo>
                  <a:cubicBezTo>
                    <a:pt x="2584" y="1"/>
                    <a:pt x="0" y="31"/>
                    <a:pt x="0" y="92"/>
                  </a:cubicBezTo>
                  <a:cubicBezTo>
                    <a:pt x="0" y="153"/>
                    <a:pt x="2584" y="183"/>
                    <a:pt x="5775" y="183"/>
                  </a:cubicBezTo>
                  <a:cubicBezTo>
                    <a:pt x="8937" y="183"/>
                    <a:pt x="11520" y="153"/>
                    <a:pt x="11520" y="92"/>
                  </a:cubicBezTo>
                  <a:cubicBezTo>
                    <a:pt x="11520" y="31"/>
                    <a:pt x="8937" y="1"/>
                    <a:pt x="5775" y="1"/>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7" name="Google Shape;2927;p59"/>
            <p:cNvSpPr/>
            <p:nvPr/>
          </p:nvSpPr>
          <p:spPr>
            <a:xfrm>
              <a:off x="7278040" y="2966926"/>
              <a:ext cx="39037" cy="95145"/>
            </a:xfrm>
            <a:custGeom>
              <a:rect b="b" l="l" r="r" t="t"/>
              <a:pathLst>
                <a:path extrusionOk="0" h="4743" w="1946">
                  <a:moveTo>
                    <a:pt x="1" y="1"/>
                  </a:moveTo>
                  <a:lnTo>
                    <a:pt x="1" y="4742"/>
                  </a:lnTo>
                  <a:lnTo>
                    <a:pt x="1946" y="4742"/>
                  </a:lnTo>
                  <a:lnTo>
                    <a:pt x="1946" y="1"/>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8" name="Google Shape;2928;p59"/>
            <p:cNvSpPr/>
            <p:nvPr/>
          </p:nvSpPr>
          <p:spPr>
            <a:xfrm>
              <a:off x="7186585" y="3097417"/>
              <a:ext cx="231111" cy="4273"/>
            </a:xfrm>
            <a:custGeom>
              <a:rect b="b" l="l" r="r" t="t"/>
              <a:pathLst>
                <a:path extrusionOk="0" h="213" w="11521">
                  <a:moveTo>
                    <a:pt x="5775" y="0"/>
                  </a:moveTo>
                  <a:cubicBezTo>
                    <a:pt x="2584" y="0"/>
                    <a:pt x="0" y="61"/>
                    <a:pt x="0" y="91"/>
                  </a:cubicBezTo>
                  <a:cubicBezTo>
                    <a:pt x="0" y="152"/>
                    <a:pt x="2584" y="213"/>
                    <a:pt x="5775" y="213"/>
                  </a:cubicBezTo>
                  <a:cubicBezTo>
                    <a:pt x="8937" y="213"/>
                    <a:pt x="11520" y="152"/>
                    <a:pt x="11520" y="91"/>
                  </a:cubicBezTo>
                  <a:cubicBezTo>
                    <a:pt x="11520" y="61"/>
                    <a:pt x="8937" y="0"/>
                    <a:pt x="5775" y="0"/>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9" name="Google Shape;2929;p59"/>
            <p:cNvSpPr/>
            <p:nvPr/>
          </p:nvSpPr>
          <p:spPr>
            <a:xfrm>
              <a:off x="7460969" y="2779122"/>
              <a:ext cx="39639" cy="95145"/>
            </a:xfrm>
            <a:custGeom>
              <a:rect b="b" l="l" r="r" t="t"/>
              <a:pathLst>
                <a:path extrusionOk="0" h="4743" w="1976">
                  <a:moveTo>
                    <a:pt x="0" y="1"/>
                  </a:moveTo>
                  <a:lnTo>
                    <a:pt x="0" y="4742"/>
                  </a:lnTo>
                  <a:lnTo>
                    <a:pt x="1976" y="4742"/>
                  </a:lnTo>
                  <a:lnTo>
                    <a:pt x="1976" y="1"/>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0" name="Google Shape;2930;p59"/>
            <p:cNvSpPr/>
            <p:nvPr/>
          </p:nvSpPr>
          <p:spPr>
            <a:xfrm>
              <a:off x="7546325" y="2779122"/>
              <a:ext cx="39037" cy="95145"/>
            </a:xfrm>
            <a:custGeom>
              <a:rect b="b" l="l" r="r" t="t"/>
              <a:pathLst>
                <a:path extrusionOk="0" h="4743" w="1946">
                  <a:moveTo>
                    <a:pt x="1" y="1"/>
                  </a:moveTo>
                  <a:lnTo>
                    <a:pt x="1" y="4742"/>
                  </a:lnTo>
                  <a:lnTo>
                    <a:pt x="1946" y="4742"/>
                  </a:lnTo>
                  <a:lnTo>
                    <a:pt x="1946" y="1"/>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1" name="Google Shape;2931;p59"/>
            <p:cNvSpPr/>
            <p:nvPr/>
          </p:nvSpPr>
          <p:spPr>
            <a:xfrm>
              <a:off x="7460969" y="2959604"/>
              <a:ext cx="39639" cy="95145"/>
            </a:xfrm>
            <a:custGeom>
              <a:rect b="b" l="l" r="r" t="t"/>
              <a:pathLst>
                <a:path extrusionOk="0" h="4743" w="1976">
                  <a:moveTo>
                    <a:pt x="0" y="1"/>
                  </a:moveTo>
                  <a:lnTo>
                    <a:pt x="0" y="4742"/>
                  </a:lnTo>
                  <a:lnTo>
                    <a:pt x="1976" y="4742"/>
                  </a:lnTo>
                  <a:lnTo>
                    <a:pt x="1976" y="1"/>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2" name="Google Shape;2932;p59"/>
            <p:cNvSpPr/>
            <p:nvPr/>
          </p:nvSpPr>
          <p:spPr>
            <a:xfrm>
              <a:off x="7546325" y="2959604"/>
              <a:ext cx="39037" cy="95145"/>
            </a:xfrm>
            <a:custGeom>
              <a:rect b="b" l="l" r="r" t="t"/>
              <a:pathLst>
                <a:path extrusionOk="0" h="4743" w="1946">
                  <a:moveTo>
                    <a:pt x="1" y="1"/>
                  </a:moveTo>
                  <a:lnTo>
                    <a:pt x="1" y="4742"/>
                  </a:lnTo>
                  <a:lnTo>
                    <a:pt x="1946" y="4742"/>
                  </a:lnTo>
                  <a:lnTo>
                    <a:pt x="1946" y="1"/>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3" name="Google Shape;2933;p59"/>
            <p:cNvSpPr/>
            <p:nvPr/>
          </p:nvSpPr>
          <p:spPr>
            <a:xfrm>
              <a:off x="7460969" y="3140707"/>
              <a:ext cx="39639" cy="95125"/>
            </a:xfrm>
            <a:custGeom>
              <a:rect b="b" l="l" r="r" t="t"/>
              <a:pathLst>
                <a:path extrusionOk="0" h="4742" w="1976">
                  <a:moveTo>
                    <a:pt x="0" y="0"/>
                  </a:moveTo>
                  <a:lnTo>
                    <a:pt x="0" y="4742"/>
                  </a:lnTo>
                  <a:lnTo>
                    <a:pt x="1976" y="4742"/>
                  </a:lnTo>
                  <a:lnTo>
                    <a:pt x="1976"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4" name="Google Shape;2934;p59"/>
            <p:cNvSpPr/>
            <p:nvPr/>
          </p:nvSpPr>
          <p:spPr>
            <a:xfrm>
              <a:off x="7546325" y="3140707"/>
              <a:ext cx="39037" cy="95125"/>
            </a:xfrm>
            <a:custGeom>
              <a:rect b="b" l="l" r="r" t="t"/>
              <a:pathLst>
                <a:path extrusionOk="0" h="4742" w="1946">
                  <a:moveTo>
                    <a:pt x="1" y="0"/>
                  </a:moveTo>
                  <a:lnTo>
                    <a:pt x="1" y="4742"/>
                  </a:lnTo>
                  <a:lnTo>
                    <a:pt x="1946" y="4742"/>
                  </a:lnTo>
                  <a:lnTo>
                    <a:pt x="1946"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5" name="Google Shape;2935;p59"/>
            <p:cNvSpPr/>
            <p:nvPr/>
          </p:nvSpPr>
          <p:spPr>
            <a:xfrm>
              <a:off x="7153646" y="2681570"/>
              <a:ext cx="501239" cy="20742"/>
            </a:xfrm>
            <a:custGeom>
              <a:rect b="b" l="l" r="r" t="t"/>
              <a:pathLst>
                <a:path extrusionOk="0" h="1034" w="24987">
                  <a:moveTo>
                    <a:pt x="1" y="0"/>
                  </a:moveTo>
                  <a:lnTo>
                    <a:pt x="1" y="1034"/>
                  </a:lnTo>
                  <a:lnTo>
                    <a:pt x="24986" y="1034"/>
                  </a:lnTo>
                  <a:lnTo>
                    <a:pt x="24986"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6" name="Google Shape;2936;p59"/>
            <p:cNvSpPr/>
            <p:nvPr/>
          </p:nvSpPr>
          <p:spPr>
            <a:xfrm>
              <a:off x="7190236" y="2702292"/>
              <a:ext cx="434760" cy="4293"/>
            </a:xfrm>
            <a:custGeom>
              <a:rect b="b" l="l" r="r" t="t"/>
              <a:pathLst>
                <a:path extrusionOk="0" h="214" w="21673">
                  <a:moveTo>
                    <a:pt x="10852" y="1"/>
                  </a:moveTo>
                  <a:cubicBezTo>
                    <a:pt x="4864" y="1"/>
                    <a:pt x="1" y="62"/>
                    <a:pt x="1" y="122"/>
                  </a:cubicBezTo>
                  <a:cubicBezTo>
                    <a:pt x="1" y="153"/>
                    <a:pt x="4864" y="214"/>
                    <a:pt x="10852" y="214"/>
                  </a:cubicBezTo>
                  <a:cubicBezTo>
                    <a:pt x="16840" y="214"/>
                    <a:pt x="21673" y="153"/>
                    <a:pt x="21673" y="122"/>
                  </a:cubicBezTo>
                  <a:cubicBezTo>
                    <a:pt x="21673" y="62"/>
                    <a:pt x="16840" y="1"/>
                    <a:pt x="10852"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7" name="Google Shape;2937;p59"/>
            <p:cNvSpPr/>
            <p:nvPr/>
          </p:nvSpPr>
          <p:spPr>
            <a:xfrm>
              <a:off x="7649374" y="2154749"/>
              <a:ext cx="298172" cy="945729"/>
            </a:xfrm>
            <a:custGeom>
              <a:rect b="b" l="l" r="r" t="t"/>
              <a:pathLst>
                <a:path extrusionOk="0" h="47145" w="14864">
                  <a:moveTo>
                    <a:pt x="1" y="1"/>
                  </a:moveTo>
                  <a:lnTo>
                    <a:pt x="1" y="47144"/>
                  </a:lnTo>
                  <a:lnTo>
                    <a:pt x="14864" y="47144"/>
                  </a:lnTo>
                  <a:lnTo>
                    <a:pt x="14864" y="1"/>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8" name="Google Shape;2938;p59"/>
            <p:cNvSpPr/>
            <p:nvPr/>
          </p:nvSpPr>
          <p:spPr>
            <a:xfrm>
              <a:off x="7798763" y="2154749"/>
              <a:ext cx="148785" cy="943281"/>
            </a:xfrm>
            <a:custGeom>
              <a:rect b="b" l="l" r="r" t="t"/>
              <a:pathLst>
                <a:path extrusionOk="0" h="47023" w="7417">
                  <a:moveTo>
                    <a:pt x="0" y="1"/>
                  </a:moveTo>
                  <a:lnTo>
                    <a:pt x="0" y="47023"/>
                  </a:lnTo>
                  <a:lnTo>
                    <a:pt x="7417" y="47023"/>
                  </a:lnTo>
                  <a:lnTo>
                    <a:pt x="7417"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9" name="Google Shape;2939;p59"/>
            <p:cNvSpPr/>
            <p:nvPr/>
          </p:nvSpPr>
          <p:spPr>
            <a:xfrm>
              <a:off x="7683517" y="2062071"/>
              <a:ext cx="105516" cy="92697"/>
            </a:xfrm>
            <a:custGeom>
              <a:rect b="b" l="l" r="r" t="t"/>
              <a:pathLst>
                <a:path extrusionOk="0" h="4621" w="5260">
                  <a:moveTo>
                    <a:pt x="1" y="0"/>
                  </a:moveTo>
                  <a:lnTo>
                    <a:pt x="1" y="4621"/>
                  </a:lnTo>
                  <a:lnTo>
                    <a:pt x="5259" y="4621"/>
                  </a:lnTo>
                  <a:lnTo>
                    <a:pt x="5259"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0" name="Google Shape;2940;p59"/>
            <p:cNvSpPr/>
            <p:nvPr/>
          </p:nvSpPr>
          <p:spPr>
            <a:xfrm>
              <a:off x="7763397" y="2062071"/>
              <a:ext cx="25015" cy="92697"/>
            </a:xfrm>
            <a:custGeom>
              <a:rect b="b" l="l" r="r" t="t"/>
              <a:pathLst>
                <a:path extrusionOk="0" h="4621" w="1247">
                  <a:moveTo>
                    <a:pt x="1" y="0"/>
                  </a:moveTo>
                  <a:lnTo>
                    <a:pt x="1" y="4621"/>
                  </a:lnTo>
                  <a:lnTo>
                    <a:pt x="1247" y="4621"/>
                  </a:lnTo>
                  <a:lnTo>
                    <a:pt x="1247"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1" name="Google Shape;2941;p59"/>
            <p:cNvSpPr/>
            <p:nvPr/>
          </p:nvSpPr>
          <p:spPr>
            <a:xfrm>
              <a:off x="7624379" y="2149272"/>
              <a:ext cx="332314" cy="5496"/>
            </a:xfrm>
            <a:custGeom>
              <a:rect b="b" l="l" r="r" t="t"/>
              <a:pathLst>
                <a:path extrusionOk="0" h="274" w="16566">
                  <a:moveTo>
                    <a:pt x="0" y="0"/>
                  </a:moveTo>
                  <a:lnTo>
                    <a:pt x="0" y="274"/>
                  </a:lnTo>
                  <a:lnTo>
                    <a:pt x="16566" y="274"/>
                  </a:lnTo>
                  <a:lnTo>
                    <a:pt x="16566"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2" name="Google Shape;2942;p59"/>
            <p:cNvSpPr/>
            <p:nvPr/>
          </p:nvSpPr>
          <p:spPr>
            <a:xfrm>
              <a:off x="7708512" y="2195611"/>
              <a:ext cx="25035" cy="53059"/>
            </a:xfrm>
            <a:custGeom>
              <a:rect b="b" l="l" r="r" t="t"/>
              <a:pathLst>
                <a:path extrusionOk="0" h="2645" w="1248">
                  <a:moveTo>
                    <a:pt x="1" y="0"/>
                  </a:moveTo>
                  <a:lnTo>
                    <a:pt x="1" y="2645"/>
                  </a:lnTo>
                  <a:lnTo>
                    <a:pt x="1247" y="2645"/>
                  </a:lnTo>
                  <a:lnTo>
                    <a:pt x="1247"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3" name="Google Shape;2943;p59"/>
            <p:cNvSpPr/>
            <p:nvPr/>
          </p:nvSpPr>
          <p:spPr>
            <a:xfrm>
              <a:off x="7649374" y="2268771"/>
              <a:ext cx="149407" cy="1846"/>
            </a:xfrm>
            <a:custGeom>
              <a:rect b="b" l="l" r="r" t="t"/>
              <a:pathLst>
                <a:path extrusionOk="0" h="92" w="7448">
                  <a:moveTo>
                    <a:pt x="3709" y="1"/>
                  </a:moveTo>
                  <a:cubicBezTo>
                    <a:pt x="1672" y="1"/>
                    <a:pt x="1" y="1"/>
                    <a:pt x="1" y="31"/>
                  </a:cubicBezTo>
                  <a:cubicBezTo>
                    <a:pt x="1" y="61"/>
                    <a:pt x="1672" y="92"/>
                    <a:pt x="3709" y="92"/>
                  </a:cubicBezTo>
                  <a:cubicBezTo>
                    <a:pt x="5776" y="92"/>
                    <a:pt x="7447" y="61"/>
                    <a:pt x="7447" y="31"/>
                  </a:cubicBezTo>
                  <a:cubicBezTo>
                    <a:pt x="7447" y="1"/>
                    <a:pt x="5776" y="1"/>
                    <a:pt x="3709"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4" name="Google Shape;2944;p59"/>
            <p:cNvSpPr/>
            <p:nvPr/>
          </p:nvSpPr>
          <p:spPr>
            <a:xfrm>
              <a:off x="7858522" y="2195611"/>
              <a:ext cx="25617" cy="53059"/>
            </a:xfrm>
            <a:custGeom>
              <a:rect b="b" l="l" r="r" t="t"/>
              <a:pathLst>
                <a:path extrusionOk="0" h="2645" w="1277">
                  <a:moveTo>
                    <a:pt x="0" y="0"/>
                  </a:moveTo>
                  <a:lnTo>
                    <a:pt x="0" y="2645"/>
                  </a:lnTo>
                  <a:lnTo>
                    <a:pt x="1277" y="2645"/>
                  </a:lnTo>
                  <a:lnTo>
                    <a:pt x="1277"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5" name="Google Shape;2945;p59"/>
            <p:cNvSpPr/>
            <p:nvPr/>
          </p:nvSpPr>
          <p:spPr>
            <a:xfrm>
              <a:off x="7799987" y="2268771"/>
              <a:ext cx="148785" cy="1846"/>
            </a:xfrm>
            <a:custGeom>
              <a:rect b="b" l="l" r="r" t="t"/>
              <a:pathLst>
                <a:path extrusionOk="0" h="92" w="7417">
                  <a:moveTo>
                    <a:pt x="3709" y="1"/>
                  </a:moveTo>
                  <a:cubicBezTo>
                    <a:pt x="1672" y="1"/>
                    <a:pt x="0" y="1"/>
                    <a:pt x="0" y="31"/>
                  </a:cubicBezTo>
                  <a:cubicBezTo>
                    <a:pt x="0" y="61"/>
                    <a:pt x="1672" y="92"/>
                    <a:pt x="3709" y="92"/>
                  </a:cubicBezTo>
                  <a:cubicBezTo>
                    <a:pt x="5775" y="92"/>
                    <a:pt x="7417" y="61"/>
                    <a:pt x="7417" y="31"/>
                  </a:cubicBezTo>
                  <a:cubicBezTo>
                    <a:pt x="7417" y="1"/>
                    <a:pt x="5775" y="1"/>
                    <a:pt x="3709"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6" name="Google Shape;2946;p59"/>
            <p:cNvSpPr/>
            <p:nvPr/>
          </p:nvSpPr>
          <p:spPr>
            <a:xfrm>
              <a:off x="7858522" y="2301088"/>
              <a:ext cx="25617" cy="53059"/>
            </a:xfrm>
            <a:custGeom>
              <a:rect b="b" l="l" r="r" t="t"/>
              <a:pathLst>
                <a:path extrusionOk="0" h="2645" w="1277">
                  <a:moveTo>
                    <a:pt x="0" y="1"/>
                  </a:moveTo>
                  <a:lnTo>
                    <a:pt x="0" y="2645"/>
                  </a:lnTo>
                  <a:lnTo>
                    <a:pt x="1277" y="2645"/>
                  </a:lnTo>
                  <a:lnTo>
                    <a:pt x="127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7" name="Google Shape;2947;p59"/>
            <p:cNvSpPr/>
            <p:nvPr/>
          </p:nvSpPr>
          <p:spPr>
            <a:xfrm>
              <a:off x="7799987" y="2374267"/>
              <a:ext cx="148785" cy="1846"/>
            </a:xfrm>
            <a:custGeom>
              <a:rect b="b" l="l" r="r" t="t"/>
              <a:pathLst>
                <a:path extrusionOk="0" h="92" w="7417">
                  <a:moveTo>
                    <a:pt x="3709" y="0"/>
                  </a:moveTo>
                  <a:cubicBezTo>
                    <a:pt x="1672" y="0"/>
                    <a:pt x="0" y="30"/>
                    <a:pt x="0" y="61"/>
                  </a:cubicBezTo>
                  <a:cubicBezTo>
                    <a:pt x="0" y="91"/>
                    <a:pt x="1672" y="91"/>
                    <a:pt x="3709" y="91"/>
                  </a:cubicBezTo>
                  <a:cubicBezTo>
                    <a:pt x="5775" y="91"/>
                    <a:pt x="7417" y="91"/>
                    <a:pt x="7417" y="61"/>
                  </a:cubicBezTo>
                  <a:cubicBezTo>
                    <a:pt x="7417" y="30"/>
                    <a:pt x="5775" y="0"/>
                    <a:pt x="3709"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8" name="Google Shape;2948;p59"/>
            <p:cNvSpPr/>
            <p:nvPr/>
          </p:nvSpPr>
          <p:spPr>
            <a:xfrm>
              <a:off x="7858522" y="2410235"/>
              <a:ext cx="25617" cy="53059"/>
            </a:xfrm>
            <a:custGeom>
              <a:rect b="b" l="l" r="r" t="t"/>
              <a:pathLst>
                <a:path extrusionOk="0" h="2645" w="1277">
                  <a:moveTo>
                    <a:pt x="0" y="0"/>
                  </a:moveTo>
                  <a:lnTo>
                    <a:pt x="0" y="2645"/>
                  </a:lnTo>
                  <a:lnTo>
                    <a:pt x="1277" y="2645"/>
                  </a:lnTo>
                  <a:lnTo>
                    <a:pt x="1277"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9" name="Google Shape;2949;p59"/>
            <p:cNvSpPr/>
            <p:nvPr/>
          </p:nvSpPr>
          <p:spPr>
            <a:xfrm>
              <a:off x="7799987" y="2483395"/>
              <a:ext cx="148785" cy="1866"/>
            </a:xfrm>
            <a:custGeom>
              <a:rect b="b" l="l" r="r" t="t"/>
              <a:pathLst>
                <a:path extrusionOk="0" h="93" w="7417">
                  <a:moveTo>
                    <a:pt x="3709" y="1"/>
                  </a:moveTo>
                  <a:cubicBezTo>
                    <a:pt x="1672" y="1"/>
                    <a:pt x="0" y="31"/>
                    <a:pt x="0" y="31"/>
                  </a:cubicBezTo>
                  <a:cubicBezTo>
                    <a:pt x="0" y="62"/>
                    <a:pt x="1672" y="92"/>
                    <a:pt x="3709" y="92"/>
                  </a:cubicBezTo>
                  <a:cubicBezTo>
                    <a:pt x="5775" y="92"/>
                    <a:pt x="7417" y="62"/>
                    <a:pt x="7417" y="31"/>
                  </a:cubicBezTo>
                  <a:cubicBezTo>
                    <a:pt x="7417" y="1"/>
                    <a:pt x="5775" y="1"/>
                    <a:pt x="3709"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0" name="Google Shape;2950;p59"/>
            <p:cNvSpPr/>
            <p:nvPr/>
          </p:nvSpPr>
          <p:spPr>
            <a:xfrm>
              <a:off x="7858522" y="2518761"/>
              <a:ext cx="25617" cy="53681"/>
            </a:xfrm>
            <a:custGeom>
              <a:rect b="b" l="l" r="r" t="t"/>
              <a:pathLst>
                <a:path extrusionOk="0" h="2676" w="1277">
                  <a:moveTo>
                    <a:pt x="0" y="1"/>
                  </a:moveTo>
                  <a:lnTo>
                    <a:pt x="0" y="2676"/>
                  </a:lnTo>
                  <a:lnTo>
                    <a:pt x="1277" y="2676"/>
                  </a:lnTo>
                  <a:lnTo>
                    <a:pt x="127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1" name="Google Shape;2951;p59"/>
            <p:cNvSpPr/>
            <p:nvPr/>
          </p:nvSpPr>
          <p:spPr>
            <a:xfrm>
              <a:off x="7799987" y="2591941"/>
              <a:ext cx="148785" cy="2447"/>
            </a:xfrm>
            <a:custGeom>
              <a:rect b="b" l="l" r="r" t="t"/>
              <a:pathLst>
                <a:path extrusionOk="0" h="122" w="7417">
                  <a:moveTo>
                    <a:pt x="3709" y="0"/>
                  </a:moveTo>
                  <a:cubicBezTo>
                    <a:pt x="1672" y="0"/>
                    <a:pt x="0" y="31"/>
                    <a:pt x="0" y="61"/>
                  </a:cubicBezTo>
                  <a:cubicBezTo>
                    <a:pt x="0" y="91"/>
                    <a:pt x="1672" y="122"/>
                    <a:pt x="3709" y="122"/>
                  </a:cubicBezTo>
                  <a:cubicBezTo>
                    <a:pt x="5775" y="122"/>
                    <a:pt x="7417" y="91"/>
                    <a:pt x="7417" y="61"/>
                  </a:cubicBezTo>
                  <a:cubicBezTo>
                    <a:pt x="7417" y="31"/>
                    <a:pt x="5775" y="0"/>
                    <a:pt x="3709"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2" name="Google Shape;2952;p59"/>
            <p:cNvSpPr/>
            <p:nvPr/>
          </p:nvSpPr>
          <p:spPr>
            <a:xfrm>
              <a:off x="7858522" y="2624859"/>
              <a:ext cx="25617" cy="53079"/>
            </a:xfrm>
            <a:custGeom>
              <a:rect b="b" l="l" r="r" t="t"/>
              <a:pathLst>
                <a:path extrusionOk="0" h="2646" w="1277">
                  <a:moveTo>
                    <a:pt x="0" y="1"/>
                  </a:moveTo>
                  <a:lnTo>
                    <a:pt x="0" y="2645"/>
                  </a:lnTo>
                  <a:lnTo>
                    <a:pt x="1277" y="2645"/>
                  </a:lnTo>
                  <a:lnTo>
                    <a:pt x="127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3" name="Google Shape;2953;p59"/>
            <p:cNvSpPr/>
            <p:nvPr/>
          </p:nvSpPr>
          <p:spPr>
            <a:xfrm>
              <a:off x="7799987" y="2698039"/>
              <a:ext cx="148785" cy="1846"/>
            </a:xfrm>
            <a:custGeom>
              <a:rect b="b" l="l" r="r" t="t"/>
              <a:pathLst>
                <a:path extrusionOk="0" h="92" w="7417">
                  <a:moveTo>
                    <a:pt x="3709" y="0"/>
                  </a:moveTo>
                  <a:cubicBezTo>
                    <a:pt x="1672" y="0"/>
                    <a:pt x="0" y="30"/>
                    <a:pt x="0" y="61"/>
                  </a:cubicBezTo>
                  <a:cubicBezTo>
                    <a:pt x="0" y="61"/>
                    <a:pt x="1672" y="91"/>
                    <a:pt x="3709" y="91"/>
                  </a:cubicBezTo>
                  <a:cubicBezTo>
                    <a:pt x="5775" y="91"/>
                    <a:pt x="7417" y="61"/>
                    <a:pt x="7417" y="61"/>
                  </a:cubicBezTo>
                  <a:cubicBezTo>
                    <a:pt x="7417" y="30"/>
                    <a:pt x="5775" y="0"/>
                    <a:pt x="3709"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4" name="Google Shape;2954;p59"/>
            <p:cNvSpPr/>
            <p:nvPr/>
          </p:nvSpPr>
          <p:spPr>
            <a:xfrm>
              <a:off x="7858522" y="2730958"/>
              <a:ext cx="25617" cy="53681"/>
            </a:xfrm>
            <a:custGeom>
              <a:rect b="b" l="l" r="r" t="t"/>
              <a:pathLst>
                <a:path extrusionOk="0" h="2676" w="1277">
                  <a:moveTo>
                    <a:pt x="0" y="0"/>
                  </a:moveTo>
                  <a:lnTo>
                    <a:pt x="0" y="2675"/>
                  </a:lnTo>
                  <a:lnTo>
                    <a:pt x="1277" y="2675"/>
                  </a:lnTo>
                  <a:lnTo>
                    <a:pt x="1277"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5" name="Google Shape;2955;p59"/>
            <p:cNvSpPr/>
            <p:nvPr/>
          </p:nvSpPr>
          <p:spPr>
            <a:xfrm>
              <a:off x="7858522" y="2838882"/>
              <a:ext cx="25617" cy="53059"/>
            </a:xfrm>
            <a:custGeom>
              <a:rect b="b" l="l" r="r" t="t"/>
              <a:pathLst>
                <a:path extrusionOk="0" h="2645" w="1277">
                  <a:moveTo>
                    <a:pt x="0" y="0"/>
                  </a:moveTo>
                  <a:lnTo>
                    <a:pt x="0" y="2645"/>
                  </a:lnTo>
                  <a:lnTo>
                    <a:pt x="1277" y="2645"/>
                  </a:lnTo>
                  <a:lnTo>
                    <a:pt x="1277"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6" name="Google Shape;2956;p59"/>
            <p:cNvSpPr/>
            <p:nvPr/>
          </p:nvSpPr>
          <p:spPr>
            <a:xfrm>
              <a:off x="7799987" y="2804117"/>
              <a:ext cx="148785" cy="1866"/>
            </a:xfrm>
            <a:custGeom>
              <a:rect b="b" l="l" r="r" t="t"/>
              <a:pathLst>
                <a:path extrusionOk="0" h="93" w="7417">
                  <a:moveTo>
                    <a:pt x="3709" y="1"/>
                  </a:moveTo>
                  <a:cubicBezTo>
                    <a:pt x="1672" y="1"/>
                    <a:pt x="0" y="31"/>
                    <a:pt x="0" y="62"/>
                  </a:cubicBezTo>
                  <a:cubicBezTo>
                    <a:pt x="0" y="92"/>
                    <a:pt x="1672" y="92"/>
                    <a:pt x="3709" y="92"/>
                  </a:cubicBezTo>
                  <a:cubicBezTo>
                    <a:pt x="5775" y="92"/>
                    <a:pt x="7417" y="92"/>
                    <a:pt x="7417" y="62"/>
                  </a:cubicBezTo>
                  <a:cubicBezTo>
                    <a:pt x="7417" y="31"/>
                    <a:pt x="5775" y="1"/>
                    <a:pt x="3709"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7" name="Google Shape;2957;p59"/>
            <p:cNvSpPr/>
            <p:nvPr/>
          </p:nvSpPr>
          <p:spPr>
            <a:xfrm>
              <a:off x="7708512" y="2302913"/>
              <a:ext cx="25035" cy="53079"/>
            </a:xfrm>
            <a:custGeom>
              <a:rect b="b" l="l" r="r" t="t"/>
              <a:pathLst>
                <a:path extrusionOk="0" h="2646" w="1248">
                  <a:moveTo>
                    <a:pt x="1" y="1"/>
                  </a:moveTo>
                  <a:lnTo>
                    <a:pt x="1" y="2645"/>
                  </a:lnTo>
                  <a:lnTo>
                    <a:pt x="1247" y="2645"/>
                  </a:lnTo>
                  <a:lnTo>
                    <a:pt x="1247"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8" name="Google Shape;2958;p59"/>
            <p:cNvSpPr/>
            <p:nvPr/>
          </p:nvSpPr>
          <p:spPr>
            <a:xfrm>
              <a:off x="7649374" y="2375471"/>
              <a:ext cx="149407" cy="2467"/>
            </a:xfrm>
            <a:custGeom>
              <a:rect b="b" l="l" r="r" t="t"/>
              <a:pathLst>
                <a:path extrusionOk="0" h="123" w="7448">
                  <a:moveTo>
                    <a:pt x="3709" y="1"/>
                  </a:moveTo>
                  <a:cubicBezTo>
                    <a:pt x="1672" y="1"/>
                    <a:pt x="1" y="31"/>
                    <a:pt x="1" y="62"/>
                  </a:cubicBezTo>
                  <a:cubicBezTo>
                    <a:pt x="1" y="92"/>
                    <a:pt x="1672" y="122"/>
                    <a:pt x="3709" y="122"/>
                  </a:cubicBezTo>
                  <a:cubicBezTo>
                    <a:pt x="5776" y="122"/>
                    <a:pt x="7447" y="92"/>
                    <a:pt x="7447" y="62"/>
                  </a:cubicBezTo>
                  <a:cubicBezTo>
                    <a:pt x="7447" y="62"/>
                    <a:pt x="5776" y="1"/>
                    <a:pt x="3709"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9" name="Google Shape;2959;p59"/>
            <p:cNvSpPr/>
            <p:nvPr/>
          </p:nvSpPr>
          <p:spPr>
            <a:xfrm>
              <a:off x="7708512" y="2410235"/>
              <a:ext cx="25035" cy="53059"/>
            </a:xfrm>
            <a:custGeom>
              <a:rect b="b" l="l" r="r" t="t"/>
              <a:pathLst>
                <a:path extrusionOk="0" h="2645" w="1248">
                  <a:moveTo>
                    <a:pt x="1" y="0"/>
                  </a:moveTo>
                  <a:lnTo>
                    <a:pt x="1" y="2645"/>
                  </a:lnTo>
                  <a:lnTo>
                    <a:pt x="1247" y="2645"/>
                  </a:lnTo>
                  <a:lnTo>
                    <a:pt x="1247"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0" name="Google Shape;2960;p59"/>
            <p:cNvSpPr/>
            <p:nvPr/>
          </p:nvSpPr>
          <p:spPr>
            <a:xfrm>
              <a:off x="7649374" y="2483395"/>
              <a:ext cx="149407" cy="1866"/>
            </a:xfrm>
            <a:custGeom>
              <a:rect b="b" l="l" r="r" t="t"/>
              <a:pathLst>
                <a:path extrusionOk="0" h="93" w="7448">
                  <a:moveTo>
                    <a:pt x="3709" y="1"/>
                  </a:moveTo>
                  <a:cubicBezTo>
                    <a:pt x="1672" y="1"/>
                    <a:pt x="1" y="1"/>
                    <a:pt x="1" y="31"/>
                  </a:cubicBezTo>
                  <a:cubicBezTo>
                    <a:pt x="1" y="62"/>
                    <a:pt x="1672" y="92"/>
                    <a:pt x="3709" y="92"/>
                  </a:cubicBezTo>
                  <a:cubicBezTo>
                    <a:pt x="5776" y="92"/>
                    <a:pt x="7447" y="62"/>
                    <a:pt x="7447" y="31"/>
                  </a:cubicBezTo>
                  <a:cubicBezTo>
                    <a:pt x="7447" y="1"/>
                    <a:pt x="5776" y="1"/>
                    <a:pt x="3709"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1" name="Google Shape;2961;p59"/>
            <p:cNvSpPr/>
            <p:nvPr/>
          </p:nvSpPr>
          <p:spPr>
            <a:xfrm>
              <a:off x="7708512" y="2517537"/>
              <a:ext cx="25035" cy="53079"/>
            </a:xfrm>
            <a:custGeom>
              <a:rect b="b" l="l" r="r" t="t"/>
              <a:pathLst>
                <a:path extrusionOk="0" h="2646" w="1248">
                  <a:moveTo>
                    <a:pt x="1" y="1"/>
                  </a:moveTo>
                  <a:lnTo>
                    <a:pt x="1" y="2645"/>
                  </a:lnTo>
                  <a:lnTo>
                    <a:pt x="1247" y="2645"/>
                  </a:lnTo>
                  <a:lnTo>
                    <a:pt x="1247"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2" name="Google Shape;2962;p59"/>
            <p:cNvSpPr/>
            <p:nvPr/>
          </p:nvSpPr>
          <p:spPr>
            <a:xfrm>
              <a:off x="7649374" y="2590717"/>
              <a:ext cx="149407" cy="1846"/>
            </a:xfrm>
            <a:custGeom>
              <a:rect b="b" l="l" r="r" t="t"/>
              <a:pathLst>
                <a:path extrusionOk="0" h="92" w="7448">
                  <a:moveTo>
                    <a:pt x="3709" y="0"/>
                  </a:moveTo>
                  <a:cubicBezTo>
                    <a:pt x="1672" y="0"/>
                    <a:pt x="1" y="31"/>
                    <a:pt x="1" y="61"/>
                  </a:cubicBezTo>
                  <a:cubicBezTo>
                    <a:pt x="1" y="61"/>
                    <a:pt x="1672" y="92"/>
                    <a:pt x="3709" y="92"/>
                  </a:cubicBezTo>
                  <a:cubicBezTo>
                    <a:pt x="5776" y="92"/>
                    <a:pt x="7447" y="61"/>
                    <a:pt x="7447" y="61"/>
                  </a:cubicBezTo>
                  <a:cubicBezTo>
                    <a:pt x="7447" y="31"/>
                    <a:pt x="5776" y="0"/>
                    <a:pt x="3709"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3" name="Google Shape;2963;p59"/>
            <p:cNvSpPr/>
            <p:nvPr/>
          </p:nvSpPr>
          <p:spPr>
            <a:xfrm>
              <a:off x="7708512" y="2624859"/>
              <a:ext cx="25035" cy="53079"/>
            </a:xfrm>
            <a:custGeom>
              <a:rect b="b" l="l" r="r" t="t"/>
              <a:pathLst>
                <a:path extrusionOk="0" h="2646" w="1248">
                  <a:moveTo>
                    <a:pt x="1" y="1"/>
                  </a:moveTo>
                  <a:lnTo>
                    <a:pt x="1" y="2645"/>
                  </a:lnTo>
                  <a:lnTo>
                    <a:pt x="1247" y="2645"/>
                  </a:lnTo>
                  <a:lnTo>
                    <a:pt x="1247"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4" name="Google Shape;2964;p59"/>
            <p:cNvSpPr/>
            <p:nvPr/>
          </p:nvSpPr>
          <p:spPr>
            <a:xfrm>
              <a:off x="7649374" y="2698039"/>
              <a:ext cx="149407" cy="1846"/>
            </a:xfrm>
            <a:custGeom>
              <a:rect b="b" l="l" r="r" t="t"/>
              <a:pathLst>
                <a:path extrusionOk="0" h="92" w="7448">
                  <a:moveTo>
                    <a:pt x="3709" y="0"/>
                  </a:moveTo>
                  <a:cubicBezTo>
                    <a:pt x="1672" y="0"/>
                    <a:pt x="1" y="30"/>
                    <a:pt x="1" y="61"/>
                  </a:cubicBezTo>
                  <a:cubicBezTo>
                    <a:pt x="1" y="61"/>
                    <a:pt x="1672" y="91"/>
                    <a:pt x="3709" y="91"/>
                  </a:cubicBezTo>
                  <a:cubicBezTo>
                    <a:pt x="5776" y="91"/>
                    <a:pt x="7447" y="61"/>
                    <a:pt x="7447" y="61"/>
                  </a:cubicBezTo>
                  <a:cubicBezTo>
                    <a:pt x="7447" y="30"/>
                    <a:pt x="5776" y="0"/>
                    <a:pt x="3709"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5" name="Google Shape;2965;p59"/>
            <p:cNvSpPr/>
            <p:nvPr/>
          </p:nvSpPr>
          <p:spPr>
            <a:xfrm>
              <a:off x="7708512" y="2732181"/>
              <a:ext cx="25035" cy="53059"/>
            </a:xfrm>
            <a:custGeom>
              <a:rect b="b" l="l" r="r" t="t"/>
              <a:pathLst>
                <a:path extrusionOk="0" h="2645" w="1248">
                  <a:moveTo>
                    <a:pt x="1" y="0"/>
                  </a:moveTo>
                  <a:lnTo>
                    <a:pt x="1" y="2645"/>
                  </a:lnTo>
                  <a:lnTo>
                    <a:pt x="1247" y="2645"/>
                  </a:lnTo>
                  <a:lnTo>
                    <a:pt x="1247"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6" name="Google Shape;2966;p59"/>
            <p:cNvSpPr/>
            <p:nvPr/>
          </p:nvSpPr>
          <p:spPr>
            <a:xfrm>
              <a:off x="7649374" y="2805341"/>
              <a:ext cx="149407" cy="1846"/>
            </a:xfrm>
            <a:custGeom>
              <a:rect b="b" l="l" r="r" t="t"/>
              <a:pathLst>
                <a:path extrusionOk="0" h="92" w="7448">
                  <a:moveTo>
                    <a:pt x="3709" y="1"/>
                  </a:moveTo>
                  <a:cubicBezTo>
                    <a:pt x="1672" y="1"/>
                    <a:pt x="1" y="31"/>
                    <a:pt x="1" y="61"/>
                  </a:cubicBezTo>
                  <a:cubicBezTo>
                    <a:pt x="1" y="92"/>
                    <a:pt x="1672" y="92"/>
                    <a:pt x="3709" y="92"/>
                  </a:cubicBezTo>
                  <a:cubicBezTo>
                    <a:pt x="5776" y="92"/>
                    <a:pt x="7447" y="92"/>
                    <a:pt x="7447" y="61"/>
                  </a:cubicBezTo>
                  <a:cubicBezTo>
                    <a:pt x="7447" y="31"/>
                    <a:pt x="5776" y="1"/>
                    <a:pt x="3709"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7" name="Google Shape;2967;p59"/>
            <p:cNvSpPr/>
            <p:nvPr/>
          </p:nvSpPr>
          <p:spPr>
            <a:xfrm>
              <a:off x="7708512" y="2839483"/>
              <a:ext cx="25035" cy="53079"/>
            </a:xfrm>
            <a:custGeom>
              <a:rect b="b" l="l" r="r" t="t"/>
              <a:pathLst>
                <a:path extrusionOk="0" h="2646" w="1248">
                  <a:moveTo>
                    <a:pt x="1" y="1"/>
                  </a:moveTo>
                  <a:lnTo>
                    <a:pt x="1" y="2645"/>
                  </a:lnTo>
                  <a:lnTo>
                    <a:pt x="1247" y="2645"/>
                  </a:lnTo>
                  <a:lnTo>
                    <a:pt x="1247"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8" name="Google Shape;2968;p59"/>
            <p:cNvSpPr/>
            <p:nvPr/>
          </p:nvSpPr>
          <p:spPr>
            <a:xfrm>
              <a:off x="7460969" y="2582171"/>
              <a:ext cx="441460" cy="693916"/>
            </a:xfrm>
            <a:custGeom>
              <a:rect b="b" l="l" r="r" t="t"/>
              <a:pathLst>
                <a:path extrusionOk="0" h="34592" w="22007">
                  <a:moveTo>
                    <a:pt x="0" y="1"/>
                  </a:moveTo>
                  <a:lnTo>
                    <a:pt x="122" y="34591"/>
                  </a:lnTo>
                  <a:lnTo>
                    <a:pt x="22007" y="34591"/>
                  </a:lnTo>
                  <a:lnTo>
                    <a:pt x="21916"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9" name="Google Shape;2969;p59"/>
            <p:cNvSpPr/>
            <p:nvPr/>
          </p:nvSpPr>
          <p:spPr>
            <a:xfrm>
              <a:off x="7680468" y="2582171"/>
              <a:ext cx="219537" cy="693916"/>
            </a:xfrm>
            <a:custGeom>
              <a:rect b="b" l="l" r="r" t="t"/>
              <a:pathLst>
                <a:path extrusionOk="0" h="34592" w="10944">
                  <a:moveTo>
                    <a:pt x="1" y="1"/>
                  </a:moveTo>
                  <a:lnTo>
                    <a:pt x="1" y="34591"/>
                  </a:lnTo>
                  <a:lnTo>
                    <a:pt x="10943" y="34591"/>
                  </a:lnTo>
                  <a:lnTo>
                    <a:pt x="10943"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0" name="Google Shape;2970;p59"/>
            <p:cNvSpPr/>
            <p:nvPr/>
          </p:nvSpPr>
          <p:spPr>
            <a:xfrm>
              <a:off x="7511581" y="2445602"/>
              <a:ext cx="154883" cy="136589"/>
            </a:xfrm>
            <a:custGeom>
              <a:rect b="b" l="l" r="r" t="t"/>
              <a:pathLst>
                <a:path extrusionOk="0" h="6809" w="7721">
                  <a:moveTo>
                    <a:pt x="0" y="0"/>
                  </a:moveTo>
                  <a:lnTo>
                    <a:pt x="0" y="6809"/>
                  </a:lnTo>
                  <a:lnTo>
                    <a:pt x="7721" y="6809"/>
                  </a:lnTo>
                  <a:lnTo>
                    <a:pt x="772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1" name="Google Shape;2971;p59"/>
            <p:cNvSpPr/>
            <p:nvPr/>
          </p:nvSpPr>
          <p:spPr>
            <a:xfrm>
              <a:off x="7629254" y="2445602"/>
              <a:ext cx="37211" cy="136589"/>
            </a:xfrm>
            <a:custGeom>
              <a:rect b="b" l="l" r="r" t="t"/>
              <a:pathLst>
                <a:path extrusionOk="0" h="6809" w="1855">
                  <a:moveTo>
                    <a:pt x="0" y="0"/>
                  </a:moveTo>
                  <a:lnTo>
                    <a:pt x="0" y="6809"/>
                  </a:lnTo>
                  <a:lnTo>
                    <a:pt x="1855" y="6809"/>
                  </a:lnTo>
                  <a:lnTo>
                    <a:pt x="1855"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2" name="Google Shape;2972;p59"/>
            <p:cNvSpPr/>
            <p:nvPr/>
          </p:nvSpPr>
          <p:spPr>
            <a:xfrm>
              <a:off x="7424981" y="2574247"/>
              <a:ext cx="488421" cy="7944"/>
            </a:xfrm>
            <a:custGeom>
              <a:rect b="b" l="l" r="r" t="t"/>
              <a:pathLst>
                <a:path extrusionOk="0" h="396" w="24348">
                  <a:moveTo>
                    <a:pt x="1" y="1"/>
                  </a:moveTo>
                  <a:lnTo>
                    <a:pt x="1" y="396"/>
                  </a:lnTo>
                  <a:lnTo>
                    <a:pt x="24348" y="396"/>
                  </a:lnTo>
                  <a:lnTo>
                    <a:pt x="24348"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3" name="Google Shape;2973;p59"/>
            <p:cNvSpPr/>
            <p:nvPr/>
          </p:nvSpPr>
          <p:spPr>
            <a:xfrm>
              <a:off x="7548151" y="2641931"/>
              <a:ext cx="37211" cy="78074"/>
            </a:xfrm>
            <a:custGeom>
              <a:rect b="b" l="l" r="r" t="t"/>
              <a:pathLst>
                <a:path extrusionOk="0" h="3892" w="1855">
                  <a:moveTo>
                    <a:pt x="1" y="1"/>
                  </a:moveTo>
                  <a:lnTo>
                    <a:pt x="1" y="3891"/>
                  </a:lnTo>
                  <a:lnTo>
                    <a:pt x="1855" y="3891"/>
                  </a:lnTo>
                  <a:lnTo>
                    <a:pt x="1855"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4" name="Google Shape;2974;p59"/>
            <p:cNvSpPr/>
            <p:nvPr/>
          </p:nvSpPr>
          <p:spPr>
            <a:xfrm>
              <a:off x="7461571" y="2749854"/>
              <a:ext cx="219537" cy="2467"/>
            </a:xfrm>
            <a:custGeom>
              <a:rect b="b" l="l" r="r" t="t"/>
              <a:pathLst>
                <a:path extrusionOk="0" h="123" w="10944">
                  <a:moveTo>
                    <a:pt x="5472" y="1"/>
                  </a:moveTo>
                  <a:cubicBezTo>
                    <a:pt x="2432" y="1"/>
                    <a:pt x="1" y="31"/>
                    <a:pt x="1" y="61"/>
                  </a:cubicBezTo>
                  <a:cubicBezTo>
                    <a:pt x="1" y="92"/>
                    <a:pt x="2432" y="122"/>
                    <a:pt x="5472" y="122"/>
                  </a:cubicBezTo>
                  <a:cubicBezTo>
                    <a:pt x="8481" y="122"/>
                    <a:pt x="10943" y="92"/>
                    <a:pt x="10943" y="61"/>
                  </a:cubicBezTo>
                  <a:cubicBezTo>
                    <a:pt x="10943" y="31"/>
                    <a:pt x="8481" y="1"/>
                    <a:pt x="5472"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5" name="Google Shape;2975;p59"/>
            <p:cNvSpPr/>
            <p:nvPr/>
          </p:nvSpPr>
          <p:spPr>
            <a:xfrm>
              <a:off x="7769495" y="2641931"/>
              <a:ext cx="37211" cy="78074"/>
            </a:xfrm>
            <a:custGeom>
              <a:rect b="b" l="l" r="r" t="t"/>
              <a:pathLst>
                <a:path extrusionOk="0" h="3892" w="1855">
                  <a:moveTo>
                    <a:pt x="0" y="1"/>
                  </a:moveTo>
                  <a:lnTo>
                    <a:pt x="0" y="3891"/>
                  </a:lnTo>
                  <a:lnTo>
                    <a:pt x="1855" y="3891"/>
                  </a:lnTo>
                  <a:lnTo>
                    <a:pt x="1855"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6" name="Google Shape;2976;p59"/>
            <p:cNvSpPr/>
            <p:nvPr/>
          </p:nvSpPr>
          <p:spPr>
            <a:xfrm>
              <a:off x="7682915" y="2749854"/>
              <a:ext cx="219517" cy="2467"/>
            </a:xfrm>
            <a:custGeom>
              <a:rect b="b" l="l" r="r" t="t"/>
              <a:pathLst>
                <a:path extrusionOk="0" h="123" w="10943">
                  <a:moveTo>
                    <a:pt x="5471" y="1"/>
                  </a:moveTo>
                  <a:cubicBezTo>
                    <a:pt x="2432" y="1"/>
                    <a:pt x="0" y="31"/>
                    <a:pt x="0" y="61"/>
                  </a:cubicBezTo>
                  <a:cubicBezTo>
                    <a:pt x="0" y="92"/>
                    <a:pt x="2432" y="122"/>
                    <a:pt x="5471" y="122"/>
                  </a:cubicBezTo>
                  <a:cubicBezTo>
                    <a:pt x="8481" y="122"/>
                    <a:pt x="10943" y="92"/>
                    <a:pt x="10943" y="61"/>
                  </a:cubicBezTo>
                  <a:cubicBezTo>
                    <a:pt x="10943" y="31"/>
                    <a:pt x="8481" y="1"/>
                    <a:pt x="5471"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7" name="Google Shape;2977;p59"/>
            <p:cNvSpPr/>
            <p:nvPr/>
          </p:nvSpPr>
          <p:spPr>
            <a:xfrm>
              <a:off x="7769495" y="2797417"/>
              <a:ext cx="37211" cy="78675"/>
            </a:xfrm>
            <a:custGeom>
              <a:rect b="b" l="l" r="r" t="t"/>
              <a:pathLst>
                <a:path extrusionOk="0" h="3922" w="1855">
                  <a:moveTo>
                    <a:pt x="0" y="1"/>
                  </a:moveTo>
                  <a:lnTo>
                    <a:pt x="0" y="3922"/>
                  </a:lnTo>
                  <a:lnTo>
                    <a:pt x="1855" y="3922"/>
                  </a:lnTo>
                  <a:lnTo>
                    <a:pt x="1855"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8" name="Google Shape;2978;p59"/>
            <p:cNvSpPr/>
            <p:nvPr/>
          </p:nvSpPr>
          <p:spPr>
            <a:xfrm>
              <a:off x="7682915" y="2905341"/>
              <a:ext cx="219517" cy="2467"/>
            </a:xfrm>
            <a:custGeom>
              <a:rect b="b" l="l" r="r" t="t"/>
              <a:pathLst>
                <a:path extrusionOk="0" h="123" w="10943">
                  <a:moveTo>
                    <a:pt x="5471" y="1"/>
                  </a:moveTo>
                  <a:cubicBezTo>
                    <a:pt x="2432" y="1"/>
                    <a:pt x="0" y="31"/>
                    <a:pt x="0" y="61"/>
                  </a:cubicBezTo>
                  <a:cubicBezTo>
                    <a:pt x="0" y="92"/>
                    <a:pt x="2432" y="122"/>
                    <a:pt x="5471" y="122"/>
                  </a:cubicBezTo>
                  <a:cubicBezTo>
                    <a:pt x="8481" y="122"/>
                    <a:pt x="10943" y="92"/>
                    <a:pt x="10943" y="61"/>
                  </a:cubicBezTo>
                  <a:cubicBezTo>
                    <a:pt x="10943" y="31"/>
                    <a:pt x="8481" y="1"/>
                    <a:pt x="5471"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9" name="Google Shape;2979;p59"/>
            <p:cNvSpPr/>
            <p:nvPr/>
          </p:nvSpPr>
          <p:spPr>
            <a:xfrm>
              <a:off x="7769495" y="2957778"/>
              <a:ext cx="37211" cy="78074"/>
            </a:xfrm>
            <a:custGeom>
              <a:rect b="b" l="l" r="r" t="t"/>
              <a:pathLst>
                <a:path extrusionOk="0" h="3892" w="1855">
                  <a:moveTo>
                    <a:pt x="0" y="1"/>
                  </a:moveTo>
                  <a:lnTo>
                    <a:pt x="0" y="3891"/>
                  </a:lnTo>
                  <a:lnTo>
                    <a:pt x="1855" y="3891"/>
                  </a:lnTo>
                  <a:lnTo>
                    <a:pt x="1855"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0" name="Google Shape;2980;p59"/>
            <p:cNvSpPr/>
            <p:nvPr/>
          </p:nvSpPr>
          <p:spPr>
            <a:xfrm>
              <a:off x="7682915" y="3065702"/>
              <a:ext cx="219517" cy="2467"/>
            </a:xfrm>
            <a:custGeom>
              <a:rect b="b" l="l" r="r" t="t"/>
              <a:pathLst>
                <a:path extrusionOk="0" h="123" w="10943">
                  <a:moveTo>
                    <a:pt x="5471" y="1"/>
                  </a:moveTo>
                  <a:cubicBezTo>
                    <a:pt x="2432" y="1"/>
                    <a:pt x="0" y="31"/>
                    <a:pt x="0" y="61"/>
                  </a:cubicBezTo>
                  <a:cubicBezTo>
                    <a:pt x="0" y="92"/>
                    <a:pt x="2432" y="122"/>
                    <a:pt x="5471" y="122"/>
                  </a:cubicBezTo>
                  <a:cubicBezTo>
                    <a:pt x="8481" y="122"/>
                    <a:pt x="10943" y="92"/>
                    <a:pt x="10943" y="61"/>
                  </a:cubicBezTo>
                  <a:cubicBezTo>
                    <a:pt x="10943" y="31"/>
                    <a:pt x="8481" y="1"/>
                    <a:pt x="5471"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1" name="Google Shape;2981;p59"/>
            <p:cNvSpPr/>
            <p:nvPr/>
          </p:nvSpPr>
          <p:spPr>
            <a:xfrm>
              <a:off x="7769495" y="3118139"/>
              <a:ext cx="37211" cy="78074"/>
            </a:xfrm>
            <a:custGeom>
              <a:rect b="b" l="l" r="r" t="t"/>
              <a:pathLst>
                <a:path extrusionOk="0" h="3892" w="1855">
                  <a:moveTo>
                    <a:pt x="0" y="1"/>
                  </a:moveTo>
                  <a:lnTo>
                    <a:pt x="0" y="3891"/>
                  </a:lnTo>
                  <a:lnTo>
                    <a:pt x="1855" y="3891"/>
                  </a:lnTo>
                  <a:lnTo>
                    <a:pt x="1855"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2" name="Google Shape;2982;p59"/>
            <p:cNvSpPr/>
            <p:nvPr/>
          </p:nvSpPr>
          <p:spPr>
            <a:xfrm>
              <a:off x="7682915" y="3225461"/>
              <a:ext cx="219517" cy="3069"/>
            </a:xfrm>
            <a:custGeom>
              <a:rect b="b" l="l" r="r" t="t"/>
              <a:pathLst>
                <a:path extrusionOk="0" h="153" w="10943">
                  <a:moveTo>
                    <a:pt x="5471" y="0"/>
                  </a:moveTo>
                  <a:cubicBezTo>
                    <a:pt x="2432" y="0"/>
                    <a:pt x="0" y="31"/>
                    <a:pt x="0" y="91"/>
                  </a:cubicBezTo>
                  <a:cubicBezTo>
                    <a:pt x="0" y="122"/>
                    <a:pt x="2432" y="152"/>
                    <a:pt x="5471" y="152"/>
                  </a:cubicBezTo>
                  <a:cubicBezTo>
                    <a:pt x="8481" y="152"/>
                    <a:pt x="10943" y="122"/>
                    <a:pt x="10943" y="91"/>
                  </a:cubicBezTo>
                  <a:cubicBezTo>
                    <a:pt x="10943" y="61"/>
                    <a:pt x="8481" y="0"/>
                    <a:pt x="5471"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3" name="Google Shape;2983;p59"/>
            <p:cNvSpPr/>
            <p:nvPr/>
          </p:nvSpPr>
          <p:spPr>
            <a:xfrm>
              <a:off x="7548151" y="2799864"/>
              <a:ext cx="37211" cy="78675"/>
            </a:xfrm>
            <a:custGeom>
              <a:rect b="b" l="l" r="r" t="t"/>
              <a:pathLst>
                <a:path extrusionOk="0" h="3922" w="1855">
                  <a:moveTo>
                    <a:pt x="1" y="0"/>
                  </a:moveTo>
                  <a:lnTo>
                    <a:pt x="1" y="3921"/>
                  </a:lnTo>
                  <a:lnTo>
                    <a:pt x="1855" y="3921"/>
                  </a:lnTo>
                  <a:lnTo>
                    <a:pt x="185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4" name="Google Shape;2984;p59"/>
            <p:cNvSpPr/>
            <p:nvPr/>
          </p:nvSpPr>
          <p:spPr>
            <a:xfrm>
              <a:off x="7461571" y="2907788"/>
              <a:ext cx="219537" cy="2447"/>
            </a:xfrm>
            <a:custGeom>
              <a:rect b="b" l="l" r="r" t="t"/>
              <a:pathLst>
                <a:path extrusionOk="0" h="122" w="10944">
                  <a:moveTo>
                    <a:pt x="5472" y="0"/>
                  </a:moveTo>
                  <a:cubicBezTo>
                    <a:pt x="2432" y="0"/>
                    <a:pt x="1" y="31"/>
                    <a:pt x="1" y="61"/>
                  </a:cubicBezTo>
                  <a:cubicBezTo>
                    <a:pt x="1" y="91"/>
                    <a:pt x="2432" y="122"/>
                    <a:pt x="5472" y="122"/>
                  </a:cubicBezTo>
                  <a:cubicBezTo>
                    <a:pt x="8481" y="122"/>
                    <a:pt x="10943" y="91"/>
                    <a:pt x="10943" y="61"/>
                  </a:cubicBezTo>
                  <a:cubicBezTo>
                    <a:pt x="10943" y="31"/>
                    <a:pt x="8481" y="0"/>
                    <a:pt x="5472"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5" name="Google Shape;2985;p59"/>
            <p:cNvSpPr/>
            <p:nvPr/>
          </p:nvSpPr>
          <p:spPr>
            <a:xfrm>
              <a:off x="7548151" y="2957778"/>
              <a:ext cx="37211" cy="78074"/>
            </a:xfrm>
            <a:custGeom>
              <a:rect b="b" l="l" r="r" t="t"/>
              <a:pathLst>
                <a:path extrusionOk="0" h="3892" w="1855">
                  <a:moveTo>
                    <a:pt x="1" y="1"/>
                  </a:moveTo>
                  <a:lnTo>
                    <a:pt x="1" y="3891"/>
                  </a:lnTo>
                  <a:lnTo>
                    <a:pt x="1855" y="3891"/>
                  </a:lnTo>
                  <a:lnTo>
                    <a:pt x="1855"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6" name="Google Shape;2986;p59"/>
            <p:cNvSpPr/>
            <p:nvPr/>
          </p:nvSpPr>
          <p:spPr>
            <a:xfrm>
              <a:off x="7461571" y="3065702"/>
              <a:ext cx="219537" cy="3069"/>
            </a:xfrm>
            <a:custGeom>
              <a:rect b="b" l="l" r="r" t="t"/>
              <a:pathLst>
                <a:path extrusionOk="0" h="153" w="10944">
                  <a:moveTo>
                    <a:pt x="5472" y="1"/>
                  </a:moveTo>
                  <a:cubicBezTo>
                    <a:pt x="2432" y="1"/>
                    <a:pt x="1" y="31"/>
                    <a:pt x="1" y="61"/>
                  </a:cubicBezTo>
                  <a:cubicBezTo>
                    <a:pt x="1" y="92"/>
                    <a:pt x="2432" y="153"/>
                    <a:pt x="5472" y="153"/>
                  </a:cubicBezTo>
                  <a:cubicBezTo>
                    <a:pt x="8481" y="153"/>
                    <a:pt x="10943" y="92"/>
                    <a:pt x="10943" y="61"/>
                  </a:cubicBezTo>
                  <a:cubicBezTo>
                    <a:pt x="10943" y="31"/>
                    <a:pt x="8481" y="1"/>
                    <a:pt x="5472"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7" name="Google Shape;2987;p59"/>
            <p:cNvSpPr/>
            <p:nvPr/>
          </p:nvSpPr>
          <p:spPr>
            <a:xfrm>
              <a:off x="7548151" y="3115712"/>
              <a:ext cx="37211" cy="78675"/>
            </a:xfrm>
            <a:custGeom>
              <a:rect b="b" l="l" r="r" t="t"/>
              <a:pathLst>
                <a:path extrusionOk="0" h="3922" w="1855">
                  <a:moveTo>
                    <a:pt x="1" y="0"/>
                  </a:moveTo>
                  <a:lnTo>
                    <a:pt x="1" y="3921"/>
                  </a:lnTo>
                  <a:lnTo>
                    <a:pt x="1855" y="3921"/>
                  </a:lnTo>
                  <a:lnTo>
                    <a:pt x="185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8" name="Google Shape;2988;p59"/>
            <p:cNvSpPr/>
            <p:nvPr/>
          </p:nvSpPr>
          <p:spPr>
            <a:xfrm>
              <a:off x="7461571" y="3223636"/>
              <a:ext cx="219537" cy="3069"/>
            </a:xfrm>
            <a:custGeom>
              <a:rect b="b" l="l" r="r" t="t"/>
              <a:pathLst>
                <a:path extrusionOk="0" h="153" w="10944">
                  <a:moveTo>
                    <a:pt x="5472" y="0"/>
                  </a:moveTo>
                  <a:cubicBezTo>
                    <a:pt x="2432" y="0"/>
                    <a:pt x="1" y="30"/>
                    <a:pt x="1" y="61"/>
                  </a:cubicBezTo>
                  <a:cubicBezTo>
                    <a:pt x="1" y="122"/>
                    <a:pt x="2432" y="152"/>
                    <a:pt x="5472" y="152"/>
                  </a:cubicBezTo>
                  <a:cubicBezTo>
                    <a:pt x="8481" y="152"/>
                    <a:pt x="10943" y="122"/>
                    <a:pt x="10943" y="61"/>
                  </a:cubicBezTo>
                  <a:cubicBezTo>
                    <a:pt x="10943" y="30"/>
                    <a:pt x="8481" y="0"/>
                    <a:pt x="5472"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9" name="Google Shape;2989;p59"/>
            <p:cNvSpPr/>
            <p:nvPr/>
          </p:nvSpPr>
          <p:spPr>
            <a:xfrm>
              <a:off x="6835371" y="1663756"/>
              <a:ext cx="726814" cy="178835"/>
            </a:xfrm>
            <a:custGeom>
              <a:rect b="b" l="l" r="r" t="t"/>
              <a:pathLst>
                <a:path extrusionOk="0" h="8915" w="36232">
                  <a:moveTo>
                    <a:pt x="21960" y="1"/>
                  </a:moveTo>
                  <a:cubicBezTo>
                    <a:pt x="20859" y="1"/>
                    <a:pt x="19733" y="425"/>
                    <a:pt x="18724" y="950"/>
                  </a:cubicBezTo>
                  <a:cubicBezTo>
                    <a:pt x="17265" y="1680"/>
                    <a:pt x="15806" y="2592"/>
                    <a:pt x="14195" y="2713"/>
                  </a:cubicBezTo>
                  <a:cubicBezTo>
                    <a:pt x="14079" y="2721"/>
                    <a:pt x="13963" y="2724"/>
                    <a:pt x="13846" y="2724"/>
                  </a:cubicBezTo>
                  <a:cubicBezTo>
                    <a:pt x="13103" y="2724"/>
                    <a:pt x="12345" y="2595"/>
                    <a:pt x="11620" y="2595"/>
                  </a:cubicBezTo>
                  <a:cubicBezTo>
                    <a:pt x="11051" y="2595"/>
                    <a:pt x="10504" y="2674"/>
                    <a:pt x="10000" y="2957"/>
                  </a:cubicBezTo>
                  <a:cubicBezTo>
                    <a:pt x="9089" y="3473"/>
                    <a:pt x="8602" y="4537"/>
                    <a:pt x="7721" y="5175"/>
                  </a:cubicBezTo>
                  <a:cubicBezTo>
                    <a:pt x="6870" y="5783"/>
                    <a:pt x="5806" y="5935"/>
                    <a:pt x="4772" y="5966"/>
                  </a:cubicBezTo>
                  <a:cubicBezTo>
                    <a:pt x="3739" y="6026"/>
                    <a:pt x="2675" y="6026"/>
                    <a:pt x="1733" y="6482"/>
                  </a:cubicBezTo>
                  <a:cubicBezTo>
                    <a:pt x="791" y="6908"/>
                    <a:pt x="0" y="7881"/>
                    <a:pt x="213" y="8914"/>
                  </a:cubicBezTo>
                  <a:lnTo>
                    <a:pt x="35958" y="8580"/>
                  </a:lnTo>
                  <a:cubicBezTo>
                    <a:pt x="36232" y="6574"/>
                    <a:pt x="33405" y="4932"/>
                    <a:pt x="31308" y="4780"/>
                  </a:cubicBezTo>
                  <a:cubicBezTo>
                    <a:pt x="30305" y="4689"/>
                    <a:pt x="29271" y="4841"/>
                    <a:pt x="28299" y="4507"/>
                  </a:cubicBezTo>
                  <a:cubicBezTo>
                    <a:pt x="26262" y="3777"/>
                    <a:pt x="25411" y="1133"/>
                    <a:pt x="23405" y="282"/>
                  </a:cubicBezTo>
                  <a:cubicBezTo>
                    <a:pt x="22937" y="85"/>
                    <a:pt x="22451" y="1"/>
                    <a:pt x="21960"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0" name="Google Shape;2990;p59"/>
            <p:cNvSpPr/>
            <p:nvPr/>
          </p:nvSpPr>
          <p:spPr>
            <a:xfrm>
              <a:off x="7281691" y="1455009"/>
              <a:ext cx="496966" cy="122346"/>
            </a:xfrm>
            <a:custGeom>
              <a:rect b="b" l="l" r="r" t="t"/>
              <a:pathLst>
                <a:path extrusionOk="0" h="6099" w="24774">
                  <a:moveTo>
                    <a:pt x="15029" y="1"/>
                  </a:moveTo>
                  <a:cubicBezTo>
                    <a:pt x="14271" y="1"/>
                    <a:pt x="13491" y="300"/>
                    <a:pt x="12797" y="657"/>
                  </a:cubicBezTo>
                  <a:cubicBezTo>
                    <a:pt x="11794" y="1144"/>
                    <a:pt x="10822" y="1782"/>
                    <a:pt x="9697" y="1843"/>
                  </a:cubicBezTo>
                  <a:cubicBezTo>
                    <a:pt x="9618" y="1848"/>
                    <a:pt x="9538" y="1850"/>
                    <a:pt x="9459" y="1850"/>
                  </a:cubicBezTo>
                  <a:cubicBezTo>
                    <a:pt x="8964" y="1850"/>
                    <a:pt x="8460" y="1768"/>
                    <a:pt x="7975" y="1768"/>
                  </a:cubicBezTo>
                  <a:cubicBezTo>
                    <a:pt x="7577" y="1768"/>
                    <a:pt x="7193" y="1823"/>
                    <a:pt x="6840" y="2025"/>
                  </a:cubicBezTo>
                  <a:cubicBezTo>
                    <a:pt x="6202" y="2390"/>
                    <a:pt x="5867" y="3119"/>
                    <a:pt x="5290" y="3545"/>
                  </a:cubicBezTo>
                  <a:cubicBezTo>
                    <a:pt x="4720" y="3886"/>
                    <a:pt x="4071" y="4095"/>
                    <a:pt x="3416" y="4095"/>
                  </a:cubicBezTo>
                  <a:cubicBezTo>
                    <a:pt x="3372" y="4095"/>
                    <a:pt x="3328" y="4094"/>
                    <a:pt x="3284" y="4092"/>
                  </a:cubicBezTo>
                  <a:cubicBezTo>
                    <a:pt x="3210" y="4089"/>
                    <a:pt x="3137" y="4087"/>
                    <a:pt x="3063" y="4087"/>
                  </a:cubicBezTo>
                  <a:cubicBezTo>
                    <a:pt x="2413" y="4087"/>
                    <a:pt x="1787" y="4208"/>
                    <a:pt x="1186" y="4426"/>
                  </a:cubicBezTo>
                  <a:cubicBezTo>
                    <a:pt x="548" y="4730"/>
                    <a:pt x="1" y="5399"/>
                    <a:pt x="153" y="6098"/>
                  </a:cubicBezTo>
                  <a:lnTo>
                    <a:pt x="24591" y="5855"/>
                  </a:lnTo>
                  <a:cubicBezTo>
                    <a:pt x="24773" y="4487"/>
                    <a:pt x="22858" y="3362"/>
                    <a:pt x="21399" y="3271"/>
                  </a:cubicBezTo>
                  <a:cubicBezTo>
                    <a:pt x="20731" y="3210"/>
                    <a:pt x="20001" y="3302"/>
                    <a:pt x="19363" y="3089"/>
                  </a:cubicBezTo>
                  <a:cubicBezTo>
                    <a:pt x="17965" y="2603"/>
                    <a:pt x="17387" y="779"/>
                    <a:pt x="16019" y="201"/>
                  </a:cubicBezTo>
                  <a:cubicBezTo>
                    <a:pt x="15700" y="61"/>
                    <a:pt x="15367" y="1"/>
                    <a:pt x="15029" y="1"/>
                  </a:cubicBez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1" name="Google Shape;2991;p59"/>
            <p:cNvSpPr/>
            <p:nvPr/>
          </p:nvSpPr>
          <p:spPr>
            <a:xfrm>
              <a:off x="6259348" y="2017816"/>
              <a:ext cx="156107" cy="269526"/>
            </a:xfrm>
            <a:custGeom>
              <a:rect b="b" l="l" r="r" t="t"/>
              <a:pathLst>
                <a:path extrusionOk="0" h="13436" w="7782">
                  <a:moveTo>
                    <a:pt x="1" y="0"/>
                  </a:moveTo>
                  <a:lnTo>
                    <a:pt x="1" y="13435"/>
                  </a:lnTo>
                  <a:lnTo>
                    <a:pt x="7782" y="13435"/>
                  </a:lnTo>
                  <a:lnTo>
                    <a:pt x="7782"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2" name="Google Shape;2992;p59"/>
            <p:cNvSpPr/>
            <p:nvPr/>
          </p:nvSpPr>
          <p:spPr>
            <a:xfrm>
              <a:off x="5823379" y="1955007"/>
              <a:ext cx="123790" cy="336587"/>
            </a:xfrm>
            <a:custGeom>
              <a:rect b="b" l="l" r="r" t="t"/>
              <a:pathLst>
                <a:path extrusionOk="0" h="16779" w="6171">
                  <a:moveTo>
                    <a:pt x="1" y="0"/>
                  </a:moveTo>
                  <a:lnTo>
                    <a:pt x="1" y="16779"/>
                  </a:lnTo>
                  <a:lnTo>
                    <a:pt x="6171" y="16779"/>
                  </a:lnTo>
                  <a:lnTo>
                    <a:pt x="617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3" name="Google Shape;2993;p59"/>
            <p:cNvSpPr/>
            <p:nvPr/>
          </p:nvSpPr>
          <p:spPr>
            <a:xfrm>
              <a:off x="5822155" y="1977334"/>
              <a:ext cx="126238" cy="4132"/>
            </a:xfrm>
            <a:custGeom>
              <a:rect b="b" l="l" r="r" t="t"/>
              <a:pathLst>
                <a:path extrusionOk="0" h="206" w="6293">
                  <a:moveTo>
                    <a:pt x="2369" y="1"/>
                  </a:moveTo>
                  <a:cubicBezTo>
                    <a:pt x="1580" y="1"/>
                    <a:pt x="799" y="35"/>
                    <a:pt x="1" y="103"/>
                  </a:cubicBezTo>
                  <a:cubicBezTo>
                    <a:pt x="799" y="172"/>
                    <a:pt x="1580" y="206"/>
                    <a:pt x="2369" y="206"/>
                  </a:cubicBezTo>
                  <a:cubicBezTo>
                    <a:pt x="2632" y="206"/>
                    <a:pt x="2896" y="202"/>
                    <a:pt x="3162" y="194"/>
                  </a:cubicBezTo>
                  <a:cubicBezTo>
                    <a:pt x="3420" y="202"/>
                    <a:pt x="3681" y="206"/>
                    <a:pt x="3942" y="206"/>
                  </a:cubicBezTo>
                  <a:cubicBezTo>
                    <a:pt x="4725" y="206"/>
                    <a:pt x="5518" y="172"/>
                    <a:pt x="6293" y="103"/>
                  </a:cubicBezTo>
                  <a:cubicBezTo>
                    <a:pt x="5518" y="35"/>
                    <a:pt x="4725" y="1"/>
                    <a:pt x="3942" y="1"/>
                  </a:cubicBezTo>
                  <a:cubicBezTo>
                    <a:pt x="3681" y="1"/>
                    <a:pt x="3420" y="4"/>
                    <a:pt x="3162" y="12"/>
                  </a:cubicBezTo>
                  <a:cubicBezTo>
                    <a:pt x="2896" y="4"/>
                    <a:pt x="2632" y="1"/>
                    <a:pt x="2369"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4" name="Google Shape;2994;p59"/>
            <p:cNvSpPr/>
            <p:nvPr/>
          </p:nvSpPr>
          <p:spPr>
            <a:xfrm>
              <a:off x="5828875" y="1993182"/>
              <a:ext cx="119517" cy="4152"/>
            </a:xfrm>
            <a:custGeom>
              <a:rect b="b" l="l" r="r" t="t"/>
              <a:pathLst>
                <a:path extrusionOk="0" h="207" w="5958">
                  <a:moveTo>
                    <a:pt x="2244" y="1"/>
                  </a:moveTo>
                  <a:cubicBezTo>
                    <a:pt x="1505" y="1"/>
                    <a:pt x="752" y="35"/>
                    <a:pt x="0" y="104"/>
                  </a:cubicBezTo>
                  <a:cubicBezTo>
                    <a:pt x="752" y="172"/>
                    <a:pt x="1505" y="206"/>
                    <a:pt x="2244" y="206"/>
                  </a:cubicBezTo>
                  <a:cubicBezTo>
                    <a:pt x="2491" y="206"/>
                    <a:pt x="2736" y="202"/>
                    <a:pt x="2979" y="195"/>
                  </a:cubicBezTo>
                  <a:cubicBezTo>
                    <a:pt x="3230" y="202"/>
                    <a:pt x="3479" y="206"/>
                    <a:pt x="3727" y="206"/>
                  </a:cubicBezTo>
                  <a:cubicBezTo>
                    <a:pt x="4470" y="206"/>
                    <a:pt x="5205" y="172"/>
                    <a:pt x="5958" y="104"/>
                  </a:cubicBezTo>
                  <a:cubicBezTo>
                    <a:pt x="5205" y="35"/>
                    <a:pt x="4470" y="1"/>
                    <a:pt x="3727" y="1"/>
                  </a:cubicBezTo>
                  <a:cubicBezTo>
                    <a:pt x="3479" y="1"/>
                    <a:pt x="3230" y="5"/>
                    <a:pt x="2979" y="12"/>
                  </a:cubicBezTo>
                  <a:cubicBezTo>
                    <a:pt x="2736" y="5"/>
                    <a:pt x="2491" y="1"/>
                    <a:pt x="2244"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5" name="Google Shape;2995;p59"/>
            <p:cNvSpPr/>
            <p:nvPr/>
          </p:nvSpPr>
          <p:spPr>
            <a:xfrm>
              <a:off x="5880089" y="2026341"/>
              <a:ext cx="3671" cy="198795"/>
            </a:xfrm>
            <a:custGeom>
              <a:rect b="b" l="l" r="r" t="t"/>
              <a:pathLst>
                <a:path extrusionOk="0" h="9910" w="183">
                  <a:moveTo>
                    <a:pt x="92" y="1"/>
                  </a:moveTo>
                  <a:cubicBezTo>
                    <a:pt x="31" y="1"/>
                    <a:pt x="0" y="2250"/>
                    <a:pt x="0" y="4955"/>
                  </a:cubicBezTo>
                  <a:cubicBezTo>
                    <a:pt x="0" y="7691"/>
                    <a:pt x="31" y="9910"/>
                    <a:pt x="92" y="9910"/>
                  </a:cubicBezTo>
                  <a:cubicBezTo>
                    <a:pt x="152" y="9910"/>
                    <a:pt x="183" y="7691"/>
                    <a:pt x="183" y="4955"/>
                  </a:cubicBezTo>
                  <a:cubicBezTo>
                    <a:pt x="183" y="2220"/>
                    <a:pt x="122" y="1"/>
                    <a:pt x="92"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6" name="Google Shape;2996;p59"/>
            <p:cNvSpPr/>
            <p:nvPr/>
          </p:nvSpPr>
          <p:spPr>
            <a:xfrm>
              <a:off x="5824001" y="2253543"/>
              <a:ext cx="120741" cy="4152"/>
            </a:xfrm>
            <a:custGeom>
              <a:rect b="b" l="l" r="r" t="t"/>
              <a:pathLst>
                <a:path extrusionOk="0" h="207" w="6019">
                  <a:moveTo>
                    <a:pt x="2253" y="1"/>
                  </a:moveTo>
                  <a:cubicBezTo>
                    <a:pt x="1493" y="1"/>
                    <a:pt x="730" y="35"/>
                    <a:pt x="0" y="103"/>
                  </a:cubicBezTo>
                  <a:cubicBezTo>
                    <a:pt x="730" y="172"/>
                    <a:pt x="1493" y="206"/>
                    <a:pt x="2253" y="206"/>
                  </a:cubicBezTo>
                  <a:cubicBezTo>
                    <a:pt x="2506" y="206"/>
                    <a:pt x="2758" y="202"/>
                    <a:pt x="3009" y="195"/>
                  </a:cubicBezTo>
                  <a:cubicBezTo>
                    <a:pt x="3260" y="202"/>
                    <a:pt x="3511" y="206"/>
                    <a:pt x="3762" y="206"/>
                  </a:cubicBezTo>
                  <a:cubicBezTo>
                    <a:pt x="4514" y="206"/>
                    <a:pt x="5266" y="172"/>
                    <a:pt x="6018" y="103"/>
                  </a:cubicBezTo>
                  <a:cubicBezTo>
                    <a:pt x="5266" y="35"/>
                    <a:pt x="4514" y="1"/>
                    <a:pt x="3762" y="1"/>
                  </a:cubicBezTo>
                  <a:cubicBezTo>
                    <a:pt x="3511" y="1"/>
                    <a:pt x="3260" y="5"/>
                    <a:pt x="3009" y="12"/>
                  </a:cubicBezTo>
                  <a:cubicBezTo>
                    <a:pt x="2758" y="5"/>
                    <a:pt x="2506" y="1"/>
                    <a:pt x="2253"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7" name="Google Shape;2997;p59"/>
            <p:cNvSpPr/>
            <p:nvPr/>
          </p:nvSpPr>
          <p:spPr>
            <a:xfrm>
              <a:off x="5824001" y="2268187"/>
              <a:ext cx="123790" cy="4132"/>
            </a:xfrm>
            <a:custGeom>
              <a:rect b="b" l="l" r="r" t="t"/>
              <a:pathLst>
                <a:path extrusionOk="0" h="206" w="6171">
                  <a:moveTo>
                    <a:pt x="2295" y="0"/>
                  </a:moveTo>
                  <a:cubicBezTo>
                    <a:pt x="1522" y="0"/>
                    <a:pt x="752" y="35"/>
                    <a:pt x="0" y="103"/>
                  </a:cubicBezTo>
                  <a:cubicBezTo>
                    <a:pt x="752" y="171"/>
                    <a:pt x="1522" y="206"/>
                    <a:pt x="2295" y="206"/>
                  </a:cubicBezTo>
                  <a:cubicBezTo>
                    <a:pt x="2553" y="206"/>
                    <a:pt x="2812" y="202"/>
                    <a:pt x="3070" y="194"/>
                  </a:cubicBezTo>
                  <a:cubicBezTo>
                    <a:pt x="3328" y="202"/>
                    <a:pt x="3587" y="206"/>
                    <a:pt x="3845" y="206"/>
                  </a:cubicBezTo>
                  <a:cubicBezTo>
                    <a:pt x="4620" y="206"/>
                    <a:pt x="5395" y="171"/>
                    <a:pt x="6170" y="103"/>
                  </a:cubicBezTo>
                  <a:cubicBezTo>
                    <a:pt x="5395" y="35"/>
                    <a:pt x="4620" y="0"/>
                    <a:pt x="3845" y="0"/>
                  </a:cubicBezTo>
                  <a:cubicBezTo>
                    <a:pt x="3587" y="0"/>
                    <a:pt x="3328" y="4"/>
                    <a:pt x="3070" y="12"/>
                  </a:cubicBezTo>
                  <a:cubicBezTo>
                    <a:pt x="2812" y="4"/>
                    <a:pt x="2553" y="0"/>
                    <a:pt x="2295"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8" name="Google Shape;2998;p59"/>
            <p:cNvSpPr/>
            <p:nvPr/>
          </p:nvSpPr>
          <p:spPr>
            <a:xfrm>
              <a:off x="5947150" y="1919039"/>
              <a:ext cx="98816" cy="372554"/>
            </a:xfrm>
            <a:custGeom>
              <a:rect b="b" l="l" r="r" t="t"/>
              <a:pathLst>
                <a:path extrusionOk="0" h="18572" w="4926">
                  <a:moveTo>
                    <a:pt x="1" y="0"/>
                  </a:moveTo>
                  <a:lnTo>
                    <a:pt x="1" y="18572"/>
                  </a:lnTo>
                  <a:lnTo>
                    <a:pt x="4925" y="18572"/>
                  </a:lnTo>
                  <a:lnTo>
                    <a:pt x="4925"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9" name="Google Shape;2999;p59"/>
            <p:cNvSpPr/>
            <p:nvPr/>
          </p:nvSpPr>
          <p:spPr>
            <a:xfrm>
              <a:off x="5946548" y="2089751"/>
              <a:ext cx="100621" cy="76850"/>
            </a:xfrm>
            <a:custGeom>
              <a:rect b="b" l="l" r="r" t="t"/>
              <a:pathLst>
                <a:path extrusionOk="0" h="3831" w="5016">
                  <a:moveTo>
                    <a:pt x="1" y="1"/>
                  </a:moveTo>
                  <a:lnTo>
                    <a:pt x="1" y="1"/>
                  </a:lnTo>
                  <a:cubicBezTo>
                    <a:pt x="183" y="244"/>
                    <a:pt x="426" y="457"/>
                    <a:pt x="669" y="639"/>
                  </a:cubicBezTo>
                  <a:cubicBezTo>
                    <a:pt x="1095" y="1004"/>
                    <a:pt x="1733" y="1490"/>
                    <a:pt x="2432" y="2037"/>
                  </a:cubicBezTo>
                  <a:cubicBezTo>
                    <a:pt x="3131" y="2584"/>
                    <a:pt x="3770" y="3040"/>
                    <a:pt x="4226" y="3344"/>
                  </a:cubicBezTo>
                  <a:cubicBezTo>
                    <a:pt x="4499" y="3527"/>
                    <a:pt x="4742" y="3709"/>
                    <a:pt x="5016" y="3831"/>
                  </a:cubicBezTo>
                  <a:cubicBezTo>
                    <a:pt x="4803" y="3618"/>
                    <a:pt x="4560" y="3405"/>
                    <a:pt x="4317" y="3253"/>
                  </a:cubicBezTo>
                  <a:lnTo>
                    <a:pt x="2523" y="1885"/>
                  </a:lnTo>
                  <a:lnTo>
                    <a:pt x="760" y="548"/>
                  </a:lnTo>
                  <a:cubicBezTo>
                    <a:pt x="517" y="335"/>
                    <a:pt x="274" y="153"/>
                    <a:pt x="1"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0" name="Google Shape;3000;p59"/>
            <p:cNvSpPr/>
            <p:nvPr/>
          </p:nvSpPr>
          <p:spPr>
            <a:xfrm>
              <a:off x="5945947" y="2031838"/>
              <a:ext cx="98796" cy="84774"/>
            </a:xfrm>
            <a:custGeom>
              <a:rect b="b" l="l" r="r" t="t"/>
              <a:pathLst>
                <a:path extrusionOk="0" h="4226" w="4925">
                  <a:moveTo>
                    <a:pt x="0" y="0"/>
                  </a:moveTo>
                  <a:cubicBezTo>
                    <a:pt x="760" y="760"/>
                    <a:pt x="1550" y="1490"/>
                    <a:pt x="2401" y="2189"/>
                  </a:cubicBezTo>
                  <a:cubicBezTo>
                    <a:pt x="3222" y="2888"/>
                    <a:pt x="4043" y="3587"/>
                    <a:pt x="4924" y="4225"/>
                  </a:cubicBezTo>
                  <a:cubicBezTo>
                    <a:pt x="4164" y="3435"/>
                    <a:pt x="3374" y="2705"/>
                    <a:pt x="2523" y="2037"/>
                  </a:cubicBezTo>
                  <a:cubicBezTo>
                    <a:pt x="1733" y="1307"/>
                    <a:pt x="882" y="608"/>
                    <a:pt x="0"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1" name="Google Shape;3001;p59"/>
            <p:cNvSpPr/>
            <p:nvPr/>
          </p:nvSpPr>
          <p:spPr>
            <a:xfrm>
              <a:off x="5516076" y="1936712"/>
              <a:ext cx="47582" cy="354881"/>
            </a:xfrm>
            <a:custGeom>
              <a:rect b="b" l="l" r="r" t="t"/>
              <a:pathLst>
                <a:path extrusionOk="0" h="17691" w="2372">
                  <a:moveTo>
                    <a:pt x="0" y="1"/>
                  </a:moveTo>
                  <a:lnTo>
                    <a:pt x="0" y="17691"/>
                  </a:lnTo>
                  <a:lnTo>
                    <a:pt x="2371" y="17691"/>
                  </a:lnTo>
                  <a:lnTo>
                    <a:pt x="2371"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2" name="Google Shape;3002;p59"/>
            <p:cNvSpPr/>
            <p:nvPr/>
          </p:nvSpPr>
          <p:spPr>
            <a:xfrm>
              <a:off x="5518503" y="1982570"/>
              <a:ext cx="43931" cy="4995"/>
            </a:xfrm>
            <a:custGeom>
              <a:rect b="b" l="l" r="r" t="t"/>
              <a:pathLst>
                <a:path extrusionOk="0" h="249" w="2190">
                  <a:moveTo>
                    <a:pt x="784" y="0"/>
                  </a:moveTo>
                  <a:cubicBezTo>
                    <a:pt x="514" y="0"/>
                    <a:pt x="242" y="50"/>
                    <a:pt x="1" y="116"/>
                  </a:cubicBezTo>
                  <a:cubicBezTo>
                    <a:pt x="256" y="209"/>
                    <a:pt x="547" y="248"/>
                    <a:pt x="833" y="248"/>
                  </a:cubicBezTo>
                  <a:cubicBezTo>
                    <a:pt x="921" y="248"/>
                    <a:pt x="1009" y="245"/>
                    <a:pt x="1095" y="237"/>
                  </a:cubicBezTo>
                  <a:cubicBezTo>
                    <a:pt x="1181" y="245"/>
                    <a:pt x="1269" y="248"/>
                    <a:pt x="1357" y="248"/>
                  </a:cubicBezTo>
                  <a:cubicBezTo>
                    <a:pt x="1643" y="248"/>
                    <a:pt x="1934" y="209"/>
                    <a:pt x="2189" y="116"/>
                  </a:cubicBezTo>
                  <a:cubicBezTo>
                    <a:pt x="1948" y="50"/>
                    <a:pt x="1676" y="0"/>
                    <a:pt x="1406" y="0"/>
                  </a:cubicBezTo>
                  <a:cubicBezTo>
                    <a:pt x="1301" y="0"/>
                    <a:pt x="1197" y="8"/>
                    <a:pt x="1095" y="25"/>
                  </a:cubicBezTo>
                  <a:cubicBezTo>
                    <a:pt x="993" y="8"/>
                    <a:pt x="889" y="0"/>
                    <a:pt x="784"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3" name="Google Shape;3003;p59"/>
            <p:cNvSpPr/>
            <p:nvPr/>
          </p:nvSpPr>
          <p:spPr>
            <a:xfrm>
              <a:off x="5517280" y="1974907"/>
              <a:ext cx="44533" cy="4995"/>
            </a:xfrm>
            <a:custGeom>
              <a:rect b="b" l="l" r="r" t="t"/>
              <a:pathLst>
                <a:path extrusionOk="0" h="249" w="2220">
                  <a:moveTo>
                    <a:pt x="837" y="1"/>
                  </a:moveTo>
                  <a:cubicBezTo>
                    <a:pt x="558" y="1"/>
                    <a:pt x="280" y="40"/>
                    <a:pt x="1" y="133"/>
                  </a:cubicBezTo>
                  <a:cubicBezTo>
                    <a:pt x="264" y="199"/>
                    <a:pt x="527" y="249"/>
                    <a:pt x="790" y="249"/>
                  </a:cubicBezTo>
                  <a:cubicBezTo>
                    <a:pt x="892" y="249"/>
                    <a:pt x="993" y="241"/>
                    <a:pt x="1095" y="224"/>
                  </a:cubicBezTo>
                  <a:cubicBezTo>
                    <a:pt x="1206" y="241"/>
                    <a:pt x="1314" y="249"/>
                    <a:pt x="1420" y="249"/>
                  </a:cubicBezTo>
                  <a:cubicBezTo>
                    <a:pt x="1694" y="249"/>
                    <a:pt x="1957" y="199"/>
                    <a:pt x="2220" y="133"/>
                  </a:cubicBezTo>
                  <a:cubicBezTo>
                    <a:pt x="1941" y="40"/>
                    <a:pt x="1663" y="1"/>
                    <a:pt x="1370" y="1"/>
                  </a:cubicBezTo>
                  <a:cubicBezTo>
                    <a:pt x="1280" y="1"/>
                    <a:pt x="1189" y="4"/>
                    <a:pt x="1095" y="11"/>
                  </a:cubicBezTo>
                  <a:cubicBezTo>
                    <a:pt x="1009" y="4"/>
                    <a:pt x="923" y="1"/>
                    <a:pt x="837"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4" name="Google Shape;3004;p59"/>
            <p:cNvSpPr/>
            <p:nvPr/>
          </p:nvSpPr>
          <p:spPr>
            <a:xfrm>
              <a:off x="5518503" y="2261487"/>
              <a:ext cx="43931" cy="5336"/>
            </a:xfrm>
            <a:custGeom>
              <a:rect b="b" l="l" r="r" t="t"/>
              <a:pathLst>
                <a:path extrusionOk="0" h="266" w="2190">
                  <a:moveTo>
                    <a:pt x="833" y="0"/>
                  </a:moveTo>
                  <a:cubicBezTo>
                    <a:pt x="547" y="0"/>
                    <a:pt x="256" y="40"/>
                    <a:pt x="1" y="133"/>
                  </a:cubicBezTo>
                  <a:cubicBezTo>
                    <a:pt x="256" y="226"/>
                    <a:pt x="547" y="266"/>
                    <a:pt x="833" y="266"/>
                  </a:cubicBezTo>
                  <a:cubicBezTo>
                    <a:pt x="921" y="266"/>
                    <a:pt x="1009" y="262"/>
                    <a:pt x="1095" y="255"/>
                  </a:cubicBezTo>
                  <a:cubicBezTo>
                    <a:pt x="1181" y="262"/>
                    <a:pt x="1269" y="266"/>
                    <a:pt x="1357" y="266"/>
                  </a:cubicBezTo>
                  <a:cubicBezTo>
                    <a:pt x="1643" y="266"/>
                    <a:pt x="1934" y="226"/>
                    <a:pt x="2189" y="133"/>
                  </a:cubicBezTo>
                  <a:cubicBezTo>
                    <a:pt x="1934" y="40"/>
                    <a:pt x="1643" y="0"/>
                    <a:pt x="1357" y="0"/>
                  </a:cubicBezTo>
                  <a:cubicBezTo>
                    <a:pt x="1269" y="0"/>
                    <a:pt x="1181" y="4"/>
                    <a:pt x="1095" y="11"/>
                  </a:cubicBezTo>
                  <a:cubicBezTo>
                    <a:pt x="1009" y="4"/>
                    <a:pt x="921" y="0"/>
                    <a:pt x="833"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5" name="Google Shape;3005;p59"/>
            <p:cNvSpPr/>
            <p:nvPr/>
          </p:nvSpPr>
          <p:spPr>
            <a:xfrm>
              <a:off x="5517280" y="2253904"/>
              <a:ext cx="44533" cy="4995"/>
            </a:xfrm>
            <a:custGeom>
              <a:rect b="b" l="l" r="r" t="t"/>
              <a:pathLst>
                <a:path extrusionOk="0" h="249" w="2220">
                  <a:moveTo>
                    <a:pt x="790" y="0"/>
                  </a:moveTo>
                  <a:cubicBezTo>
                    <a:pt x="527" y="0"/>
                    <a:pt x="264" y="50"/>
                    <a:pt x="1" y="116"/>
                  </a:cubicBezTo>
                  <a:cubicBezTo>
                    <a:pt x="280" y="209"/>
                    <a:pt x="558" y="248"/>
                    <a:pt x="837" y="248"/>
                  </a:cubicBezTo>
                  <a:cubicBezTo>
                    <a:pt x="923" y="248"/>
                    <a:pt x="1009" y="245"/>
                    <a:pt x="1095" y="237"/>
                  </a:cubicBezTo>
                  <a:cubicBezTo>
                    <a:pt x="1189" y="245"/>
                    <a:pt x="1280" y="248"/>
                    <a:pt x="1370" y="248"/>
                  </a:cubicBezTo>
                  <a:cubicBezTo>
                    <a:pt x="1663" y="248"/>
                    <a:pt x="1941" y="209"/>
                    <a:pt x="2220" y="116"/>
                  </a:cubicBezTo>
                  <a:cubicBezTo>
                    <a:pt x="1957" y="50"/>
                    <a:pt x="1694" y="0"/>
                    <a:pt x="1420" y="0"/>
                  </a:cubicBezTo>
                  <a:cubicBezTo>
                    <a:pt x="1314" y="0"/>
                    <a:pt x="1206" y="8"/>
                    <a:pt x="1095" y="25"/>
                  </a:cubicBezTo>
                  <a:cubicBezTo>
                    <a:pt x="993" y="8"/>
                    <a:pt x="892" y="0"/>
                    <a:pt x="790"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6" name="Google Shape;3006;p59"/>
            <p:cNvSpPr/>
            <p:nvPr/>
          </p:nvSpPr>
          <p:spPr>
            <a:xfrm>
              <a:off x="5539246" y="2028789"/>
              <a:ext cx="4293" cy="181102"/>
            </a:xfrm>
            <a:custGeom>
              <a:rect b="b" l="l" r="r" t="t"/>
              <a:pathLst>
                <a:path extrusionOk="0" h="9028" w="214">
                  <a:moveTo>
                    <a:pt x="122" y="0"/>
                  </a:moveTo>
                  <a:cubicBezTo>
                    <a:pt x="61" y="0"/>
                    <a:pt x="0" y="2006"/>
                    <a:pt x="0" y="4499"/>
                  </a:cubicBezTo>
                  <a:cubicBezTo>
                    <a:pt x="0" y="7022"/>
                    <a:pt x="61" y="9028"/>
                    <a:pt x="122" y="9028"/>
                  </a:cubicBezTo>
                  <a:cubicBezTo>
                    <a:pt x="183" y="9028"/>
                    <a:pt x="213" y="7022"/>
                    <a:pt x="213" y="4529"/>
                  </a:cubicBezTo>
                  <a:cubicBezTo>
                    <a:pt x="213" y="2006"/>
                    <a:pt x="183" y="0"/>
                    <a:pt x="122"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7" name="Google Shape;3007;p59"/>
            <p:cNvSpPr/>
            <p:nvPr/>
          </p:nvSpPr>
          <p:spPr>
            <a:xfrm>
              <a:off x="5728875" y="1934265"/>
              <a:ext cx="94523" cy="354902"/>
            </a:xfrm>
            <a:custGeom>
              <a:rect b="b" l="l" r="r" t="t"/>
              <a:pathLst>
                <a:path extrusionOk="0" h="17692" w="4712">
                  <a:moveTo>
                    <a:pt x="0" y="1"/>
                  </a:moveTo>
                  <a:lnTo>
                    <a:pt x="0" y="17691"/>
                  </a:lnTo>
                  <a:lnTo>
                    <a:pt x="4712" y="17691"/>
                  </a:lnTo>
                  <a:lnTo>
                    <a:pt x="4712"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8" name="Google Shape;3008;p59"/>
            <p:cNvSpPr/>
            <p:nvPr/>
          </p:nvSpPr>
          <p:spPr>
            <a:xfrm>
              <a:off x="5736799" y="1936110"/>
              <a:ext cx="84453" cy="357931"/>
            </a:xfrm>
            <a:custGeom>
              <a:rect b="b" l="l" r="r" t="t"/>
              <a:pathLst>
                <a:path extrusionOk="0" h="17843" w="4210">
                  <a:moveTo>
                    <a:pt x="1403" y="4475"/>
                  </a:moveTo>
                  <a:cubicBezTo>
                    <a:pt x="1781" y="4475"/>
                    <a:pt x="2153" y="4590"/>
                    <a:pt x="2463" y="4803"/>
                  </a:cubicBezTo>
                  <a:cubicBezTo>
                    <a:pt x="2716" y="4958"/>
                    <a:pt x="2937" y="5152"/>
                    <a:pt x="3122" y="5376"/>
                  </a:cubicBezTo>
                  <a:lnTo>
                    <a:pt x="3122" y="5376"/>
                  </a:lnTo>
                  <a:cubicBezTo>
                    <a:pt x="3095" y="5408"/>
                    <a:pt x="3068" y="5440"/>
                    <a:pt x="3040" y="5471"/>
                  </a:cubicBezTo>
                  <a:cubicBezTo>
                    <a:pt x="2706" y="5867"/>
                    <a:pt x="2311" y="6140"/>
                    <a:pt x="1855" y="6322"/>
                  </a:cubicBezTo>
                  <a:cubicBezTo>
                    <a:pt x="1722" y="6361"/>
                    <a:pt x="1587" y="6380"/>
                    <a:pt x="1455" y="6380"/>
                  </a:cubicBezTo>
                  <a:cubicBezTo>
                    <a:pt x="1071" y="6380"/>
                    <a:pt x="705" y="6221"/>
                    <a:pt x="456" y="5927"/>
                  </a:cubicBezTo>
                  <a:cubicBezTo>
                    <a:pt x="274" y="5715"/>
                    <a:pt x="213" y="5441"/>
                    <a:pt x="274" y="5167"/>
                  </a:cubicBezTo>
                  <a:cubicBezTo>
                    <a:pt x="335" y="4894"/>
                    <a:pt x="517" y="4681"/>
                    <a:pt x="760" y="4590"/>
                  </a:cubicBezTo>
                  <a:cubicBezTo>
                    <a:pt x="970" y="4513"/>
                    <a:pt x="1188" y="4475"/>
                    <a:pt x="1403" y="4475"/>
                  </a:cubicBezTo>
                  <a:close/>
                  <a:moveTo>
                    <a:pt x="1183" y="8993"/>
                  </a:moveTo>
                  <a:cubicBezTo>
                    <a:pt x="1215" y="8993"/>
                    <a:pt x="1246" y="8994"/>
                    <a:pt x="1277" y="8997"/>
                  </a:cubicBezTo>
                  <a:cubicBezTo>
                    <a:pt x="1611" y="9028"/>
                    <a:pt x="1915" y="9149"/>
                    <a:pt x="2189" y="9362"/>
                  </a:cubicBezTo>
                  <a:cubicBezTo>
                    <a:pt x="2484" y="9605"/>
                    <a:pt x="2730" y="9888"/>
                    <a:pt x="2926" y="10204"/>
                  </a:cubicBezTo>
                  <a:lnTo>
                    <a:pt x="2926" y="10204"/>
                  </a:lnTo>
                  <a:cubicBezTo>
                    <a:pt x="2536" y="10562"/>
                    <a:pt x="2034" y="10761"/>
                    <a:pt x="1512" y="10761"/>
                  </a:cubicBezTo>
                  <a:cubicBezTo>
                    <a:pt x="1394" y="10761"/>
                    <a:pt x="1275" y="10751"/>
                    <a:pt x="1155" y="10730"/>
                  </a:cubicBezTo>
                  <a:cubicBezTo>
                    <a:pt x="821" y="10639"/>
                    <a:pt x="548" y="10456"/>
                    <a:pt x="335" y="10183"/>
                  </a:cubicBezTo>
                  <a:cubicBezTo>
                    <a:pt x="152" y="9909"/>
                    <a:pt x="183" y="9544"/>
                    <a:pt x="396" y="9301"/>
                  </a:cubicBezTo>
                  <a:cubicBezTo>
                    <a:pt x="614" y="9110"/>
                    <a:pt x="906" y="8993"/>
                    <a:pt x="1183" y="8993"/>
                  </a:cubicBezTo>
                  <a:close/>
                  <a:moveTo>
                    <a:pt x="1353" y="13174"/>
                  </a:moveTo>
                  <a:cubicBezTo>
                    <a:pt x="1699" y="13174"/>
                    <a:pt x="2049" y="13271"/>
                    <a:pt x="2341" y="13465"/>
                  </a:cubicBezTo>
                  <a:cubicBezTo>
                    <a:pt x="2611" y="13638"/>
                    <a:pt x="2842" y="13869"/>
                    <a:pt x="3033" y="14129"/>
                  </a:cubicBezTo>
                  <a:lnTo>
                    <a:pt x="3033" y="14129"/>
                  </a:lnTo>
                  <a:cubicBezTo>
                    <a:pt x="2953" y="14238"/>
                    <a:pt x="2863" y="14341"/>
                    <a:pt x="2766" y="14438"/>
                  </a:cubicBezTo>
                  <a:cubicBezTo>
                    <a:pt x="2396" y="14808"/>
                    <a:pt x="1866" y="15018"/>
                    <a:pt x="1350" y="15018"/>
                  </a:cubicBezTo>
                  <a:cubicBezTo>
                    <a:pt x="1316" y="15018"/>
                    <a:pt x="1281" y="15017"/>
                    <a:pt x="1247" y="15016"/>
                  </a:cubicBezTo>
                  <a:cubicBezTo>
                    <a:pt x="730" y="14985"/>
                    <a:pt x="274" y="14590"/>
                    <a:pt x="183" y="14073"/>
                  </a:cubicBezTo>
                  <a:cubicBezTo>
                    <a:pt x="183" y="13861"/>
                    <a:pt x="274" y="13617"/>
                    <a:pt x="456" y="13465"/>
                  </a:cubicBezTo>
                  <a:cubicBezTo>
                    <a:pt x="639" y="13313"/>
                    <a:pt x="852" y="13222"/>
                    <a:pt x="1095" y="13192"/>
                  </a:cubicBezTo>
                  <a:cubicBezTo>
                    <a:pt x="1180" y="13180"/>
                    <a:pt x="1266" y="13174"/>
                    <a:pt x="1353" y="13174"/>
                  </a:cubicBezTo>
                  <a:close/>
                  <a:moveTo>
                    <a:pt x="2614" y="0"/>
                  </a:moveTo>
                  <a:lnTo>
                    <a:pt x="2614" y="0"/>
                  </a:lnTo>
                  <a:cubicBezTo>
                    <a:pt x="3010" y="365"/>
                    <a:pt x="3344" y="821"/>
                    <a:pt x="3618" y="1307"/>
                  </a:cubicBezTo>
                  <a:cubicBezTo>
                    <a:pt x="4209" y="2576"/>
                    <a:pt x="4070" y="4105"/>
                    <a:pt x="3246" y="5218"/>
                  </a:cubicBezTo>
                  <a:lnTo>
                    <a:pt x="3246" y="5218"/>
                  </a:lnTo>
                  <a:cubicBezTo>
                    <a:pt x="3064" y="5012"/>
                    <a:pt x="2852" y="4831"/>
                    <a:pt x="2614" y="4681"/>
                  </a:cubicBezTo>
                  <a:cubicBezTo>
                    <a:pt x="2254" y="4454"/>
                    <a:pt x="1847" y="4333"/>
                    <a:pt x="1444" y="4333"/>
                  </a:cubicBezTo>
                  <a:cubicBezTo>
                    <a:pt x="1201" y="4333"/>
                    <a:pt x="959" y="4377"/>
                    <a:pt x="730" y="4468"/>
                  </a:cubicBezTo>
                  <a:cubicBezTo>
                    <a:pt x="396" y="4590"/>
                    <a:pt x="183" y="4863"/>
                    <a:pt x="122" y="5198"/>
                  </a:cubicBezTo>
                  <a:cubicBezTo>
                    <a:pt x="61" y="5502"/>
                    <a:pt x="122" y="5836"/>
                    <a:pt x="335" y="6079"/>
                  </a:cubicBezTo>
                  <a:cubicBezTo>
                    <a:pt x="619" y="6407"/>
                    <a:pt x="1013" y="6593"/>
                    <a:pt x="1426" y="6593"/>
                  </a:cubicBezTo>
                  <a:cubicBezTo>
                    <a:pt x="1588" y="6593"/>
                    <a:pt x="1753" y="6565"/>
                    <a:pt x="1915" y="6505"/>
                  </a:cubicBezTo>
                  <a:cubicBezTo>
                    <a:pt x="2402" y="6322"/>
                    <a:pt x="2858" y="6018"/>
                    <a:pt x="3192" y="5623"/>
                  </a:cubicBezTo>
                  <a:cubicBezTo>
                    <a:pt x="3212" y="5598"/>
                    <a:pt x="3232" y="5572"/>
                    <a:pt x="3252" y="5546"/>
                  </a:cubicBezTo>
                  <a:lnTo>
                    <a:pt x="3252" y="5546"/>
                  </a:lnTo>
                  <a:cubicBezTo>
                    <a:pt x="3405" y="5763"/>
                    <a:pt x="3527" y="6004"/>
                    <a:pt x="3618" y="6262"/>
                  </a:cubicBezTo>
                  <a:cubicBezTo>
                    <a:pt x="3800" y="6900"/>
                    <a:pt x="3861" y="7569"/>
                    <a:pt x="3800" y="8237"/>
                  </a:cubicBezTo>
                  <a:cubicBezTo>
                    <a:pt x="3741" y="8890"/>
                    <a:pt x="3478" y="9543"/>
                    <a:pt x="3070" y="10055"/>
                  </a:cubicBezTo>
                  <a:lnTo>
                    <a:pt x="3070" y="10055"/>
                  </a:lnTo>
                  <a:cubicBezTo>
                    <a:pt x="2871" y="9750"/>
                    <a:pt x="2627" y="9479"/>
                    <a:pt x="2341" y="9240"/>
                  </a:cubicBezTo>
                  <a:cubicBezTo>
                    <a:pt x="2037" y="8997"/>
                    <a:pt x="1703" y="8876"/>
                    <a:pt x="1307" y="8845"/>
                  </a:cubicBezTo>
                  <a:cubicBezTo>
                    <a:pt x="1249" y="8836"/>
                    <a:pt x="1192" y="8832"/>
                    <a:pt x="1135" y="8832"/>
                  </a:cubicBezTo>
                  <a:cubicBezTo>
                    <a:pt x="807" y="8832"/>
                    <a:pt x="507" y="8977"/>
                    <a:pt x="274" y="9210"/>
                  </a:cubicBezTo>
                  <a:cubicBezTo>
                    <a:pt x="122" y="9362"/>
                    <a:pt x="31" y="9544"/>
                    <a:pt x="31" y="9757"/>
                  </a:cubicBezTo>
                  <a:cubicBezTo>
                    <a:pt x="0" y="9970"/>
                    <a:pt x="61" y="10183"/>
                    <a:pt x="183" y="10335"/>
                  </a:cubicBezTo>
                  <a:cubicBezTo>
                    <a:pt x="396" y="10669"/>
                    <a:pt x="730" y="10912"/>
                    <a:pt x="1125" y="11003"/>
                  </a:cubicBezTo>
                  <a:cubicBezTo>
                    <a:pt x="1270" y="11031"/>
                    <a:pt x="1415" y="11045"/>
                    <a:pt x="1558" y="11045"/>
                  </a:cubicBezTo>
                  <a:cubicBezTo>
                    <a:pt x="2122" y="11045"/>
                    <a:pt x="2660" y="10834"/>
                    <a:pt x="3069" y="10460"/>
                  </a:cubicBezTo>
                  <a:lnTo>
                    <a:pt x="3069" y="10460"/>
                  </a:lnTo>
                  <a:cubicBezTo>
                    <a:pt x="3152" y="10623"/>
                    <a:pt x="3224" y="10794"/>
                    <a:pt x="3283" y="10973"/>
                  </a:cubicBezTo>
                  <a:cubicBezTo>
                    <a:pt x="3496" y="11581"/>
                    <a:pt x="3587" y="12219"/>
                    <a:pt x="3526" y="12857"/>
                  </a:cubicBezTo>
                  <a:cubicBezTo>
                    <a:pt x="3483" y="13291"/>
                    <a:pt x="3332" y="13693"/>
                    <a:pt x="3095" y="14042"/>
                  </a:cubicBezTo>
                  <a:lnTo>
                    <a:pt x="3095" y="14042"/>
                  </a:lnTo>
                  <a:cubicBezTo>
                    <a:pt x="2908" y="13784"/>
                    <a:pt x="2682" y="13561"/>
                    <a:pt x="2402" y="13374"/>
                  </a:cubicBezTo>
                  <a:cubicBezTo>
                    <a:pt x="2073" y="13147"/>
                    <a:pt x="1682" y="13025"/>
                    <a:pt x="1298" y="13025"/>
                  </a:cubicBezTo>
                  <a:cubicBezTo>
                    <a:pt x="1219" y="13025"/>
                    <a:pt x="1141" y="13030"/>
                    <a:pt x="1064" y="13040"/>
                  </a:cubicBezTo>
                  <a:cubicBezTo>
                    <a:pt x="791" y="13101"/>
                    <a:pt x="548" y="13192"/>
                    <a:pt x="335" y="13374"/>
                  </a:cubicBezTo>
                  <a:cubicBezTo>
                    <a:pt x="122" y="13557"/>
                    <a:pt x="0" y="13861"/>
                    <a:pt x="0" y="14134"/>
                  </a:cubicBezTo>
                  <a:cubicBezTo>
                    <a:pt x="31" y="14438"/>
                    <a:pt x="183" y="14712"/>
                    <a:pt x="426" y="14894"/>
                  </a:cubicBezTo>
                  <a:cubicBezTo>
                    <a:pt x="639" y="15107"/>
                    <a:pt x="912" y="15198"/>
                    <a:pt x="1216" y="15228"/>
                  </a:cubicBezTo>
                  <a:cubicBezTo>
                    <a:pt x="1288" y="15235"/>
                    <a:pt x="1359" y="15239"/>
                    <a:pt x="1429" y="15239"/>
                  </a:cubicBezTo>
                  <a:cubicBezTo>
                    <a:pt x="1988" y="15239"/>
                    <a:pt x="2510" y="15025"/>
                    <a:pt x="2888" y="14620"/>
                  </a:cubicBezTo>
                  <a:cubicBezTo>
                    <a:pt x="2990" y="14531"/>
                    <a:pt x="3083" y="14433"/>
                    <a:pt x="3167" y="14329"/>
                  </a:cubicBezTo>
                  <a:lnTo>
                    <a:pt x="3167" y="14329"/>
                  </a:lnTo>
                  <a:cubicBezTo>
                    <a:pt x="3437" y="14903"/>
                    <a:pt x="3556" y="15567"/>
                    <a:pt x="3435" y="16201"/>
                  </a:cubicBezTo>
                  <a:cubicBezTo>
                    <a:pt x="3405" y="16627"/>
                    <a:pt x="3283" y="17022"/>
                    <a:pt x="3162" y="17386"/>
                  </a:cubicBezTo>
                  <a:cubicBezTo>
                    <a:pt x="3040" y="17690"/>
                    <a:pt x="2979" y="17842"/>
                    <a:pt x="3010" y="17842"/>
                  </a:cubicBezTo>
                  <a:cubicBezTo>
                    <a:pt x="3010" y="17812"/>
                    <a:pt x="3040" y="17782"/>
                    <a:pt x="3040" y="17751"/>
                  </a:cubicBezTo>
                  <a:cubicBezTo>
                    <a:pt x="3070" y="17660"/>
                    <a:pt x="3131" y="17569"/>
                    <a:pt x="3192" y="17447"/>
                  </a:cubicBezTo>
                  <a:cubicBezTo>
                    <a:pt x="3344" y="17052"/>
                    <a:pt x="3466" y="16657"/>
                    <a:pt x="3526" y="16231"/>
                  </a:cubicBezTo>
                  <a:cubicBezTo>
                    <a:pt x="3648" y="15593"/>
                    <a:pt x="3557" y="14894"/>
                    <a:pt x="3253" y="14286"/>
                  </a:cubicBezTo>
                  <a:cubicBezTo>
                    <a:pt x="3245" y="14273"/>
                    <a:pt x="3238" y="14260"/>
                    <a:pt x="3230" y="14247"/>
                  </a:cubicBezTo>
                  <a:lnTo>
                    <a:pt x="3230" y="14247"/>
                  </a:lnTo>
                  <a:cubicBezTo>
                    <a:pt x="3506" y="13871"/>
                    <a:pt x="3672" y="13418"/>
                    <a:pt x="3739" y="12949"/>
                  </a:cubicBezTo>
                  <a:cubicBezTo>
                    <a:pt x="3800" y="12280"/>
                    <a:pt x="3709" y="11581"/>
                    <a:pt x="3496" y="10973"/>
                  </a:cubicBezTo>
                  <a:cubicBezTo>
                    <a:pt x="3424" y="10737"/>
                    <a:pt x="3332" y="10515"/>
                    <a:pt x="3220" y="10307"/>
                  </a:cubicBezTo>
                  <a:lnTo>
                    <a:pt x="3220" y="10307"/>
                  </a:lnTo>
                  <a:cubicBezTo>
                    <a:pt x="3221" y="10306"/>
                    <a:pt x="3221" y="10305"/>
                    <a:pt x="3222" y="10304"/>
                  </a:cubicBezTo>
                  <a:cubicBezTo>
                    <a:pt x="3678" y="9727"/>
                    <a:pt x="3982" y="9028"/>
                    <a:pt x="4013" y="8298"/>
                  </a:cubicBezTo>
                  <a:cubicBezTo>
                    <a:pt x="4104" y="7599"/>
                    <a:pt x="4043" y="6900"/>
                    <a:pt x="3830" y="6231"/>
                  </a:cubicBezTo>
                  <a:cubicBezTo>
                    <a:pt x="3727" y="5920"/>
                    <a:pt x="3572" y="5630"/>
                    <a:pt x="3374" y="5373"/>
                  </a:cubicBezTo>
                  <a:lnTo>
                    <a:pt x="3374" y="5373"/>
                  </a:lnTo>
                  <a:cubicBezTo>
                    <a:pt x="3813" y="4726"/>
                    <a:pt x="4081" y="3971"/>
                    <a:pt x="4134" y="3192"/>
                  </a:cubicBezTo>
                  <a:cubicBezTo>
                    <a:pt x="4165" y="2097"/>
                    <a:pt x="3739" y="1034"/>
                    <a:pt x="2949" y="274"/>
                  </a:cubicBezTo>
                  <a:cubicBezTo>
                    <a:pt x="2858" y="183"/>
                    <a:pt x="2766" y="122"/>
                    <a:pt x="2706" y="61"/>
                  </a:cubicBezTo>
                  <a:lnTo>
                    <a:pt x="2614"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9" name="Google Shape;3009;p59"/>
            <p:cNvSpPr/>
            <p:nvPr/>
          </p:nvSpPr>
          <p:spPr>
            <a:xfrm>
              <a:off x="5563017" y="1966582"/>
              <a:ext cx="164652" cy="323187"/>
            </a:xfrm>
            <a:custGeom>
              <a:rect b="b" l="l" r="r" t="t"/>
              <a:pathLst>
                <a:path extrusionOk="0" h="16111" w="8208">
                  <a:moveTo>
                    <a:pt x="1" y="1"/>
                  </a:moveTo>
                  <a:lnTo>
                    <a:pt x="1" y="16111"/>
                  </a:lnTo>
                  <a:lnTo>
                    <a:pt x="8208" y="16111"/>
                  </a:lnTo>
                  <a:lnTo>
                    <a:pt x="8208"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0" name="Google Shape;3010;p59"/>
            <p:cNvSpPr/>
            <p:nvPr/>
          </p:nvSpPr>
          <p:spPr>
            <a:xfrm>
              <a:off x="5569115" y="2017595"/>
              <a:ext cx="159156" cy="4734"/>
            </a:xfrm>
            <a:custGeom>
              <a:rect b="b" l="l" r="r" t="t"/>
              <a:pathLst>
                <a:path extrusionOk="0" h="236" w="7934">
                  <a:moveTo>
                    <a:pt x="3010" y="0"/>
                  </a:moveTo>
                  <a:cubicBezTo>
                    <a:pt x="1998" y="0"/>
                    <a:pt x="999" y="40"/>
                    <a:pt x="1" y="133"/>
                  </a:cubicBezTo>
                  <a:cubicBezTo>
                    <a:pt x="981" y="201"/>
                    <a:pt x="1961" y="235"/>
                    <a:pt x="2954" y="235"/>
                  </a:cubicBezTo>
                  <a:cubicBezTo>
                    <a:pt x="3285" y="235"/>
                    <a:pt x="3618" y="232"/>
                    <a:pt x="3952" y="224"/>
                  </a:cubicBezTo>
                  <a:cubicBezTo>
                    <a:pt x="4286" y="232"/>
                    <a:pt x="4619" y="235"/>
                    <a:pt x="4950" y="235"/>
                  </a:cubicBezTo>
                  <a:cubicBezTo>
                    <a:pt x="5945" y="235"/>
                    <a:pt x="6931" y="201"/>
                    <a:pt x="7934" y="133"/>
                  </a:cubicBezTo>
                  <a:cubicBezTo>
                    <a:pt x="6912" y="40"/>
                    <a:pt x="5908" y="0"/>
                    <a:pt x="4895" y="0"/>
                  </a:cubicBezTo>
                  <a:cubicBezTo>
                    <a:pt x="4582" y="0"/>
                    <a:pt x="4268" y="4"/>
                    <a:pt x="3952" y="11"/>
                  </a:cubicBezTo>
                  <a:cubicBezTo>
                    <a:pt x="3636" y="4"/>
                    <a:pt x="3322" y="0"/>
                    <a:pt x="301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1" name="Google Shape;3011;p59"/>
            <p:cNvSpPr/>
            <p:nvPr/>
          </p:nvSpPr>
          <p:spPr>
            <a:xfrm>
              <a:off x="5566688" y="2041988"/>
              <a:ext cx="157331" cy="4995"/>
            </a:xfrm>
            <a:custGeom>
              <a:rect b="b" l="l" r="r" t="t"/>
              <a:pathLst>
                <a:path extrusionOk="0" h="249" w="7843">
                  <a:moveTo>
                    <a:pt x="2995" y="0"/>
                  </a:moveTo>
                  <a:cubicBezTo>
                    <a:pt x="1997" y="0"/>
                    <a:pt x="999" y="40"/>
                    <a:pt x="0" y="133"/>
                  </a:cubicBezTo>
                  <a:cubicBezTo>
                    <a:pt x="942" y="198"/>
                    <a:pt x="1884" y="248"/>
                    <a:pt x="2826" y="248"/>
                  </a:cubicBezTo>
                  <a:cubicBezTo>
                    <a:pt x="3191" y="248"/>
                    <a:pt x="3556" y="241"/>
                    <a:pt x="3921" y="224"/>
                  </a:cubicBezTo>
                  <a:cubicBezTo>
                    <a:pt x="4286" y="241"/>
                    <a:pt x="4651" y="248"/>
                    <a:pt x="5016" y="248"/>
                  </a:cubicBezTo>
                  <a:cubicBezTo>
                    <a:pt x="5958" y="248"/>
                    <a:pt x="6900" y="198"/>
                    <a:pt x="7842" y="133"/>
                  </a:cubicBezTo>
                  <a:cubicBezTo>
                    <a:pt x="6844" y="40"/>
                    <a:pt x="5845" y="0"/>
                    <a:pt x="4847" y="0"/>
                  </a:cubicBezTo>
                  <a:cubicBezTo>
                    <a:pt x="4538" y="0"/>
                    <a:pt x="4230" y="4"/>
                    <a:pt x="3921" y="11"/>
                  </a:cubicBezTo>
                  <a:cubicBezTo>
                    <a:pt x="3613" y="4"/>
                    <a:pt x="3304" y="0"/>
                    <a:pt x="2995"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2" name="Google Shape;3012;p59"/>
            <p:cNvSpPr/>
            <p:nvPr/>
          </p:nvSpPr>
          <p:spPr>
            <a:xfrm>
              <a:off x="5561192" y="2250514"/>
              <a:ext cx="165876" cy="4734"/>
            </a:xfrm>
            <a:custGeom>
              <a:rect b="b" l="l" r="r" t="t"/>
              <a:pathLst>
                <a:path extrusionOk="0" h="236" w="8269">
                  <a:moveTo>
                    <a:pt x="3149" y="0"/>
                  </a:moveTo>
                  <a:cubicBezTo>
                    <a:pt x="2090" y="0"/>
                    <a:pt x="1045" y="40"/>
                    <a:pt x="0" y="133"/>
                  </a:cubicBezTo>
                  <a:cubicBezTo>
                    <a:pt x="1026" y="201"/>
                    <a:pt x="2052" y="235"/>
                    <a:pt x="3091" y="235"/>
                  </a:cubicBezTo>
                  <a:cubicBezTo>
                    <a:pt x="3437" y="235"/>
                    <a:pt x="3785" y="232"/>
                    <a:pt x="4134" y="224"/>
                  </a:cubicBezTo>
                  <a:cubicBezTo>
                    <a:pt x="4476" y="232"/>
                    <a:pt x="4818" y="235"/>
                    <a:pt x="5161" y="235"/>
                  </a:cubicBezTo>
                  <a:cubicBezTo>
                    <a:pt x="6188" y="235"/>
                    <a:pt x="7219" y="201"/>
                    <a:pt x="8268" y="133"/>
                  </a:cubicBezTo>
                  <a:cubicBezTo>
                    <a:pt x="7200" y="40"/>
                    <a:pt x="6150" y="0"/>
                    <a:pt x="5103" y="0"/>
                  </a:cubicBezTo>
                  <a:cubicBezTo>
                    <a:pt x="4780" y="0"/>
                    <a:pt x="4457" y="4"/>
                    <a:pt x="4134" y="11"/>
                  </a:cubicBezTo>
                  <a:cubicBezTo>
                    <a:pt x="3804" y="4"/>
                    <a:pt x="3476" y="0"/>
                    <a:pt x="3149"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3" name="Google Shape;3013;p59"/>
            <p:cNvSpPr/>
            <p:nvPr/>
          </p:nvSpPr>
          <p:spPr>
            <a:xfrm>
              <a:off x="5563639" y="2221848"/>
              <a:ext cx="160982" cy="4734"/>
            </a:xfrm>
            <a:custGeom>
              <a:rect b="b" l="l" r="r" t="t"/>
              <a:pathLst>
                <a:path extrusionOk="0" h="236" w="8025">
                  <a:moveTo>
                    <a:pt x="3009" y="0"/>
                  </a:moveTo>
                  <a:cubicBezTo>
                    <a:pt x="2006" y="0"/>
                    <a:pt x="1003" y="34"/>
                    <a:pt x="0" y="103"/>
                  </a:cubicBezTo>
                  <a:cubicBezTo>
                    <a:pt x="1022" y="196"/>
                    <a:pt x="2043" y="235"/>
                    <a:pt x="3065" y="235"/>
                  </a:cubicBezTo>
                  <a:cubicBezTo>
                    <a:pt x="3381" y="235"/>
                    <a:pt x="3697" y="232"/>
                    <a:pt x="4012" y="224"/>
                  </a:cubicBezTo>
                  <a:cubicBezTo>
                    <a:pt x="4328" y="232"/>
                    <a:pt x="4644" y="235"/>
                    <a:pt x="4959" y="235"/>
                  </a:cubicBezTo>
                  <a:cubicBezTo>
                    <a:pt x="5981" y="235"/>
                    <a:pt x="7003" y="196"/>
                    <a:pt x="8025" y="103"/>
                  </a:cubicBezTo>
                  <a:cubicBezTo>
                    <a:pt x="7021" y="34"/>
                    <a:pt x="6018" y="0"/>
                    <a:pt x="5015" y="0"/>
                  </a:cubicBezTo>
                  <a:cubicBezTo>
                    <a:pt x="4681" y="0"/>
                    <a:pt x="4347" y="4"/>
                    <a:pt x="4012" y="12"/>
                  </a:cubicBezTo>
                  <a:cubicBezTo>
                    <a:pt x="3678" y="4"/>
                    <a:pt x="3344" y="0"/>
                    <a:pt x="3009"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4" name="Google Shape;3014;p59"/>
            <p:cNvSpPr/>
            <p:nvPr/>
          </p:nvSpPr>
          <p:spPr>
            <a:xfrm>
              <a:off x="6045947" y="1932439"/>
              <a:ext cx="95125" cy="354902"/>
            </a:xfrm>
            <a:custGeom>
              <a:rect b="b" l="l" r="r" t="t"/>
              <a:pathLst>
                <a:path extrusionOk="0" h="17692" w="4742">
                  <a:moveTo>
                    <a:pt x="0" y="1"/>
                  </a:moveTo>
                  <a:lnTo>
                    <a:pt x="0" y="17691"/>
                  </a:lnTo>
                  <a:lnTo>
                    <a:pt x="4742" y="17691"/>
                  </a:lnTo>
                  <a:lnTo>
                    <a:pt x="4742"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5" name="Google Shape;3015;p59"/>
            <p:cNvSpPr/>
            <p:nvPr/>
          </p:nvSpPr>
          <p:spPr>
            <a:xfrm>
              <a:off x="6053871" y="1933663"/>
              <a:ext cx="82948" cy="357931"/>
            </a:xfrm>
            <a:custGeom>
              <a:rect b="b" l="l" r="r" t="t"/>
              <a:pathLst>
                <a:path extrusionOk="0" h="17843" w="4135">
                  <a:moveTo>
                    <a:pt x="1419" y="4520"/>
                  </a:moveTo>
                  <a:cubicBezTo>
                    <a:pt x="1789" y="4520"/>
                    <a:pt x="2165" y="4622"/>
                    <a:pt x="2493" y="4833"/>
                  </a:cubicBezTo>
                  <a:cubicBezTo>
                    <a:pt x="2745" y="4988"/>
                    <a:pt x="2965" y="5181"/>
                    <a:pt x="3147" y="5403"/>
                  </a:cubicBezTo>
                  <a:lnTo>
                    <a:pt x="3147" y="5403"/>
                  </a:lnTo>
                  <a:cubicBezTo>
                    <a:pt x="3112" y="5447"/>
                    <a:pt x="3076" y="5490"/>
                    <a:pt x="3040" y="5533"/>
                  </a:cubicBezTo>
                  <a:cubicBezTo>
                    <a:pt x="2736" y="5897"/>
                    <a:pt x="2310" y="6201"/>
                    <a:pt x="1854" y="6353"/>
                  </a:cubicBezTo>
                  <a:cubicBezTo>
                    <a:pt x="1730" y="6392"/>
                    <a:pt x="1601" y="6411"/>
                    <a:pt x="1472" y="6411"/>
                  </a:cubicBezTo>
                  <a:cubicBezTo>
                    <a:pt x="1099" y="6411"/>
                    <a:pt x="727" y="6252"/>
                    <a:pt x="456" y="5958"/>
                  </a:cubicBezTo>
                  <a:cubicBezTo>
                    <a:pt x="304" y="5745"/>
                    <a:pt x="243" y="5472"/>
                    <a:pt x="274" y="5198"/>
                  </a:cubicBezTo>
                  <a:cubicBezTo>
                    <a:pt x="335" y="4955"/>
                    <a:pt x="517" y="4712"/>
                    <a:pt x="791" y="4621"/>
                  </a:cubicBezTo>
                  <a:cubicBezTo>
                    <a:pt x="991" y="4554"/>
                    <a:pt x="1204" y="4520"/>
                    <a:pt x="1419" y="4520"/>
                  </a:cubicBezTo>
                  <a:close/>
                  <a:moveTo>
                    <a:pt x="1206" y="9023"/>
                  </a:moveTo>
                  <a:cubicBezTo>
                    <a:pt x="1239" y="9023"/>
                    <a:pt x="1273" y="9025"/>
                    <a:pt x="1307" y="9028"/>
                  </a:cubicBezTo>
                  <a:cubicBezTo>
                    <a:pt x="1642" y="9058"/>
                    <a:pt x="1946" y="9180"/>
                    <a:pt x="2219" y="9393"/>
                  </a:cubicBezTo>
                  <a:cubicBezTo>
                    <a:pt x="2511" y="9633"/>
                    <a:pt x="2754" y="9912"/>
                    <a:pt x="2943" y="10224"/>
                  </a:cubicBezTo>
                  <a:lnTo>
                    <a:pt x="2943" y="10224"/>
                  </a:lnTo>
                  <a:cubicBezTo>
                    <a:pt x="2572" y="10589"/>
                    <a:pt x="2069" y="10791"/>
                    <a:pt x="1542" y="10791"/>
                  </a:cubicBezTo>
                  <a:cubicBezTo>
                    <a:pt x="1424" y="10791"/>
                    <a:pt x="1305" y="10781"/>
                    <a:pt x="1186" y="10761"/>
                  </a:cubicBezTo>
                  <a:cubicBezTo>
                    <a:pt x="851" y="10700"/>
                    <a:pt x="547" y="10487"/>
                    <a:pt x="365" y="10213"/>
                  </a:cubicBezTo>
                  <a:cubicBezTo>
                    <a:pt x="183" y="9940"/>
                    <a:pt x="213" y="9575"/>
                    <a:pt x="426" y="9332"/>
                  </a:cubicBezTo>
                  <a:cubicBezTo>
                    <a:pt x="644" y="9141"/>
                    <a:pt x="911" y="9023"/>
                    <a:pt x="1206" y="9023"/>
                  </a:cubicBezTo>
                  <a:close/>
                  <a:moveTo>
                    <a:pt x="1364" y="13204"/>
                  </a:moveTo>
                  <a:cubicBezTo>
                    <a:pt x="1719" y="13204"/>
                    <a:pt x="2055" y="13302"/>
                    <a:pt x="2371" y="13496"/>
                  </a:cubicBezTo>
                  <a:cubicBezTo>
                    <a:pt x="2639" y="13667"/>
                    <a:pt x="2868" y="13896"/>
                    <a:pt x="3042" y="14168"/>
                  </a:cubicBezTo>
                  <a:lnTo>
                    <a:pt x="3042" y="14168"/>
                  </a:lnTo>
                  <a:cubicBezTo>
                    <a:pt x="2960" y="14274"/>
                    <a:pt x="2867" y="14374"/>
                    <a:pt x="2766" y="14469"/>
                  </a:cubicBezTo>
                  <a:cubicBezTo>
                    <a:pt x="2396" y="14839"/>
                    <a:pt x="1892" y="15049"/>
                    <a:pt x="1355" y="15049"/>
                  </a:cubicBezTo>
                  <a:cubicBezTo>
                    <a:pt x="1319" y="15049"/>
                    <a:pt x="1283" y="15048"/>
                    <a:pt x="1246" y="15046"/>
                  </a:cubicBezTo>
                  <a:cubicBezTo>
                    <a:pt x="730" y="15016"/>
                    <a:pt x="304" y="14621"/>
                    <a:pt x="213" y="14135"/>
                  </a:cubicBezTo>
                  <a:cubicBezTo>
                    <a:pt x="183" y="13891"/>
                    <a:pt x="304" y="13648"/>
                    <a:pt x="487" y="13496"/>
                  </a:cubicBezTo>
                  <a:cubicBezTo>
                    <a:pt x="669" y="13344"/>
                    <a:pt x="882" y="13253"/>
                    <a:pt x="1094" y="13223"/>
                  </a:cubicBezTo>
                  <a:cubicBezTo>
                    <a:pt x="1186" y="13211"/>
                    <a:pt x="1276" y="13204"/>
                    <a:pt x="1364" y="13204"/>
                  </a:cubicBezTo>
                  <a:close/>
                  <a:moveTo>
                    <a:pt x="2584" y="1"/>
                  </a:moveTo>
                  <a:cubicBezTo>
                    <a:pt x="3009" y="365"/>
                    <a:pt x="3344" y="821"/>
                    <a:pt x="3587" y="1308"/>
                  </a:cubicBezTo>
                  <a:cubicBezTo>
                    <a:pt x="3891" y="1885"/>
                    <a:pt x="4012" y="2554"/>
                    <a:pt x="3982" y="3192"/>
                  </a:cubicBezTo>
                  <a:cubicBezTo>
                    <a:pt x="3930" y="3926"/>
                    <a:pt x="3696" y="4638"/>
                    <a:pt x="3262" y="5249"/>
                  </a:cubicBezTo>
                  <a:lnTo>
                    <a:pt x="3262" y="5249"/>
                  </a:lnTo>
                  <a:cubicBezTo>
                    <a:pt x="3073" y="5029"/>
                    <a:pt x="2845" y="4838"/>
                    <a:pt x="2584" y="4682"/>
                  </a:cubicBezTo>
                  <a:cubicBezTo>
                    <a:pt x="2245" y="4456"/>
                    <a:pt x="1848" y="4346"/>
                    <a:pt x="1450" y="4346"/>
                  </a:cubicBezTo>
                  <a:cubicBezTo>
                    <a:pt x="1206" y="4346"/>
                    <a:pt x="961" y="4388"/>
                    <a:pt x="730" y="4469"/>
                  </a:cubicBezTo>
                  <a:cubicBezTo>
                    <a:pt x="395" y="4590"/>
                    <a:pt x="183" y="4864"/>
                    <a:pt x="91" y="5198"/>
                  </a:cubicBezTo>
                  <a:cubicBezTo>
                    <a:pt x="61" y="5502"/>
                    <a:pt x="122" y="5837"/>
                    <a:pt x="304" y="6080"/>
                  </a:cubicBezTo>
                  <a:cubicBezTo>
                    <a:pt x="610" y="6407"/>
                    <a:pt x="1010" y="6594"/>
                    <a:pt x="1425" y="6594"/>
                  </a:cubicBezTo>
                  <a:cubicBezTo>
                    <a:pt x="1588" y="6594"/>
                    <a:pt x="1753" y="6565"/>
                    <a:pt x="1915" y="6505"/>
                  </a:cubicBezTo>
                  <a:cubicBezTo>
                    <a:pt x="2401" y="6353"/>
                    <a:pt x="2857" y="6019"/>
                    <a:pt x="3161" y="5624"/>
                  </a:cubicBezTo>
                  <a:cubicBezTo>
                    <a:pt x="3189" y="5592"/>
                    <a:pt x="3215" y="5560"/>
                    <a:pt x="3242" y="5527"/>
                  </a:cubicBezTo>
                  <a:lnTo>
                    <a:pt x="3242" y="5527"/>
                  </a:lnTo>
                  <a:cubicBezTo>
                    <a:pt x="3407" y="5758"/>
                    <a:pt x="3534" y="6016"/>
                    <a:pt x="3617" y="6292"/>
                  </a:cubicBezTo>
                  <a:cubicBezTo>
                    <a:pt x="3830" y="6931"/>
                    <a:pt x="3891" y="7599"/>
                    <a:pt x="3800" y="8268"/>
                  </a:cubicBezTo>
                  <a:cubicBezTo>
                    <a:pt x="3770" y="8916"/>
                    <a:pt x="3512" y="9564"/>
                    <a:pt x="3082" y="10074"/>
                  </a:cubicBezTo>
                  <a:lnTo>
                    <a:pt x="3082" y="10074"/>
                  </a:lnTo>
                  <a:cubicBezTo>
                    <a:pt x="2881" y="9762"/>
                    <a:pt x="2632" y="9484"/>
                    <a:pt x="2341" y="9241"/>
                  </a:cubicBezTo>
                  <a:cubicBezTo>
                    <a:pt x="2037" y="8998"/>
                    <a:pt x="1672" y="8876"/>
                    <a:pt x="1307" y="8846"/>
                  </a:cubicBezTo>
                  <a:cubicBezTo>
                    <a:pt x="1249" y="8837"/>
                    <a:pt x="1191" y="8832"/>
                    <a:pt x="1133" y="8832"/>
                  </a:cubicBezTo>
                  <a:cubicBezTo>
                    <a:pt x="798" y="8832"/>
                    <a:pt x="477" y="8977"/>
                    <a:pt x="243" y="9210"/>
                  </a:cubicBezTo>
                  <a:cubicBezTo>
                    <a:pt x="122" y="9362"/>
                    <a:pt x="31" y="9575"/>
                    <a:pt x="0" y="9788"/>
                  </a:cubicBezTo>
                  <a:cubicBezTo>
                    <a:pt x="0" y="9970"/>
                    <a:pt x="61" y="10183"/>
                    <a:pt x="183" y="10365"/>
                  </a:cubicBezTo>
                  <a:cubicBezTo>
                    <a:pt x="395" y="10669"/>
                    <a:pt x="730" y="10913"/>
                    <a:pt x="1125" y="11004"/>
                  </a:cubicBezTo>
                  <a:cubicBezTo>
                    <a:pt x="1264" y="11032"/>
                    <a:pt x="1405" y="11045"/>
                    <a:pt x="1544" y="11045"/>
                  </a:cubicBezTo>
                  <a:cubicBezTo>
                    <a:pt x="2104" y="11045"/>
                    <a:pt x="2651" y="10827"/>
                    <a:pt x="3062" y="10438"/>
                  </a:cubicBezTo>
                  <a:lnTo>
                    <a:pt x="3062" y="10438"/>
                  </a:lnTo>
                  <a:cubicBezTo>
                    <a:pt x="3153" y="10617"/>
                    <a:pt x="3226" y="10806"/>
                    <a:pt x="3283" y="11004"/>
                  </a:cubicBezTo>
                  <a:cubicBezTo>
                    <a:pt x="3526" y="11612"/>
                    <a:pt x="3587" y="12250"/>
                    <a:pt x="3526" y="12888"/>
                  </a:cubicBezTo>
                  <a:cubicBezTo>
                    <a:pt x="3505" y="13320"/>
                    <a:pt x="3360" y="13721"/>
                    <a:pt x="3116" y="14069"/>
                  </a:cubicBezTo>
                  <a:lnTo>
                    <a:pt x="3116" y="14069"/>
                  </a:lnTo>
                  <a:cubicBezTo>
                    <a:pt x="2935" y="13791"/>
                    <a:pt x="2693" y="13564"/>
                    <a:pt x="2432" y="13375"/>
                  </a:cubicBezTo>
                  <a:cubicBezTo>
                    <a:pt x="2124" y="13162"/>
                    <a:pt x="1761" y="13041"/>
                    <a:pt x="1386" y="13041"/>
                  </a:cubicBezTo>
                  <a:cubicBezTo>
                    <a:pt x="1279" y="13041"/>
                    <a:pt x="1172" y="13051"/>
                    <a:pt x="1064" y="13071"/>
                  </a:cubicBezTo>
                  <a:cubicBezTo>
                    <a:pt x="791" y="13101"/>
                    <a:pt x="547" y="13223"/>
                    <a:pt x="365" y="13375"/>
                  </a:cubicBezTo>
                  <a:cubicBezTo>
                    <a:pt x="122" y="13557"/>
                    <a:pt x="0" y="13861"/>
                    <a:pt x="31" y="14135"/>
                  </a:cubicBezTo>
                  <a:cubicBezTo>
                    <a:pt x="31" y="14438"/>
                    <a:pt x="183" y="14712"/>
                    <a:pt x="426" y="14894"/>
                  </a:cubicBezTo>
                  <a:cubicBezTo>
                    <a:pt x="639" y="15107"/>
                    <a:pt x="942" y="15229"/>
                    <a:pt x="1246" y="15259"/>
                  </a:cubicBezTo>
                  <a:cubicBezTo>
                    <a:pt x="1285" y="15261"/>
                    <a:pt x="1323" y="15262"/>
                    <a:pt x="1361" y="15262"/>
                  </a:cubicBezTo>
                  <a:cubicBezTo>
                    <a:pt x="1930" y="15262"/>
                    <a:pt x="2491" y="15050"/>
                    <a:pt x="2918" y="14651"/>
                  </a:cubicBezTo>
                  <a:cubicBezTo>
                    <a:pt x="3005" y="14565"/>
                    <a:pt x="3086" y="14473"/>
                    <a:pt x="3161" y="14376"/>
                  </a:cubicBezTo>
                  <a:lnTo>
                    <a:pt x="3161" y="14376"/>
                  </a:lnTo>
                  <a:cubicBezTo>
                    <a:pt x="3161" y="14377"/>
                    <a:pt x="3161" y="14377"/>
                    <a:pt x="3161" y="14378"/>
                  </a:cubicBezTo>
                  <a:cubicBezTo>
                    <a:pt x="3465" y="14955"/>
                    <a:pt x="3557" y="15594"/>
                    <a:pt x="3465" y="16232"/>
                  </a:cubicBezTo>
                  <a:cubicBezTo>
                    <a:pt x="3405" y="16657"/>
                    <a:pt x="3313" y="17053"/>
                    <a:pt x="3161" y="17448"/>
                  </a:cubicBezTo>
                  <a:cubicBezTo>
                    <a:pt x="3070" y="17691"/>
                    <a:pt x="3009" y="17843"/>
                    <a:pt x="3009" y="17843"/>
                  </a:cubicBezTo>
                  <a:cubicBezTo>
                    <a:pt x="3040" y="17812"/>
                    <a:pt x="3040" y="17782"/>
                    <a:pt x="3070" y="17752"/>
                  </a:cubicBezTo>
                  <a:cubicBezTo>
                    <a:pt x="3101" y="17660"/>
                    <a:pt x="3161" y="17539"/>
                    <a:pt x="3192" y="17448"/>
                  </a:cubicBezTo>
                  <a:cubicBezTo>
                    <a:pt x="3374" y="17053"/>
                    <a:pt x="3465" y="16657"/>
                    <a:pt x="3557" y="16262"/>
                  </a:cubicBezTo>
                  <a:cubicBezTo>
                    <a:pt x="3648" y="15594"/>
                    <a:pt x="3557" y="14894"/>
                    <a:pt x="3253" y="14317"/>
                  </a:cubicBezTo>
                  <a:cubicBezTo>
                    <a:pt x="3246" y="14304"/>
                    <a:pt x="3240" y="14291"/>
                    <a:pt x="3234" y="14278"/>
                  </a:cubicBezTo>
                  <a:lnTo>
                    <a:pt x="3234" y="14278"/>
                  </a:lnTo>
                  <a:cubicBezTo>
                    <a:pt x="3512" y="13885"/>
                    <a:pt x="3693" y="13426"/>
                    <a:pt x="3739" y="12949"/>
                  </a:cubicBezTo>
                  <a:cubicBezTo>
                    <a:pt x="3800" y="12280"/>
                    <a:pt x="3708" y="11581"/>
                    <a:pt x="3496" y="10973"/>
                  </a:cubicBezTo>
                  <a:cubicBezTo>
                    <a:pt x="3421" y="10729"/>
                    <a:pt x="3325" y="10500"/>
                    <a:pt x="3208" y="10286"/>
                  </a:cubicBezTo>
                  <a:lnTo>
                    <a:pt x="3208" y="10286"/>
                  </a:lnTo>
                  <a:cubicBezTo>
                    <a:pt x="3684" y="9713"/>
                    <a:pt x="3952" y="9050"/>
                    <a:pt x="4012" y="8299"/>
                  </a:cubicBezTo>
                  <a:cubicBezTo>
                    <a:pt x="4104" y="7630"/>
                    <a:pt x="4043" y="6900"/>
                    <a:pt x="3800" y="6262"/>
                  </a:cubicBezTo>
                  <a:cubicBezTo>
                    <a:pt x="3710" y="5933"/>
                    <a:pt x="3561" y="5634"/>
                    <a:pt x="3361" y="5371"/>
                  </a:cubicBezTo>
                  <a:lnTo>
                    <a:pt x="3361" y="5371"/>
                  </a:lnTo>
                  <a:cubicBezTo>
                    <a:pt x="3816" y="4741"/>
                    <a:pt x="4077" y="3966"/>
                    <a:pt x="4104" y="3192"/>
                  </a:cubicBezTo>
                  <a:cubicBezTo>
                    <a:pt x="4134" y="2098"/>
                    <a:pt x="3708" y="1034"/>
                    <a:pt x="2918" y="274"/>
                  </a:cubicBezTo>
                  <a:cubicBezTo>
                    <a:pt x="2857" y="183"/>
                    <a:pt x="2766" y="122"/>
                    <a:pt x="2675" y="61"/>
                  </a:cubicBezTo>
                  <a:cubicBezTo>
                    <a:pt x="2645" y="31"/>
                    <a:pt x="2614" y="1"/>
                    <a:pt x="2584"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6" name="Google Shape;3016;p59"/>
            <p:cNvSpPr/>
            <p:nvPr/>
          </p:nvSpPr>
          <p:spPr>
            <a:xfrm>
              <a:off x="5384361" y="1914145"/>
              <a:ext cx="131734" cy="372574"/>
            </a:xfrm>
            <a:custGeom>
              <a:rect b="b" l="l" r="r" t="t"/>
              <a:pathLst>
                <a:path extrusionOk="0" h="18573" w="6567">
                  <a:moveTo>
                    <a:pt x="1" y="1"/>
                  </a:moveTo>
                  <a:lnTo>
                    <a:pt x="1" y="18573"/>
                  </a:lnTo>
                  <a:lnTo>
                    <a:pt x="6566" y="18573"/>
                  </a:lnTo>
                  <a:lnTo>
                    <a:pt x="6566"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7" name="Google Shape;3017;p59"/>
            <p:cNvSpPr/>
            <p:nvPr/>
          </p:nvSpPr>
          <p:spPr>
            <a:xfrm>
              <a:off x="6141052" y="1955007"/>
              <a:ext cx="123188" cy="332334"/>
            </a:xfrm>
            <a:custGeom>
              <a:rect b="b" l="l" r="r" t="t"/>
              <a:pathLst>
                <a:path extrusionOk="0" h="16567" w="6141">
                  <a:moveTo>
                    <a:pt x="1" y="0"/>
                  </a:moveTo>
                  <a:lnTo>
                    <a:pt x="1" y="16566"/>
                  </a:lnTo>
                  <a:lnTo>
                    <a:pt x="6141" y="16566"/>
                  </a:lnTo>
                  <a:lnTo>
                    <a:pt x="6141"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8" name="Google Shape;3018;p59"/>
            <p:cNvSpPr/>
            <p:nvPr/>
          </p:nvSpPr>
          <p:spPr>
            <a:xfrm>
              <a:off x="6267271" y="2119240"/>
              <a:ext cx="149407" cy="26399"/>
            </a:xfrm>
            <a:custGeom>
              <a:rect b="b" l="l" r="r" t="t"/>
              <a:pathLst>
                <a:path extrusionOk="0" h="1316" w="7448">
                  <a:moveTo>
                    <a:pt x="6046" y="1"/>
                  </a:moveTo>
                  <a:cubicBezTo>
                    <a:pt x="5757" y="1"/>
                    <a:pt x="5471" y="55"/>
                    <a:pt x="5198" y="172"/>
                  </a:cubicBezTo>
                  <a:cubicBezTo>
                    <a:pt x="4712" y="324"/>
                    <a:pt x="4256" y="628"/>
                    <a:pt x="3739" y="841"/>
                  </a:cubicBezTo>
                  <a:cubicBezTo>
                    <a:pt x="3314" y="1027"/>
                    <a:pt x="2865" y="1120"/>
                    <a:pt x="2413" y="1120"/>
                  </a:cubicBezTo>
                  <a:cubicBezTo>
                    <a:pt x="2349" y="1120"/>
                    <a:pt x="2284" y="1118"/>
                    <a:pt x="2220" y="1114"/>
                  </a:cubicBezTo>
                  <a:cubicBezTo>
                    <a:pt x="1764" y="1084"/>
                    <a:pt x="1369" y="962"/>
                    <a:pt x="973" y="780"/>
                  </a:cubicBezTo>
                  <a:cubicBezTo>
                    <a:pt x="609" y="567"/>
                    <a:pt x="305" y="355"/>
                    <a:pt x="1" y="81"/>
                  </a:cubicBezTo>
                  <a:lnTo>
                    <a:pt x="1" y="81"/>
                  </a:lnTo>
                  <a:cubicBezTo>
                    <a:pt x="31" y="172"/>
                    <a:pt x="92" y="263"/>
                    <a:pt x="153" y="355"/>
                  </a:cubicBezTo>
                  <a:cubicBezTo>
                    <a:pt x="365" y="567"/>
                    <a:pt x="609" y="750"/>
                    <a:pt x="882" y="902"/>
                  </a:cubicBezTo>
                  <a:cubicBezTo>
                    <a:pt x="1277" y="1114"/>
                    <a:pt x="1703" y="1236"/>
                    <a:pt x="2159" y="1297"/>
                  </a:cubicBezTo>
                  <a:cubicBezTo>
                    <a:pt x="2268" y="1309"/>
                    <a:pt x="2379" y="1315"/>
                    <a:pt x="2490" y="1315"/>
                  </a:cubicBezTo>
                  <a:cubicBezTo>
                    <a:pt x="2933" y="1315"/>
                    <a:pt x="3381" y="1218"/>
                    <a:pt x="3770" y="1023"/>
                  </a:cubicBezTo>
                  <a:cubicBezTo>
                    <a:pt x="4317" y="780"/>
                    <a:pt x="4773" y="507"/>
                    <a:pt x="5229" y="355"/>
                  </a:cubicBezTo>
                  <a:cubicBezTo>
                    <a:pt x="5525" y="218"/>
                    <a:pt x="5856" y="149"/>
                    <a:pt x="6182" y="149"/>
                  </a:cubicBezTo>
                  <a:cubicBezTo>
                    <a:pt x="6291" y="149"/>
                    <a:pt x="6399" y="157"/>
                    <a:pt x="6505" y="172"/>
                  </a:cubicBezTo>
                  <a:cubicBezTo>
                    <a:pt x="6779" y="233"/>
                    <a:pt x="7053" y="355"/>
                    <a:pt x="7265" y="567"/>
                  </a:cubicBezTo>
                  <a:cubicBezTo>
                    <a:pt x="7387" y="719"/>
                    <a:pt x="7448" y="811"/>
                    <a:pt x="7448" y="811"/>
                  </a:cubicBezTo>
                  <a:cubicBezTo>
                    <a:pt x="7448" y="689"/>
                    <a:pt x="7387" y="598"/>
                    <a:pt x="7296" y="507"/>
                  </a:cubicBezTo>
                  <a:cubicBezTo>
                    <a:pt x="7113" y="294"/>
                    <a:pt x="6840" y="111"/>
                    <a:pt x="6536" y="51"/>
                  </a:cubicBezTo>
                  <a:cubicBezTo>
                    <a:pt x="6372" y="18"/>
                    <a:pt x="6209" y="1"/>
                    <a:pt x="6046"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9" name="Google Shape;3019;p59"/>
            <p:cNvSpPr/>
            <p:nvPr/>
          </p:nvSpPr>
          <p:spPr>
            <a:xfrm>
              <a:off x="6264222" y="2152179"/>
              <a:ext cx="150029" cy="26118"/>
            </a:xfrm>
            <a:custGeom>
              <a:rect b="b" l="l" r="r" t="t"/>
              <a:pathLst>
                <a:path extrusionOk="0" h="1302" w="7479">
                  <a:moveTo>
                    <a:pt x="6068" y="0"/>
                  </a:moveTo>
                  <a:cubicBezTo>
                    <a:pt x="5769" y="0"/>
                    <a:pt x="5471" y="55"/>
                    <a:pt x="5198" y="172"/>
                  </a:cubicBezTo>
                  <a:cubicBezTo>
                    <a:pt x="4742" y="324"/>
                    <a:pt x="4256" y="628"/>
                    <a:pt x="3739" y="840"/>
                  </a:cubicBezTo>
                  <a:cubicBezTo>
                    <a:pt x="3314" y="1026"/>
                    <a:pt x="2865" y="1120"/>
                    <a:pt x="2413" y="1120"/>
                  </a:cubicBezTo>
                  <a:cubicBezTo>
                    <a:pt x="2349" y="1120"/>
                    <a:pt x="2284" y="1118"/>
                    <a:pt x="2220" y="1114"/>
                  </a:cubicBezTo>
                  <a:cubicBezTo>
                    <a:pt x="1794" y="1083"/>
                    <a:pt x="1369" y="962"/>
                    <a:pt x="973" y="749"/>
                  </a:cubicBezTo>
                  <a:cubicBezTo>
                    <a:pt x="639" y="567"/>
                    <a:pt x="305" y="324"/>
                    <a:pt x="1" y="80"/>
                  </a:cubicBezTo>
                  <a:lnTo>
                    <a:pt x="1" y="80"/>
                  </a:lnTo>
                  <a:cubicBezTo>
                    <a:pt x="31" y="172"/>
                    <a:pt x="92" y="263"/>
                    <a:pt x="153" y="354"/>
                  </a:cubicBezTo>
                  <a:cubicBezTo>
                    <a:pt x="365" y="567"/>
                    <a:pt x="609" y="749"/>
                    <a:pt x="882" y="901"/>
                  </a:cubicBezTo>
                  <a:cubicBezTo>
                    <a:pt x="1277" y="1114"/>
                    <a:pt x="1703" y="1235"/>
                    <a:pt x="2159" y="1296"/>
                  </a:cubicBezTo>
                  <a:cubicBezTo>
                    <a:pt x="2227" y="1300"/>
                    <a:pt x="2296" y="1302"/>
                    <a:pt x="2365" y="1302"/>
                  </a:cubicBezTo>
                  <a:cubicBezTo>
                    <a:pt x="2849" y="1302"/>
                    <a:pt x="3344" y="1209"/>
                    <a:pt x="3770" y="1023"/>
                  </a:cubicBezTo>
                  <a:cubicBezTo>
                    <a:pt x="4317" y="779"/>
                    <a:pt x="4773" y="506"/>
                    <a:pt x="5229" y="324"/>
                  </a:cubicBezTo>
                  <a:cubicBezTo>
                    <a:pt x="5522" y="211"/>
                    <a:pt x="5848" y="148"/>
                    <a:pt x="6171" y="148"/>
                  </a:cubicBezTo>
                  <a:cubicBezTo>
                    <a:pt x="6284" y="148"/>
                    <a:pt x="6395" y="156"/>
                    <a:pt x="6505" y="172"/>
                  </a:cubicBezTo>
                  <a:cubicBezTo>
                    <a:pt x="6779" y="232"/>
                    <a:pt x="7053" y="354"/>
                    <a:pt x="7265" y="567"/>
                  </a:cubicBezTo>
                  <a:cubicBezTo>
                    <a:pt x="7387" y="719"/>
                    <a:pt x="7448" y="810"/>
                    <a:pt x="7478" y="810"/>
                  </a:cubicBezTo>
                  <a:cubicBezTo>
                    <a:pt x="7448" y="688"/>
                    <a:pt x="7387" y="597"/>
                    <a:pt x="7326" y="506"/>
                  </a:cubicBezTo>
                  <a:cubicBezTo>
                    <a:pt x="7113" y="293"/>
                    <a:pt x="6840" y="111"/>
                    <a:pt x="6566" y="50"/>
                  </a:cubicBezTo>
                  <a:cubicBezTo>
                    <a:pt x="6403" y="17"/>
                    <a:pt x="6235" y="0"/>
                    <a:pt x="6068"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0" name="Google Shape;3020;p59"/>
            <p:cNvSpPr/>
            <p:nvPr/>
          </p:nvSpPr>
          <p:spPr>
            <a:xfrm>
              <a:off x="6266669" y="2045238"/>
              <a:ext cx="151232" cy="3912"/>
            </a:xfrm>
            <a:custGeom>
              <a:rect b="b" l="l" r="r" t="t"/>
              <a:pathLst>
                <a:path extrusionOk="0" h="195" w="7539">
                  <a:moveTo>
                    <a:pt x="3769" y="1"/>
                  </a:moveTo>
                  <a:cubicBezTo>
                    <a:pt x="1672" y="1"/>
                    <a:pt x="0" y="62"/>
                    <a:pt x="0" y="92"/>
                  </a:cubicBezTo>
                  <a:cubicBezTo>
                    <a:pt x="935" y="161"/>
                    <a:pt x="1870" y="195"/>
                    <a:pt x="2817" y="195"/>
                  </a:cubicBezTo>
                  <a:cubicBezTo>
                    <a:pt x="3133" y="195"/>
                    <a:pt x="3450" y="191"/>
                    <a:pt x="3769" y="183"/>
                  </a:cubicBezTo>
                  <a:cubicBezTo>
                    <a:pt x="4081" y="191"/>
                    <a:pt x="4394" y="195"/>
                    <a:pt x="4709" y="195"/>
                  </a:cubicBezTo>
                  <a:cubicBezTo>
                    <a:pt x="5652" y="195"/>
                    <a:pt x="6604" y="161"/>
                    <a:pt x="7538" y="92"/>
                  </a:cubicBezTo>
                  <a:cubicBezTo>
                    <a:pt x="7538" y="62"/>
                    <a:pt x="5867" y="1"/>
                    <a:pt x="3769"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1" name="Google Shape;3021;p59"/>
            <p:cNvSpPr/>
            <p:nvPr/>
          </p:nvSpPr>
          <p:spPr>
            <a:xfrm>
              <a:off x="6184523" y="2004756"/>
              <a:ext cx="32156" cy="28846"/>
            </a:xfrm>
            <a:custGeom>
              <a:rect b="b" l="l" r="r" t="t"/>
              <a:pathLst>
                <a:path extrusionOk="0" h="1438" w="1603">
                  <a:moveTo>
                    <a:pt x="860" y="1"/>
                  </a:moveTo>
                  <a:cubicBezTo>
                    <a:pt x="821" y="1"/>
                    <a:pt x="784" y="5"/>
                    <a:pt x="752" y="13"/>
                  </a:cubicBezTo>
                  <a:cubicBezTo>
                    <a:pt x="509" y="74"/>
                    <a:pt x="296" y="226"/>
                    <a:pt x="205" y="438"/>
                  </a:cubicBezTo>
                  <a:cubicBezTo>
                    <a:pt x="1" y="949"/>
                    <a:pt x="396" y="1438"/>
                    <a:pt x="888" y="1438"/>
                  </a:cubicBezTo>
                  <a:cubicBezTo>
                    <a:pt x="982" y="1438"/>
                    <a:pt x="1080" y="1420"/>
                    <a:pt x="1177" y="1381"/>
                  </a:cubicBezTo>
                  <a:cubicBezTo>
                    <a:pt x="1390" y="1259"/>
                    <a:pt x="1542" y="1046"/>
                    <a:pt x="1572" y="834"/>
                  </a:cubicBezTo>
                  <a:cubicBezTo>
                    <a:pt x="1603" y="682"/>
                    <a:pt x="1572" y="530"/>
                    <a:pt x="1481" y="378"/>
                  </a:cubicBezTo>
                  <a:cubicBezTo>
                    <a:pt x="1421" y="286"/>
                    <a:pt x="1360" y="256"/>
                    <a:pt x="1360" y="256"/>
                  </a:cubicBezTo>
                  <a:lnTo>
                    <a:pt x="1360" y="256"/>
                  </a:lnTo>
                  <a:cubicBezTo>
                    <a:pt x="1451" y="438"/>
                    <a:pt x="1481" y="621"/>
                    <a:pt x="1451" y="803"/>
                  </a:cubicBezTo>
                  <a:cubicBezTo>
                    <a:pt x="1390" y="986"/>
                    <a:pt x="1269" y="1138"/>
                    <a:pt x="1117" y="1229"/>
                  </a:cubicBezTo>
                  <a:cubicBezTo>
                    <a:pt x="1052" y="1250"/>
                    <a:pt x="988" y="1260"/>
                    <a:pt x="925" y="1260"/>
                  </a:cubicBezTo>
                  <a:cubicBezTo>
                    <a:pt x="544" y="1260"/>
                    <a:pt x="226" y="891"/>
                    <a:pt x="357" y="499"/>
                  </a:cubicBezTo>
                  <a:cubicBezTo>
                    <a:pt x="417" y="317"/>
                    <a:pt x="569" y="195"/>
                    <a:pt x="782" y="165"/>
                  </a:cubicBezTo>
                  <a:cubicBezTo>
                    <a:pt x="840" y="142"/>
                    <a:pt x="903" y="132"/>
                    <a:pt x="968" y="132"/>
                  </a:cubicBezTo>
                  <a:cubicBezTo>
                    <a:pt x="1073" y="132"/>
                    <a:pt x="1186" y="158"/>
                    <a:pt x="1299" y="195"/>
                  </a:cubicBezTo>
                  <a:cubicBezTo>
                    <a:pt x="1299" y="195"/>
                    <a:pt x="1269" y="134"/>
                    <a:pt x="1177" y="74"/>
                  </a:cubicBezTo>
                  <a:cubicBezTo>
                    <a:pt x="1088" y="29"/>
                    <a:pt x="967" y="1"/>
                    <a:pt x="860"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2" name="Google Shape;3022;p59"/>
            <p:cNvSpPr/>
            <p:nvPr/>
          </p:nvSpPr>
          <p:spPr>
            <a:xfrm>
              <a:off x="6200812" y="2045860"/>
              <a:ext cx="3671" cy="207942"/>
            </a:xfrm>
            <a:custGeom>
              <a:rect b="b" l="l" r="r" t="t"/>
              <a:pathLst>
                <a:path extrusionOk="0" h="10366" w="183">
                  <a:moveTo>
                    <a:pt x="92" y="0"/>
                  </a:moveTo>
                  <a:cubicBezTo>
                    <a:pt x="31" y="0"/>
                    <a:pt x="1" y="2341"/>
                    <a:pt x="1" y="5198"/>
                  </a:cubicBezTo>
                  <a:cubicBezTo>
                    <a:pt x="1" y="8055"/>
                    <a:pt x="31" y="10365"/>
                    <a:pt x="92" y="10365"/>
                  </a:cubicBezTo>
                  <a:cubicBezTo>
                    <a:pt x="153" y="10365"/>
                    <a:pt x="183" y="8055"/>
                    <a:pt x="183" y="5198"/>
                  </a:cubicBezTo>
                  <a:cubicBezTo>
                    <a:pt x="183" y="2341"/>
                    <a:pt x="153" y="0"/>
                    <a:pt x="92"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3" name="Google Shape;3023;p59"/>
            <p:cNvSpPr/>
            <p:nvPr/>
          </p:nvSpPr>
          <p:spPr>
            <a:xfrm>
              <a:off x="5269115" y="2284877"/>
              <a:ext cx="1275595" cy="73179"/>
            </a:xfrm>
            <a:custGeom>
              <a:rect b="b" l="l" r="r" t="t"/>
              <a:pathLst>
                <a:path extrusionOk="0" h="3648" w="63589">
                  <a:moveTo>
                    <a:pt x="1" y="0"/>
                  </a:moveTo>
                  <a:lnTo>
                    <a:pt x="1" y="3648"/>
                  </a:lnTo>
                  <a:lnTo>
                    <a:pt x="63589" y="3648"/>
                  </a:lnTo>
                  <a:lnTo>
                    <a:pt x="6358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4" name="Google Shape;3024;p59"/>
            <p:cNvSpPr/>
            <p:nvPr/>
          </p:nvSpPr>
          <p:spPr>
            <a:xfrm>
              <a:off x="6433129" y="2284877"/>
              <a:ext cx="111594" cy="73179"/>
            </a:xfrm>
            <a:custGeom>
              <a:rect b="b" l="l" r="r" t="t"/>
              <a:pathLst>
                <a:path extrusionOk="0" h="3648" w="5563">
                  <a:moveTo>
                    <a:pt x="0" y="0"/>
                  </a:moveTo>
                  <a:lnTo>
                    <a:pt x="0" y="3648"/>
                  </a:lnTo>
                  <a:lnTo>
                    <a:pt x="5563" y="3648"/>
                  </a:lnTo>
                  <a:lnTo>
                    <a:pt x="5563" y="0"/>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5" name="Google Shape;3025;p59"/>
            <p:cNvSpPr/>
            <p:nvPr/>
          </p:nvSpPr>
          <p:spPr>
            <a:xfrm>
              <a:off x="5222607" y="1204028"/>
              <a:ext cx="568902" cy="500256"/>
            </a:xfrm>
            <a:custGeom>
              <a:rect b="b" l="l" r="r" t="t"/>
              <a:pathLst>
                <a:path extrusionOk="0" h="24938" w="28360">
                  <a:moveTo>
                    <a:pt x="14185" y="0"/>
                  </a:moveTo>
                  <a:cubicBezTo>
                    <a:pt x="9353" y="0"/>
                    <a:pt x="4756" y="2823"/>
                    <a:pt x="2736" y="7545"/>
                  </a:cubicBezTo>
                  <a:cubicBezTo>
                    <a:pt x="0" y="13897"/>
                    <a:pt x="2949" y="21223"/>
                    <a:pt x="9271" y="23928"/>
                  </a:cubicBezTo>
                  <a:cubicBezTo>
                    <a:pt x="10872" y="24613"/>
                    <a:pt x="12537" y="24937"/>
                    <a:pt x="14175" y="24937"/>
                  </a:cubicBezTo>
                  <a:cubicBezTo>
                    <a:pt x="19006" y="24937"/>
                    <a:pt x="23604" y="22114"/>
                    <a:pt x="25624" y="17393"/>
                  </a:cubicBezTo>
                  <a:cubicBezTo>
                    <a:pt x="28359" y="11071"/>
                    <a:pt x="25441" y="3745"/>
                    <a:pt x="19089" y="1010"/>
                  </a:cubicBezTo>
                  <a:cubicBezTo>
                    <a:pt x="17488" y="325"/>
                    <a:pt x="15823" y="0"/>
                    <a:pt x="1418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6" name="Google Shape;3026;p59"/>
            <p:cNvSpPr/>
            <p:nvPr/>
          </p:nvSpPr>
          <p:spPr>
            <a:xfrm>
              <a:off x="5504313" y="1245011"/>
              <a:ext cx="4273" cy="42086"/>
            </a:xfrm>
            <a:custGeom>
              <a:rect b="b" l="l" r="r" t="t"/>
              <a:pathLst>
                <a:path extrusionOk="0" h="2098" w="213">
                  <a:moveTo>
                    <a:pt x="122" y="0"/>
                  </a:moveTo>
                  <a:cubicBezTo>
                    <a:pt x="30" y="365"/>
                    <a:pt x="0" y="699"/>
                    <a:pt x="30" y="1064"/>
                  </a:cubicBezTo>
                  <a:cubicBezTo>
                    <a:pt x="0" y="1398"/>
                    <a:pt x="30" y="1763"/>
                    <a:pt x="122" y="2097"/>
                  </a:cubicBezTo>
                  <a:cubicBezTo>
                    <a:pt x="182" y="1763"/>
                    <a:pt x="213" y="1398"/>
                    <a:pt x="182" y="1064"/>
                  </a:cubicBezTo>
                  <a:cubicBezTo>
                    <a:pt x="213" y="699"/>
                    <a:pt x="182" y="365"/>
                    <a:pt x="122"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7" name="Google Shape;3027;p59"/>
            <p:cNvSpPr/>
            <p:nvPr/>
          </p:nvSpPr>
          <p:spPr>
            <a:xfrm>
              <a:off x="5590893" y="1279153"/>
              <a:ext cx="29288" cy="29288"/>
            </a:xfrm>
            <a:custGeom>
              <a:rect b="b" l="l" r="r" t="t"/>
              <a:pathLst>
                <a:path extrusionOk="0" h="1460" w="1460">
                  <a:moveTo>
                    <a:pt x="1459" y="0"/>
                  </a:moveTo>
                  <a:lnTo>
                    <a:pt x="1459" y="0"/>
                  </a:lnTo>
                  <a:cubicBezTo>
                    <a:pt x="1186" y="183"/>
                    <a:pt x="912" y="395"/>
                    <a:pt x="699" y="669"/>
                  </a:cubicBezTo>
                  <a:cubicBezTo>
                    <a:pt x="426" y="882"/>
                    <a:pt x="183" y="1155"/>
                    <a:pt x="0" y="1459"/>
                  </a:cubicBezTo>
                  <a:cubicBezTo>
                    <a:pt x="304" y="1277"/>
                    <a:pt x="578" y="1034"/>
                    <a:pt x="791" y="791"/>
                  </a:cubicBezTo>
                  <a:cubicBezTo>
                    <a:pt x="1064" y="547"/>
                    <a:pt x="1277" y="274"/>
                    <a:pt x="1459"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8" name="Google Shape;3028;p59"/>
            <p:cNvSpPr/>
            <p:nvPr/>
          </p:nvSpPr>
          <p:spPr>
            <a:xfrm>
              <a:off x="5651856" y="1351711"/>
              <a:ext cx="35386" cy="21364"/>
            </a:xfrm>
            <a:custGeom>
              <a:rect b="b" l="l" r="r" t="t"/>
              <a:pathLst>
                <a:path extrusionOk="0" h="1065" w="1764">
                  <a:moveTo>
                    <a:pt x="1764" y="0"/>
                  </a:moveTo>
                  <a:lnTo>
                    <a:pt x="1764" y="0"/>
                  </a:lnTo>
                  <a:cubicBezTo>
                    <a:pt x="1095" y="213"/>
                    <a:pt x="487" y="578"/>
                    <a:pt x="1" y="1064"/>
                  </a:cubicBezTo>
                  <a:cubicBezTo>
                    <a:pt x="305" y="943"/>
                    <a:pt x="609" y="791"/>
                    <a:pt x="882" y="578"/>
                  </a:cubicBezTo>
                  <a:cubicBezTo>
                    <a:pt x="1217" y="426"/>
                    <a:pt x="1490" y="213"/>
                    <a:pt x="1764"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9" name="Google Shape;3029;p59"/>
            <p:cNvSpPr/>
            <p:nvPr/>
          </p:nvSpPr>
          <p:spPr>
            <a:xfrm>
              <a:off x="5668927" y="1458251"/>
              <a:ext cx="57352" cy="3230"/>
            </a:xfrm>
            <a:custGeom>
              <a:rect b="b" l="l" r="r" t="t"/>
              <a:pathLst>
                <a:path extrusionOk="0" h="161" w="2859">
                  <a:moveTo>
                    <a:pt x="1429" y="1"/>
                  </a:moveTo>
                  <a:cubicBezTo>
                    <a:pt x="951" y="1"/>
                    <a:pt x="472" y="24"/>
                    <a:pt x="1" y="69"/>
                  </a:cubicBezTo>
                  <a:cubicBezTo>
                    <a:pt x="472" y="130"/>
                    <a:pt x="951" y="160"/>
                    <a:pt x="1429" y="160"/>
                  </a:cubicBezTo>
                  <a:cubicBezTo>
                    <a:pt x="1908" y="160"/>
                    <a:pt x="2387" y="130"/>
                    <a:pt x="2858" y="69"/>
                  </a:cubicBezTo>
                  <a:cubicBezTo>
                    <a:pt x="2387" y="24"/>
                    <a:pt x="1908" y="1"/>
                    <a:pt x="1429"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0" name="Google Shape;3030;p59"/>
            <p:cNvSpPr/>
            <p:nvPr/>
          </p:nvSpPr>
          <p:spPr>
            <a:xfrm>
              <a:off x="5274423" y="1454138"/>
              <a:ext cx="54302" cy="3230"/>
            </a:xfrm>
            <a:custGeom>
              <a:rect b="b" l="l" r="r" t="t"/>
              <a:pathLst>
                <a:path extrusionOk="0" h="161" w="2707">
                  <a:moveTo>
                    <a:pt x="1365" y="1"/>
                  </a:moveTo>
                  <a:cubicBezTo>
                    <a:pt x="913" y="1"/>
                    <a:pt x="457" y="31"/>
                    <a:pt x="1" y="92"/>
                  </a:cubicBezTo>
                  <a:cubicBezTo>
                    <a:pt x="457" y="138"/>
                    <a:pt x="913" y="160"/>
                    <a:pt x="1365" y="160"/>
                  </a:cubicBezTo>
                  <a:cubicBezTo>
                    <a:pt x="1817" y="160"/>
                    <a:pt x="2265" y="138"/>
                    <a:pt x="2706" y="92"/>
                  </a:cubicBezTo>
                  <a:cubicBezTo>
                    <a:pt x="2265" y="31"/>
                    <a:pt x="1817" y="1"/>
                    <a:pt x="1365"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1" name="Google Shape;3031;p59"/>
            <p:cNvSpPr/>
            <p:nvPr/>
          </p:nvSpPr>
          <p:spPr>
            <a:xfrm>
              <a:off x="5314062" y="1536465"/>
              <a:ext cx="42708" cy="34764"/>
            </a:xfrm>
            <a:custGeom>
              <a:rect b="b" l="l" r="r" t="t"/>
              <a:pathLst>
                <a:path extrusionOk="0" h="1733" w="2129">
                  <a:moveTo>
                    <a:pt x="2128" y="0"/>
                  </a:moveTo>
                  <a:cubicBezTo>
                    <a:pt x="1733" y="213"/>
                    <a:pt x="1368" y="486"/>
                    <a:pt x="1004" y="821"/>
                  </a:cubicBezTo>
                  <a:cubicBezTo>
                    <a:pt x="639" y="1064"/>
                    <a:pt x="305" y="1368"/>
                    <a:pt x="1" y="1733"/>
                  </a:cubicBezTo>
                  <a:cubicBezTo>
                    <a:pt x="396" y="1490"/>
                    <a:pt x="760" y="1216"/>
                    <a:pt x="1125" y="912"/>
                  </a:cubicBezTo>
                  <a:cubicBezTo>
                    <a:pt x="1490" y="638"/>
                    <a:pt x="1824" y="335"/>
                    <a:pt x="2128"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2" name="Google Shape;3032;p59"/>
            <p:cNvSpPr/>
            <p:nvPr/>
          </p:nvSpPr>
          <p:spPr>
            <a:xfrm>
              <a:off x="5397593" y="1598652"/>
              <a:ext cx="28686" cy="47582"/>
            </a:xfrm>
            <a:custGeom>
              <a:rect b="b" l="l" r="r" t="t"/>
              <a:pathLst>
                <a:path extrusionOk="0" h="2372" w="1430">
                  <a:moveTo>
                    <a:pt x="1429" y="1"/>
                  </a:moveTo>
                  <a:lnTo>
                    <a:pt x="1429" y="1"/>
                  </a:lnTo>
                  <a:cubicBezTo>
                    <a:pt x="1095" y="304"/>
                    <a:pt x="821" y="700"/>
                    <a:pt x="609" y="1095"/>
                  </a:cubicBezTo>
                  <a:cubicBezTo>
                    <a:pt x="335" y="1490"/>
                    <a:pt x="122" y="1915"/>
                    <a:pt x="1" y="2371"/>
                  </a:cubicBezTo>
                  <a:cubicBezTo>
                    <a:pt x="274" y="2007"/>
                    <a:pt x="518" y="1611"/>
                    <a:pt x="730" y="1186"/>
                  </a:cubicBezTo>
                  <a:cubicBezTo>
                    <a:pt x="1004" y="791"/>
                    <a:pt x="1217" y="396"/>
                    <a:pt x="1429"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3" name="Google Shape;3033;p59"/>
            <p:cNvSpPr/>
            <p:nvPr/>
          </p:nvSpPr>
          <p:spPr>
            <a:xfrm>
              <a:off x="5504313" y="1621220"/>
              <a:ext cx="4273" cy="57331"/>
            </a:xfrm>
            <a:custGeom>
              <a:rect b="b" l="l" r="r" t="t"/>
              <a:pathLst>
                <a:path extrusionOk="0" h="2858" w="213">
                  <a:moveTo>
                    <a:pt x="122" y="0"/>
                  </a:moveTo>
                  <a:cubicBezTo>
                    <a:pt x="30" y="486"/>
                    <a:pt x="0" y="973"/>
                    <a:pt x="30" y="1429"/>
                  </a:cubicBezTo>
                  <a:cubicBezTo>
                    <a:pt x="0" y="1915"/>
                    <a:pt x="30" y="2401"/>
                    <a:pt x="122" y="2857"/>
                  </a:cubicBezTo>
                  <a:cubicBezTo>
                    <a:pt x="182" y="2401"/>
                    <a:pt x="213" y="1915"/>
                    <a:pt x="182" y="1429"/>
                  </a:cubicBezTo>
                  <a:cubicBezTo>
                    <a:pt x="213" y="973"/>
                    <a:pt x="182" y="486"/>
                    <a:pt x="122"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4" name="Google Shape;3034;p59"/>
            <p:cNvSpPr/>
            <p:nvPr/>
          </p:nvSpPr>
          <p:spPr>
            <a:xfrm>
              <a:off x="5587222" y="1603526"/>
              <a:ext cx="43310" cy="37211"/>
            </a:xfrm>
            <a:custGeom>
              <a:rect b="b" l="l" r="r" t="t"/>
              <a:pathLst>
                <a:path extrusionOk="0" h="1855" w="2159">
                  <a:moveTo>
                    <a:pt x="1" y="1"/>
                  </a:moveTo>
                  <a:lnTo>
                    <a:pt x="1" y="1"/>
                  </a:lnTo>
                  <a:cubicBezTo>
                    <a:pt x="274" y="396"/>
                    <a:pt x="578" y="761"/>
                    <a:pt x="974" y="1034"/>
                  </a:cubicBezTo>
                  <a:cubicBezTo>
                    <a:pt x="1308" y="1368"/>
                    <a:pt x="1703" y="1642"/>
                    <a:pt x="2159" y="1855"/>
                  </a:cubicBezTo>
                  <a:cubicBezTo>
                    <a:pt x="1794" y="1520"/>
                    <a:pt x="1460" y="1216"/>
                    <a:pt x="1065" y="913"/>
                  </a:cubicBezTo>
                  <a:cubicBezTo>
                    <a:pt x="730" y="578"/>
                    <a:pt x="366" y="274"/>
                    <a:pt x="1"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5" name="Google Shape;3035;p59"/>
            <p:cNvSpPr/>
            <p:nvPr/>
          </p:nvSpPr>
          <p:spPr>
            <a:xfrm>
              <a:off x="5652478" y="1542564"/>
              <a:ext cx="35386" cy="35386"/>
            </a:xfrm>
            <a:custGeom>
              <a:rect b="b" l="l" r="r" t="t"/>
              <a:pathLst>
                <a:path extrusionOk="0" h="1764" w="1764">
                  <a:moveTo>
                    <a:pt x="0" y="0"/>
                  </a:moveTo>
                  <a:cubicBezTo>
                    <a:pt x="213" y="334"/>
                    <a:pt x="517" y="669"/>
                    <a:pt x="821" y="942"/>
                  </a:cubicBezTo>
                  <a:cubicBezTo>
                    <a:pt x="1094" y="1246"/>
                    <a:pt x="1429" y="1550"/>
                    <a:pt x="1763" y="1763"/>
                  </a:cubicBezTo>
                  <a:cubicBezTo>
                    <a:pt x="1520" y="1429"/>
                    <a:pt x="1246" y="1094"/>
                    <a:pt x="942" y="821"/>
                  </a:cubicBezTo>
                  <a:cubicBezTo>
                    <a:pt x="669" y="517"/>
                    <a:pt x="335" y="243"/>
                    <a:pt x="0"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6" name="Google Shape;3036;p59"/>
            <p:cNvSpPr/>
            <p:nvPr/>
          </p:nvSpPr>
          <p:spPr>
            <a:xfrm>
              <a:off x="5323209" y="1347438"/>
              <a:ext cx="31113" cy="31735"/>
            </a:xfrm>
            <a:custGeom>
              <a:rect b="b" l="l" r="r" t="t"/>
              <a:pathLst>
                <a:path extrusionOk="0" h="1582" w="1551">
                  <a:moveTo>
                    <a:pt x="1" y="1"/>
                  </a:moveTo>
                  <a:lnTo>
                    <a:pt x="1" y="1"/>
                  </a:lnTo>
                  <a:cubicBezTo>
                    <a:pt x="183" y="335"/>
                    <a:pt x="426" y="608"/>
                    <a:pt x="730" y="852"/>
                  </a:cubicBezTo>
                  <a:cubicBezTo>
                    <a:pt x="943" y="1125"/>
                    <a:pt x="1247" y="1368"/>
                    <a:pt x="1551" y="1581"/>
                  </a:cubicBezTo>
                  <a:cubicBezTo>
                    <a:pt x="1338" y="1247"/>
                    <a:pt x="1095" y="973"/>
                    <a:pt x="821" y="730"/>
                  </a:cubicBezTo>
                  <a:cubicBezTo>
                    <a:pt x="578" y="456"/>
                    <a:pt x="304" y="213"/>
                    <a:pt x="1"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7" name="Google Shape;3037;p59"/>
            <p:cNvSpPr/>
            <p:nvPr/>
          </p:nvSpPr>
          <p:spPr>
            <a:xfrm>
              <a:off x="5395165" y="1273055"/>
              <a:ext cx="30491" cy="30511"/>
            </a:xfrm>
            <a:custGeom>
              <a:rect b="b" l="l" r="r" t="t"/>
              <a:pathLst>
                <a:path extrusionOk="0" h="1521" w="1520">
                  <a:moveTo>
                    <a:pt x="0" y="0"/>
                  </a:moveTo>
                  <a:cubicBezTo>
                    <a:pt x="183" y="304"/>
                    <a:pt x="426" y="578"/>
                    <a:pt x="699" y="821"/>
                  </a:cubicBezTo>
                  <a:cubicBezTo>
                    <a:pt x="942" y="1095"/>
                    <a:pt x="1216" y="1338"/>
                    <a:pt x="1520" y="1520"/>
                  </a:cubicBezTo>
                  <a:cubicBezTo>
                    <a:pt x="1338" y="1216"/>
                    <a:pt x="1094" y="943"/>
                    <a:pt x="821" y="699"/>
                  </a:cubicBezTo>
                  <a:cubicBezTo>
                    <a:pt x="578" y="426"/>
                    <a:pt x="304" y="183"/>
                    <a:pt x="0"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8" name="Google Shape;3038;p59"/>
            <p:cNvSpPr/>
            <p:nvPr/>
          </p:nvSpPr>
          <p:spPr>
            <a:xfrm>
              <a:off x="5461625" y="1303546"/>
              <a:ext cx="47582" cy="239035"/>
            </a:xfrm>
            <a:custGeom>
              <a:rect b="b" l="l" r="r" t="t"/>
              <a:pathLst>
                <a:path extrusionOk="0" h="11916" w="2372">
                  <a:moveTo>
                    <a:pt x="2280" y="0"/>
                  </a:moveTo>
                  <a:cubicBezTo>
                    <a:pt x="2250" y="152"/>
                    <a:pt x="2250" y="334"/>
                    <a:pt x="2250" y="486"/>
                  </a:cubicBezTo>
                  <a:cubicBezTo>
                    <a:pt x="2250" y="851"/>
                    <a:pt x="2219" y="1307"/>
                    <a:pt x="2219" y="1824"/>
                  </a:cubicBezTo>
                  <a:cubicBezTo>
                    <a:pt x="2189" y="2948"/>
                    <a:pt x="2189" y="4529"/>
                    <a:pt x="2189" y="6231"/>
                  </a:cubicBezTo>
                  <a:lnTo>
                    <a:pt x="2189" y="7477"/>
                  </a:lnTo>
                  <a:cubicBezTo>
                    <a:pt x="1551" y="8724"/>
                    <a:pt x="973" y="9818"/>
                    <a:pt x="578" y="10638"/>
                  </a:cubicBezTo>
                  <a:lnTo>
                    <a:pt x="152" y="11550"/>
                  </a:lnTo>
                  <a:cubicBezTo>
                    <a:pt x="92" y="11672"/>
                    <a:pt x="31" y="11794"/>
                    <a:pt x="0" y="11915"/>
                  </a:cubicBezTo>
                  <a:cubicBezTo>
                    <a:pt x="92" y="11824"/>
                    <a:pt x="152" y="11702"/>
                    <a:pt x="213" y="11581"/>
                  </a:cubicBezTo>
                  <a:lnTo>
                    <a:pt x="699" y="10669"/>
                  </a:lnTo>
                  <a:cubicBezTo>
                    <a:pt x="1125" y="9909"/>
                    <a:pt x="1703" y="8815"/>
                    <a:pt x="2371" y="7569"/>
                  </a:cubicBezTo>
                  <a:lnTo>
                    <a:pt x="2371" y="7538"/>
                  </a:lnTo>
                  <a:lnTo>
                    <a:pt x="2371" y="6231"/>
                  </a:lnTo>
                  <a:cubicBezTo>
                    <a:pt x="2371" y="4499"/>
                    <a:pt x="2341" y="2979"/>
                    <a:pt x="2341" y="1824"/>
                  </a:cubicBezTo>
                  <a:cubicBezTo>
                    <a:pt x="2310" y="1307"/>
                    <a:pt x="2310" y="851"/>
                    <a:pt x="2310" y="486"/>
                  </a:cubicBezTo>
                  <a:cubicBezTo>
                    <a:pt x="2310" y="334"/>
                    <a:pt x="2310" y="152"/>
                    <a:pt x="2280"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9" name="Google Shape;3039;p59"/>
            <p:cNvSpPr/>
            <p:nvPr/>
          </p:nvSpPr>
          <p:spPr>
            <a:xfrm>
              <a:off x="6757918" y="1348670"/>
              <a:ext cx="149407" cy="3246250"/>
            </a:xfrm>
            <a:custGeom>
              <a:rect b="b" l="l" r="r" t="t"/>
              <a:pathLst>
                <a:path extrusionOk="0" h="161827" w="7448">
                  <a:moveTo>
                    <a:pt x="1" y="1"/>
                  </a:moveTo>
                  <a:lnTo>
                    <a:pt x="1" y="161827"/>
                  </a:lnTo>
                  <a:lnTo>
                    <a:pt x="7448" y="161827"/>
                  </a:lnTo>
                  <a:lnTo>
                    <a:pt x="744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0" name="Google Shape;3040;p59"/>
            <p:cNvSpPr/>
            <p:nvPr/>
          </p:nvSpPr>
          <p:spPr>
            <a:xfrm>
              <a:off x="6757918" y="1214528"/>
              <a:ext cx="1724378" cy="134161"/>
            </a:xfrm>
            <a:custGeom>
              <a:rect b="b" l="l" r="r" t="t"/>
              <a:pathLst>
                <a:path extrusionOk="0" h="6688" w="85961">
                  <a:moveTo>
                    <a:pt x="1" y="1"/>
                  </a:moveTo>
                  <a:lnTo>
                    <a:pt x="1" y="6688"/>
                  </a:lnTo>
                  <a:lnTo>
                    <a:pt x="85960" y="6688"/>
                  </a:lnTo>
                  <a:lnTo>
                    <a:pt x="85960"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1" name="Google Shape;3041;p59"/>
            <p:cNvSpPr/>
            <p:nvPr/>
          </p:nvSpPr>
          <p:spPr>
            <a:xfrm>
              <a:off x="6904879" y="1349292"/>
              <a:ext cx="1408513" cy="3671"/>
            </a:xfrm>
            <a:custGeom>
              <a:rect b="b" l="l" r="r" t="t"/>
              <a:pathLst>
                <a:path extrusionOk="0" h="183" w="70215">
                  <a:moveTo>
                    <a:pt x="35107" y="0"/>
                  </a:moveTo>
                  <a:cubicBezTo>
                    <a:pt x="15715" y="0"/>
                    <a:pt x="0" y="30"/>
                    <a:pt x="0" y="91"/>
                  </a:cubicBezTo>
                  <a:cubicBezTo>
                    <a:pt x="0" y="152"/>
                    <a:pt x="15715" y="182"/>
                    <a:pt x="35107" y="182"/>
                  </a:cubicBezTo>
                  <a:cubicBezTo>
                    <a:pt x="54500" y="182"/>
                    <a:pt x="70214" y="152"/>
                    <a:pt x="70214" y="91"/>
                  </a:cubicBezTo>
                  <a:cubicBezTo>
                    <a:pt x="70214" y="30"/>
                    <a:pt x="54500" y="0"/>
                    <a:pt x="3510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2" name="Google Shape;3042;p59"/>
            <p:cNvSpPr/>
            <p:nvPr/>
          </p:nvSpPr>
          <p:spPr>
            <a:xfrm>
              <a:off x="8332907" y="1348670"/>
              <a:ext cx="149407" cy="3246250"/>
            </a:xfrm>
            <a:custGeom>
              <a:rect b="b" l="l" r="r" t="t"/>
              <a:pathLst>
                <a:path extrusionOk="0" h="161827" w="7448">
                  <a:moveTo>
                    <a:pt x="0" y="1"/>
                  </a:moveTo>
                  <a:lnTo>
                    <a:pt x="0" y="161827"/>
                  </a:lnTo>
                  <a:lnTo>
                    <a:pt x="7447" y="161827"/>
                  </a:lnTo>
                  <a:lnTo>
                    <a:pt x="744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3" name="Google Shape;3043;p59"/>
            <p:cNvSpPr/>
            <p:nvPr/>
          </p:nvSpPr>
          <p:spPr>
            <a:xfrm>
              <a:off x="8332907" y="1218159"/>
              <a:ext cx="153660" cy="133018"/>
            </a:xfrm>
            <a:custGeom>
              <a:rect b="b" l="l" r="r" t="t"/>
              <a:pathLst>
                <a:path extrusionOk="0" h="6631" w="7660">
                  <a:moveTo>
                    <a:pt x="7626" y="0"/>
                  </a:moveTo>
                  <a:cubicBezTo>
                    <a:pt x="7529" y="0"/>
                    <a:pt x="5824" y="1438"/>
                    <a:pt x="3769" y="3254"/>
                  </a:cubicBezTo>
                  <a:cubicBezTo>
                    <a:pt x="1641" y="5078"/>
                    <a:pt x="0" y="6598"/>
                    <a:pt x="30" y="6628"/>
                  </a:cubicBezTo>
                  <a:cubicBezTo>
                    <a:pt x="31" y="6629"/>
                    <a:pt x="32" y="6630"/>
                    <a:pt x="34" y="6630"/>
                  </a:cubicBezTo>
                  <a:cubicBezTo>
                    <a:pt x="131" y="6630"/>
                    <a:pt x="1836" y="5193"/>
                    <a:pt x="3891" y="3406"/>
                  </a:cubicBezTo>
                  <a:cubicBezTo>
                    <a:pt x="5988" y="1552"/>
                    <a:pt x="7660" y="32"/>
                    <a:pt x="7629" y="2"/>
                  </a:cubicBezTo>
                  <a:cubicBezTo>
                    <a:pt x="7629" y="1"/>
                    <a:pt x="7628" y="0"/>
                    <a:pt x="762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4" name="Google Shape;3044;p59"/>
            <p:cNvSpPr/>
            <p:nvPr/>
          </p:nvSpPr>
          <p:spPr>
            <a:xfrm>
              <a:off x="6753665" y="1221208"/>
              <a:ext cx="154281" cy="127521"/>
            </a:xfrm>
            <a:custGeom>
              <a:rect b="b" l="l" r="r" t="t"/>
              <a:pathLst>
                <a:path extrusionOk="0" h="6357" w="7691">
                  <a:moveTo>
                    <a:pt x="37" y="0"/>
                  </a:moveTo>
                  <a:cubicBezTo>
                    <a:pt x="34" y="0"/>
                    <a:pt x="32" y="1"/>
                    <a:pt x="31" y="2"/>
                  </a:cubicBezTo>
                  <a:cubicBezTo>
                    <a:pt x="0" y="32"/>
                    <a:pt x="1672" y="1491"/>
                    <a:pt x="3769" y="3254"/>
                  </a:cubicBezTo>
                  <a:cubicBezTo>
                    <a:pt x="5852" y="4980"/>
                    <a:pt x="7527" y="6357"/>
                    <a:pt x="7654" y="6357"/>
                  </a:cubicBezTo>
                  <a:cubicBezTo>
                    <a:pt x="7657" y="6357"/>
                    <a:pt x="7659" y="6356"/>
                    <a:pt x="7660" y="6355"/>
                  </a:cubicBezTo>
                  <a:cubicBezTo>
                    <a:pt x="7690" y="6324"/>
                    <a:pt x="6019" y="4865"/>
                    <a:pt x="3921" y="3102"/>
                  </a:cubicBezTo>
                  <a:cubicBezTo>
                    <a:pt x="1868" y="1376"/>
                    <a:pt x="164" y="0"/>
                    <a:pt x="3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5" name="Google Shape;3045;p59"/>
            <p:cNvSpPr/>
            <p:nvPr/>
          </p:nvSpPr>
          <p:spPr>
            <a:xfrm>
              <a:off x="7896938" y="1284658"/>
              <a:ext cx="435984" cy="3405987"/>
            </a:xfrm>
            <a:custGeom>
              <a:rect b="b" l="l" r="r" t="t"/>
              <a:pathLst>
                <a:path extrusionOk="0" h="169790" w="21734">
                  <a:moveTo>
                    <a:pt x="0" y="0"/>
                  </a:moveTo>
                  <a:lnTo>
                    <a:pt x="0" y="169790"/>
                  </a:lnTo>
                  <a:lnTo>
                    <a:pt x="3009" y="169790"/>
                  </a:lnTo>
                  <a:lnTo>
                    <a:pt x="21733" y="165018"/>
                  </a:lnTo>
                  <a:lnTo>
                    <a:pt x="21733" y="3192"/>
                  </a:lnTo>
                  <a:lnTo>
                    <a:pt x="279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6" name="Google Shape;3046;p59"/>
            <p:cNvSpPr/>
            <p:nvPr/>
          </p:nvSpPr>
          <p:spPr>
            <a:xfrm>
              <a:off x="7988994" y="2782171"/>
              <a:ext cx="24413" cy="566474"/>
            </a:xfrm>
            <a:custGeom>
              <a:rect b="b" l="l" r="r" t="t"/>
              <a:pathLst>
                <a:path extrusionOk="0" h="28239" w="1217">
                  <a:moveTo>
                    <a:pt x="1" y="1"/>
                  </a:moveTo>
                  <a:lnTo>
                    <a:pt x="1" y="28238"/>
                  </a:lnTo>
                  <a:lnTo>
                    <a:pt x="1217" y="26992"/>
                  </a:lnTo>
                  <a:lnTo>
                    <a:pt x="1217" y="730"/>
                  </a:lnTo>
                  <a:lnTo>
                    <a:pt x="1"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7" name="Google Shape;3047;p59"/>
            <p:cNvSpPr/>
            <p:nvPr/>
          </p:nvSpPr>
          <p:spPr>
            <a:xfrm>
              <a:off x="7896938" y="1284658"/>
              <a:ext cx="54884" cy="3405987"/>
            </a:xfrm>
            <a:custGeom>
              <a:rect b="b" l="l" r="r" t="t"/>
              <a:pathLst>
                <a:path extrusionOk="0" h="169790" w="2736">
                  <a:moveTo>
                    <a:pt x="0" y="0"/>
                  </a:moveTo>
                  <a:lnTo>
                    <a:pt x="0" y="169790"/>
                  </a:lnTo>
                  <a:lnTo>
                    <a:pt x="2736" y="169790"/>
                  </a:lnTo>
                  <a:lnTo>
                    <a:pt x="2736"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8" name="Google Shape;3048;p59"/>
            <p:cNvSpPr/>
            <p:nvPr/>
          </p:nvSpPr>
          <p:spPr>
            <a:xfrm>
              <a:off x="7953026" y="1284658"/>
              <a:ext cx="382324" cy="3298065"/>
            </a:xfrm>
            <a:custGeom>
              <a:rect b="b" l="l" r="r" t="t"/>
              <a:pathLst>
                <a:path extrusionOk="0" h="164410" w="19059">
                  <a:moveTo>
                    <a:pt x="1" y="0"/>
                  </a:moveTo>
                  <a:lnTo>
                    <a:pt x="335" y="91"/>
                  </a:lnTo>
                  <a:lnTo>
                    <a:pt x="1277" y="304"/>
                  </a:lnTo>
                  <a:lnTo>
                    <a:pt x="4985" y="1216"/>
                  </a:lnTo>
                  <a:lnTo>
                    <a:pt x="18876" y="4605"/>
                  </a:lnTo>
                  <a:lnTo>
                    <a:pt x="18876" y="4605"/>
                  </a:lnTo>
                  <a:cubicBezTo>
                    <a:pt x="18876" y="20718"/>
                    <a:pt x="18846" y="46168"/>
                    <a:pt x="18846" y="74743"/>
                  </a:cubicBezTo>
                  <a:cubicBezTo>
                    <a:pt x="18876" y="99485"/>
                    <a:pt x="18876" y="121917"/>
                    <a:pt x="18876" y="138148"/>
                  </a:cubicBezTo>
                  <a:cubicBezTo>
                    <a:pt x="18907" y="146264"/>
                    <a:pt x="18907" y="152799"/>
                    <a:pt x="18907" y="157358"/>
                  </a:cubicBezTo>
                  <a:cubicBezTo>
                    <a:pt x="18937" y="159607"/>
                    <a:pt x="18937" y="161370"/>
                    <a:pt x="18937" y="162586"/>
                  </a:cubicBezTo>
                  <a:lnTo>
                    <a:pt x="18937" y="163954"/>
                  </a:lnTo>
                  <a:lnTo>
                    <a:pt x="18937" y="164410"/>
                  </a:lnTo>
                  <a:cubicBezTo>
                    <a:pt x="18937" y="164410"/>
                    <a:pt x="18998" y="164227"/>
                    <a:pt x="18998" y="163923"/>
                  </a:cubicBezTo>
                  <a:lnTo>
                    <a:pt x="18998" y="162556"/>
                  </a:lnTo>
                  <a:lnTo>
                    <a:pt x="18998" y="157358"/>
                  </a:lnTo>
                  <a:cubicBezTo>
                    <a:pt x="18998" y="152799"/>
                    <a:pt x="19028" y="146233"/>
                    <a:pt x="19028" y="138118"/>
                  </a:cubicBezTo>
                  <a:cubicBezTo>
                    <a:pt x="19028" y="121886"/>
                    <a:pt x="19059" y="99485"/>
                    <a:pt x="19059" y="74712"/>
                  </a:cubicBezTo>
                  <a:cubicBezTo>
                    <a:pt x="19028" y="46141"/>
                    <a:pt x="18998" y="20669"/>
                    <a:pt x="18998" y="4529"/>
                  </a:cubicBezTo>
                  <a:lnTo>
                    <a:pt x="18998" y="4499"/>
                  </a:lnTo>
                  <a:lnTo>
                    <a:pt x="18967" y="4499"/>
                  </a:lnTo>
                  <a:lnTo>
                    <a:pt x="4985" y="1155"/>
                  </a:lnTo>
                  <a:lnTo>
                    <a:pt x="1277" y="274"/>
                  </a:lnTo>
                  <a:lnTo>
                    <a:pt x="335" y="61"/>
                  </a:lnTo>
                  <a:cubicBezTo>
                    <a:pt x="122" y="0"/>
                    <a:pt x="1" y="0"/>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9" name="Google Shape;3049;p59"/>
            <p:cNvSpPr/>
            <p:nvPr/>
          </p:nvSpPr>
          <p:spPr>
            <a:xfrm>
              <a:off x="7996316" y="2983997"/>
              <a:ext cx="127461" cy="163429"/>
            </a:xfrm>
            <a:custGeom>
              <a:rect b="b" l="l" r="r" t="t"/>
              <a:pathLst>
                <a:path extrusionOk="0" h="8147" w="6354">
                  <a:moveTo>
                    <a:pt x="1" y="1"/>
                  </a:moveTo>
                  <a:lnTo>
                    <a:pt x="61" y="2128"/>
                  </a:lnTo>
                  <a:lnTo>
                    <a:pt x="4530" y="2159"/>
                  </a:lnTo>
                  <a:lnTo>
                    <a:pt x="4530" y="8147"/>
                  </a:lnTo>
                  <a:lnTo>
                    <a:pt x="6049" y="8147"/>
                  </a:lnTo>
                  <a:cubicBezTo>
                    <a:pt x="6049" y="8147"/>
                    <a:pt x="6232" y="3466"/>
                    <a:pt x="6323" y="1308"/>
                  </a:cubicBezTo>
                  <a:cubicBezTo>
                    <a:pt x="6353" y="700"/>
                    <a:pt x="5897" y="183"/>
                    <a:pt x="5290" y="153"/>
                  </a:cubicBezTo>
                  <a:lnTo>
                    <a:pt x="1"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0" name="Google Shape;3050;p59"/>
            <p:cNvSpPr/>
            <p:nvPr/>
          </p:nvSpPr>
          <p:spPr>
            <a:xfrm>
              <a:off x="7409735" y="1963856"/>
              <a:ext cx="173198" cy="281342"/>
            </a:xfrm>
            <a:custGeom>
              <a:rect b="b" l="l" r="r" t="t"/>
              <a:pathLst>
                <a:path extrusionOk="0" h="14025" w="8634">
                  <a:moveTo>
                    <a:pt x="5453" y="0"/>
                  </a:moveTo>
                  <a:cubicBezTo>
                    <a:pt x="4923" y="0"/>
                    <a:pt x="4890" y="957"/>
                    <a:pt x="4743" y="1340"/>
                  </a:cubicBezTo>
                  <a:cubicBezTo>
                    <a:pt x="4621" y="1705"/>
                    <a:pt x="4256" y="4532"/>
                    <a:pt x="3892" y="5200"/>
                  </a:cubicBezTo>
                  <a:cubicBezTo>
                    <a:pt x="3741" y="5516"/>
                    <a:pt x="3664" y="5602"/>
                    <a:pt x="3626" y="5602"/>
                  </a:cubicBezTo>
                  <a:cubicBezTo>
                    <a:pt x="3579" y="5602"/>
                    <a:pt x="3588" y="5474"/>
                    <a:pt x="3588" y="5474"/>
                  </a:cubicBezTo>
                  <a:lnTo>
                    <a:pt x="3952" y="3194"/>
                  </a:lnTo>
                  <a:cubicBezTo>
                    <a:pt x="4135" y="2222"/>
                    <a:pt x="3983" y="1553"/>
                    <a:pt x="3648" y="1310"/>
                  </a:cubicBezTo>
                  <a:cubicBezTo>
                    <a:pt x="3630" y="1298"/>
                    <a:pt x="3612" y="1292"/>
                    <a:pt x="3594" y="1292"/>
                  </a:cubicBezTo>
                  <a:cubicBezTo>
                    <a:pt x="3246" y="1292"/>
                    <a:pt x="2889" y="3407"/>
                    <a:pt x="2889" y="3407"/>
                  </a:cubicBezTo>
                  <a:lnTo>
                    <a:pt x="2311" y="6659"/>
                  </a:lnTo>
                  <a:lnTo>
                    <a:pt x="1764" y="7511"/>
                  </a:lnTo>
                  <a:lnTo>
                    <a:pt x="1338" y="6416"/>
                  </a:lnTo>
                  <a:cubicBezTo>
                    <a:pt x="1490" y="5839"/>
                    <a:pt x="1460" y="5231"/>
                    <a:pt x="1247" y="4684"/>
                  </a:cubicBezTo>
                  <a:cubicBezTo>
                    <a:pt x="1025" y="4166"/>
                    <a:pt x="803" y="4064"/>
                    <a:pt x="663" y="4064"/>
                  </a:cubicBezTo>
                  <a:cubicBezTo>
                    <a:pt x="574" y="4064"/>
                    <a:pt x="518" y="4106"/>
                    <a:pt x="518" y="4106"/>
                  </a:cubicBezTo>
                  <a:lnTo>
                    <a:pt x="1" y="9030"/>
                  </a:lnTo>
                  <a:cubicBezTo>
                    <a:pt x="1" y="9881"/>
                    <a:pt x="1946" y="13833"/>
                    <a:pt x="1946" y="13833"/>
                  </a:cubicBezTo>
                  <a:cubicBezTo>
                    <a:pt x="1946" y="13833"/>
                    <a:pt x="4636" y="14025"/>
                    <a:pt x="5298" y="14025"/>
                  </a:cubicBezTo>
                  <a:cubicBezTo>
                    <a:pt x="5381" y="14025"/>
                    <a:pt x="5432" y="14022"/>
                    <a:pt x="5442" y="14015"/>
                  </a:cubicBezTo>
                  <a:cubicBezTo>
                    <a:pt x="5503" y="13529"/>
                    <a:pt x="5533" y="13073"/>
                    <a:pt x="5563" y="12587"/>
                  </a:cubicBezTo>
                  <a:lnTo>
                    <a:pt x="6749" y="10003"/>
                  </a:lnTo>
                  <a:lnTo>
                    <a:pt x="7995" y="6599"/>
                  </a:lnTo>
                  <a:lnTo>
                    <a:pt x="8633" y="3589"/>
                  </a:lnTo>
                  <a:cubicBezTo>
                    <a:pt x="8633" y="3589"/>
                    <a:pt x="8608" y="3309"/>
                    <a:pt x="8276" y="3309"/>
                  </a:cubicBezTo>
                  <a:cubicBezTo>
                    <a:pt x="8246" y="3309"/>
                    <a:pt x="8213" y="3311"/>
                    <a:pt x="8177" y="3316"/>
                  </a:cubicBezTo>
                  <a:cubicBezTo>
                    <a:pt x="7752" y="3377"/>
                    <a:pt x="7418" y="5018"/>
                    <a:pt x="7418" y="5018"/>
                  </a:cubicBezTo>
                  <a:lnTo>
                    <a:pt x="6992" y="6173"/>
                  </a:lnTo>
                  <a:cubicBezTo>
                    <a:pt x="6992" y="6173"/>
                    <a:pt x="6494" y="6855"/>
                    <a:pt x="6399" y="6855"/>
                  </a:cubicBezTo>
                  <a:cubicBezTo>
                    <a:pt x="6391" y="6855"/>
                    <a:pt x="6386" y="6850"/>
                    <a:pt x="6384" y="6842"/>
                  </a:cubicBezTo>
                  <a:cubicBezTo>
                    <a:pt x="6323" y="6751"/>
                    <a:pt x="6749" y="5109"/>
                    <a:pt x="6749" y="5109"/>
                  </a:cubicBezTo>
                  <a:lnTo>
                    <a:pt x="7509" y="1553"/>
                  </a:lnTo>
                  <a:cubicBezTo>
                    <a:pt x="7509" y="1310"/>
                    <a:pt x="7296" y="1097"/>
                    <a:pt x="7053" y="1097"/>
                  </a:cubicBezTo>
                  <a:cubicBezTo>
                    <a:pt x="7041" y="1096"/>
                    <a:pt x="7028" y="1095"/>
                    <a:pt x="7016" y="1095"/>
                  </a:cubicBezTo>
                  <a:cubicBezTo>
                    <a:pt x="6779" y="1095"/>
                    <a:pt x="6496" y="1365"/>
                    <a:pt x="6323" y="1827"/>
                  </a:cubicBezTo>
                  <a:cubicBezTo>
                    <a:pt x="6141" y="2343"/>
                    <a:pt x="6019" y="3255"/>
                    <a:pt x="5928" y="3529"/>
                  </a:cubicBezTo>
                  <a:cubicBezTo>
                    <a:pt x="5807" y="3833"/>
                    <a:pt x="5320" y="5504"/>
                    <a:pt x="5320" y="5504"/>
                  </a:cubicBezTo>
                  <a:lnTo>
                    <a:pt x="5776" y="1310"/>
                  </a:lnTo>
                  <a:cubicBezTo>
                    <a:pt x="5776" y="1310"/>
                    <a:pt x="6111" y="33"/>
                    <a:pt x="5503" y="3"/>
                  </a:cubicBezTo>
                  <a:cubicBezTo>
                    <a:pt x="5486" y="1"/>
                    <a:pt x="5469" y="0"/>
                    <a:pt x="5453" y="0"/>
                  </a:cubicBez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1" name="Google Shape;3051;p59"/>
            <p:cNvSpPr/>
            <p:nvPr/>
          </p:nvSpPr>
          <p:spPr>
            <a:xfrm>
              <a:off x="7426204" y="2102311"/>
              <a:ext cx="28686" cy="37211"/>
            </a:xfrm>
            <a:custGeom>
              <a:rect b="b" l="l" r="r" t="t"/>
              <a:pathLst>
                <a:path extrusionOk="0" h="1855" w="1430">
                  <a:moveTo>
                    <a:pt x="1429" y="1"/>
                  </a:moveTo>
                  <a:cubicBezTo>
                    <a:pt x="852" y="548"/>
                    <a:pt x="365" y="1156"/>
                    <a:pt x="1" y="1855"/>
                  </a:cubicBezTo>
                  <a:cubicBezTo>
                    <a:pt x="578" y="1338"/>
                    <a:pt x="1065" y="700"/>
                    <a:pt x="1429" y="1"/>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2" name="Google Shape;3052;p59"/>
            <p:cNvSpPr/>
            <p:nvPr/>
          </p:nvSpPr>
          <p:spPr>
            <a:xfrm>
              <a:off x="7473767" y="2125481"/>
              <a:ext cx="61002" cy="36610"/>
            </a:xfrm>
            <a:custGeom>
              <a:rect b="b" l="l" r="r" t="t"/>
              <a:pathLst>
                <a:path extrusionOk="0" h="1825" w="3041">
                  <a:moveTo>
                    <a:pt x="3040" y="1"/>
                  </a:moveTo>
                  <a:lnTo>
                    <a:pt x="3040" y="1"/>
                  </a:lnTo>
                  <a:cubicBezTo>
                    <a:pt x="1763" y="61"/>
                    <a:pt x="639" y="730"/>
                    <a:pt x="1" y="1824"/>
                  </a:cubicBezTo>
                  <a:cubicBezTo>
                    <a:pt x="791" y="943"/>
                    <a:pt x="1855" y="305"/>
                    <a:pt x="3040" y="1"/>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3" name="Google Shape;3053;p59"/>
            <p:cNvSpPr/>
            <p:nvPr/>
          </p:nvSpPr>
          <p:spPr>
            <a:xfrm>
              <a:off x="7585342" y="2038901"/>
              <a:ext cx="37231" cy="120139"/>
            </a:xfrm>
            <a:custGeom>
              <a:rect b="b" l="l" r="r" t="t"/>
              <a:pathLst>
                <a:path extrusionOk="0" h="5989" w="1856">
                  <a:moveTo>
                    <a:pt x="1430" y="0"/>
                  </a:moveTo>
                  <a:lnTo>
                    <a:pt x="1430" y="0"/>
                  </a:lnTo>
                  <a:cubicBezTo>
                    <a:pt x="1399" y="0"/>
                    <a:pt x="1490" y="365"/>
                    <a:pt x="1521" y="912"/>
                  </a:cubicBezTo>
                  <a:cubicBezTo>
                    <a:pt x="1642" y="2402"/>
                    <a:pt x="1308" y="3891"/>
                    <a:pt x="518" y="5198"/>
                  </a:cubicBezTo>
                  <a:cubicBezTo>
                    <a:pt x="214" y="5684"/>
                    <a:pt x="1" y="5958"/>
                    <a:pt x="31" y="5988"/>
                  </a:cubicBezTo>
                  <a:cubicBezTo>
                    <a:pt x="275" y="5776"/>
                    <a:pt x="487" y="5532"/>
                    <a:pt x="639" y="5259"/>
                  </a:cubicBezTo>
                  <a:cubicBezTo>
                    <a:pt x="1490" y="3982"/>
                    <a:pt x="1855" y="2432"/>
                    <a:pt x="1673" y="912"/>
                  </a:cubicBezTo>
                  <a:cubicBezTo>
                    <a:pt x="1642" y="608"/>
                    <a:pt x="1551" y="274"/>
                    <a:pt x="143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4" name="Google Shape;3054;p59"/>
            <p:cNvSpPr/>
            <p:nvPr/>
          </p:nvSpPr>
          <p:spPr>
            <a:xfrm>
              <a:off x="7632905" y="2037076"/>
              <a:ext cx="20140" cy="123188"/>
            </a:xfrm>
            <a:custGeom>
              <a:rect b="b" l="l" r="r" t="t"/>
              <a:pathLst>
                <a:path extrusionOk="0" h="6141" w="1004">
                  <a:moveTo>
                    <a:pt x="457" y="0"/>
                  </a:moveTo>
                  <a:lnTo>
                    <a:pt x="457" y="0"/>
                  </a:lnTo>
                  <a:cubicBezTo>
                    <a:pt x="700" y="1003"/>
                    <a:pt x="791" y="2067"/>
                    <a:pt x="761" y="3101"/>
                  </a:cubicBezTo>
                  <a:cubicBezTo>
                    <a:pt x="639" y="4134"/>
                    <a:pt x="396" y="5168"/>
                    <a:pt x="1" y="6140"/>
                  </a:cubicBezTo>
                  <a:cubicBezTo>
                    <a:pt x="183" y="5897"/>
                    <a:pt x="335" y="5623"/>
                    <a:pt x="426" y="5319"/>
                  </a:cubicBezTo>
                  <a:cubicBezTo>
                    <a:pt x="730" y="4620"/>
                    <a:pt x="882" y="3861"/>
                    <a:pt x="943" y="3131"/>
                  </a:cubicBezTo>
                  <a:cubicBezTo>
                    <a:pt x="1004" y="2371"/>
                    <a:pt x="943" y="1611"/>
                    <a:pt x="761" y="851"/>
                  </a:cubicBezTo>
                  <a:cubicBezTo>
                    <a:pt x="700" y="547"/>
                    <a:pt x="609" y="274"/>
                    <a:pt x="45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5" name="Google Shape;3055;p59"/>
            <p:cNvSpPr/>
            <p:nvPr/>
          </p:nvSpPr>
          <p:spPr>
            <a:xfrm>
              <a:off x="7427428" y="1920606"/>
              <a:ext cx="48184" cy="64653"/>
            </a:xfrm>
            <a:custGeom>
              <a:rect b="b" l="l" r="r" t="t"/>
              <a:pathLst>
                <a:path extrusionOk="0" h="3223" w="2402">
                  <a:moveTo>
                    <a:pt x="2402" y="1"/>
                  </a:moveTo>
                  <a:lnTo>
                    <a:pt x="2402" y="1"/>
                  </a:lnTo>
                  <a:cubicBezTo>
                    <a:pt x="2189" y="31"/>
                    <a:pt x="2007" y="122"/>
                    <a:pt x="1824" y="244"/>
                  </a:cubicBezTo>
                  <a:cubicBezTo>
                    <a:pt x="943" y="761"/>
                    <a:pt x="335" y="1612"/>
                    <a:pt x="92" y="2584"/>
                  </a:cubicBezTo>
                  <a:cubicBezTo>
                    <a:pt x="31" y="2797"/>
                    <a:pt x="0" y="3010"/>
                    <a:pt x="31" y="3223"/>
                  </a:cubicBezTo>
                  <a:cubicBezTo>
                    <a:pt x="213" y="2554"/>
                    <a:pt x="487" y="1916"/>
                    <a:pt x="882" y="1369"/>
                  </a:cubicBezTo>
                  <a:cubicBezTo>
                    <a:pt x="1307" y="821"/>
                    <a:pt x="1824" y="365"/>
                    <a:pt x="240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6" name="Google Shape;3056;p59"/>
            <p:cNvSpPr/>
            <p:nvPr/>
          </p:nvSpPr>
          <p:spPr>
            <a:xfrm>
              <a:off x="7397558" y="1909032"/>
              <a:ext cx="56108" cy="64032"/>
            </a:xfrm>
            <a:custGeom>
              <a:rect b="b" l="l" r="r" t="t"/>
              <a:pathLst>
                <a:path extrusionOk="0" h="3192" w="2797">
                  <a:moveTo>
                    <a:pt x="2796" y="0"/>
                  </a:moveTo>
                  <a:cubicBezTo>
                    <a:pt x="2097" y="213"/>
                    <a:pt x="1459" y="639"/>
                    <a:pt x="973" y="1216"/>
                  </a:cubicBezTo>
                  <a:cubicBezTo>
                    <a:pt x="456" y="1763"/>
                    <a:pt x="122" y="2432"/>
                    <a:pt x="0" y="3192"/>
                  </a:cubicBezTo>
                  <a:cubicBezTo>
                    <a:pt x="304" y="2523"/>
                    <a:pt x="669" y="1915"/>
                    <a:pt x="1125" y="1368"/>
                  </a:cubicBezTo>
                  <a:cubicBezTo>
                    <a:pt x="1641" y="851"/>
                    <a:pt x="2189" y="365"/>
                    <a:pt x="279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7" name="Google Shape;3057;p59"/>
            <p:cNvSpPr/>
            <p:nvPr/>
          </p:nvSpPr>
          <p:spPr>
            <a:xfrm>
              <a:off x="6876835" y="2209473"/>
              <a:ext cx="75626" cy="108705"/>
            </a:xfrm>
            <a:custGeom>
              <a:rect b="b" l="l" r="r" t="t"/>
              <a:pathLst>
                <a:path extrusionOk="0" h="5419" w="3770">
                  <a:moveTo>
                    <a:pt x="419" y="0"/>
                  </a:moveTo>
                  <a:cubicBezTo>
                    <a:pt x="371" y="0"/>
                    <a:pt x="322" y="3"/>
                    <a:pt x="274" y="8"/>
                  </a:cubicBezTo>
                  <a:cubicBezTo>
                    <a:pt x="183" y="8"/>
                    <a:pt x="61" y="39"/>
                    <a:pt x="0" y="99"/>
                  </a:cubicBezTo>
                  <a:cubicBezTo>
                    <a:pt x="58" y="94"/>
                    <a:pt x="115" y="92"/>
                    <a:pt x="172" y="92"/>
                  </a:cubicBezTo>
                  <a:cubicBezTo>
                    <a:pt x="449" y="92"/>
                    <a:pt x="726" y="151"/>
                    <a:pt x="1003" y="251"/>
                  </a:cubicBezTo>
                  <a:cubicBezTo>
                    <a:pt x="1763" y="647"/>
                    <a:pt x="2371" y="1254"/>
                    <a:pt x="2736" y="2014"/>
                  </a:cubicBezTo>
                  <a:cubicBezTo>
                    <a:pt x="3161" y="2744"/>
                    <a:pt x="3435" y="3534"/>
                    <a:pt x="3587" y="4385"/>
                  </a:cubicBezTo>
                  <a:cubicBezTo>
                    <a:pt x="3678" y="5023"/>
                    <a:pt x="3678" y="5419"/>
                    <a:pt x="3708" y="5419"/>
                  </a:cubicBezTo>
                  <a:cubicBezTo>
                    <a:pt x="3769" y="5084"/>
                    <a:pt x="3769" y="4720"/>
                    <a:pt x="3708" y="4355"/>
                  </a:cubicBezTo>
                  <a:cubicBezTo>
                    <a:pt x="3617" y="3504"/>
                    <a:pt x="3344" y="2683"/>
                    <a:pt x="2918" y="1923"/>
                  </a:cubicBezTo>
                  <a:cubicBezTo>
                    <a:pt x="2523" y="1133"/>
                    <a:pt x="1854" y="495"/>
                    <a:pt x="1064" y="130"/>
                  </a:cubicBezTo>
                  <a:cubicBezTo>
                    <a:pt x="864" y="55"/>
                    <a:pt x="643" y="0"/>
                    <a:pt x="41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8" name="Google Shape;3058;p59"/>
            <p:cNvSpPr/>
            <p:nvPr/>
          </p:nvSpPr>
          <p:spPr>
            <a:xfrm>
              <a:off x="7321951" y="4213245"/>
              <a:ext cx="193298" cy="318292"/>
            </a:xfrm>
            <a:custGeom>
              <a:rect b="b" l="l" r="r" t="t"/>
              <a:pathLst>
                <a:path extrusionOk="0" h="15867" w="9636">
                  <a:moveTo>
                    <a:pt x="8602" y="0"/>
                  </a:moveTo>
                  <a:lnTo>
                    <a:pt x="0" y="456"/>
                  </a:lnTo>
                  <a:lnTo>
                    <a:pt x="3131" y="15867"/>
                  </a:lnTo>
                  <a:lnTo>
                    <a:pt x="9635" y="15076"/>
                  </a:lnTo>
                  <a:lnTo>
                    <a:pt x="8602" y="0"/>
                  </a:ln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9" name="Google Shape;3059;p59"/>
            <p:cNvSpPr/>
            <p:nvPr/>
          </p:nvSpPr>
          <p:spPr>
            <a:xfrm>
              <a:off x="7374389" y="4475432"/>
              <a:ext cx="299997" cy="113419"/>
            </a:xfrm>
            <a:custGeom>
              <a:rect b="b" l="l" r="r" t="t"/>
              <a:pathLst>
                <a:path extrusionOk="0" h="5654" w="14955">
                  <a:moveTo>
                    <a:pt x="6930" y="0"/>
                  </a:moveTo>
                  <a:cubicBezTo>
                    <a:pt x="5598" y="792"/>
                    <a:pt x="4094" y="1203"/>
                    <a:pt x="2582" y="1203"/>
                  </a:cubicBezTo>
                  <a:cubicBezTo>
                    <a:pt x="1714" y="1203"/>
                    <a:pt x="843" y="1068"/>
                    <a:pt x="0" y="790"/>
                  </a:cubicBezTo>
                  <a:lnTo>
                    <a:pt x="0" y="790"/>
                  </a:lnTo>
                  <a:lnTo>
                    <a:pt x="426" y="5654"/>
                  </a:lnTo>
                  <a:lnTo>
                    <a:pt x="14955" y="3769"/>
                  </a:lnTo>
                  <a:cubicBezTo>
                    <a:pt x="14712" y="2401"/>
                    <a:pt x="6991" y="426"/>
                    <a:pt x="6991" y="426"/>
                  </a:cubicBezTo>
                  <a:lnTo>
                    <a:pt x="6930"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0" name="Google Shape;3060;p59"/>
            <p:cNvSpPr/>
            <p:nvPr/>
          </p:nvSpPr>
          <p:spPr>
            <a:xfrm>
              <a:off x="7563396" y="4500367"/>
              <a:ext cx="11615" cy="23250"/>
            </a:xfrm>
            <a:custGeom>
              <a:rect b="b" l="l" r="r" t="t"/>
              <a:pathLst>
                <a:path extrusionOk="0" h="1159" w="579">
                  <a:moveTo>
                    <a:pt x="532" y="0"/>
                  </a:moveTo>
                  <a:cubicBezTo>
                    <a:pt x="453" y="0"/>
                    <a:pt x="235" y="182"/>
                    <a:pt x="122" y="520"/>
                  </a:cubicBezTo>
                  <a:cubicBezTo>
                    <a:pt x="1" y="885"/>
                    <a:pt x="122" y="1158"/>
                    <a:pt x="183" y="1158"/>
                  </a:cubicBezTo>
                  <a:cubicBezTo>
                    <a:pt x="244" y="1128"/>
                    <a:pt x="244" y="854"/>
                    <a:pt x="335" y="581"/>
                  </a:cubicBezTo>
                  <a:cubicBezTo>
                    <a:pt x="426" y="277"/>
                    <a:pt x="578" y="64"/>
                    <a:pt x="548" y="3"/>
                  </a:cubicBezTo>
                  <a:cubicBezTo>
                    <a:pt x="543" y="1"/>
                    <a:pt x="538" y="0"/>
                    <a:pt x="53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1" name="Google Shape;3061;p59"/>
            <p:cNvSpPr/>
            <p:nvPr/>
          </p:nvSpPr>
          <p:spPr>
            <a:xfrm>
              <a:off x="7399504" y="4518000"/>
              <a:ext cx="24894" cy="22327"/>
            </a:xfrm>
            <a:custGeom>
              <a:rect b="b" l="l" r="r" t="t"/>
              <a:pathLst>
                <a:path extrusionOk="0" h="1113" w="1241">
                  <a:moveTo>
                    <a:pt x="420" y="36"/>
                  </a:moveTo>
                  <a:lnTo>
                    <a:pt x="420" y="36"/>
                  </a:lnTo>
                  <a:cubicBezTo>
                    <a:pt x="403" y="44"/>
                    <a:pt x="386" y="52"/>
                    <a:pt x="369" y="61"/>
                  </a:cubicBezTo>
                  <a:lnTo>
                    <a:pt x="369" y="61"/>
                  </a:lnTo>
                  <a:lnTo>
                    <a:pt x="420" y="36"/>
                  </a:lnTo>
                  <a:close/>
                  <a:moveTo>
                    <a:pt x="633" y="0"/>
                  </a:moveTo>
                  <a:cubicBezTo>
                    <a:pt x="546" y="0"/>
                    <a:pt x="456" y="20"/>
                    <a:pt x="368" y="62"/>
                  </a:cubicBezTo>
                  <a:lnTo>
                    <a:pt x="368" y="62"/>
                  </a:lnTo>
                  <a:cubicBezTo>
                    <a:pt x="369" y="62"/>
                    <a:pt x="369" y="62"/>
                    <a:pt x="369" y="61"/>
                  </a:cubicBezTo>
                  <a:lnTo>
                    <a:pt x="369" y="61"/>
                  </a:lnTo>
                  <a:lnTo>
                    <a:pt x="359" y="67"/>
                  </a:lnTo>
                  <a:cubicBezTo>
                    <a:pt x="362" y="65"/>
                    <a:pt x="365" y="64"/>
                    <a:pt x="368" y="62"/>
                  </a:cubicBezTo>
                  <a:lnTo>
                    <a:pt x="368" y="62"/>
                  </a:lnTo>
                  <a:cubicBezTo>
                    <a:pt x="128" y="197"/>
                    <a:pt x="0" y="482"/>
                    <a:pt x="85" y="766"/>
                  </a:cubicBezTo>
                  <a:cubicBezTo>
                    <a:pt x="178" y="974"/>
                    <a:pt x="377" y="1112"/>
                    <a:pt x="600" y="1112"/>
                  </a:cubicBezTo>
                  <a:cubicBezTo>
                    <a:pt x="670" y="1112"/>
                    <a:pt x="743" y="1099"/>
                    <a:pt x="815" y="1070"/>
                  </a:cubicBezTo>
                  <a:cubicBezTo>
                    <a:pt x="1089" y="948"/>
                    <a:pt x="1240" y="614"/>
                    <a:pt x="1149" y="310"/>
                  </a:cubicBezTo>
                  <a:cubicBezTo>
                    <a:pt x="1043" y="118"/>
                    <a:pt x="846" y="0"/>
                    <a:pt x="633"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2" name="Google Shape;3062;p59"/>
            <p:cNvSpPr/>
            <p:nvPr/>
          </p:nvSpPr>
          <p:spPr>
            <a:xfrm>
              <a:off x="7380487" y="4537618"/>
              <a:ext cx="294521" cy="51233"/>
            </a:xfrm>
            <a:custGeom>
              <a:rect b="b" l="l" r="r" t="t"/>
              <a:pathLst>
                <a:path extrusionOk="0" h="2554" w="14682">
                  <a:moveTo>
                    <a:pt x="14012" y="1"/>
                  </a:moveTo>
                  <a:lnTo>
                    <a:pt x="0" y="1368"/>
                  </a:lnTo>
                  <a:lnTo>
                    <a:pt x="122" y="2554"/>
                  </a:lnTo>
                  <a:lnTo>
                    <a:pt x="14651" y="669"/>
                  </a:lnTo>
                  <a:cubicBezTo>
                    <a:pt x="14681" y="213"/>
                    <a:pt x="14012" y="1"/>
                    <a:pt x="1401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3" name="Google Shape;3063;p59"/>
            <p:cNvSpPr/>
            <p:nvPr/>
          </p:nvSpPr>
          <p:spPr>
            <a:xfrm>
              <a:off x="7490237" y="4483937"/>
              <a:ext cx="25817" cy="20822"/>
            </a:xfrm>
            <a:custGeom>
              <a:rect b="b" l="l" r="r" t="t"/>
              <a:pathLst>
                <a:path extrusionOk="0" h="1038" w="1287">
                  <a:moveTo>
                    <a:pt x="1176" y="0"/>
                  </a:moveTo>
                  <a:cubicBezTo>
                    <a:pt x="1018" y="0"/>
                    <a:pt x="708" y="65"/>
                    <a:pt x="456" y="275"/>
                  </a:cubicBezTo>
                  <a:cubicBezTo>
                    <a:pt x="61" y="610"/>
                    <a:pt x="0" y="1035"/>
                    <a:pt x="61" y="1035"/>
                  </a:cubicBezTo>
                  <a:cubicBezTo>
                    <a:pt x="65" y="1036"/>
                    <a:pt x="69" y="1037"/>
                    <a:pt x="73" y="1037"/>
                  </a:cubicBezTo>
                  <a:cubicBezTo>
                    <a:pt x="163" y="1037"/>
                    <a:pt x="288" y="720"/>
                    <a:pt x="608" y="458"/>
                  </a:cubicBezTo>
                  <a:cubicBezTo>
                    <a:pt x="912" y="184"/>
                    <a:pt x="1277" y="123"/>
                    <a:pt x="1277" y="32"/>
                  </a:cubicBezTo>
                  <a:cubicBezTo>
                    <a:pt x="1286" y="13"/>
                    <a:pt x="1246" y="0"/>
                    <a:pt x="117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4" name="Google Shape;3064;p59"/>
            <p:cNvSpPr/>
            <p:nvPr/>
          </p:nvSpPr>
          <p:spPr>
            <a:xfrm>
              <a:off x="7529254" y="4493065"/>
              <a:ext cx="19538" cy="25055"/>
            </a:xfrm>
            <a:custGeom>
              <a:rect b="b" l="l" r="r" t="t"/>
              <a:pathLst>
                <a:path extrusionOk="0" h="1249" w="974">
                  <a:moveTo>
                    <a:pt x="871" y="1"/>
                  </a:moveTo>
                  <a:cubicBezTo>
                    <a:pt x="738" y="1"/>
                    <a:pt x="455" y="130"/>
                    <a:pt x="244" y="459"/>
                  </a:cubicBezTo>
                  <a:cubicBezTo>
                    <a:pt x="1" y="854"/>
                    <a:pt x="92" y="1249"/>
                    <a:pt x="153" y="1249"/>
                  </a:cubicBezTo>
                  <a:cubicBezTo>
                    <a:pt x="213" y="1249"/>
                    <a:pt x="244" y="915"/>
                    <a:pt x="456" y="580"/>
                  </a:cubicBezTo>
                  <a:cubicBezTo>
                    <a:pt x="669" y="246"/>
                    <a:pt x="973" y="94"/>
                    <a:pt x="943" y="33"/>
                  </a:cubicBezTo>
                  <a:cubicBezTo>
                    <a:pt x="936" y="12"/>
                    <a:pt x="910" y="1"/>
                    <a:pt x="87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5" name="Google Shape;3065;p59"/>
            <p:cNvSpPr/>
            <p:nvPr/>
          </p:nvSpPr>
          <p:spPr>
            <a:xfrm>
              <a:off x="6625621" y="4159584"/>
              <a:ext cx="238413" cy="347560"/>
            </a:xfrm>
            <a:custGeom>
              <a:rect b="b" l="l" r="r" t="t"/>
              <a:pathLst>
                <a:path extrusionOk="0" h="17326" w="11885">
                  <a:moveTo>
                    <a:pt x="3921" y="0"/>
                  </a:moveTo>
                  <a:lnTo>
                    <a:pt x="0" y="15198"/>
                  </a:lnTo>
                  <a:lnTo>
                    <a:pt x="6170" y="17326"/>
                  </a:lnTo>
                  <a:lnTo>
                    <a:pt x="11885" y="3344"/>
                  </a:lnTo>
                  <a:lnTo>
                    <a:pt x="3921" y="0"/>
                  </a:ln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6" name="Google Shape;3066;p59"/>
            <p:cNvSpPr/>
            <p:nvPr/>
          </p:nvSpPr>
          <p:spPr>
            <a:xfrm>
              <a:off x="6598179" y="4423596"/>
              <a:ext cx="286597" cy="185996"/>
            </a:xfrm>
            <a:custGeom>
              <a:rect b="b" l="l" r="r" t="t"/>
              <a:pathLst>
                <a:path extrusionOk="0" h="9272" w="14287">
                  <a:moveTo>
                    <a:pt x="1763" y="1"/>
                  </a:moveTo>
                  <a:lnTo>
                    <a:pt x="0" y="4560"/>
                  </a:lnTo>
                  <a:lnTo>
                    <a:pt x="13922" y="9271"/>
                  </a:lnTo>
                  <a:cubicBezTo>
                    <a:pt x="14286" y="7903"/>
                    <a:pt x="8207" y="2767"/>
                    <a:pt x="8207" y="2767"/>
                  </a:cubicBezTo>
                  <a:lnTo>
                    <a:pt x="8359" y="2341"/>
                  </a:lnTo>
                  <a:lnTo>
                    <a:pt x="8359" y="2341"/>
                  </a:lnTo>
                  <a:cubicBezTo>
                    <a:pt x="8113" y="2363"/>
                    <a:pt x="7868" y="2373"/>
                    <a:pt x="7624" y="2373"/>
                  </a:cubicBezTo>
                  <a:cubicBezTo>
                    <a:pt x="5449" y="2373"/>
                    <a:pt x="3348" y="1531"/>
                    <a:pt x="1763"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7" name="Google Shape;3067;p59"/>
            <p:cNvSpPr/>
            <p:nvPr/>
          </p:nvSpPr>
          <p:spPr>
            <a:xfrm>
              <a:off x="6639021" y="4462573"/>
              <a:ext cx="23811" cy="22688"/>
            </a:xfrm>
            <a:custGeom>
              <a:rect b="b" l="l" r="r" t="t"/>
              <a:pathLst>
                <a:path extrusionOk="0" h="1131" w="1187">
                  <a:moveTo>
                    <a:pt x="617" y="1"/>
                  </a:moveTo>
                  <a:cubicBezTo>
                    <a:pt x="604" y="1"/>
                    <a:pt x="591" y="2"/>
                    <a:pt x="578" y="3"/>
                  </a:cubicBezTo>
                  <a:lnTo>
                    <a:pt x="639" y="3"/>
                  </a:lnTo>
                  <a:cubicBezTo>
                    <a:pt x="335" y="3"/>
                    <a:pt x="92" y="216"/>
                    <a:pt x="31" y="520"/>
                  </a:cubicBezTo>
                  <a:cubicBezTo>
                    <a:pt x="1" y="824"/>
                    <a:pt x="244" y="1097"/>
                    <a:pt x="548" y="1128"/>
                  </a:cubicBezTo>
                  <a:cubicBezTo>
                    <a:pt x="565" y="1129"/>
                    <a:pt x="582" y="1130"/>
                    <a:pt x="600" y="1130"/>
                  </a:cubicBezTo>
                  <a:cubicBezTo>
                    <a:pt x="885" y="1130"/>
                    <a:pt x="1158" y="896"/>
                    <a:pt x="1186" y="580"/>
                  </a:cubicBezTo>
                  <a:cubicBezTo>
                    <a:pt x="1186" y="319"/>
                    <a:pt x="908" y="1"/>
                    <a:pt x="617"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8" name="Google Shape;3068;p59"/>
            <p:cNvSpPr/>
            <p:nvPr/>
          </p:nvSpPr>
          <p:spPr>
            <a:xfrm>
              <a:off x="6598780" y="4493105"/>
              <a:ext cx="282946" cy="115867"/>
            </a:xfrm>
            <a:custGeom>
              <a:rect b="b" l="l" r="r" t="t"/>
              <a:pathLst>
                <a:path extrusionOk="0" h="5776" w="14105">
                  <a:moveTo>
                    <a:pt x="426" y="1"/>
                  </a:moveTo>
                  <a:lnTo>
                    <a:pt x="1" y="1095"/>
                  </a:lnTo>
                  <a:lnTo>
                    <a:pt x="13892" y="5776"/>
                  </a:lnTo>
                  <a:cubicBezTo>
                    <a:pt x="14104" y="5381"/>
                    <a:pt x="13588" y="4894"/>
                    <a:pt x="13588" y="4894"/>
                  </a:cubicBezTo>
                  <a:lnTo>
                    <a:pt x="426"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9" name="Google Shape;3069;p59"/>
            <p:cNvSpPr/>
            <p:nvPr/>
          </p:nvSpPr>
          <p:spPr>
            <a:xfrm>
              <a:off x="6732321" y="4476515"/>
              <a:ext cx="32196" cy="11314"/>
            </a:xfrm>
            <a:custGeom>
              <a:rect b="b" l="l" r="r" t="t"/>
              <a:pathLst>
                <a:path extrusionOk="0" h="564" w="1605">
                  <a:moveTo>
                    <a:pt x="1028" y="0"/>
                  </a:moveTo>
                  <a:cubicBezTo>
                    <a:pt x="935" y="0"/>
                    <a:pt x="835" y="11"/>
                    <a:pt x="730" y="37"/>
                  </a:cubicBezTo>
                  <a:cubicBezTo>
                    <a:pt x="213" y="159"/>
                    <a:pt x="0" y="524"/>
                    <a:pt x="61" y="554"/>
                  </a:cubicBezTo>
                  <a:cubicBezTo>
                    <a:pt x="64" y="561"/>
                    <a:pt x="71" y="564"/>
                    <a:pt x="81" y="564"/>
                  </a:cubicBezTo>
                  <a:cubicBezTo>
                    <a:pt x="159" y="564"/>
                    <a:pt x="439" y="362"/>
                    <a:pt x="791" y="281"/>
                  </a:cubicBezTo>
                  <a:cubicBezTo>
                    <a:pt x="1186" y="189"/>
                    <a:pt x="1551" y="250"/>
                    <a:pt x="1581" y="189"/>
                  </a:cubicBezTo>
                  <a:cubicBezTo>
                    <a:pt x="1605" y="142"/>
                    <a:pt x="1367" y="0"/>
                    <a:pt x="102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0" name="Google Shape;3070;p59"/>
            <p:cNvSpPr/>
            <p:nvPr/>
          </p:nvSpPr>
          <p:spPr>
            <a:xfrm>
              <a:off x="6762813" y="4500347"/>
              <a:ext cx="26238" cy="17171"/>
            </a:xfrm>
            <a:custGeom>
              <a:rect b="b" l="l" r="r" t="t"/>
              <a:pathLst>
                <a:path extrusionOk="0" h="856" w="1308">
                  <a:moveTo>
                    <a:pt x="1036" y="0"/>
                  </a:moveTo>
                  <a:cubicBezTo>
                    <a:pt x="886" y="0"/>
                    <a:pt x="690" y="40"/>
                    <a:pt x="486" y="156"/>
                  </a:cubicBezTo>
                  <a:cubicBezTo>
                    <a:pt x="91" y="430"/>
                    <a:pt x="0" y="825"/>
                    <a:pt x="61" y="855"/>
                  </a:cubicBezTo>
                  <a:cubicBezTo>
                    <a:pt x="122" y="855"/>
                    <a:pt x="304" y="582"/>
                    <a:pt x="638" y="369"/>
                  </a:cubicBezTo>
                  <a:cubicBezTo>
                    <a:pt x="973" y="156"/>
                    <a:pt x="1307" y="156"/>
                    <a:pt x="1307" y="96"/>
                  </a:cubicBezTo>
                  <a:cubicBezTo>
                    <a:pt x="1307" y="48"/>
                    <a:pt x="1199" y="0"/>
                    <a:pt x="103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1" name="Google Shape;3071;p59"/>
            <p:cNvSpPr/>
            <p:nvPr/>
          </p:nvSpPr>
          <p:spPr>
            <a:xfrm>
              <a:off x="6792081" y="4522473"/>
              <a:ext cx="20140" cy="20080"/>
            </a:xfrm>
            <a:custGeom>
              <a:rect b="b" l="l" r="r" t="t"/>
              <a:pathLst>
                <a:path extrusionOk="0" h="1001" w="1004">
                  <a:moveTo>
                    <a:pt x="935" y="0"/>
                  </a:moveTo>
                  <a:cubicBezTo>
                    <a:pt x="815" y="0"/>
                    <a:pt x="558" y="76"/>
                    <a:pt x="335" y="300"/>
                  </a:cubicBezTo>
                  <a:cubicBezTo>
                    <a:pt x="31" y="634"/>
                    <a:pt x="0" y="999"/>
                    <a:pt x="91" y="999"/>
                  </a:cubicBezTo>
                  <a:cubicBezTo>
                    <a:pt x="94" y="1000"/>
                    <a:pt x="98" y="1001"/>
                    <a:pt x="101" y="1001"/>
                  </a:cubicBezTo>
                  <a:cubicBezTo>
                    <a:pt x="165" y="1001"/>
                    <a:pt x="286" y="741"/>
                    <a:pt x="517" y="482"/>
                  </a:cubicBezTo>
                  <a:cubicBezTo>
                    <a:pt x="760" y="239"/>
                    <a:pt x="1003" y="87"/>
                    <a:pt x="1003" y="26"/>
                  </a:cubicBezTo>
                  <a:cubicBezTo>
                    <a:pt x="1003" y="10"/>
                    <a:pt x="978" y="0"/>
                    <a:pt x="9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2" name="Google Shape;3072;p59"/>
            <p:cNvSpPr/>
            <p:nvPr/>
          </p:nvSpPr>
          <p:spPr>
            <a:xfrm>
              <a:off x="6646343" y="2804739"/>
              <a:ext cx="860975" cy="1612764"/>
            </a:xfrm>
            <a:custGeom>
              <a:rect b="b" l="l" r="r" t="t"/>
              <a:pathLst>
                <a:path extrusionOk="0" h="80397" w="42920">
                  <a:moveTo>
                    <a:pt x="14834" y="0"/>
                  </a:moveTo>
                  <a:lnTo>
                    <a:pt x="13557" y="5320"/>
                  </a:lnTo>
                  <a:cubicBezTo>
                    <a:pt x="12068" y="7478"/>
                    <a:pt x="10943" y="9879"/>
                    <a:pt x="10274" y="12432"/>
                  </a:cubicBezTo>
                  <a:cubicBezTo>
                    <a:pt x="10183" y="12827"/>
                    <a:pt x="10122" y="13192"/>
                    <a:pt x="10092" y="13587"/>
                  </a:cubicBezTo>
                  <a:cubicBezTo>
                    <a:pt x="9545" y="16019"/>
                    <a:pt x="9697" y="21429"/>
                    <a:pt x="10609" y="23192"/>
                  </a:cubicBezTo>
                  <a:cubicBezTo>
                    <a:pt x="11916" y="25776"/>
                    <a:pt x="8511" y="44682"/>
                    <a:pt x="8511" y="44682"/>
                  </a:cubicBezTo>
                  <a:cubicBezTo>
                    <a:pt x="8511" y="44682"/>
                    <a:pt x="5715" y="52554"/>
                    <a:pt x="3952" y="57387"/>
                  </a:cubicBezTo>
                  <a:cubicBezTo>
                    <a:pt x="2189" y="62220"/>
                    <a:pt x="1" y="78603"/>
                    <a:pt x="1" y="78603"/>
                  </a:cubicBezTo>
                  <a:lnTo>
                    <a:pt x="7113" y="80336"/>
                  </a:lnTo>
                  <a:lnTo>
                    <a:pt x="18420" y="52068"/>
                  </a:lnTo>
                  <a:cubicBezTo>
                    <a:pt x="18420" y="52068"/>
                    <a:pt x="20548" y="43223"/>
                    <a:pt x="22220" y="35989"/>
                  </a:cubicBezTo>
                  <a:cubicBezTo>
                    <a:pt x="26171" y="41217"/>
                    <a:pt x="30062" y="46202"/>
                    <a:pt x="30062" y="46202"/>
                  </a:cubicBezTo>
                  <a:cubicBezTo>
                    <a:pt x="30700" y="49940"/>
                    <a:pt x="31035" y="53770"/>
                    <a:pt x="31004" y="57570"/>
                  </a:cubicBezTo>
                  <a:cubicBezTo>
                    <a:pt x="31004" y="64165"/>
                    <a:pt x="35655" y="80397"/>
                    <a:pt x="35655" y="80397"/>
                  </a:cubicBezTo>
                  <a:lnTo>
                    <a:pt x="42919" y="79546"/>
                  </a:lnTo>
                  <a:lnTo>
                    <a:pt x="41004" y="48238"/>
                  </a:lnTo>
                  <a:lnTo>
                    <a:pt x="31095" y="15472"/>
                  </a:lnTo>
                  <a:lnTo>
                    <a:pt x="31095" y="2280"/>
                  </a:lnTo>
                  <a:lnTo>
                    <a:pt x="14834" y="0"/>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3" name="Google Shape;3073;p59"/>
            <p:cNvSpPr/>
            <p:nvPr/>
          </p:nvSpPr>
          <p:spPr>
            <a:xfrm>
              <a:off x="6950617" y="3310818"/>
              <a:ext cx="198795" cy="290248"/>
            </a:xfrm>
            <a:custGeom>
              <a:rect b="b" l="l" r="r" t="t"/>
              <a:pathLst>
                <a:path extrusionOk="0" h="14469" w="9910">
                  <a:moveTo>
                    <a:pt x="0" y="1"/>
                  </a:moveTo>
                  <a:lnTo>
                    <a:pt x="0" y="1"/>
                  </a:lnTo>
                  <a:cubicBezTo>
                    <a:pt x="30" y="61"/>
                    <a:pt x="30" y="92"/>
                    <a:pt x="61" y="153"/>
                  </a:cubicBezTo>
                  <a:cubicBezTo>
                    <a:pt x="152" y="274"/>
                    <a:pt x="243" y="426"/>
                    <a:pt x="334" y="609"/>
                  </a:cubicBezTo>
                  <a:lnTo>
                    <a:pt x="1277" y="2220"/>
                  </a:lnTo>
                  <a:cubicBezTo>
                    <a:pt x="2097" y="3587"/>
                    <a:pt x="3252" y="5441"/>
                    <a:pt x="4590" y="7478"/>
                  </a:cubicBezTo>
                  <a:cubicBezTo>
                    <a:pt x="5927" y="9514"/>
                    <a:pt x="7204" y="11308"/>
                    <a:pt x="8207" y="12524"/>
                  </a:cubicBezTo>
                  <a:cubicBezTo>
                    <a:pt x="8693" y="13162"/>
                    <a:pt x="9119" y="13648"/>
                    <a:pt x="9423" y="13983"/>
                  </a:cubicBezTo>
                  <a:cubicBezTo>
                    <a:pt x="9575" y="14135"/>
                    <a:pt x="9666" y="14256"/>
                    <a:pt x="9787" y="14347"/>
                  </a:cubicBezTo>
                  <a:cubicBezTo>
                    <a:pt x="9818" y="14408"/>
                    <a:pt x="9848" y="14439"/>
                    <a:pt x="9909" y="14469"/>
                  </a:cubicBezTo>
                  <a:cubicBezTo>
                    <a:pt x="9909" y="14469"/>
                    <a:pt x="9879" y="14408"/>
                    <a:pt x="9787" y="14317"/>
                  </a:cubicBezTo>
                  <a:lnTo>
                    <a:pt x="9483" y="13922"/>
                  </a:lnTo>
                  <a:cubicBezTo>
                    <a:pt x="9210" y="13587"/>
                    <a:pt x="8784" y="13071"/>
                    <a:pt x="8328" y="12463"/>
                  </a:cubicBezTo>
                  <a:cubicBezTo>
                    <a:pt x="7356" y="11186"/>
                    <a:pt x="6079" y="9393"/>
                    <a:pt x="4742" y="7387"/>
                  </a:cubicBezTo>
                  <a:cubicBezTo>
                    <a:pt x="3404" y="5350"/>
                    <a:pt x="2249" y="3496"/>
                    <a:pt x="1398" y="2159"/>
                  </a:cubicBezTo>
                  <a:lnTo>
                    <a:pt x="395" y="548"/>
                  </a:lnTo>
                  <a:lnTo>
                    <a:pt x="91" y="122"/>
                  </a:lnTo>
                  <a:cubicBezTo>
                    <a:pt x="30" y="31"/>
                    <a:pt x="0" y="1"/>
                    <a:pt x="0"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4" name="Google Shape;3074;p59"/>
            <p:cNvSpPr/>
            <p:nvPr/>
          </p:nvSpPr>
          <p:spPr>
            <a:xfrm>
              <a:off x="7010356" y="2868129"/>
              <a:ext cx="199416" cy="97592"/>
            </a:xfrm>
            <a:custGeom>
              <a:rect b="b" l="l" r="r" t="t"/>
              <a:pathLst>
                <a:path extrusionOk="0" h="4865" w="9941">
                  <a:moveTo>
                    <a:pt x="9937" y="0"/>
                  </a:moveTo>
                  <a:cubicBezTo>
                    <a:pt x="9894" y="0"/>
                    <a:pt x="9587" y="568"/>
                    <a:pt x="8876" y="1339"/>
                  </a:cubicBezTo>
                  <a:cubicBezTo>
                    <a:pt x="8694" y="1552"/>
                    <a:pt x="8481" y="1734"/>
                    <a:pt x="8299" y="1916"/>
                  </a:cubicBezTo>
                  <a:cubicBezTo>
                    <a:pt x="8056" y="2160"/>
                    <a:pt x="7782" y="2372"/>
                    <a:pt x="7539" y="2555"/>
                  </a:cubicBezTo>
                  <a:cubicBezTo>
                    <a:pt x="6323" y="3467"/>
                    <a:pt x="4955" y="4135"/>
                    <a:pt x="3496" y="4470"/>
                  </a:cubicBezTo>
                  <a:cubicBezTo>
                    <a:pt x="3162" y="4530"/>
                    <a:pt x="2828" y="4591"/>
                    <a:pt x="2524" y="4622"/>
                  </a:cubicBezTo>
                  <a:cubicBezTo>
                    <a:pt x="2250" y="4682"/>
                    <a:pt x="1977" y="4713"/>
                    <a:pt x="1673" y="4713"/>
                  </a:cubicBezTo>
                  <a:cubicBezTo>
                    <a:pt x="1460" y="4725"/>
                    <a:pt x="1265" y="4730"/>
                    <a:pt x="1088" y="4730"/>
                  </a:cubicBezTo>
                  <a:cubicBezTo>
                    <a:pt x="502" y="4730"/>
                    <a:pt x="123" y="4677"/>
                    <a:pt x="26" y="4677"/>
                  </a:cubicBezTo>
                  <a:cubicBezTo>
                    <a:pt x="9" y="4677"/>
                    <a:pt x="1" y="4679"/>
                    <a:pt x="1" y="4682"/>
                  </a:cubicBezTo>
                  <a:cubicBezTo>
                    <a:pt x="122" y="4743"/>
                    <a:pt x="274" y="4774"/>
                    <a:pt x="426" y="4774"/>
                  </a:cubicBezTo>
                  <a:cubicBezTo>
                    <a:pt x="609" y="4804"/>
                    <a:pt x="791" y="4834"/>
                    <a:pt x="973" y="4834"/>
                  </a:cubicBezTo>
                  <a:cubicBezTo>
                    <a:pt x="1217" y="4865"/>
                    <a:pt x="1460" y="4865"/>
                    <a:pt x="1703" y="4865"/>
                  </a:cubicBezTo>
                  <a:cubicBezTo>
                    <a:pt x="1977" y="4865"/>
                    <a:pt x="2280" y="4834"/>
                    <a:pt x="2554" y="4804"/>
                  </a:cubicBezTo>
                  <a:cubicBezTo>
                    <a:pt x="2888" y="4774"/>
                    <a:pt x="3223" y="4713"/>
                    <a:pt x="3527" y="4652"/>
                  </a:cubicBezTo>
                  <a:cubicBezTo>
                    <a:pt x="4287" y="4470"/>
                    <a:pt x="5016" y="4226"/>
                    <a:pt x="5715" y="3922"/>
                  </a:cubicBezTo>
                  <a:cubicBezTo>
                    <a:pt x="6384" y="3588"/>
                    <a:pt x="7053" y="3163"/>
                    <a:pt x="7630" y="2707"/>
                  </a:cubicBezTo>
                  <a:cubicBezTo>
                    <a:pt x="7904" y="2494"/>
                    <a:pt x="8147" y="2281"/>
                    <a:pt x="8390" y="2038"/>
                  </a:cubicBezTo>
                  <a:cubicBezTo>
                    <a:pt x="8603" y="1856"/>
                    <a:pt x="8816" y="1643"/>
                    <a:pt x="8998" y="1430"/>
                  </a:cubicBezTo>
                  <a:cubicBezTo>
                    <a:pt x="9150" y="1248"/>
                    <a:pt x="9302" y="1035"/>
                    <a:pt x="9423" y="853"/>
                  </a:cubicBezTo>
                  <a:cubicBezTo>
                    <a:pt x="9545" y="701"/>
                    <a:pt x="9636" y="549"/>
                    <a:pt x="9727" y="397"/>
                  </a:cubicBezTo>
                  <a:cubicBezTo>
                    <a:pt x="9819" y="275"/>
                    <a:pt x="9879" y="153"/>
                    <a:pt x="9940" y="1"/>
                  </a:cubicBezTo>
                  <a:cubicBezTo>
                    <a:pt x="9939" y="1"/>
                    <a:pt x="9938" y="0"/>
                    <a:pt x="9937"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5" name="Google Shape;3075;p59"/>
            <p:cNvSpPr/>
            <p:nvPr/>
          </p:nvSpPr>
          <p:spPr>
            <a:xfrm>
              <a:off x="6860967" y="1694969"/>
              <a:ext cx="402464" cy="410408"/>
            </a:xfrm>
            <a:custGeom>
              <a:rect b="b" l="l" r="r" t="t"/>
              <a:pathLst>
                <a:path extrusionOk="0" h="20459" w="20063">
                  <a:moveTo>
                    <a:pt x="11427" y="0"/>
                  </a:moveTo>
                  <a:cubicBezTo>
                    <a:pt x="9125" y="0"/>
                    <a:pt x="6598" y="605"/>
                    <a:pt x="4803" y="1917"/>
                  </a:cubicBezTo>
                  <a:cubicBezTo>
                    <a:pt x="2524" y="3589"/>
                    <a:pt x="1369" y="6416"/>
                    <a:pt x="700" y="9182"/>
                  </a:cubicBezTo>
                  <a:cubicBezTo>
                    <a:pt x="305" y="10884"/>
                    <a:pt x="1" y="13255"/>
                    <a:pt x="335" y="14957"/>
                  </a:cubicBezTo>
                  <a:cubicBezTo>
                    <a:pt x="852" y="17480"/>
                    <a:pt x="3284" y="19212"/>
                    <a:pt x="5533" y="20459"/>
                  </a:cubicBezTo>
                  <a:lnTo>
                    <a:pt x="18725" y="14045"/>
                  </a:lnTo>
                  <a:cubicBezTo>
                    <a:pt x="19728" y="12920"/>
                    <a:pt x="20062" y="8726"/>
                    <a:pt x="18725" y="5565"/>
                  </a:cubicBezTo>
                  <a:cubicBezTo>
                    <a:pt x="18056" y="4015"/>
                    <a:pt x="17478" y="2282"/>
                    <a:pt x="16019" y="1401"/>
                  </a:cubicBezTo>
                  <a:cubicBezTo>
                    <a:pt x="14895" y="671"/>
                    <a:pt x="13649" y="215"/>
                    <a:pt x="12342" y="33"/>
                  </a:cubicBezTo>
                  <a:cubicBezTo>
                    <a:pt x="12042" y="11"/>
                    <a:pt x="11737" y="0"/>
                    <a:pt x="1142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6" name="Google Shape;3076;p59"/>
            <p:cNvSpPr/>
            <p:nvPr/>
          </p:nvSpPr>
          <p:spPr>
            <a:xfrm>
              <a:off x="6946946" y="1737356"/>
              <a:ext cx="292094" cy="676544"/>
            </a:xfrm>
            <a:custGeom>
              <a:rect b="b" l="l" r="r" t="t"/>
              <a:pathLst>
                <a:path extrusionOk="0" h="33726" w="14561">
                  <a:moveTo>
                    <a:pt x="9946" y="1"/>
                  </a:moveTo>
                  <a:cubicBezTo>
                    <a:pt x="9844" y="1"/>
                    <a:pt x="9741" y="6"/>
                    <a:pt x="9636" y="17"/>
                  </a:cubicBezTo>
                  <a:lnTo>
                    <a:pt x="1399" y="2175"/>
                  </a:lnTo>
                  <a:cubicBezTo>
                    <a:pt x="609" y="2266"/>
                    <a:pt x="1" y="2965"/>
                    <a:pt x="31" y="3756"/>
                  </a:cubicBezTo>
                  <a:lnTo>
                    <a:pt x="1520" y="22662"/>
                  </a:lnTo>
                  <a:lnTo>
                    <a:pt x="11855" y="33726"/>
                  </a:lnTo>
                  <a:lnTo>
                    <a:pt x="10183" y="24121"/>
                  </a:lnTo>
                  <a:lnTo>
                    <a:pt x="10153" y="20747"/>
                  </a:lnTo>
                  <a:cubicBezTo>
                    <a:pt x="10183" y="19440"/>
                    <a:pt x="10183" y="19349"/>
                    <a:pt x="10183" y="19349"/>
                  </a:cubicBezTo>
                  <a:cubicBezTo>
                    <a:pt x="10183" y="19349"/>
                    <a:pt x="13557" y="18771"/>
                    <a:pt x="14226" y="14364"/>
                  </a:cubicBezTo>
                  <a:cubicBezTo>
                    <a:pt x="14560" y="12145"/>
                    <a:pt x="14439" y="8558"/>
                    <a:pt x="14226" y="5610"/>
                  </a:cubicBezTo>
                  <a:cubicBezTo>
                    <a:pt x="14051" y="3071"/>
                    <a:pt x="12391" y="1"/>
                    <a:pt x="9946" y="1"/>
                  </a:cubicBez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7" name="Google Shape;3077;p59"/>
            <p:cNvSpPr/>
            <p:nvPr/>
          </p:nvSpPr>
          <p:spPr>
            <a:xfrm>
              <a:off x="7173767" y="1902873"/>
              <a:ext cx="23189" cy="21464"/>
            </a:xfrm>
            <a:custGeom>
              <a:rect b="b" l="l" r="r" t="t"/>
              <a:pathLst>
                <a:path extrusionOk="0" h="1070" w="1156">
                  <a:moveTo>
                    <a:pt x="606" y="0"/>
                  </a:moveTo>
                  <a:cubicBezTo>
                    <a:pt x="587" y="0"/>
                    <a:pt x="567" y="1"/>
                    <a:pt x="548" y="3"/>
                  </a:cubicBezTo>
                  <a:cubicBezTo>
                    <a:pt x="244" y="3"/>
                    <a:pt x="1" y="246"/>
                    <a:pt x="1" y="550"/>
                  </a:cubicBezTo>
                  <a:cubicBezTo>
                    <a:pt x="30" y="837"/>
                    <a:pt x="275" y="1070"/>
                    <a:pt x="557" y="1070"/>
                  </a:cubicBezTo>
                  <a:cubicBezTo>
                    <a:pt x="574" y="1070"/>
                    <a:pt x="592" y="1069"/>
                    <a:pt x="609" y="1067"/>
                  </a:cubicBezTo>
                  <a:cubicBezTo>
                    <a:pt x="913" y="1067"/>
                    <a:pt x="1156" y="794"/>
                    <a:pt x="1125" y="490"/>
                  </a:cubicBezTo>
                  <a:cubicBezTo>
                    <a:pt x="1125" y="205"/>
                    <a:pt x="886" y="0"/>
                    <a:pt x="60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8" name="Google Shape;3078;p59"/>
            <p:cNvSpPr/>
            <p:nvPr/>
          </p:nvSpPr>
          <p:spPr>
            <a:xfrm>
              <a:off x="7170116" y="1876012"/>
              <a:ext cx="47582" cy="12036"/>
            </a:xfrm>
            <a:custGeom>
              <a:rect b="b" l="l" r="r" t="t"/>
              <a:pathLst>
                <a:path extrusionOk="0" h="600" w="2372">
                  <a:moveTo>
                    <a:pt x="1319" y="0"/>
                  </a:moveTo>
                  <a:cubicBezTo>
                    <a:pt x="1285" y="0"/>
                    <a:pt x="1251" y="2"/>
                    <a:pt x="1216" y="5"/>
                  </a:cubicBezTo>
                  <a:cubicBezTo>
                    <a:pt x="912" y="5"/>
                    <a:pt x="578" y="96"/>
                    <a:pt x="335" y="278"/>
                  </a:cubicBezTo>
                  <a:cubicBezTo>
                    <a:pt x="122" y="430"/>
                    <a:pt x="0" y="522"/>
                    <a:pt x="92" y="582"/>
                  </a:cubicBezTo>
                  <a:cubicBezTo>
                    <a:pt x="103" y="594"/>
                    <a:pt x="121" y="599"/>
                    <a:pt x="145" y="599"/>
                  </a:cubicBezTo>
                  <a:cubicBezTo>
                    <a:pt x="304" y="599"/>
                    <a:pt x="718" y="366"/>
                    <a:pt x="1247" y="339"/>
                  </a:cubicBezTo>
                  <a:cubicBezTo>
                    <a:pt x="1799" y="339"/>
                    <a:pt x="2201" y="590"/>
                    <a:pt x="2315" y="590"/>
                  </a:cubicBezTo>
                  <a:cubicBezTo>
                    <a:pt x="2327" y="590"/>
                    <a:pt x="2335" y="588"/>
                    <a:pt x="2341" y="582"/>
                  </a:cubicBezTo>
                  <a:cubicBezTo>
                    <a:pt x="2371" y="552"/>
                    <a:pt x="2311" y="430"/>
                    <a:pt x="2098" y="278"/>
                  </a:cubicBezTo>
                  <a:cubicBezTo>
                    <a:pt x="1880" y="115"/>
                    <a:pt x="1613" y="0"/>
                    <a:pt x="131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9" name="Google Shape;3079;p59"/>
            <p:cNvSpPr/>
            <p:nvPr/>
          </p:nvSpPr>
          <p:spPr>
            <a:xfrm>
              <a:off x="7051219" y="1902873"/>
              <a:ext cx="23189" cy="21464"/>
            </a:xfrm>
            <a:custGeom>
              <a:rect b="b" l="l" r="r" t="t"/>
              <a:pathLst>
                <a:path extrusionOk="0" h="1070" w="1156">
                  <a:moveTo>
                    <a:pt x="605" y="0"/>
                  </a:moveTo>
                  <a:cubicBezTo>
                    <a:pt x="586" y="0"/>
                    <a:pt x="567" y="1"/>
                    <a:pt x="547" y="3"/>
                  </a:cubicBezTo>
                  <a:cubicBezTo>
                    <a:pt x="243" y="3"/>
                    <a:pt x="0" y="246"/>
                    <a:pt x="0" y="550"/>
                  </a:cubicBezTo>
                  <a:cubicBezTo>
                    <a:pt x="29" y="837"/>
                    <a:pt x="274" y="1070"/>
                    <a:pt x="557" y="1070"/>
                  </a:cubicBezTo>
                  <a:cubicBezTo>
                    <a:pt x="574" y="1070"/>
                    <a:pt x="591" y="1069"/>
                    <a:pt x="608" y="1067"/>
                  </a:cubicBezTo>
                  <a:cubicBezTo>
                    <a:pt x="912" y="1067"/>
                    <a:pt x="1155" y="794"/>
                    <a:pt x="1155" y="490"/>
                  </a:cubicBezTo>
                  <a:cubicBezTo>
                    <a:pt x="1127" y="205"/>
                    <a:pt x="885" y="0"/>
                    <a:pt x="60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0" name="Google Shape;3080;p59"/>
            <p:cNvSpPr/>
            <p:nvPr/>
          </p:nvSpPr>
          <p:spPr>
            <a:xfrm>
              <a:off x="7049995" y="1879142"/>
              <a:ext cx="47582" cy="11936"/>
            </a:xfrm>
            <a:custGeom>
              <a:rect b="b" l="l" r="r" t="t"/>
              <a:pathLst>
                <a:path extrusionOk="0" h="595" w="2372">
                  <a:moveTo>
                    <a:pt x="1216" y="1"/>
                  </a:moveTo>
                  <a:cubicBezTo>
                    <a:pt x="912" y="1"/>
                    <a:pt x="578" y="92"/>
                    <a:pt x="335" y="274"/>
                  </a:cubicBezTo>
                  <a:cubicBezTo>
                    <a:pt x="122" y="426"/>
                    <a:pt x="1" y="518"/>
                    <a:pt x="92" y="578"/>
                  </a:cubicBezTo>
                  <a:cubicBezTo>
                    <a:pt x="103" y="589"/>
                    <a:pt x="119" y="594"/>
                    <a:pt x="140" y="594"/>
                  </a:cubicBezTo>
                  <a:cubicBezTo>
                    <a:pt x="295" y="594"/>
                    <a:pt x="712" y="335"/>
                    <a:pt x="1247" y="335"/>
                  </a:cubicBezTo>
                  <a:cubicBezTo>
                    <a:pt x="1755" y="335"/>
                    <a:pt x="2169" y="594"/>
                    <a:pt x="2303" y="594"/>
                  </a:cubicBezTo>
                  <a:cubicBezTo>
                    <a:pt x="2321" y="594"/>
                    <a:pt x="2334" y="589"/>
                    <a:pt x="2341" y="578"/>
                  </a:cubicBezTo>
                  <a:cubicBezTo>
                    <a:pt x="2371" y="548"/>
                    <a:pt x="2311" y="426"/>
                    <a:pt x="2098" y="274"/>
                  </a:cubicBezTo>
                  <a:cubicBezTo>
                    <a:pt x="1855" y="92"/>
                    <a:pt x="1551" y="1"/>
                    <a:pt x="121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1" name="Google Shape;3081;p59"/>
            <p:cNvSpPr/>
            <p:nvPr/>
          </p:nvSpPr>
          <p:spPr>
            <a:xfrm>
              <a:off x="7134148" y="1879142"/>
              <a:ext cx="39037" cy="102547"/>
            </a:xfrm>
            <a:custGeom>
              <a:rect b="b" l="l" r="r" t="t"/>
              <a:pathLst>
                <a:path extrusionOk="0" h="5112" w="1946">
                  <a:moveTo>
                    <a:pt x="91" y="1"/>
                  </a:moveTo>
                  <a:lnTo>
                    <a:pt x="91" y="1"/>
                  </a:lnTo>
                  <a:cubicBezTo>
                    <a:pt x="0" y="31"/>
                    <a:pt x="486" y="1429"/>
                    <a:pt x="1125" y="3101"/>
                  </a:cubicBezTo>
                  <a:lnTo>
                    <a:pt x="1611" y="4287"/>
                  </a:lnTo>
                  <a:cubicBezTo>
                    <a:pt x="1672" y="4408"/>
                    <a:pt x="1733" y="4591"/>
                    <a:pt x="1702" y="4743"/>
                  </a:cubicBezTo>
                  <a:cubicBezTo>
                    <a:pt x="1672" y="4864"/>
                    <a:pt x="1550" y="4895"/>
                    <a:pt x="1398" y="4895"/>
                  </a:cubicBezTo>
                  <a:cubicBezTo>
                    <a:pt x="1034" y="4925"/>
                    <a:pt x="699" y="4986"/>
                    <a:pt x="395" y="5077"/>
                  </a:cubicBezTo>
                  <a:cubicBezTo>
                    <a:pt x="537" y="5103"/>
                    <a:pt x="678" y="5112"/>
                    <a:pt x="819" y="5112"/>
                  </a:cubicBezTo>
                  <a:cubicBezTo>
                    <a:pt x="1012" y="5112"/>
                    <a:pt x="1205" y="5094"/>
                    <a:pt x="1398" y="5077"/>
                  </a:cubicBezTo>
                  <a:cubicBezTo>
                    <a:pt x="1490" y="5077"/>
                    <a:pt x="1581" y="5046"/>
                    <a:pt x="1672" y="5046"/>
                  </a:cubicBezTo>
                  <a:cubicBezTo>
                    <a:pt x="1763" y="5016"/>
                    <a:pt x="1885" y="4925"/>
                    <a:pt x="1915" y="4803"/>
                  </a:cubicBezTo>
                  <a:cubicBezTo>
                    <a:pt x="1945" y="4591"/>
                    <a:pt x="1915" y="4378"/>
                    <a:pt x="1824" y="4195"/>
                  </a:cubicBezTo>
                  <a:cubicBezTo>
                    <a:pt x="1672" y="3831"/>
                    <a:pt x="1550" y="3436"/>
                    <a:pt x="1368" y="3010"/>
                  </a:cubicBezTo>
                  <a:cubicBezTo>
                    <a:pt x="730" y="1308"/>
                    <a:pt x="152" y="1"/>
                    <a:pt x="9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2" name="Google Shape;3082;p59"/>
            <p:cNvSpPr/>
            <p:nvPr/>
          </p:nvSpPr>
          <p:spPr>
            <a:xfrm>
              <a:off x="7032322" y="2094990"/>
              <a:ext cx="118916" cy="54002"/>
            </a:xfrm>
            <a:custGeom>
              <a:rect b="b" l="l" r="r" t="t"/>
              <a:pathLst>
                <a:path extrusionOk="0" h="2692" w="5928">
                  <a:moveTo>
                    <a:pt x="0" y="1"/>
                  </a:moveTo>
                  <a:cubicBezTo>
                    <a:pt x="0" y="1"/>
                    <a:pt x="1293" y="2691"/>
                    <a:pt x="5056" y="2691"/>
                  </a:cubicBezTo>
                  <a:cubicBezTo>
                    <a:pt x="5333" y="2691"/>
                    <a:pt x="5623" y="2676"/>
                    <a:pt x="5927" y="2645"/>
                  </a:cubicBezTo>
                  <a:lnTo>
                    <a:pt x="5927" y="1521"/>
                  </a:lnTo>
                  <a:cubicBezTo>
                    <a:pt x="5818" y="1524"/>
                    <a:pt x="5709" y="1525"/>
                    <a:pt x="5601" y="1525"/>
                  </a:cubicBezTo>
                  <a:cubicBezTo>
                    <a:pt x="3646" y="1525"/>
                    <a:pt x="1728" y="1009"/>
                    <a:pt x="0" y="1"/>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3" name="Google Shape;3083;p59"/>
            <p:cNvSpPr/>
            <p:nvPr/>
          </p:nvSpPr>
          <p:spPr>
            <a:xfrm>
              <a:off x="7098160" y="1994949"/>
              <a:ext cx="45757" cy="37171"/>
            </a:xfrm>
            <a:custGeom>
              <a:rect b="b" l="l" r="r" t="t"/>
              <a:pathLst>
                <a:path extrusionOk="0" h="1853" w="2281">
                  <a:moveTo>
                    <a:pt x="1090" y="0"/>
                  </a:moveTo>
                  <a:cubicBezTo>
                    <a:pt x="1061" y="0"/>
                    <a:pt x="1033" y="1"/>
                    <a:pt x="1004" y="3"/>
                  </a:cubicBezTo>
                  <a:cubicBezTo>
                    <a:pt x="669" y="3"/>
                    <a:pt x="366" y="185"/>
                    <a:pt x="183" y="459"/>
                  </a:cubicBezTo>
                  <a:cubicBezTo>
                    <a:pt x="1" y="763"/>
                    <a:pt x="31" y="1158"/>
                    <a:pt x="214" y="1462"/>
                  </a:cubicBezTo>
                  <a:cubicBezTo>
                    <a:pt x="385" y="1707"/>
                    <a:pt x="694" y="1853"/>
                    <a:pt x="999" y="1853"/>
                  </a:cubicBezTo>
                  <a:cubicBezTo>
                    <a:pt x="1072" y="1853"/>
                    <a:pt x="1146" y="1844"/>
                    <a:pt x="1217" y="1827"/>
                  </a:cubicBezTo>
                  <a:cubicBezTo>
                    <a:pt x="1551" y="1736"/>
                    <a:pt x="1885" y="1523"/>
                    <a:pt x="2128" y="1280"/>
                  </a:cubicBezTo>
                  <a:cubicBezTo>
                    <a:pt x="2220" y="1188"/>
                    <a:pt x="2159" y="1249"/>
                    <a:pt x="2220" y="1158"/>
                  </a:cubicBezTo>
                  <a:cubicBezTo>
                    <a:pt x="2280" y="945"/>
                    <a:pt x="2250" y="763"/>
                    <a:pt x="2159" y="580"/>
                  </a:cubicBezTo>
                  <a:cubicBezTo>
                    <a:pt x="1903" y="210"/>
                    <a:pt x="1513" y="0"/>
                    <a:pt x="1090" y="0"/>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4" name="Google Shape;3084;p59"/>
            <p:cNvSpPr/>
            <p:nvPr/>
          </p:nvSpPr>
          <p:spPr>
            <a:xfrm>
              <a:off x="7103696" y="1990055"/>
              <a:ext cx="41444" cy="34844"/>
            </a:xfrm>
            <a:custGeom>
              <a:rect b="b" l="l" r="r" t="t"/>
              <a:pathLst>
                <a:path extrusionOk="0" h="1737" w="2066">
                  <a:moveTo>
                    <a:pt x="112" y="0"/>
                  </a:moveTo>
                  <a:cubicBezTo>
                    <a:pt x="77" y="0"/>
                    <a:pt x="1" y="174"/>
                    <a:pt x="29" y="399"/>
                  </a:cubicBezTo>
                  <a:cubicBezTo>
                    <a:pt x="90" y="764"/>
                    <a:pt x="272" y="1128"/>
                    <a:pt x="545" y="1341"/>
                  </a:cubicBezTo>
                  <a:cubicBezTo>
                    <a:pt x="849" y="1584"/>
                    <a:pt x="1245" y="1736"/>
                    <a:pt x="1609" y="1736"/>
                  </a:cubicBezTo>
                  <a:cubicBezTo>
                    <a:pt x="1913" y="1706"/>
                    <a:pt x="2065" y="1706"/>
                    <a:pt x="2065" y="1584"/>
                  </a:cubicBezTo>
                  <a:cubicBezTo>
                    <a:pt x="2065" y="1493"/>
                    <a:pt x="1366" y="1584"/>
                    <a:pt x="789" y="1098"/>
                  </a:cubicBezTo>
                  <a:cubicBezTo>
                    <a:pt x="242" y="642"/>
                    <a:pt x="211" y="4"/>
                    <a:pt x="120" y="4"/>
                  </a:cubicBezTo>
                  <a:cubicBezTo>
                    <a:pt x="118" y="2"/>
                    <a:pt x="115" y="0"/>
                    <a:pt x="11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5" name="Google Shape;3085;p59"/>
            <p:cNvSpPr/>
            <p:nvPr/>
          </p:nvSpPr>
          <p:spPr>
            <a:xfrm>
              <a:off x="7045722" y="1853906"/>
              <a:ext cx="57331" cy="16068"/>
            </a:xfrm>
            <a:custGeom>
              <a:rect b="b" l="l" r="r" t="t"/>
              <a:pathLst>
                <a:path extrusionOk="0" h="801" w="2858">
                  <a:moveTo>
                    <a:pt x="1662" y="0"/>
                  </a:moveTo>
                  <a:cubicBezTo>
                    <a:pt x="1200" y="0"/>
                    <a:pt x="737" y="128"/>
                    <a:pt x="335" y="377"/>
                  </a:cubicBezTo>
                  <a:cubicBezTo>
                    <a:pt x="122" y="529"/>
                    <a:pt x="1" y="681"/>
                    <a:pt x="62" y="742"/>
                  </a:cubicBezTo>
                  <a:cubicBezTo>
                    <a:pt x="87" y="784"/>
                    <a:pt x="149" y="800"/>
                    <a:pt x="241" y="800"/>
                  </a:cubicBezTo>
                  <a:cubicBezTo>
                    <a:pt x="483" y="800"/>
                    <a:pt x="931" y="687"/>
                    <a:pt x="1460" y="621"/>
                  </a:cubicBezTo>
                  <a:cubicBezTo>
                    <a:pt x="2159" y="529"/>
                    <a:pt x="2767" y="590"/>
                    <a:pt x="2828" y="438"/>
                  </a:cubicBezTo>
                  <a:cubicBezTo>
                    <a:pt x="2858" y="347"/>
                    <a:pt x="2706" y="225"/>
                    <a:pt x="2463" y="134"/>
                  </a:cubicBezTo>
                  <a:cubicBezTo>
                    <a:pt x="2204" y="44"/>
                    <a:pt x="1933" y="0"/>
                    <a:pt x="166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6" name="Google Shape;3086;p59"/>
            <p:cNvSpPr/>
            <p:nvPr/>
          </p:nvSpPr>
          <p:spPr>
            <a:xfrm>
              <a:off x="7170116" y="1832943"/>
              <a:ext cx="43310" cy="13781"/>
            </a:xfrm>
            <a:custGeom>
              <a:rect b="b" l="l" r="r" t="t"/>
              <a:pathLst>
                <a:path extrusionOk="0" h="687" w="2159">
                  <a:moveTo>
                    <a:pt x="1051" y="1"/>
                  </a:moveTo>
                  <a:cubicBezTo>
                    <a:pt x="772" y="1"/>
                    <a:pt x="490" y="77"/>
                    <a:pt x="244" y="237"/>
                  </a:cubicBezTo>
                  <a:cubicBezTo>
                    <a:pt x="61" y="358"/>
                    <a:pt x="0" y="510"/>
                    <a:pt x="31" y="571"/>
                  </a:cubicBezTo>
                  <a:cubicBezTo>
                    <a:pt x="86" y="640"/>
                    <a:pt x="204" y="659"/>
                    <a:pt x="362" y="659"/>
                  </a:cubicBezTo>
                  <a:cubicBezTo>
                    <a:pt x="552" y="659"/>
                    <a:pt x="799" y="632"/>
                    <a:pt x="1064" y="632"/>
                  </a:cubicBezTo>
                  <a:cubicBezTo>
                    <a:pt x="1409" y="632"/>
                    <a:pt x="1713" y="686"/>
                    <a:pt x="1904" y="686"/>
                  </a:cubicBezTo>
                  <a:cubicBezTo>
                    <a:pt x="2000" y="686"/>
                    <a:pt x="2067" y="673"/>
                    <a:pt x="2098" y="632"/>
                  </a:cubicBezTo>
                  <a:cubicBezTo>
                    <a:pt x="2159" y="571"/>
                    <a:pt x="2098" y="419"/>
                    <a:pt x="1915" y="267"/>
                  </a:cubicBezTo>
                  <a:cubicBezTo>
                    <a:pt x="1661" y="93"/>
                    <a:pt x="1357" y="1"/>
                    <a:pt x="105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7" name="Google Shape;3087;p59"/>
            <p:cNvSpPr/>
            <p:nvPr/>
          </p:nvSpPr>
          <p:spPr>
            <a:xfrm>
              <a:off x="6922191" y="1917918"/>
              <a:ext cx="50391" cy="75325"/>
            </a:xfrm>
            <a:custGeom>
              <a:rect b="b" l="l" r="r" t="t"/>
              <a:pathLst>
                <a:path extrusionOk="0" h="3755" w="2512">
                  <a:moveTo>
                    <a:pt x="1598" y="1"/>
                  </a:moveTo>
                  <a:cubicBezTo>
                    <a:pt x="889" y="1"/>
                    <a:pt x="0" y="302"/>
                    <a:pt x="19" y="1806"/>
                  </a:cubicBezTo>
                  <a:cubicBezTo>
                    <a:pt x="39" y="3454"/>
                    <a:pt x="1148" y="3754"/>
                    <a:pt x="1880" y="3754"/>
                  </a:cubicBezTo>
                  <a:cubicBezTo>
                    <a:pt x="2242" y="3754"/>
                    <a:pt x="2511" y="3681"/>
                    <a:pt x="2511" y="3661"/>
                  </a:cubicBezTo>
                  <a:cubicBezTo>
                    <a:pt x="2511" y="3600"/>
                    <a:pt x="2450" y="135"/>
                    <a:pt x="2450" y="135"/>
                  </a:cubicBezTo>
                  <a:cubicBezTo>
                    <a:pt x="2427" y="123"/>
                    <a:pt x="2049" y="1"/>
                    <a:pt x="1598" y="1"/>
                  </a:cubicBez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8" name="Google Shape;3088;p59"/>
            <p:cNvSpPr/>
            <p:nvPr/>
          </p:nvSpPr>
          <p:spPr>
            <a:xfrm>
              <a:off x="6934749" y="1933425"/>
              <a:ext cx="22588" cy="43049"/>
            </a:xfrm>
            <a:custGeom>
              <a:rect b="b" l="l" r="r" t="t"/>
              <a:pathLst>
                <a:path extrusionOk="0" h="2146" w="1126">
                  <a:moveTo>
                    <a:pt x="609" y="0"/>
                  </a:moveTo>
                  <a:cubicBezTo>
                    <a:pt x="396" y="61"/>
                    <a:pt x="244" y="182"/>
                    <a:pt x="153" y="395"/>
                  </a:cubicBezTo>
                  <a:cubicBezTo>
                    <a:pt x="62" y="608"/>
                    <a:pt x="1" y="851"/>
                    <a:pt x="31" y="1064"/>
                  </a:cubicBezTo>
                  <a:cubicBezTo>
                    <a:pt x="1" y="1520"/>
                    <a:pt x="244" y="1945"/>
                    <a:pt x="669" y="2128"/>
                  </a:cubicBezTo>
                  <a:cubicBezTo>
                    <a:pt x="714" y="2139"/>
                    <a:pt x="758" y="2146"/>
                    <a:pt x="803" y="2146"/>
                  </a:cubicBezTo>
                  <a:cubicBezTo>
                    <a:pt x="880" y="2146"/>
                    <a:pt x="957" y="2125"/>
                    <a:pt x="1034" y="2067"/>
                  </a:cubicBezTo>
                  <a:cubicBezTo>
                    <a:pt x="1125" y="2037"/>
                    <a:pt x="1125" y="1976"/>
                    <a:pt x="1125" y="1976"/>
                  </a:cubicBezTo>
                  <a:lnTo>
                    <a:pt x="1125" y="1976"/>
                  </a:lnTo>
                  <a:cubicBezTo>
                    <a:pt x="1125" y="1976"/>
                    <a:pt x="1095" y="2006"/>
                    <a:pt x="1004" y="2037"/>
                  </a:cubicBezTo>
                  <a:cubicBezTo>
                    <a:pt x="958" y="2052"/>
                    <a:pt x="905" y="2059"/>
                    <a:pt x="852" y="2059"/>
                  </a:cubicBezTo>
                  <a:cubicBezTo>
                    <a:pt x="799" y="2059"/>
                    <a:pt x="745" y="2052"/>
                    <a:pt x="700" y="2037"/>
                  </a:cubicBezTo>
                  <a:cubicBezTo>
                    <a:pt x="365" y="1824"/>
                    <a:pt x="183" y="1459"/>
                    <a:pt x="183" y="1064"/>
                  </a:cubicBezTo>
                  <a:cubicBezTo>
                    <a:pt x="183" y="881"/>
                    <a:pt x="214" y="669"/>
                    <a:pt x="305" y="456"/>
                  </a:cubicBezTo>
                  <a:cubicBezTo>
                    <a:pt x="365" y="304"/>
                    <a:pt x="487" y="182"/>
                    <a:pt x="639" y="122"/>
                  </a:cubicBezTo>
                  <a:cubicBezTo>
                    <a:pt x="655" y="116"/>
                    <a:pt x="672" y="114"/>
                    <a:pt x="690" y="114"/>
                  </a:cubicBezTo>
                  <a:cubicBezTo>
                    <a:pt x="770" y="114"/>
                    <a:pt x="857" y="168"/>
                    <a:pt x="882" y="243"/>
                  </a:cubicBezTo>
                  <a:cubicBezTo>
                    <a:pt x="913" y="304"/>
                    <a:pt x="913" y="365"/>
                    <a:pt x="913" y="365"/>
                  </a:cubicBezTo>
                  <a:cubicBezTo>
                    <a:pt x="913" y="365"/>
                    <a:pt x="973" y="334"/>
                    <a:pt x="943" y="213"/>
                  </a:cubicBezTo>
                  <a:cubicBezTo>
                    <a:pt x="943" y="152"/>
                    <a:pt x="882" y="122"/>
                    <a:pt x="852" y="61"/>
                  </a:cubicBezTo>
                  <a:cubicBezTo>
                    <a:pt x="791" y="30"/>
                    <a:pt x="700" y="0"/>
                    <a:pt x="609" y="0"/>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9" name="Google Shape;3089;p59"/>
            <p:cNvSpPr/>
            <p:nvPr/>
          </p:nvSpPr>
          <p:spPr>
            <a:xfrm>
              <a:off x="6939022" y="1984638"/>
              <a:ext cx="20140" cy="19579"/>
            </a:xfrm>
            <a:custGeom>
              <a:rect b="b" l="l" r="r" t="t"/>
              <a:pathLst>
                <a:path extrusionOk="0" h="976" w="1004">
                  <a:moveTo>
                    <a:pt x="639" y="0"/>
                  </a:moveTo>
                  <a:cubicBezTo>
                    <a:pt x="639" y="31"/>
                    <a:pt x="760" y="91"/>
                    <a:pt x="852" y="243"/>
                  </a:cubicBezTo>
                  <a:cubicBezTo>
                    <a:pt x="882" y="335"/>
                    <a:pt x="882" y="456"/>
                    <a:pt x="882" y="547"/>
                  </a:cubicBezTo>
                  <a:cubicBezTo>
                    <a:pt x="821" y="669"/>
                    <a:pt x="730" y="760"/>
                    <a:pt x="608" y="821"/>
                  </a:cubicBezTo>
                  <a:cubicBezTo>
                    <a:pt x="548" y="851"/>
                    <a:pt x="487" y="867"/>
                    <a:pt x="426" y="867"/>
                  </a:cubicBezTo>
                  <a:cubicBezTo>
                    <a:pt x="365" y="867"/>
                    <a:pt x="304" y="851"/>
                    <a:pt x="244" y="821"/>
                  </a:cubicBezTo>
                  <a:cubicBezTo>
                    <a:pt x="152" y="760"/>
                    <a:pt x="92" y="639"/>
                    <a:pt x="92" y="547"/>
                  </a:cubicBezTo>
                  <a:cubicBezTo>
                    <a:pt x="61" y="426"/>
                    <a:pt x="92" y="335"/>
                    <a:pt x="92" y="243"/>
                  </a:cubicBezTo>
                  <a:lnTo>
                    <a:pt x="92" y="243"/>
                  </a:lnTo>
                  <a:cubicBezTo>
                    <a:pt x="92" y="243"/>
                    <a:pt x="1" y="335"/>
                    <a:pt x="1" y="547"/>
                  </a:cubicBezTo>
                  <a:cubicBezTo>
                    <a:pt x="1" y="699"/>
                    <a:pt x="61" y="821"/>
                    <a:pt x="183" y="912"/>
                  </a:cubicBezTo>
                  <a:cubicBezTo>
                    <a:pt x="277" y="950"/>
                    <a:pt x="371" y="976"/>
                    <a:pt x="472" y="976"/>
                  </a:cubicBezTo>
                  <a:cubicBezTo>
                    <a:pt x="534" y="976"/>
                    <a:pt x="600" y="966"/>
                    <a:pt x="669" y="943"/>
                  </a:cubicBezTo>
                  <a:cubicBezTo>
                    <a:pt x="821" y="882"/>
                    <a:pt x="943" y="760"/>
                    <a:pt x="973" y="578"/>
                  </a:cubicBezTo>
                  <a:cubicBezTo>
                    <a:pt x="1004" y="456"/>
                    <a:pt x="973" y="304"/>
                    <a:pt x="912" y="213"/>
                  </a:cubicBezTo>
                  <a:cubicBezTo>
                    <a:pt x="791" y="31"/>
                    <a:pt x="639" y="0"/>
                    <a:pt x="639"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0" name="Google Shape;3090;p59"/>
            <p:cNvSpPr/>
            <p:nvPr/>
          </p:nvSpPr>
          <p:spPr>
            <a:xfrm>
              <a:off x="7094509" y="1717938"/>
              <a:ext cx="150009" cy="149026"/>
            </a:xfrm>
            <a:custGeom>
              <a:rect b="b" l="l" r="r" t="t"/>
              <a:pathLst>
                <a:path extrusionOk="0" h="7429" w="7478">
                  <a:moveTo>
                    <a:pt x="1902" y="0"/>
                  </a:moveTo>
                  <a:cubicBezTo>
                    <a:pt x="1250" y="0"/>
                    <a:pt x="601" y="145"/>
                    <a:pt x="0" y="438"/>
                  </a:cubicBezTo>
                  <a:cubicBezTo>
                    <a:pt x="548" y="2201"/>
                    <a:pt x="1733" y="3660"/>
                    <a:pt x="3314" y="4602"/>
                  </a:cubicBezTo>
                  <a:cubicBezTo>
                    <a:pt x="3982" y="4997"/>
                    <a:pt x="4742" y="5271"/>
                    <a:pt x="5411" y="5666"/>
                  </a:cubicBezTo>
                  <a:cubicBezTo>
                    <a:pt x="6140" y="6000"/>
                    <a:pt x="6718" y="6578"/>
                    <a:pt x="7083" y="7277"/>
                  </a:cubicBezTo>
                  <a:lnTo>
                    <a:pt x="7447" y="7429"/>
                  </a:lnTo>
                  <a:cubicBezTo>
                    <a:pt x="7478" y="6061"/>
                    <a:pt x="7204" y="4693"/>
                    <a:pt x="6687" y="3447"/>
                  </a:cubicBezTo>
                  <a:cubicBezTo>
                    <a:pt x="6140" y="2170"/>
                    <a:pt x="5168" y="1137"/>
                    <a:pt x="3952" y="499"/>
                  </a:cubicBezTo>
                  <a:cubicBezTo>
                    <a:pt x="3306" y="168"/>
                    <a:pt x="2603" y="0"/>
                    <a:pt x="190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1" name="Google Shape;3091;p59"/>
            <p:cNvSpPr/>
            <p:nvPr/>
          </p:nvSpPr>
          <p:spPr>
            <a:xfrm>
              <a:off x="6907928" y="1724097"/>
              <a:ext cx="205495" cy="199296"/>
            </a:xfrm>
            <a:custGeom>
              <a:rect b="b" l="l" r="r" t="t"/>
              <a:pathLst>
                <a:path extrusionOk="0" h="9935" w="10244">
                  <a:moveTo>
                    <a:pt x="8350" y="0"/>
                  </a:moveTo>
                  <a:cubicBezTo>
                    <a:pt x="6280" y="0"/>
                    <a:pt x="3970" y="858"/>
                    <a:pt x="2614" y="2167"/>
                  </a:cubicBezTo>
                  <a:cubicBezTo>
                    <a:pt x="730" y="4022"/>
                    <a:pt x="0" y="6757"/>
                    <a:pt x="791" y="9280"/>
                  </a:cubicBezTo>
                  <a:cubicBezTo>
                    <a:pt x="821" y="9462"/>
                    <a:pt x="912" y="9614"/>
                    <a:pt x="1064" y="9736"/>
                  </a:cubicBezTo>
                  <a:cubicBezTo>
                    <a:pt x="1120" y="9768"/>
                    <a:pt x="1175" y="9779"/>
                    <a:pt x="1231" y="9779"/>
                  </a:cubicBezTo>
                  <a:cubicBezTo>
                    <a:pt x="1356" y="9779"/>
                    <a:pt x="1481" y="9723"/>
                    <a:pt x="1606" y="9723"/>
                  </a:cubicBezTo>
                  <a:cubicBezTo>
                    <a:pt x="1638" y="9723"/>
                    <a:pt x="1670" y="9727"/>
                    <a:pt x="1702" y="9736"/>
                  </a:cubicBezTo>
                  <a:cubicBezTo>
                    <a:pt x="2128" y="9873"/>
                    <a:pt x="2510" y="9935"/>
                    <a:pt x="2856" y="9935"/>
                  </a:cubicBezTo>
                  <a:cubicBezTo>
                    <a:pt x="4963" y="9935"/>
                    <a:pt x="5760" y="7659"/>
                    <a:pt x="6961" y="6301"/>
                  </a:cubicBezTo>
                  <a:cubicBezTo>
                    <a:pt x="8359" y="4690"/>
                    <a:pt x="9879" y="2380"/>
                    <a:pt x="10244" y="283"/>
                  </a:cubicBezTo>
                  <a:cubicBezTo>
                    <a:pt x="9664" y="90"/>
                    <a:pt x="9020" y="0"/>
                    <a:pt x="835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2" name="Google Shape;3092;p59"/>
            <p:cNvSpPr/>
            <p:nvPr/>
          </p:nvSpPr>
          <p:spPr>
            <a:xfrm>
              <a:off x="7198160" y="1743174"/>
              <a:ext cx="72577" cy="181362"/>
            </a:xfrm>
            <a:custGeom>
              <a:rect b="b" l="l" r="r" t="t"/>
              <a:pathLst>
                <a:path extrusionOk="0" h="9041" w="3618">
                  <a:moveTo>
                    <a:pt x="1" y="1"/>
                  </a:moveTo>
                  <a:cubicBezTo>
                    <a:pt x="92" y="92"/>
                    <a:pt x="213" y="213"/>
                    <a:pt x="305" y="305"/>
                  </a:cubicBezTo>
                  <a:cubicBezTo>
                    <a:pt x="487" y="517"/>
                    <a:pt x="761" y="791"/>
                    <a:pt x="1095" y="1186"/>
                  </a:cubicBezTo>
                  <a:cubicBezTo>
                    <a:pt x="1885" y="2189"/>
                    <a:pt x="2524" y="3314"/>
                    <a:pt x="2949" y="4560"/>
                  </a:cubicBezTo>
                  <a:cubicBezTo>
                    <a:pt x="3071" y="4894"/>
                    <a:pt x="3192" y="5259"/>
                    <a:pt x="3253" y="5593"/>
                  </a:cubicBezTo>
                  <a:cubicBezTo>
                    <a:pt x="3344" y="5928"/>
                    <a:pt x="3405" y="6262"/>
                    <a:pt x="3435" y="6596"/>
                  </a:cubicBezTo>
                  <a:cubicBezTo>
                    <a:pt x="3527" y="7174"/>
                    <a:pt x="3405" y="7751"/>
                    <a:pt x="3101" y="8238"/>
                  </a:cubicBezTo>
                  <a:cubicBezTo>
                    <a:pt x="2888" y="8572"/>
                    <a:pt x="2584" y="8815"/>
                    <a:pt x="2220" y="8937"/>
                  </a:cubicBezTo>
                  <a:cubicBezTo>
                    <a:pt x="2068" y="8998"/>
                    <a:pt x="1946" y="8998"/>
                    <a:pt x="1794" y="9028"/>
                  </a:cubicBezTo>
                  <a:cubicBezTo>
                    <a:pt x="1839" y="9037"/>
                    <a:pt x="1883" y="9041"/>
                    <a:pt x="1927" y="9041"/>
                  </a:cubicBezTo>
                  <a:cubicBezTo>
                    <a:pt x="2032" y="9041"/>
                    <a:pt x="2134" y="9019"/>
                    <a:pt x="2220" y="8998"/>
                  </a:cubicBezTo>
                  <a:cubicBezTo>
                    <a:pt x="2615" y="8876"/>
                    <a:pt x="2949" y="8633"/>
                    <a:pt x="3162" y="8299"/>
                  </a:cubicBezTo>
                  <a:cubicBezTo>
                    <a:pt x="3496" y="7782"/>
                    <a:pt x="3618" y="7174"/>
                    <a:pt x="3557" y="6596"/>
                  </a:cubicBezTo>
                  <a:cubicBezTo>
                    <a:pt x="3527" y="6262"/>
                    <a:pt x="3466" y="5897"/>
                    <a:pt x="3375" y="5563"/>
                  </a:cubicBezTo>
                  <a:cubicBezTo>
                    <a:pt x="3010" y="3922"/>
                    <a:pt x="2220" y="2402"/>
                    <a:pt x="1156" y="1125"/>
                  </a:cubicBezTo>
                  <a:cubicBezTo>
                    <a:pt x="913" y="821"/>
                    <a:pt x="639" y="548"/>
                    <a:pt x="335" y="274"/>
                  </a:cubicBezTo>
                  <a:lnTo>
                    <a:pt x="92" y="61"/>
                  </a:lnTo>
                  <a:cubicBezTo>
                    <a:pt x="32" y="31"/>
                    <a:pt x="1" y="1"/>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3" name="Google Shape;3093;p59"/>
            <p:cNvSpPr/>
            <p:nvPr/>
          </p:nvSpPr>
          <p:spPr>
            <a:xfrm>
              <a:off x="6854869" y="2066344"/>
              <a:ext cx="102466" cy="90150"/>
            </a:xfrm>
            <a:custGeom>
              <a:rect b="b" l="l" r="r" t="t"/>
              <a:pathLst>
                <a:path extrusionOk="0" h="4494" w="5108">
                  <a:moveTo>
                    <a:pt x="2023" y="1208"/>
                  </a:moveTo>
                  <a:cubicBezTo>
                    <a:pt x="2058" y="1208"/>
                    <a:pt x="2093" y="1211"/>
                    <a:pt x="2129" y="1216"/>
                  </a:cubicBezTo>
                  <a:cubicBezTo>
                    <a:pt x="2554" y="1307"/>
                    <a:pt x="2919" y="1611"/>
                    <a:pt x="3071" y="2037"/>
                  </a:cubicBezTo>
                  <a:cubicBezTo>
                    <a:pt x="3137" y="2169"/>
                    <a:pt x="3183" y="2310"/>
                    <a:pt x="3211" y="2454"/>
                  </a:cubicBezTo>
                  <a:lnTo>
                    <a:pt x="3211" y="2454"/>
                  </a:lnTo>
                  <a:cubicBezTo>
                    <a:pt x="3014" y="2501"/>
                    <a:pt x="2811" y="2525"/>
                    <a:pt x="2603" y="2525"/>
                  </a:cubicBezTo>
                  <a:cubicBezTo>
                    <a:pt x="2567" y="2525"/>
                    <a:pt x="2530" y="2525"/>
                    <a:pt x="2493" y="2523"/>
                  </a:cubicBezTo>
                  <a:cubicBezTo>
                    <a:pt x="2311" y="2493"/>
                    <a:pt x="2098" y="2462"/>
                    <a:pt x="1916" y="2371"/>
                  </a:cubicBezTo>
                  <a:cubicBezTo>
                    <a:pt x="1733" y="2280"/>
                    <a:pt x="1581" y="2158"/>
                    <a:pt x="1490" y="1946"/>
                  </a:cubicBezTo>
                  <a:cubicBezTo>
                    <a:pt x="1399" y="1763"/>
                    <a:pt x="1430" y="1550"/>
                    <a:pt x="1551" y="1398"/>
                  </a:cubicBezTo>
                  <a:cubicBezTo>
                    <a:pt x="1678" y="1272"/>
                    <a:pt x="1847" y="1208"/>
                    <a:pt x="2023" y="1208"/>
                  </a:cubicBezTo>
                  <a:close/>
                  <a:moveTo>
                    <a:pt x="5107" y="0"/>
                  </a:moveTo>
                  <a:cubicBezTo>
                    <a:pt x="5077" y="183"/>
                    <a:pt x="5077" y="335"/>
                    <a:pt x="5047" y="517"/>
                  </a:cubicBezTo>
                  <a:cubicBezTo>
                    <a:pt x="4955" y="1003"/>
                    <a:pt x="4743" y="1429"/>
                    <a:pt x="4408" y="1794"/>
                  </a:cubicBezTo>
                  <a:cubicBezTo>
                    <a:pt x="4107" y="2095"/>
                    <a:pt x="3724" y="2315"/>
                    <a:pt x="3303" y="2431"/>
                  </a:cubicBezTo>
                  <a:lnTo>
                    <a:pt x="3303" y="2431"/>
                  </a:lnTo>
                  <a:cubicBezTo>
                    <a:pt x="3242" y="2059"/>
                    <a:pt x="3064" y="1704"/>
                    <a:pt x="2767" y="1429"/>
                  </a:cubicBezTo>
                  <a:cubicBezTo>
                    <a:pt x="2585" y="1246"/>
                    <a:pt x="2341" y="1125"/>
                    <a:pt x="2098" y="1094"/>
                  </a:cubicBezTo>
                  <a:cubicBezTo>
                    <a:pt x="2047" y="1082"/>
                    <a:pt x="1995" y="1076"/>
                    <a:pt x="1943" y="1076"/>
                  </a:cubicBezTo>
                  <a:cubicBezTo>
                    <a:pt x="1746" y="1076"/>
                    <a:pt x="1550" y="1163"/>
                    <a:pt x="1430" y="1307"/>
                  </a:cubicBezTo>
                  <a:cubicBezTo>
                    <a:pt x="1278" y="1520"/>
                    <a:pt x="1247" y="1794"/>
                    <a:pt x="1338" y="2006"/>
                  </a:cubicBezTo>
                  <a:cubicBezTo>
                    <a:pt x="1460" y="2219"/>
                    <a:pt x="1612" y="2402"/>
                    <a:pt x="1825" y="2493"/>
                  </a:cubicBezTo>
                  <a:cubicBezTo>
                    <a:pt x="2037" y="2553"/>
                    <a:pt x="2250" y="2614"/>
                    <a:pt x="2463" y="2614"/>
                  </a:cubicBezTo>
                  <a:cubicBezTo>
                    <a:pt x="2533" y="2620"/>
                    <a:pt x="2602" y="2623"/>
                    <a:pt x="2671" y="2623"/>
                  </a:cubicBezTo>
                  <a:cubicBezTo>
                    <a:pt x="2861" y="2623"/>
                    <a:pt x="3048" y="2602"/>
                    <a:pt x="3228" y="2561"/>
                  </a:cubicBezTo>
                  <a:lnTo>
                    <a:pt x="3228" y="2561"/>
                  </a:lnTo>
                  <a:cubicBezTo>
                    <a:pt x="3256" y="2780"/>
                    <a:pt x="3242" y="3006"/>
                    <a:pt x="3192" y="3222"/>
                  </a:cubicBezTo>
                  <a:cubicBezTo>
                    <a:pt x="3071" y="3587"/>
                    <a:pt x="2828" y="3891"/>
                    <a:pt x="2524" y="4104"/>
                  </a:cubicBezTo>
                  <a:cubicBezTo>
                    <a:pt x="2250" y="4286"/>
                    <a:pt x="1946" y="4408"/>
                    <a:pt x="1612" y="4408"/>
                  </a:cubicBezTo>
                  <a:cubicBezTo>
                    <a:pt x="1338" y="4408"/>
                    <a:pt x="1065" y="4347"/>
                    <a:pt x="822" y="4225"/>
                  </a:cubicBezTo>
                  <a:cubicBezTo>
                    <a:pt x="639" y="4134"/>
                    <a:pt x="487" y="3982"/>
                    <a:pt x="335" y="3830"/>
                  </a:cubicBezTo>
                  <a:cubicBezTo>
                    <a:pt x="214" y="3709"/>
                    <a:pt x="92" y="3587"/>
                    <a:pt x="1" y="3435"/>
                  </a:cubicBezTo>
                  <a:lnTo>
                    <a:pt x="1" y="3435"/>
                  </a:lnTo>
                  <a:cubicBezTo>
                    <a:pt x="1" y="3496"/>
                    <a:pt x="31" y="3526"/>
                    <a:pt x="62" y="3587"/>
                  </a:cubicBezTo>
                  <a:cubicBezTo>
                    <a:pt x="122" y="3678"/>
                    <a:pt x="183" y="3800"/>
                    <a:pt x="274" y="3891"/>
                  </a:cubicBezTo>
                  <a:cubicBezTo>
                    <a:pt x="426" y="4043"/>
                    <a:pt x="578" y="4195"/>
                    <a:pt x="761" y="4286"/>
                  </a:cubicBezTo>
                  <a:cubicBezTo>
                    <a:pt x="1023" y="4424"/>
                    <a:pt x="1311" y="4493"/>
                    <a:pt x="1595" y="4493"/>
                  </a:cubicBezTo>
                  <a:cubicBezTo>
                    <a:pt x="1936" y="4493"/>
                    <a:pt x="2272" y="4394"/>
                    <a:pt x="2554" y="4195"/>
                  </a:cubicBezTo>
                  <a:cubicBezTo>
                    <a:pt x="3122" y="3810"/>
                    <a:pt x="3381" y="3161"/>
                    <a:pt x="3317" y="2539"/>
                  </a:cubicBezTo>
                  <a:lnTo>
                    <a:pt x="3317" y="2539"/>
                  </a:lnTo>
                  <a:cubicBezTo>
                    <a:pt x="3750" y="2423"/>
                    <a:pt x="4140" y="2190"/>
                    <a:pt x="4439" y="1854"/>
                  </a:cubicBezTo>
                  <a:cubicBezTo>
                    <a:pt x="4773" y="1490"/>
                    <a:pt x="5016" y="1034"/>
                    <a:pt x="5077" y="517"/>
                  </a:cubicBezTo>
                  <a:cubicBezTo>
                    <a:pt x="5077" y="395"/>
                    <a:pt x="5107" y="274"/>
                    <a:pt x="5107" y="122"/>
                  </a:cubicBezTo>
                  <a:cubicBezTo>
                    <a:pt x="5107" y="91"/>
                    <a:pt x="5107" y="31"/>
                    <a:pt x="510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4" name="Google Shape;3094;p59"/>
            <p:cNvSpPr/>
            <p:nvPr/>
          </p:nvSpPr>
          <p:spPr>
            <a:xfrm>
              <a:off x="6922552" y="2066344"/>
              <a:ext cx="47582" cy="112216"/>
            </a:xfrm>
            <a:custGeom>
              <a:rect b="b" l="l" r="r" t="t"/>
              <a:pathLst>
                <a:path extrusionOk="0" h="5594" w="2372">
                  <a:moveTo>
                    <a:pt x="1551" y="0"/>
                  </a:moveTo>
                  <a:cubicBezTo>
                    <a:pt x="1551" y="0"/>
                    <a:pt x="1703" y="335"/>
                    <a:pt x="1855" y="882"/>
                  </a:cubicBezTo>
                  <a:cubicBezTo>
                    <a:pt x="2220" y="2371"/>
                    <a:pt x="1794" y="3921"/>
                    <a:pt x="700" y="4985"/>
                  </a:cubicBezTo>
                  <a:cubicBezTo>
                    <a:pt x="305" y="5411"/>
                    <a:pt x="1" y="5593"/>
                    <a:pt x="1" y="5593"/>
                  </a:cubicBezTo>
                  <a:cubicBezTo>
                    <a:pt x="92" y="5563"/>
                    <a:pt x="153" y="5532"/>
                    <a:pt x="214" y="5471"/>
                  </a:cubicBezTo>
                  <a:cubicBezTo>
                    <a:pt x="426" y="5350"/>
                    <a:pt x="609" y="5198"/>
                    <a:pt x="761" y="5046"/>
                  </a:cubicBezTo>
                  <a:cubicBezTo>
                    <a:pt x="1916" y="3982"/>
                    <a:pt x="2372" y="2371"/>
                    <a:pt x="1946" y="882"/>
                  </a:cubicBezTo>
                  <a:cubicBezTo>
                    <a:pt x="1885" y="639"/>
                    <a:pt x="1794" y="426"/>
                    <a:pt x="1703" y="243"/>
                  </a:cubicBezTo>
                  <a:cubicBezTo>
                    <a:pt x="1673" y="152"/>
                    <a:pt x="1612" y="61"/>
                    <a:pt x="155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5" name="Google Shape;3095;p59"/>
            <p:cNvSpPr/>
            <p:nvPr/>
          </p:nvSpPr>
          <p:spPr>
            <a:xfrm>
              <a:off x="6895130" y="1712702"/>
              <a:ext cx="207922" cy="135987"/>
            </a:xfrm>
            <a:custGeom>
              <a:rect b="b" l="l" r="r" t="t"/>
              <a:pathLst>
                <a:path extrusionOk="0" h="6779" w="10365">
                  <a:moveTo>
                    <a:pt x="10364" y="1"/>
                  </a:moveTo>
                  <a:cubicBezTo>
                    <a:pt x="10359" y="6"/>
                    <a:pt x="10329" y="36"/>
                    <a:pt x="10274" y="91"/>
                  </a:cubicBezTo>
                  <a:lnTo>
                    <a:pt x="10031" y="334"/>
                  </a:lnTo>
                  <a:lnTo>
                    <a:pt x="9848" y="517"/>
                  </a:lnTo>
                  <a:cubicBezTo>
                    <a:pt x="9757" y="608"/>
                    <a:pt x="9696" y="669"/>
                    <a:pt x="9605" y="729"/>
                  </a:cubicBezTo>
                  <a:cubicBezTo>
                    <a:pt x="9423" y="912"/>
                    <a:pt x="9210" y="1064"/>
                    <a:pt x="9028" y="1216"/>
                  </a:cubicBezTo>
                  <a:lnTo>
                    <a:pt x="8663" y="1489"/>
                  </a:lnTo>
                  <a:lnTo>
                    <a:pt x="8298" y="1763"/>
                  </a:lnTo>
                  <a:cubicBezTo>
                    <a:pt x="8024" y="1945"/>
                    <a:pt x="7721" y="2128"/>
                    <a:pt x="7386" y="2310"/>
                  </a:cubicBezTo>
                  <a:cubicBezTo>
                    <a:pt x="6748" y="2675"/>
                    <a:pt x="6018" y="3039"/>
                    <a:pt x="5228" y="3404"/>
                  </a:cubicBezTo>
                  <a:cubicBezTo>
                    <a:pt x="4468" y="3799"/>
                    <a:pt x="3708" y="4134"/>
                    <a:pt x="3070" y="4498"/>
                  </a:cubicBezTo>
                  <a:cubicBezTo>
                    <a:pt x="2736" y="4681"/>
                    <a:pt x="2432" y="4863"/>
                    <a:pt x="2158" y="5045"/>
                  </a:cubicBezTo>
                  <a:cubicBezTo>
                    <a:pt x="2006" y="5137"/>
                    <a:pt x="1885" y="5228"/>
                    <a:pt x="1763" y="5289"/>
                  </a:cubicBezTo>
                  <a:lnTo>
                    <a:pt x="1368" y="5562"/>
                  </a:lnTo>
                  <a:cubicBezTo>
                    <a:pt x="1125" y="5714"/>
                    <a:pt x="942" y="5897"/>
                    <a:pt x="760" y="6049"/>
                  </a:cubicBezTo>
                  <a:cubicBezTo>
                    <a:pt x="699" y="6109"/>
                    <a:pt x="608" y="6170"/>
                    <a:pt x="547" y="6231"/>
                  </a:cubicBezTo>
                  <a:lnTo>
                    <a:pt x="365" y="6444"/>
                  </a:lnTo>
                  <a:cubicBezTo>
                    <a:pt x="243" y="6535"/>
                    <a:pt x="152" y="6626"/>
                    <a:pt x="91" y="6687"/>
                  </a:cubicBezTo>
                  <a:cubicBezTo>
                    <a:pt x="30" y="6748"/>
                    <a:pt x="0" y="6778"/>
                    <a:pt x="0" y="6778"/>
                  </a:cubicBezTo>
                  <a:cubicBezTo>
                    <a:pt x="0" y="6778"/>
                    <a:pt x="61" y="6778"/>
                    <a:pt x="122" y="6717"/>
                  </a:cubicBezTo>
                  <a:lnTo>
                    <a:pt x="395" y="6474"/>
                  </a:lnTo>
                  <a:lnTo>
                    <a:pt x="578" y="6292"/>
                  </a:lnTo>
                  <a:lnTo>
                    <a:pt x="821" y="6079"/>
                  </a:lnTo>
                  <a:cubicBezTo>
                    <a:pt x="1003" y="5957"/>
                    <a:pt x="1185" y="5775"/>
                    <a:pt x="1429" y="5623"/>
                  </a:cubicBezTo>
                  <a:lnTo>
                    <a:pt x="1793" y="5380"/>
                  </a:lnTo>
                  <a:lnTo>
                    <a:pt x="2219" y="5137"/>
                  </a:lnTo>
                  <a:cubicBezTo>
                    <a:pt x="2492" y="4954"/>
                    <a:pt x="2796" y="4772"/>
                    <a:pt x="3131" y="4590"/>
                  </a:cubicBezTo>
                  <a:cubicBezTo>
                    <a:pt x="3769" y="4255"/>
                    <a:pt x="4529" y="3890"/>
                    <a:pt x="5289" y="3526"/>
                  </a:cubicBezTo>
                  <a:cubicBezTo>
                    <a:pt x="6079" y="3161"/>
                    <a:pt x="6809" y="2766"/>
                    <a:pt x="7447" y="2401"/>
                  </a:cubicBezTo>
                  <a:cubicBezTo>
                    <a:pt x="7781" y="2219"/>
                    <a:pt x="8085" y="2036"/>
                    <a:pt x="8359" y="1854"/>
                  </a:cubicBezTo>
                  <a:cubicBezTo>
                    <a:pt x="8480" y="1732"/>
                    <a:pt x="8632" y="1672"/>
                    <a:pt x="8724" y="1580"/>
                  </a:cubicBezTo>
                  <a:lnTo>
                    <a:pt x="9088" y="1276"/>
                  </a:lnTo>
                  <a:cubicBezTo>
                    <a:pt x="9271" y="1124"/>
                    <a:pt x="9483" y="972"/>
                    <a:pt x="9635" y="790"/>
                  </a:cubicBezTo>
                  <a:cubicBezTo>
                    <a:pt x="9727" y="699"/>
                    <a:pt x="9818" y="638"/>
                    <a:pt x="9879" y="577"/>
                  </a:cubicBezTo>
                  <a:lnTo>
                    <a:pt x="10061" y="365"/>
                  </a:lnTo>
                  <a:cubicBezTo>
                    <a:pt x="10152" y="273"/>
                    <a:pt x="10213" y="182"/>
                    <a:pt x="10304" y="91"/>
                  </a:cubicBezTo>
                  <a:cubicBezTo>
                    <a:pt x="10304" y="61"/>
                    <a:pt x="10334" y="31"/>
                    <a:pt x="10364"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6" name="Google Shape;3096;p59"/>
            <p:cNvSpPr/>
            <p:nvPr/>
          </p:nvSpPr>
          <p:spPr>
            <a:xfrm>
              <a:off x="7103656" y="1713304"/>
              <a:ext cx="139036" cy="145134"/>
            </a:xfrm>
            <a:custGeom>
              <a:rect b="b" l="l" r="r" t="t"/>
              <a:pathLst>
                <a:path extrusionOk="0" h="7235" w="6931">
                  <a:moveTo>
                    <a:pt x="0" y="0"/>
                  </a:moveTo>
                  <a:lnTo>
                    <a:pt x="0" y="0"/>
                  </a:lnTo>
                  <a:cubicBezTo>
                    <a:pt x="92" y="122"/>
                    <a:pt x="183" y="213"/>
                    <a:pt x="304" y="304"/>
                  </a:cubicBezTo>
                  <a:cubicBezTo>
                    <a:pt x="517" y="487"/>
                    <a:pt x="791" y="730"/>
                    <a:pt x="1186" y="1034"/>
                  </a:cubicBezTo>
                  <a:cubicBezTo>
                    <a:pt x="2189" y="1794"/>
                    <a:pt x="3222" y="2462"/>
                    <a:pt x="4347" y="3070"/>
                  </a:cubicBezTo>
                  <a:cubicBezTo>
                    <a:pt x="4924" y="3374"/>
                    <a:pt x="5472" y="3769"/>
                    <a:pt x="5928" y="4286"/>
                  </a:cubicBezTo>
                  <a:cubicBezTo>
                    <a:pt x="6292" y="4681"/>
                    <a:pt x="6566" y="5167"/>
                    <a:pt x="6687" y="5715"/>
                  </a:cubicBezTo>
                  <a:cubicBezTo>
                    <a:pt x="6809" y="6201"/>
                    <a:pt x="6839" y="6718"/>
                    <a:pt x="6779" y="7234"/>
                  </a:cubicBezTo>
                  <a:cubicBezTo>
                    <a:pt x="6839" y="7113"/>
                    <a:pt x="6870" y="6961"/>
                    <a:pt x="6900" y="6809"/>
                  </a:cubicBezTo>
                  <a:cubicBezTo>
                    <a:pt x="6931" y="6444"/>
                    <a:pt x="6931" y="6049"/>
                    <a:pt x="6839" y="5684"/>
                  </a:cubicBezTo>
                  <a:cubicBezTo>
                    <a:pt x="6718" y="5107"/>
                    <a:pt x="6444" y="4590"/>
                    <a:pt x="6079" y="4164"/>
                  </a:cubicBezTo>
                  <a:cubicBezTo>
                    <a:pt x="5624" y="3648"/>
                    <a:pt x="5046" y="3222"/>
                    <a:pt x="4438" y="2888"/>
                  </a:cubicBezTo>
                  <a:cubicBezTo>
                    <a:pt x="3344" y="2310"/>
                    <a:pt x="2280" y="1642"/>
                    <a:pt x="1277" y="912"/>
                  </a:cubicBezTo>
                  <a:cubicBezTo>
                    <a:pt x="882" y="639"/>
                    <a:pt x="578" y="395"/>
                    <a:pt x="365" y="243"/>
                  </a:cubicBezTo>
                  <a:cubicBezTo>
                    <a:pt x="244" y="152"/>
                    <a:pt x="122" y="61"/>
                    <a:pt x="0"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7" name="Google Shape;3097;p59"/>
            <p:cNvSpPr/>
            <p:nvPr/>
          </p:nvSpPr>
          <p:spPr>
            <a:xfrm>
              <a:off x="6876835" y="1712081"/>
              <a:ext cx="226217" cy="230489"/>
            </a:xfrm>
            <a:custGeom>
              <a:rect b="b" l="l" r="r" t="t"/>
              <a:pathLst>
                <a:path extrusionOk="0" h="11490" w="11277">
                  <a:moveTo>
                    <a:pt x="11155" y="0"/>
                  </a:moveTo>
                  <a:lnTo>
                    <a:pt x="11155" y="0"/>
                  </a:lnTo>
                  <a:cubicBezTo>
                    <a:pt x="11216" y="213"/>
                    <a:pt x="11216" y="456"/>
                    <a:pt x="11186" y="669"/>
                  </a:cubicBezTo>
                  <a:cubicBezTo>
                    <a:pt x="11155" y="912"/>
                    <a:pt x="11064" y="1155"/>
                    <a:pt x="10943" y="1399"/>
                  </a:cubicBezTo>
                  <a:cubicBezTo>
                    <a:pt x="10760" y="1703"/>
                    <a:pt x="10578" y="1976"/>
                    <a:pt x="10365" y="2250"/>
                  </a:cubicBezTo>
                  <a:cubicBezTo>
                    <a:pt x="9879" y="2888"/>
                    <a:pt x="9332" y="3648"/>
                    <a:pt x="8693" y="4408"/>
                  </a:cubicBezTo>
                  <a:cubicBezTo>
                    <a:pt x="7964" y="5228"/>
                    <a:pt x="7143" y="5988"/>
                    <a:pt x="6231" y="6627"/>
                  </a:cubicBezTo>
                  <a:cubicBezTo>
                    <a:pt x="5745" y="6931"/>
                    <a:pt x="5259" y="7174"/>
                    <a:pt x="4711" y="7387"/>
                  </a:cubicBezTo>
                  <a:cubicBezTo>
                    <a:pt x="4195" y="7569"/>
                    <a:pt x="3678" y="7721"/>
                    <a:pt x="3192" y="7873"/>
                  </a:cubicBezTo>
                  <a:cubicBezTo>
                    <a:pt x="2310" y="8086"/>
                    <a:pt x="1459" y="8542"/>
                    <a:pt x="790" y="9149"/>
                  </a:cubicBezTo>
                  <a:cubicBezTo>
                    <a:pt x="335" y="9605"/>
                    <a:pt x="61" y="10183"/>
                    <a:pt x="31" y="10821"/>
                  </a:cubicBezTo>
                  <a:cubicBezTo>
                    <a:pt x="0" y="11004"/>
                    <a:pt x="31" y="11156"/>
                    <a:pt x="61" y="11338"/>
                  </a:cubicBezTo>
                  <a:cubicBezTo>
                    <a:pt x="91" y="11399"/>
                    <a:pt x="91" y="11460"/>
                    <a:pt x="122" y="11490"/>
                  </a:cubicBezTo>
                  <a:cubicBezTo>
                    <a:pt x="91" y="11277"/>
                    <a:pt x="91" y="11064"/>
                    <a:pt x="91" y="10852"/>
                  </a:cubicBezTo>
                  <a:cubicBezTo>
                    <a:pt x="183" y="10244"/>
                    <a:pt x="456" y="9697"/>
                    <a:pt x="882" y="9271"/>
                  </a:cubicBezTo>
                  <a:cubicBezTo>
                    <a:pt x="1581" y="8694"/>
                    <a:pt x="2401" y="8268"/>
                    <a:pt x="3252" y="8055"/>
                  </a:cubicBezTo>
                  <a:cubicBezTo>
                    <a:pt x="3739" y="7903"/>
                    <a:pt x="4256" y="7751"/>
                    <a:pt x="4772" y="7569"/>
                  </a:cubicBezTo>
                  <a:cubicBezTo>
                    <a:pt x="5319" y="7356"/>
                    <a:pt x="5867" y="7113"/>
                    <a:pt x="6353" y="6779"/>
                  </a:cubicBezTo>
                  <a:cubicBezTo>
                    <a:pt x="7265" y="6140"/>
                    <a:pt x="8116" y="5380"/>
                    <a:pt x="8815" y="4499"/>
                  </a:cubicBezTo>
                  <a:cubicBezTo>
                    <a:pt x="9484" y="3709"/>
                    <a:pt x="10000" y="2949"/>
                    <a:pt x="10456" y="2310"/>
                  </a:cubicBezTo>
                  <a:cubicBezTo>
                    <a:pt x="10669" y="2037"/>
                    <a:pt x="10851" y="1733"/>
                    <a:pt x="11034" y="1429"/>
                  </a:cubicBezTo>
                  <a:cubicBezTo>
                    <a:pt x="11155" y="1186"/>
                    <a:pt x="11247" y="943"/>
                    <a:pt x="11277" y="669"/>
                  </a:cubicBezTo>
                  <a:cubicBezTo>
                    <a:pt x="11277" y="517"/>
                    <a:pt x="11277" y="335"/>
                    <a:pt x="11247" y="183"/>
                  </a:cubicBezTo>
                  <a:cubicBezTo>
                    <a:pt x="11216" y="122"/>
                    <a:pt x="11216" y="61"/>
                    <a:pt x="11155"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8" name="Google Shape;3098;p59"/>
            <p:cNvSpPr/>
            <p:nvPr/>
          </p:nvSpPr>
          <p:spPr>
            <a:xfrm>
              <a:off x="6798580" y="2178400"/>
              <a:ext cx="497147" cy="672070"/>
            </a:xfrm>
            <a:custGeom>
              <a:rect b="b" l="l" r="r" t="t"/>
              <a:pathLst>
                <a:path extrusionOk="0" h="33503" w="24783">
                  <a:moveTo>
                    <a:pt x="8331" y="1"/>
                  </a:moveTo>
                  <a:cubicBezTo>
                    <a:pt x="6557" y="1"/>
                    <a:pt x="4279" y="1182"/>
                    <a:pt x="3232" y="1557"/>
                  </a:cubicBezTo>
                  <a:cubicBezTo>
                    <a:pt x="764" y="2469"/>
                    <a:pt x="1" y="6176"/>
                    <a:pt x="128" y="6176"/>
                  </a:cubicBezTo>
                  <a:cubicBezTo>
                    <a:pt x="144" y="6176"/>
                    <a:pt x="177" y="6111"/>
                    <a:pt x="223" y="5965"/>
                  </a:cubicBezTo>
                  <a:lnTo>
                    <a:pt x="6485" y="26998"/>
                  </a:lnTo>
                  <a:lnTo>
                    <a:pt x="6272" y="29065"/>
                  </a:lnTo>
                  <a:cubicBezTo>
                    <a:pt x="6150" y="30159"/>
                    <a:pt x="6971" y="31163"/>
                    <a:pt x="8856" y="31558"/>
                  </a:cubicBezTo>
                  <a:lnTo>
                    <a:pt x="23598" y="33503"/>
                  </a:lnTo>
                  <a:cubicBezTo>
                    <a:pt x="24054" y="33503"/>
                    <a:pt x="24753" y="32470"/>
                    <a:pt x="24570" y="31436"/>
                  </a:cubicBezTo>
                  <a:lnTo>
                    <a:pt x="23294" y="22105"/>
                  </a:lnTo>
                  <a:cubicBezTo>
                    <a:pt x="23294" y="22105"/>
                    <a:pt x="24783" y="18609"/>
                    <a:pt x="24479" y="15874"/>
                  </a:cubicBezTo>
                  <a:cubicBezTo>
                    <a:pt x="24236" y="13776"/>
                    <a:pt x="19008" y="3351"/>
                    <a:pt x="19008" y="3351"/>
                  </a:cubicBezTo>
                  <a:lnTo>
                    <a:pt x="17488" y="2013"/>
                  </a:lnTo>
                  <a:lnTo>
                    <a:pt x="18673" y="10554"/>
                  </a:lnTo>
                  <a:lnTo>
                    <a:pt x="9008" y="68"/>
                  </a:lnTo>
                  <a:cubicBezTo>
                    <a:pt x="8794" y="21"/>
                    <a:pt x="8567" y="1"/>
                    <a:pt x="833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9" name="Google Shape;3099;p59"/>
            <p:cNvSpPr/>
            <p:nvPr/>
          </p:nvSpPr>
          <p:spPr>
            <a:xfrm>
              <a:off x="7164017" y="2218159"/>
              <a:ext cx="437208" cy="391351"/>
            </a:xfrm>
            <a:custGeom>
              <a:rect b="b" l="l" r="r" t="t"/>
              <a:pathLst>
                <a:path extrusionOk="0" h="19509" w="21795">
                  <a:moveTo>
                    <a:pt x="18572" y="1"/>
                  </a:moveTo>
                  <a:lnTo>
                    <a:pt x="13527" y="700"/>
                  </a:lnTo>
                  <a:lnTo>
                    <a:pt x="14195" y="11946"/>
                  </a:lnTo>
                  <a:cubicBezTo>
                    <a:pt x="14195" y="11946"/>
                    <a:pt x="7569" y="7356"/>
                    <a:pt x="5107" y="5046"/>
                  </a:cubicBezTo>
                  <a:cubicBezTo>
                    <a:pt x="2615" y="2767"/>
                    <a:pt x="1" y="731"/>
                    <a:pt x="1" y="730"/>
                  </a:cubicBezTo>
                  <a:lnTo>
                    <a:pt x="1" y="730"/>
                  </a:lnTo>
                  <a:lnTo>
                    <a:pt x="5411" y="16354"/>
                  </a:lnTo>
                  <a:cubicBezTo>
                    <a:pt x="5411" y="16354"/>
                    <a:pt x="6840" y="17083"/>
                    <a:pt x="11976" y="18755"/>
                  </a:cubicBezTo>
                  <a:cubicBezTo>
                    <a:pt x="13573" y="19262"/>
                    <a:pt x="14825" y="19508"/>
                    <a:pt x="15837" y="19508"/>
                  </a:cubicBezTo>
                  <a:cubicBezTo>
                    <a:pt x="18102" y="19508"/>
                    <a:pt x="19173" y="18278"/>
                    <a:pt x="20244" y="15989"/>
                  </a:cubicBezTo>
                  <a:cubicBezTo>
                    <a:pt x="21794" y="12676"/>
                    <a:pt x="18572" y="1"/>
                    <a:pt x="18572"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0" name="Google Shape;3100;p59"/>
            <p:cNvSpPr/>
            <p:nvPr/>
          </p:nvSpPr>
          <p:spPr>
            <a:xfrm>
              <a:off x="7190236" y="2261449"/>
              <a:ext cx="104292" cy="346958"/>
            </a:xfrm>
            <a:custGeom>
              <a:rect b="b" l="l" r="r" t="t"/>
              <a:pathLst>
                <a:path extrusionOk="0" h="17296" w="5199">
                  <a:moveTo>
                    <a:pt x="1" y="1"/>
                  </a:moveTo>
                  <a:cubicBezTo>
                    <a:pt x="31" y="62"/>
                    <a:pt x="61" y="122"/>
                    <a:pt x="92" y="153"/>
                  </a:cubicBezTo>
                  <a:lnTo>
                    <a:pt x="365" y="639"/>
                  </a:lnTo>
                  <a:lnTo>
                    <a:pt x="1399" y="2341"/>
                  </a:lnTo>
                  <a:cubicBezTo>
                    <a:pt x="2523" y="4195"/>
                    <a:pt x="3466" y="6202"/>
                    <a:pt x="4165" y="8268"/>
                  </a:cubicBezTo>
                  <a:cubicBezTo>
                    <a:pt x="4864" y="10335"/>
                    <a:pt x="5046" y="12554"/>
                    <a:pt x="4681" y="14712"/>
                  </a:cubicBezTo>
                  <a:cubicBezTo>
                    <a:pt x="4560" y="15381"/>
                    <a:pt x="4378" y="15989"/>
                    <a:pt x="4104" y="16627"/>
                  </a:cubicBezTo>
                  <a:cubicBezTo>
                    <a:pt x="3952" y="17053"/>
                    <a:pt x="3830" y="17296"/>
                    <a:pt x="3830" y="17296"/>
                  </a:cubicBezTo>
                  <a:cubicBezTo>
                    <a:pt x="3861" y="17296"/>
                    <a:pt x="3891" y="17235"/>
                    <a:pt x="3952" y="17144"/>
                  </a:cubicBezTo>
                  <a:cubicBezTo>
                    <a:pt x="3982" y="17022"/>
                    <a:pt x="4104" y="16870"/>
                    <a:pt x="4195" y="16658"/>
                  </a:cubicBezTo>
                  <a:cubicBezTo>
                    <a:pt x="4469" y="16050"/>
                    <a:pt x="4681" y="15411"/>
                    <a:pt x="4803" y="14743"/>
                  </a:cubicBezTo>
                  <a:cubicBezTo>
                    <a:pt x="5198" y="12554"/>
                    <a:pt x="5046" y="10305"/>
                    <a:pt x="4378" y="8208"/>
                  </a:cubicBezTo>
                  <a:cubicBezTo>
                    <a:pt x="3648" y="6110"/>
                    <a:pt x="2706" y="4135"/>
                    <a:pt x="1490" y="2281"/>
                  </a:cubicBezTo>
                  <a:cubicBezTo>
                    <a:pt x="1064" y="1581"/>
                    <a:pt x="700" y="973"/>
                    <a:pt x="426" y="609"/>
                  </a:cubicBezTo>
                  <a:lnTo>
                    <a:pt x="122" y="153"/>
                  </a:lnTo>
                  <a:cubicBezTo>
                    <a:pt x="61" y="62"/>
                    <a:pt x="1" y="1"/>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1" name="Google Shape;3101;p59"/>
            <p:cNvSpPr/>
            <p:nvPr/>
          </p:nvSpPr>
          <p:spPr>
            <a:xfrm>
              <a:off x="6894508" y="2353866"/>
              <a:ext cx="118916" cy="451490"/>
            </a:xfrm>
            <a:custGeom>
              <a:rect b="b" l="l" r="r" t="t"/>
              <a:pathLst>
                <a:path extrusionOk="0" h="22507" w="5928">
                  <a:moveTo>
                    <a:pt x="4200" y="1"/>
                  </a:moveTo>
                  <a:cubicBezTo>
                    <a:pt x="3910" y="1"/>
                    <a:pt x="3622" y="150"/>
                    <a:pt x="3466" y="409"/>
                  </a:cubicBezTo>
                  <a:cubicBezTo>
                    <a:pt x="3253" y="683"/>
                    <a:pt x="2706" y="1078"/>
                    <a:pt x="2615" y="1382"/>
                  </a:cubicBezTo>
                  <a:cubicBezTo>
                    <a:pt x="1764" y="4756"/>
                    <a:pt x="1368" y="8069"/>
                    <a:pt x="517" y="11443"/>
                  </a:cubicBezTo>
                  <a:cubicBezTo>
                    <a:pt x="305" y="12355"/>
                    <a:pt x="1" y="12294"/>
                    <a:pt x="183" y="13206"/>
                  </a:cubicBezTo>
                  <a:cubicBezTo>
                    <a:pt x="487" y="14513"/>
                    <a:pt x="1703" y="18251"/>
                    <a:pt x="1703" y="18251"/>
                  </a:cubicBezTo>
                  <a:cubicBezTo>
                    <a:pt x="1703" y="18251"/>
                    <a:pt x="1551" y="19619"/>
                    <a:pt x="1490" y="20409"/>
                  </a:cubicBezTo>
                  <a:cubicBezTo>
                    <a:pt x="1429" y="21382"/>
                    <a:pt x="2068" y="22264"/>
                    <a:pt x="3010" y="22507"/>
                  </a:cubicBezTo>
                  <a:cubicBezTo>
                    <a:pt x="3861" y="21656"/>
                    <a:pt x="4013" y="20379"/>
                    <a:pt x="4134" y="19163"/>
                  </a:cubicBezTo>
                  <a:cubicBezTo>
                    <a:pt x="4560" y="15394"/>
                    <a:pt x="4986" y="11625"/>
                    <a:pt x="5411" y="7826"/>
                  </a:cubicBezTo>
                  <a:cubicBezTo>
                    <a:pt x="5654" y="5485"/>
                    <a:pt x="5928" y="2993"/>
                    <a:pt x="5016" y="804"/>
                  </a:cubicBezTo>
                  <a:cubicBezTo>
                    <a:pt x="4925" y="470"/>
                    <a:pt x="4682" y="166"/>
                    <a:pt x="4347" y="14"/>
                  </a:cubicBezTo>
                  <a:cubicBezTo>
                    <a:pt x="4298" y="5"/>
                    <a:pt x="4249" y="1"/>
                    <a:pt x="4200"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2" name="Google Shape;3102;p59"/>
            <p:cNvSpPr/>
            <p:nvPr/>
          </p:nvSpPr>
          <p:spPr>
            <a:xfrm>
              <a:off x="7225000" y="2312683"/>
              <a:ext cx="179878" cy="281703"/>
            </a:xfrm>
            <a:custGeom>
              <a:rect b="b" l="l" r="r" t="t"/>
              <a:pathLst>
                <a:path extrusionOk="0" h="14043" w="8967">
                  <a:moveTo>
                    <a:pt x="0" y="0"/>
                  </a:moveTo>
                  <a:cubicBezTo>
                    <a:pt x="3313" y="5623"/>
                    <a:pt x="2918" y="7295"/>
                    <a:pt x="3161" y="8632"/>
                  </a:cubicBezTo>
                  <a:cubicBezTo>
                    <a:pt x="3283" y="9727"/>
                    <a:pt x="3252" y="10851"/>
                    <a:pt x="3040" y="11946"/>
                  </a:cubicBezTo>
                  <a:lnTo>
                    <a:pt x="8967" y="14043"/>
                  </a:lnTo>
                  <a:cubicBezTo>
                    <a:pt x="7477" y="8541"/>
                    <a:pt x="4012" y="4043"/>
                    <a:pt x="0"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3" name="Google Shape;3103;p59"/>
            <p:cNvSpPr/>
            <p:nvPr/>
          </p:nvSpPr>
          <p:spPr>
            <a:xfrm>
              <a:off x="7081088" y="2504719"/>
              <a:ext cx="122587" cy="93941"/>
            </a:xfrm>
            <a:custGeom>
              <a:rect b="b" l="l" r="r" t="t"/>
              <a:pathLst>
                <a:path extrusionOk="0" h="4683" w="6111">
                  <a:moveTo>
                    <a:pt x="6107" y="0"/>
                  </a:moveTo>
                  <a:cubicBezTo>
                    <a:pt x="6070" y="0"/>
                    <a:pt x="5916" y="447"/>
                    <a:pt x="5563" y="1066"/>
                  </a:cubicBezTo>
                  <a:cubicBezTo>
                    <a:pt x="5350" y="1430"/>
                    <a:pt x="5107" y="1765"/>
                    <a:pt x="4834" y="2099"/>
                  </a:cubicBezTo>
                  <a:cubicBezTo>
                    <a:pt x="4499" y="2494"/>
                    <a:pt x="4104" y="2859"/>
                    <a:pt x="3709" y="3193"/>
                  </a:cubicBezTo>
                  <a:cubicBezTo>
                    <a:pt x="3283" y="3497"/>
                    <a:pt x="2828" y="3771"/>
                    <a:pt x="2372" y="3983"/>
                  </a:cubicBezTo>
                  <a:cubicBezTo>
                    <a:pt x="1976" y="4166"/>
                    <a:pt x="1551" y="4318"/>
                    <a:pt x="1156" y="4439"/>
                  </a:cubicBezTo>
                  <a:cubicBezTo>
                    <a:pt x="457" y="4622"/>
                    <a:pt x="1" y="4652"/>
                    <a:pt x="1" y="4683"/>
                  </a:cubicBezTo>
                  <a:lnTo>
                    <a:pt x="305" y="4683"/>
                  </a:lnTo>
                  <a:cubicBezTo>
                    <a:pt x="609" y="4652"/>
                    <a:pt x="913" y="4622"/>
                    <a:pt x="1186" y="4561"/>
                  </a:cubicBezTo>
                  <a:cubicBezTo>
                    <a:pt x="1612" y="4470"/>
                    <a:pt x="2037" y="4318"/>
                    <a:pt x="2432" y="4166"/>
                  </a:cubicBezTo>
                  <a:cubicBezTo>
                    <a:pt x="3405" y="3710"/>
                    <a:pt x="4287" y="3041"/>
                    <a:pt x="4955" y="2221"/>
                  </a:cubicBezTo>
                  <a:cubicBezTo>
                    <a:pt x="5259" y="1886"/>
                    <a:pt x="5502" y="1521"/>
                    <a:pt x="5685" y="1126"/>
                  </a:cubicBezTo>
                  <a:cubicBezTo>
                    <a:pt x="5776" y="974"/>
                    <a:pt x="5837" y="822"/>
                    <a:pt x="5897" y="670"/>
                  </a:cubicBezTo>
                  <a:cubicBezTo>
                    <a:pt x="5958" y="549"/>
                    <a:pt x="5989" y="427"/>
                    <a:pt x="6019" y="306"/>
                  </a:cubicBezTo>
                  <a:cubicBezTo>
                    <a:pt x="6110" y="123"/>
                    <a:pt x="6110" y="2"/>
                    <a:pt x="6110" y="2"/>
                  </a:cubicBezTo>
                  <a:cubicBezTo>
                    <a:pt x="6109" y="1"/>
                    <a:pt x="6108" y="0"/>
                    <a:pt x="610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4" name="Google Shape;3104;p59"/>
            <p:cNvSpPr/>
            <p:nvPr/>
          </p:nvSpPr>
          <p:spPr>
            <a:xfrm>
              <a:off x="7211580" y="2708390"/>
              <a:ext cx="66479" cy="108003"/>
            </a:xfrm>
            <a:custGeom>
              <a:rect b="b" l="l" r="r" t="t"/>
              <a:pathLst>
                <a:path extrusionOk="0" h="5384" w="3314">
                  <a:moveTo>
                    <a:pt x="3283" y="1"/>
                  </a:moveTo>
                  <a:cubicBezTo>
                    <a:pt x="2128" y="1034"/>
                    <a:pt x="1155" y="2250"/>
                    <a:pt x="426" y="3618"/>
                  </a:cubicBezTo>
                  <a:cubicBezTo>
                    <a:pt x="152" y="4013"/>
                    <a:pt x="0" y="4530"/>
                    <a:pt x="31" y="5016"/>
                  </a:cubicBezTo>
                  <a:cubicBezTo>
                    <a:pt x="31" y="5187"/>
                    <a:pt x="137" y="5384"/>
                    <a:pt x="300" y="5384"/>
                  </a:cubicBezTo>
                  <a:cubicBezTo>
                    <a:pt x="311" y="5384"/>
                    <a:pt x="323" y="5383"/>
                    <a:pt x="335" y="5381"/>
                  </a:cubicBezTo>
                  <a:cubicBezTo>
                    <a:pt x="426" y="5381"/>
                    <a:pt x="487" y="5259"/>
                    <a:pt x="548" y="5168"/>
                  </a:cubicBezTo>
                  <a:cubicBezTo>
                    <a:pt x="1490" y="3466"/>
                    <a:pt x="2371" y="2037"/>
                    <a:pt x="3314" y="335"/>
                  </a:cubicBezTo>
                  <a:lnTo>
                    <a:pt x="3283"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5" name="Google Shape;3105;p59"/>
            <p:cNvSpPr/>
            <p:nvPr/>
          </p:nvSpPr>
          <p:spPr>
            <a:xfrm>
              <a:off x="7164017" y="2672402"/>
              <a:ext cx="111594" cy="27703"/>
            </a:xfrm>
            <a:custGeom>
              <a:rect b="b" l="l" r="r" t="t"/>
              <a:pathLst>
                <a:path extrusionOk="0" h="1381" w="5563">
                  <a:moveTo>
                    <a:pt x="1678" y="1"/>
                  </a:moveTo>
                  <a:cubicBezTo>
                    <a:pt x="1101" y="1"/>
                    <a:pt x="527" y="110"/>
                    <a:pt x="1" y="336"/>
                  </a:cubicBezTo>
                  <a:cubicBezTo>
                    <a:pt x="730" y="944"/>
                    <a:pt x="1611" y="1308"/>
                    <a:pt x="2554" y="1369"/>
                  </a:cubicBezTo>
                  <a:cubicBezTo>
                    <a:pt x="2791" y="1376"/>
                    <a:pt x="3027" y="1380"/>
                    <a:pt x="3264" y="1380"/>
                  </a:cubicBezTo>
                  <a:cubicBezTo>
                    <a:pt x="4030" y="1380"/>
                    <a:pt x="4797" y="1341"/>
                    <a:pt x="5563" y="1248"/>
                  </a:cubicBezTo>
                  <a:lnTo>
                    <a:pt x="5563" y="1065"/>
                  </a:lnTo>
                  <a:cubicBezTo>
                    <a:pt x="4651" y="670"/>
                    <a:pt x="3709" y="336"/>
                    <a:pt x="2736" y="123"/>
                  </a:cubicBezTo>
                  <a:cubicBezTo>
                    <a:pt x="2389" y="42"/>
                    <a:pt x="2033" y="1"/>
                    <a:pt x="1678"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6" name="Google Shape;3106;p59"/>
            <p:cNvSpPr/>
            <p:nvPr/>
          </p:nvSpPr>
          <p:spPr>
            <a:xfrm>
              <a:off x="7196936" y="2598420"/>
              <a:ext cx="76850" cy="82547"/>
            </a:xfrm>
            <a:custGeom>
              <a:rect b="b" l="l" r="r" t="t"/>
              <a:pathLst>
                <a:path extrusionOk="0" h="4115" w="3831">
                  <a:moveTo>
                    <a:pt x="392" y="0"/>
                  </a:moveTo>
                  <a:cubicBezTo>
                    <a:pt x="293" y="0"/>
                    <a:pt x="191" y="34"/>
                    <a:pt x="122" y="103"/>
                  </a:cubicBezTo>
                  <a:cubicBezTo>
                    <a:pt x="31" y="255"/>
                    <a:pt x="1" y="407"/>
                    <a:pt x="62" y="559"/>
                  </a:cubicBezTo>
                  <a:cubicBezTo>
                    <a:pt x="244" y="1015"/>
                    <a:pt x="578" y="1440"/>
                    <a:pt x="1004" y="1714"/>
                  </a:cubicBezTo>
                  <a:cubicBezTo>
                    <a:pt x="1916" y="2474"/>
                    <a:pt x="2888" y="3325"/>
                    <a:pt x="3831" y="4115"/>
                  </a:cubicBezTo>
                  <a:lnTo>
                    <a:pt x="3192" y="2960"/>
                  </a:lnTo>
                  <a:cubicBezTo>
                    <a:pt x="2554" y="1927"/>
                    <a:pt x="1794" y="1015"/>
                    <a:pt x="882" y="224"/>
                  </a:cubicBezTo>
                  <a:cubicBezTo>
                    <a:pt x="761" y="133"/>
                    <a:pt x="639" y="42"/>
                    <a:pt x="487" y="12"/>
                  </a:cubicBezTo>
                  <a:cubicBezTo>
                    <a:pt x="457" y="4"/>
                    <a:pt x="425" y="0"/>
                    <a:pt x="392"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7" name="Google Shape;3107;p59"/>
            <p:cNvSpPr/>
            <p:nvPr/>
          </p:nvSpPr>
          <p:spPr>
            <a:xfrm>
              <a:off x="6999383" y="2535230"/>
              <a:ext cx="88445" cy="63430"/>
            </a:xfrm>
            <a:custGeom>
              <a:rect b="b" l="l" r="r" t="t"/>
              <a:pathLst>
                <a:path extrusionOk="0" h="3162" w="4409">
                  <a:moveTo>
                    <a:pt x="1" y="0"/>
                  </a:moveTo>
                  <a:lnTo>
                    <a:pt x="1" y="0"/>
                  </a:lnTo>
                  <a:cubicBezTo>
                    <a:pt x="365" y="882"/>
                    <a:pt x="973" y="1642"/>
                    <a:pt x="1794" y="2128"/>
                  </a:cubicBezTo>
                  <a:cubicBezTo>
                    <a:pt x="2554" y="2645"/>
                    <a:pt x="3375" y="2797"/>
                    <a:pt x="4226" y="3162"/>
                  </a:cubicBezTo>
                  <a:lnTo>
                    <a:pt x="4408" y="3162"/>
                  </a:lnTo>
                  <a:cubicBezTo>
                    <a:pt x="3831" y="2402"/>
                    <a:pt x="3192" y="1733"/>
                    <a:pt x="2493" y="1125"/>
                  </a:cubicBezTo>
                  <a:cubicBezTo>
                    <a:pt x="1794" y="487"/>
                    <a:pt x="943" y="122"/>
                    <a:pt x="1"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8" name="Google Shape;3108;p59"/>
            <p:cNvSpPr/>
            <p:nvPr/>
          </p:nvSpPr>
          <p:spPr>
            <a:xfrm>
              <a:off x="7070717" y="2492923"/>
              <a:ext cx="33560" cy="102687"/>
            </a:xfrm>
            <a:custGeom>
              <a:rect b="b" l="l" r="r" t="t"/>
              <a:pathLst>
                <a:path extrusionOk="0" h="5119" w="1673">
                  <a:moveTo>
                    <a:pt x="431" y="1"/>
                  </a:moveTo>
                  <a:cubicBezTo>
                    <a:pt x="398" y="1"/>
                    <a:pt x="366" y="5"/>
                    <a:pt x="335" y="12"/>
                  </a:cubicBezTo>
                  <a:cubicBezTo>
                    <a:pt x="183" y="73"/>
                    <a:pt x="92" y="225"/>
                    <a:pt x="62" y="377"/>
                  </a:cubicBezTo>
                  <a:cubicBezTo>
                    <a:pt x="1" y="894"/>
                    <a:pt x="92" y="1410"/>
                    <a:pt x="305" y="1866"/>
                  </a:cubicBezTo>
                  <a:cubicBezTo>
                    <a:pt x="761" y="2961"/>
                    <a:pt x="1217" y="4024"/>
                    <a:pt x="1642" y="5119"/>
                  </a:cubicBezTo>
                  <a:lnTo>
                    <a:pt x="1673" y="3994"/>
                  </a:lnTo>
                  <a:cubicBezTo>
                    <a:pt x="1612" y="2778"/>
                    <a:pt x="1369" y="1593"/>
                    <a:pt x="913" y="498"/>
                  </a:cubicBezTo>
                  <a:cubicBezTo>
                    <a:pt x="882" y="347"/>
                    <a:pt x="791" y="225"/>
                    <a:pt x="700" y="103"/>
                  </a:cubicBezTo>
                  <a:cubicBezTo>
                    <a:pt x="632" y="35"/>
                    <a:pt x="529" y="1"/>
                    <a:pt x="431"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9" name="Google Shape;3109;p59"/>
            <p:cNvSpPr/>
            <p:nvPr/>
          </p:nvSpPr>
          <p:spPr>
            <a:xfrm>
              <a:off x="7459745" y="2538881"/>
              <a:ext cx="110390" cy="65275"/>
            </a:xfrm>
            <a:custGeom>
              <a:rect b="b" l="l" r="r" t="t"/>
              <a:pathLst>
                <a:path extrusionOk="0" h="3254" w="5503">
                  <a:moveTo>
                    <a:pt x="5502" y="1"/>
                  </a:moveTo>
                  <a:cubicBezTo>
                    <a:pt x="4043" y="366"/>
                    <a:pt x="2341" y="882"/>
                    <a:pt x="1095" y="1733"/>
                  </a:cubicBezTo>
                  <a:cubicBezTo>
                    <a:pt x="639" y="1977"/>
                    <a:pt x="274" y="2341"/>
                    <a:pt x="61" y="2797"/>
                  </a:cubicBezTo>
                  <a:cubicBezTo>
                    <a:pt x="0" y="2949"/>
                    <a:pt x="0" y="3162"/>
                    <a:pt x="152" y="3253"/>
                  </a:cubicBezTo>
                  <a:cubicBezTo>
                    <a:pt x="274" y="3253"/>
                    <a:pt x="365" y="3223"/>
                    <a:pt x="456" y="3162"/>
                  </a:cubicBezTo>
                  <a:cubicBezTo>
                    <a:pt x="2067" y="2098"/>
                    <a:pt x="3739" y="1369"/>
                    <a:pt x="5350" y="335"/>
                  </a:cubicBezTo>
                  <a:lnTo>
                    <a:pt x="5502"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0" name="Google Shape;3110;p59"/>
            <p:cNvSpPr/>
            <p:nvPr/>
          </p:nvSpPr>
          <p:spPr>
            <a:xfrm>
              <a:off x="7481691" y="2466946"/>
              <a:ext cx="92095" cy="67081"/>
            </a:xfrm>
            <a:custGeom>
              <a:rect b="b" l="l" r="r" t="t"/>
              <a:pathLst>
                <a:path extrusionOk="0" h="3344" w="4591">
                  <a:moveTo>
                    <a:pt x="1" y="0"/>
                  </a:moveTo>
                  <a:lnTo>
                    <a:pt x="1" y="0"/>
                  </a:lnTo>
                  <a:cubicBezTo>
                    <a:pt x="365" y="882"/>
                    <a:pt x="973" y="1611"/>
                    <a:pt x="1794" y="2128"/>
                  </a:cubicBezTo>
                  <a:cubicBezTo>
                    <a:pt x="2645" y="2614"/>
                    <a:pt x="3557" y="3040"/>
                    <a:pt x="4499" y="3344"/>
                  </a:cubicBezTo>
                  <a:lnTo>
                    <a:pt x="4590" y="3131"/>
                  </a:lnTo>
                  <a:cubicBezTo>
                    <a:pt x="3952" y="2401"/>
                    <a:pt x="3283" y="1733"/>
                    <a:pt x="2524" y="1125"/>
                  </a:cubicBezTo>
                  <a:cubicBezTo>
                    <a:pt x="1824" y="486"/>
                    <a:pt x="943" y="122"/>
                    <a:pt x="1"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1" name="Google Shape;3111;p59"/>
            <p:cNvSpPr/>
            <p:nvPr/>
          </p:nvSpPr>
          <p:spPr>
            <a:xfrm>
              <a:off x="7543898" y="2414267"/>
              <a:ext cx="33540" cy="102687"/>
            </a:xfrm>
            <a:custGeom>
              <a:rect b="b" l="l" r="r" t="t"/>
              <a:pathLst>
                <a:path extrusionOk="0" h="5119" w="1672">
                  <a:moveTo>
                    <a:pt x="413" y="1"/>
                  </a:moveTo>
                  <a:cubicBezTo>
                    <a:pt x="378" y="1"/>
                    <a:pt x="342" y="5"/>
                    <a:pt x="304" y="12"/>
                  </a:cubicBezTo>
                  <a:cubicBezTo>
                    <a:pt x="152" y="103"/>
                    <a:pt x="61" y="225"/>
                    <a:pt x="61" y="407"/>
                  </a:cubicBezTo>
                  <a:cubicBezTo>
                    <a:pt x="0" y="894"/>
                    <a:pt x="91" y="1410"/>
                    <a:pt x="304" y="1836"/>
                  </a:cubicBezTo>
                  <a:cubicBezTo>
                    <a:pt x="760" y="2961"/>
                    <a:pt x="1185" y="4024"/>
                    <a:pt x="1641" y="5119"/>
                  </a:cubicBezTo>
                  <a:lnTo>
                    <a:pt x="1672" y="3994"/>
                  </a:lnTo>
                  <a:cubicBezTo>
                    <a:pt x="1611" y="2778"/>
                    <a:pt x="1337" y="1593"/>
                    <a:pt x="912" y="468"/>
                  </a:cubicBezTo>
                  <a:cubicBezTo>
                    <a:pt x="851" y="346"/>
                    <a:pt x="790" y="225"/>
                    <a:pt x="699" y="103"/>
                  </a:cubicBezTo>
                  <a:cubicBezTo>
                    <a:pt x="608" y="35"/>
                    <a:pt x="517" y="1"/>
                    <a:pt x="413"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2" name="Google Shape;3112;p59"/>
            <p:cNvSpPr/>
            <p:nvPr/>
          </p:nvSpPr>
          <p:spPr>
            <a:xfrm>
              <a:off x="7293887" y="2388290"/>
              <a:ext cx="90270" cy="181703"/>
            </a:xfrm>
            <a:custGeom>
              <a:rect b="b" l="l" r="r" t="t"/>
              <a:pathLst>
                <a:path extrusionOk="0" h="9058" w="4500">
                  <a:moveTo>
                    <a:pt x="913" y="0"/>
                  </a:moveTo>
                  <a:lnTo>
                    <a:pt x="1" y="243"/>
                  </a:lnTo>
                  <a:lnTo>
                    <a:pt x="1581" y="6414"/>
                  </a:lnTo>
                  <a:cubicBezTo>
                    <a:pt x="1612" y="6170"/>
                    <a:pt x="1642" y="5927"/>
                    <a:pt x="1673" y="5684"/>
                  </a:cubicBezTo>
                  <a:lnTo>
                    <a:pt x="2250" y="6748"/>
                  </a:lnTo>
                  <a:cubicBezTo>
                    <a:pt x="2189" y="6474"/>
                    <a:pt x="2189" y="6201"/>
                    <a:pt x="2280" y="5927"/>
                  </a:cubicBezTo>
                  <a:cubicBezTo>
                    <a:pt x="2736" y="6991"/>
                    <a:pt x="3284" y="8055"/>
                    <a:pt x="3891" y="9058"/>
                  </a:cubicBezTo>
                  <a:cubicBezTo>
                    <a:pt x="4074" y="7660"/>
                    <a:pt x="3891" y="6231"/>
                    <a:pt x="3375" y="4924"/>
                  </a:cubicBezTo>
                  <a:lnTo>
                    <a:pt x="3375" y="4924"/>
                  </a:lnTo>
                  <a:cubicBezTo>
                    <a:pt x="3405" y="4985"/>
                    <a:pt x="3466" y="5015"/>
                    <a:pt x="3527" y="5015"/>
                  </a:cubicBezTo>
                  <a:lnTo>
                    <a:pt x="3375" y="4347"/>
                  </a:lnTo>
                  <a:lnTo>
                    <a:pt x="3983" y="4894"/>
                  </a:lnTo>
                  <a:cubicBezTo>
                    <a:pt x="3922" y="4651"/>
                    <a:pt x="3861" y="4438"/>
                    <a:pt x="3800" y="4195"/>
                  </a:cubicBezTo>
                  <a:lnTo>
                    <a:pt x="3800" y="4195"/>
                  </a:lnTo>
                  <a:lnTo>
                    <a:pt x="4499" y="4620"/>
                  </a:lnTo>
                  <a:cubicBezTo>
                    <a:pt x="3618" y="2857"/>
                    <a:pt x="2402" y="1277"/>
                    <a:pt x="91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3" name="Google Shape;3113;p59"/>
            <p:cNvSpPr/>
            <p:nvPr/>
          </p:nvSpPr>
          <p:spPr>
            <a:xfrm>
              <a:off x="7148772" y="2071820"/>
              <a:ext cx="185374" cy="302565"/>
            </a:xfrm>
            <a:custGeom>
              <a:rect b="b" l="l" r="r" t="t"/>
              <a:pathLst>
                <a:path extrusionOk="0" h="15083" w="9241">
                  <a:moveTo>
                    <a:pt x="3435" y="1"/>
                  </a:moveTo>
                  <a:cubicBezTo>
                    <a:pt x="2675" y="1247"/>
                    <a:pt x="1520" y="2189"/>
                    <a:pt x="183" y="2676"/>
                  </a:cubicBezTo>
                  <a:cubicBezTo>
                    <a:pt x="183" y="2676"/>
                    <a:pt x="1" y="8147"/>
                    <a:pt x="457" y="9879"/>
                  </a:cubicBezTo>
                  <a:cubicBezTo>
                    <a:pt x="821" y="10974"/>
                    <a:pt x="1368" y="12007"/>
                    <a:pt x="2098" y="12889"/>
                  </a:cubicBezTo>
                  <a:cubicBezTo>
                    <a:pt x="2615" y="14469"/>
                    <a:pt x="6201" y="15047"/>
                    <a:pt x="6201" y="15047"/>
                  </a:cubicBezTo>
                  <a:cubicBezTo>
                    <a:pt x="6201" y="15047"/>
                    <a:pt x="6273" y="15083"/>
                    <a:pt x="6412" y="15083"/>
                  </a:cubicBezTo>
                  <a:cubicBezTo>
                    <a:pt x="6696" y="15083"/>
                    <a:pt x="7259" y="14932"/>
                    <a:pt x="8055" y="14013"/>
                  </a:cubicBezTo>
                  <a:cubicBezTo>
                    <a:pt x="9241" y="12645"/>
                    <a:pt x="7964" y="10943"/>
                    <a:pt x="7964" y="10943"/>
                  </a:cubicBezTo>
                  <a:cubicBezTo>
                    <a:pt x="8451" y="9484"/>
                    <a:pt x="6748" y="7478"/>
                    <a:pt x="6748" y="7478"/>
                  </a:cubicBezTo>
                  <a:cubicBezTo>
                    <a:pt x="6627" y="6202"/>
                    <a:pt x="4438" y="3466"/>
                    <a:pt x="4438" y="3466"/>
                  </a:cubicBezTo>
                  <a:cubicBezTo>
                    <a:pt x="4438" y="2220"/>
                    <a:pt x="3435" y="1"/>
                    <a:pt x="34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4" name="Google Shape;3114;p59"/>
            <p:cNvSpPr/>
            <p:nvPr/>
          </p:nvSpPr>
          <p:spPr>
            <a:xfrm>
              <a:off x="7264018" y="2347628"/>
              <a:ext cx="59779" cy="53259"/>
            </a:xfrm>
            <a:custGeom>
              <a:rect b="b" l="l" r="r" t="t"/>
              <a:pathLst>
                <a:path extrusionOk="0" h="2655" w="2980">
                  <a:moveTo>
                    <a:pt x="2231" y="0"/>
                  </a:moveTo>
                  <a:cubicBezTo>
                    <a:pt x="2152" y="0"/>
                    <a:pt x="2075" y="17"/>
                    <a:pt x="2007" y="51"/>
                  </a:cubicBezTo>
                  <a:cubicBezTo>
                    <a:pt x="1794" y="143"/>
                    <a:pt x="1642" y="295"/>
                    <a:pt x="1520" y="477"/>
                  </a:cubicBezTo>
                  <a:cubicBezTo>
                    <a:pt x="1368" y="659"/>
                    <a:pt x="1368" y="781"/>
                    <a:pt x="1186" y="872"/>
                  </a:cubicBezTo>
                  <a:cubicBezTo>
                    <a:pt x="1064" y="1054"/>
                    <a:pt x="791" y="1054"/>
                    <a:pt x="578" y="1054"/>
                  </a:cubicBezTo>
                  <a:cubicBezTo>
                    <a:pt x="365" y="1054"/>
                    <a:pt x="122" y="1115"/>
                    <a:pt x="31" y="1298"/>
                  </a:cubicBezTo>
                  <a:cubicBezTo>
                    <a:pt x="0" y="1480"/>
                    <a:pt x="92" y="1662"/>
                    <a:pt x="244" y="1754"/>
                  </a:cubicBezTo>
                  <a:cubicBezTo>
                    <a:pt x="396" y="1845"/>
                    <a:pt x="548" y="1966"/>
                    <a:pt x="669" y="2088"/>
                  </a:cubicBezTo>
                  <a:cubicBezTo>
                    <a:pt x="760" y="2209"/>
                    <a:pt x="821" y="2361"/>
                    <a:pt x="912" y="2453"/>
                  </a:cubicBezTo>
                  <a:cubicBezTo>
                    <a:pt x="1032" y="2572"/>
                    <a:pt x="1208" y="2654"/>
                    <a:pt x="1381" y="2654"/>
                  </a:cubicBezTo>
                  <a:cubicBezTo>
                    <a:pt x="1428" y="2654"/>
                    <a:pt x="1475" y="2648"/>
                    <a:pt x="1520" y="2635"/>
                  </a:cubicBezTo>
                  <a:cubicBezTo>
                    <a:pt x="1733" y="2605"/>
                    <a:pt x="1946" y="2544"/>
                    <a:pt x="2159" y="2422"/>
                  </a:cubicBezTo>
                  <a:cubicBezTo>
                    <a:pt x="2371" y="2361"/>
                    <a:pt x="2554" y="2240"/>
                    <a:pt x="2706" y="2088"/>
                  </a:cubicBezTo>
                  <a:cubicBezTo>
                    <a:pt x="2888" y="1936"/>
                    <a:pt x="2979" y="1723"/>
                    <a:pt x="2949" y="1510"/>
                  </a:cubicBezTo>
                  <a:cubicBezTo>
                    <a:pt x="2918" y="1358"/>
                    <a:pt x="2858" y="1176"/>
                    <a:pt x="2766" y="1024"/>
                  </a:cubicBezTo>
                  <a:cubicBezTo>
                    <a:pt x="2706" y="720"/>
                    <a:pt x="2797" y="355"/>
                    <a:pt x="2614" y="143"/>
                  </a:cubicBezTo>
                  <a:cubicBezTo>
                    <a:pt x="2500" y="48"/>
                    <a:pt x="2363" y="0"/>
                    <a:pt x="2231"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5" name="Google Shape;3115;p59"/>
            <p:cNvSpPr/>
            <p:nvPr/>
          </p:nvSpPr>
          <p:spPr>
            <a:xfrm>
              <a:off x="7223155" y="2280366"/>
              <a:ext cx="81123" cy="65857"/>
            </a:xfrm>
            <a:custGeom>
              <a:rect b="b" l="l" r="r" t="t"/>
              <a:pathLst>
                <a:path extrusionOk="0" h="3283" w="4044">
                  <a:moveTo>
                    <a:pt x="1" y="0"/>
                  </a:moveTo>
                  <a:cubicBezTo>
                    <a:pt x="1" y="61"/>
                    <a:pt x="1" y="152"/>
                    <a:pt x="31" y="213"/>
                  </a:cubicBezTo>
                  <a:cubicBezTo>
                    <a:pt x="92" y="395"/>
                    <a:pt x="153" y="608"/>
                    <a:pt x="244" y="790"/>
                  </a:cubicBezTo>
                  <a:cubicBezTo>
                    <a:pt x="791" y="2037"/>
                    <a:pt x="1916" y="2918"/>
                    <a:pt x="3223" y="3192"/>
                  </a:cubicBezTo>
                  <a:cubicBezTo>
                    <a:pt x="3436" y="3252"/>
                    <a:pt x="3618" y="3283"/>
                    <a:pt x="3831" y="3283"/>
                  </a:cubicBezTo>
                  <a:lnTo>
                    <a:pt x="4044" y="3283"/>
                  </a:lnTo>
                  <a:cubicBezTo>
                    <a:pt x="4044" y="3252"/>
                    <a:pt x="3740" y="3252"/>
                    <a:pt x="3253" y="3131"/>
                  </a:cubicBezTo>
                  <a:cubicBezTo>
                    <a:pt x="1977" y="2796"/>
                    <a:pt x="882" y="1945"/>
                    <a:pt x="305" y="760"/>
                  </a:cubicBezTo>
                  <a:cubicBezTo>
                    <a:pt x="92" y="304"/>
                    <a:pt x="1" y="0"/>
                    <a:pt x="1"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6" name="Google Shape;3116;p59"/>
            <p:cNvSpPr/>
            <p:nvPr/>
          </p:nvSpPr>
          <p:spPr>
            <a:xfrm>
              <a:off x="7224379" y="2305361"/>
              <a:ext cx="15266" cy="50631"/>
            </a:xfrm>
            <a:custGeom>
              <a:rect b="b" l="l" r="r" t="t"/>
              <a:pathLst>
                <a:path extrusionOk="0" h="2524" w="761">
                  <a:moveTo>
                    <a:pt x="548" y="0"/>
                  </a:moveTo>
                  <a:cubicBezTo>
                    <a:pt x="548" y="426"/>
                    <a:pt x="517" y="882"/>
                    <a:pt x="457" y="1307"/>
                  </a:cubicBezTo>
                  <a:cubicBezTo>
                    <a:pt x="335" y="1702"/>
                    <a:pt x="183" y="2128"/>
                    <a:pt x="1" y="2523"/>
                  </a:cubicBezTo>
                  <a:cubicBezTo>
                    <a:pt x="578" y="1794"/>
                    <a:pt x="761" y="882"/>
                    <a:pt x="548"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7" name="Google Shape;3117;p59"/>
            <p:cNvSpPr/>
            <p:nvPr/>
          </p:nvSpPr>
          <p:spPr>
            <a:xfrm>
              <a:off x="7215231" y="2272422"/>
              <a:ext cx="96970" cy="26238"/>
            </a:xfrm>
            <a:custGeom>
              <a:rect b="b" l="l" r="r" t="t"/>
              <a:pathLst>
                <a:path extrusionOk="0" h="1308" w="4834">
                  <a:moveTo>
                    <a:pt x="1" y="1"/>
                  </a:moveTo>
                  <a:lnTo>
                    <a:pt x="1" y="1"/>
                  </a:lnTo>
                  <a:cubicBezTo>
                    <a:pt x="1" y="1"/>
                    <a:pt x="62" y="62"/>
                    <a:pt x="153" y="153"/>
                  </a:cubicBezTo>
                  <a:cubicBezTo>
                    <a:pt x="274" y="275"/>
                    <a:pt x="426" y="396"/>
                    <a:pt x="578" y="487"/>
                  </a:cubicBezTo>
                  <a:cubicBezTo>
                    <a:pt x="821" y="639"/>
                    <a:pt x="1065" y="791"/>
                    <a:pt x="1308" y="882"/>
                  </a:cubicBezTo>
                  <a:cubicBezTo>
                    <a:pt x="1612" y="1034"/>
                    <a:pt x="1946" y="1126"/>
                    <a:pt x="2280" y="1217"/>
                  </a:cubicBezTo>
                  <a:cubicBezTo>
                    <a:pt x="2615" y="1278"/>
                    <a:pt x="2949" y="1308"/>
                    <a:pt x="3284" y="1308"/>
                  </a:cubicBezTo>
                  <a:cubicBezTo>
                    <a:pt x="3557" y="1308"/>
                    <a:pt x="3831" y="1278"/>
                    <a:pt x="4104" y="1217"/>
                  </a:cubicBezTo>
                  <a:cubicBezTo>
                    <a:pt x="4287" y="1186"/>
                    <a:pt x="4469" y="1156"/>
                    <a:pt x="4651" y="1095"/>
                  </a:cubicBezTo>
                  <a:cubicBezTo>
                    <a:pt x="4712" y="1065"/>
                    <a:pt x="4773" y="1034"/>
                    <a:pt x="4834" y="1004"/>
                  </a:cubicBezTo>
                  <a:cubicBezTo>
                    <a:pt x="4834" y="1000"/>
                    <a:pt x="4829" y="998"/>
                    <a:pt x="4819" y="998"/>
                  </a:cubicBezTo>
                  <a:cubicBezTo>
                    <a:pt x="4757" y="998"/>
                    <a:pt x="4495" y="1077"/>
                    <a:pt x="4074" y="1156"/>
                  </a:cubicBezTo>
                  <a:cubicBezTo>
                    <a:pt x="3800" y="1186"/>
                    <a:pt x="3527" y="1186"/>
                    <a:pt x="3253" y="1186"/>
                  </a:cubicBezTo>
                  <a:cubicBezTo>
                    <a:pt x="2949" y="1186"/>
                    <a:pt x="2615" y="1156"/>
                    <a:pt x="2280" y="1095"/>
                  </a:cubicBezTo>
                  <a:cubicBezTo>
                    <a:pt x="1946" y="1004"/>
                    <a:pt x="1642" y="913"/>
                    <a:pt x="1338" y="791"/>
                  </a:cubicBezTo>
                  <a:cubicBezTo>
                    <a:pt x="1095" y="700"/>
                    <a:pt x="852" y="548"/>
                    <a:pt x="609" y="426"/>
                  </a:cubicBezTo>
                  <a:cubicBezTo>
                    <a:pt x="244" y="183"/>
                    <a:pt x="1" y="1"/>
                    <a:pt x="1"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8" name="Google Shape;3118;p59"/>
            <p:cNvSpPr/>
            <p:nvPr/>
          </p:nvSpPr>
          <p:spPr>
            <a:xfrm>
              <a:off x="7185361" y="2265120"/>
              <a:ext cx="31113" cy="63430"/>
            </a:xfrm>
            <a:custGeom>
              <a:rect b="b" l="l" r="r" t="t"/>
              <a:pathLst>
                <a:path extrusionOk="0" h="3162" w="1551">
                  <a:moveTo>
                    <a:pt x="1551" y="0"/>
                  </a:moveTo>
                  <a:lnTo>
                    <a:pt x="1551" y="0"/>
                  </a:lnTo>
                  <a:cubicBezTo>
                    <a:pt x="1399" y="1186"/>
                    <a:pt x="851" y="2310"/>
                    <a:pt x="0" y="3161"/>
                  </a:cubicBezTo>
                  <a:cubicBezTo>
                    <a:pt x="152" y="3040"/>
                    <a:pt x="274" y="2949"/>
                    <a:pt x="396" y="2797"/>
                  </a:cubicBezTo>
                  <a:cubicBezTo>
                    <a:pt x="699" y="2493"/>
                    <a:pt x="943" y="2158"/>
                    <a:pt x="1155" y="1763"/>
                  </a:cubicBezTo>
                  <a:cubicBezTo>
                    <a:pt x="1338" y="1368"/>
                    <a:pt x="1459" y="973"/>
                    <a:pt x="1520" y="547"/>
                  </a:cubicBezTo>
                  <a:cubicBezTo>
                    <a:pt x="1551" y="365"/>
                    <a:pt x="1551" y="183"/>
                    <a:pt x="1551"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9" name="Google Shape;3119;p59"/>
            <p:cNvSpPr/>
            <p:nvPr/>
          </p:nvSpPr>
          <p:spPr>
            <a:xfrm>
              <a:off x="7200607" y="2224257"/>
              <a:ext cx="98796" cy="29909"/>
            </a:xfrm>
            <a:custGeom>
              <a:rect b="b" l="l" r="r" t="t"/>
              <a:pathLst>
                <a:path extrusionOk="0" h="1491" w="4925">
                  <a:moveTo>
                    <a:pt x="0" y="1"/>
                  </a:moveTo>
                  <a:lnTo>
                    <a:pt x="0" y="1"/>
                  </a:lnTo>
                  <a:cubicBezTo>
                    <a:pt x="61" y="62"/>
                    <a:pt x="91" y="122"/>
                    <a:pt x="152" y="153"/>
                  </a:cubicBezTo>
                  <a:cubicBezTo>
                    <a:pt x="274" y="305"/>
                    <a:pt x="426" y="426"/>
                    <a:pt x="578" y="548"/>
                  </a:cubicBezTo>
                  <a:cubicBezTo>
                    <a:pt x="1095" y="913"/>
                    <a:pt x="1672" y="1186"/>
                    <a:pt x="2280" y="1338"/>
                  </a:cubicBezTo>
                  <a:cubicBezTo>
                    <a:pt x="2645" y="1429"/>
                    <a:pt x="2979" y="1460"/>
                    <a:pt x="3313" y="1490"/>
                  </a:cubicBezTo>
                  <a:cubicBezTo>
                    <a:pt x="3617" y="1490"/>
                    <a:pt x="3891" y="1490"/>
                    <a:pt x="4164" y="1429"/>
                  </a:cubicBezTo>
                  <a:cubicBezTo>
                    <a:pt x="4347" y="1399"/>
                    <a:pt x="4560" y="1369"/>
                    <a:pt x="4742" y="1308"/>
                  </a:cubicBezTo>
                  <a:cubicBezTo>
                    <a:pt x="4803" y="1277"/>
                    <a:pt x="4864" y="1247"/>
                    <a:pt x="4924" y="1217"/>
                  </a:cubicBezTo>
                  <a:lnTo>
                    <a:pt x="4924" y="1217"/>
                  </a:lnTo>
                  <a:cubicBezTo>
                    <a:pt x="4924" y="1217"/>
                    <a:pt x="4651" y="1308"/>
                    <a:pt x="4164" y="1338"/>
                  </a:cubicBezTo>
                  <a:cubicBezTo>
                    <a:pt x="3971" y="1360"/>
                    <a:pt x="3778" y="1381"/>
                    <a:pt x="3584" y="1381"/>
                  </a:cubicBezTo>
                  <a:cubicBezTo>
                    <a:pt x="3504" y="1381"/>
                    <a:pt x="3424" y="1377"/>
                    <a:pt x="3344" y="1369"/>
                  </a:cubicBezTo>
                  <a:cubicBezTo>
                    <a:pt x="2371" y="1308"/>
                    <a:pt x="1429" y="1004"/>
                    <a:pt x="639" y="457"/>
                  </a:cubicBezTo>
                  <a:cubicBezTo>
                    <a:pt x="243" y="213"/>
                    <a:pt x="31" y="1"/>
                    <a:pt x="0"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0" name="Google Shape;3120;p59"/>
            <p:cNvSpPr/>
            <p:nvPr/>
          </p:nvSpPr>
          <p:spPr>
            <a:xfrm>
              <a:off x="7164619" y="2230978"/>
              <a:ext cx="44533" cy="45737"/>
            </a:xfrm>
            <a:custGeom>
              <a:rect b="b" l="l" r="r" t="t"/>
              <a:pathLst>
                <a:path extrusionOk="0" h="2280" w="2220">
                  <a:moveTo>
                    <a:pt x="2220" y="0"/>
                  </a:moveTo>
                  <a:cubicBezTo>
                    <a:pt x="1977" y="486"/>
                    <a:pt x="1642" y="912"/>
                    <a:pt x="1308" y="1307"/>
                  </a:cubicBezTo>
                  <a:cubicBezTo>
                    <a:pt x="913" y="1672"/>
                    <a:pt x="487" y="2006"/>
                    <a:pt x="1" y="2280"/>
                  </a:cubicBezTo>
                  <a:cubicBezTo>
                    <a:pt x="153" y="2219"/>
                    <a:pt x="305" y="2158"/>
                    <a:pt x="457" y="2097"/>
                  </a:cubicBezTo>
                  <a:cubicBezTo>
                    <a:pt x="791" y="1915"/>
                    <a:pt x="1126" y="1672"/>
                    <a:pt x="1399" y="1398"/>
                  </a:cubicBezTo>
                  <a:cubicBezTo>
                    <a:pt x="1673" y="1125"/>
                    <a:pt x="1885" y="821"/>
                    <a:pt x="2068" y="456"/>
                  </a:cubicBezTo>
                  <a:cubicBezTo>
                    <a:pt x="2159" y="334"/>
                    <a:pt x="2189" y="182"/>
                    <a:pt x="2220"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1" name="Google Shape;3121;p59"/>
            <p:cNvSpPr/>
            <p:nvPr/>
          </p:nvSpPr>
          <p:spPr>
            <a:xfrm>
              <a:off x="7193887" y="2203896"/>
              <a:ext cx="89668" cy="18034"/>
            </a:xfrm>
            <a:custGeom>
              <a:rect b="b" l="l" r="r" t="t"/>
              <a:pathLst>
                <a:path extrusionOk="0" h="899" w="4470">
                  <a:moveTo>
                    <a:pt x="1841" y="0"/>
                  </a:moveTo>
                  <a:cubicBezTo>
                    <a:pt x="1439" y="0"/>
                    <a:pt x="1035" y="55"/>
                    <a:pt x="639" y="165"/>
                  </a:cubicBezTo>
                  <a:cubicBezTo>
                    <a:pt x="487" y="195"/>
                    <a:pt x="335" y="256"/>
                    <a:pt x="183" y="347"/>
                  </a:cubicBezTo>
                  <a:cubicBezTo>
                    <a:pt x="62" y="377"/>
                    <a:pt x="1" y="408"/>
                    <a:pt x="1" y="408"/>
                  </a:cubicBezTo>
                  <a:cubicBezTo>
                    <a:pt x="1" y="412"/>
                    <a:pt x="5" y="414"/>
                    <a:pt x="14" y="414"/>
                  </a:cubicBezTo>
                  <a:cubicBezTo>
                    <a:pt x="69" y="414"/>
                    <a:pt x="301" y="335"/>
                    <a:pt x="670" y="256"/>
                  </a:cubicBezTo>
                  <a:cubicBezTo>
                    <a:pt x="1064" y="163"/>
                    <a:pt x="1477" y="123"/>
                    <a:pt x="1894" y="123"/>
                  </a:cubicBezTo>
                  <a:cubicBezTo>
                    <a:pt x="2022" y="123"/>
                    <a:pt x="2151" y="127"/>
                    <a:pt x="2281" y="134"/>
                  </a:cubicBezTo>
                  <a:cubicBezTo>
                    <a:pt x="2828" y="195"/>
                    <a:pt x="3344" y="347"/>
                    <a:pt x="3831" y="590"/>
                  </a:cubicBezTo>
                  <a:cubicBezTo>
                    <a:pt x="4192" y="757"/>
                    <a:pt x="4401" y="898"/>
                    <a:pt x="4434" y="898"/>
                  </a:cubicBezTo>
                  <a:cubicBezTo>
                    <a:pt x="4437" y="898"/>
                    <a:pt x="4439" y="897"/>
                    <a:pt x="4439" y="894"/>
                  </a:cubicBezTo>
                  <a:cubicBezTo>
                    <a:pt x="4469" y="894"/>
                    <a:pt x="4408" y="864"/>
                    <a:pt x="4317" y="773"/>
                  </a:cubicBezTo>
                  <a:cubicBezTo>
                    <a:pt x="4165" y="681"/>
                    <a:pt x="4044" y="590"/>
                    <a:pt x="3892" y="499"/>
                  </a:cubicBezTo>
                  <a:cubicBezTo>
                    <a:pt x="3251" y="169"/>
                    <a:pt x="2549" y="0"/>
                    <a:pt x="1841"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2" name="Google Shape;3122;p59"/>
            <p:cNvSpPr/>
            <p:nvPr/>
          </p:nvSpPr>
          <p:spPr>
            <a:xfrm>
              <a:off x="7157317" y="2199182"/>
              <a:ext cx="48184" cy="23270"/>
            </a:xfrm>
            <a:custGeom>
              <a:rect b="b" l="l" r="r" t="t"/>
              <a:pathLst>
                <a:path extrusionOk="0" h="1160" w="2402">
                  <a:moveTo>
                    <a:pt x="1527" y="0"/>
                  </a:moveTo>
                  <a:cubicBezTo>
                    <a:pt x="1340" y="0"/>
                    <a:pt x="1152" y="31"/>
                    <a:pt x="973" y="96"/>
                  </a:cubicBezTo>
                  <a:cubicBezTo>
                    <a:pt x="638" y="248"/>
                    <a:pt x="365" y="460"/>
                    <a:pt x="183" y="764"/>
                  </a:cubicBezTo>
                  <a:cubicBezTo>
                    <a:pt x="91" y="886"/>
                    <a:pt x="31" y="1008"/>
                    <a:pt x="0" y="1160"/>
                  </a:cubicBezTo>
                  <a:cubicBezTo>
                    <a:pt x="0" y="1160"/>
                    <a:pt x="91" y="1008"/>
                    <a:pt x="243" y="825"/>
                  </a:cubicBezTo>
                  <a:cubicBezTo>
                    <a:pt x="426" y="552"/>
                    <a:pt x="699" y="339"/>
                    <a:pt x="1003" y="217"/>
                  </a:cubicBezTo>
                  <a:cubicBezTo>
                    <a:pt x="1219" y="158"/>
                    <a:pt x="1435" y="125"/>
                    <a:pt x="1651" y="125"/>
                  </a:cubicBezTo>
                  <a:cubicBezTo>
                    <a:pt x="1769" y="125"/>
                    <a:pt x="1888" y="135"/>
                    <a:pt x="2006" y="156"/>
                  </a:cubicBezTo>
                  <a:cubicBezTo>
                    <a:pt x="2249" y="217"/>
                    <a:pt x="2371" y="278"/>
                    <a:pt x="2401" y="278"/>
                  </a:cubicBezTo>
                  <a:cubicBezTo>
                    <a:pt x="2280" y="187"/>
                    <a:pt x="2158" y="96"/>
                    <a:pt x="2006" y="65"/>
                  </a:cubicBezTo>
                  <a:cubicBezTo>
                    <a:pt x="1851" y="23"/>
                    <a:pt x="1689" y="0"/>
                    <a:pt x="1527"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3" name="Google Shape;3123;p59"/>
            <p:cNvSpPr/>
            <p:nvPr/>
          </p:nvSpPr>
          <p:spPr>
            <a:xfrm>
              <a:off x="7196936" y="2155952"/>
              <a:ext cx="48806" cy="41504"/>
            </a:xfrm>
            <a:custGeom>
              <a:rect b="b" l="l" r="r" t="t"/>
              <a:pathLst>
                <a:path extrusionOk="0" h="2069" w="2433">
                  <a:moveTo>
                    <a:pt x="1856" y="0"/>
                  </a:moveTo>
                  <a:cubicBezTo>
                    <a:pt x="970" y="0"/>
                    <a:pt x="210" y="659"/>
                    <a:pt x="62" y="1521"/>
                  </a:cubicBezTo>
                  <a:cubicBezTo>
                    <a:pt x="1" y="1704"/>
                    <a:pt x="1" y="1886"/>
                    <a:pt x="62" y="2068"/>
                  </a:cubicBezTo>
                  <a:cubicBezTo>
                    <a:pt x="62" y="2068"/>
                    <a:pt x="62" y="1856"/>
                    <a:pt x="122" y="1552"/>
                  </a:cubicBezTo>
                  <a:cubicBezTo>
                    <a:pt x="335" y="701"/>
                    <a:pt x="1065" y="123"/>
                    <a:pt x="1916" y="93"/>
                  </a:cubicBezTo>
                  <a:cubicBezTo>
                    <a:pt x="2250" y="93"/>
                    <a:pt x="2433" y="123"/>
                    <a:pt x="2433" y="123"/>
                  </a:cubicBezTo>
                  <a:cubicBezTo>
                    <a:pt x="2250" y="32"/>
                    <a:pt x="2098" y="1"/>
                    <a:pt x="1916" y="1"/>
                  </a:cubicBezTo>
                  <a:cubicBezTo>
                    <a:pt x="1896" y="1"/>
                    <a:pt x="1876" y="0"/>
                    <a:pt x="1856"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4" name="Google Shape;3124;p59"/>
            <p:cNvSpPr/>
            <p:nvPr/>
          </p:nvSpPr>
          <p:spPr>
            <a:xfrm>
              <a:off x="7156695" y="2169353"/>
              <a:ext cx="42106" cy="13460"/>
            </a:xfrm>
            <a:custGeom>
              <a:rect b="b" l="l" r="r" t="t"/>
              <a:pathLst>
                <a:path extrusionOk="0" h="671" w="2099">
                  <a:moveTo>
                    <a:pt x="827" y="1"/>
                  </a:moveTo>
                  <a:cubicBezTo>
                    <a:pt x="644" y="1"/>
                    <a:pt x="462" y="34"/>
                    <a:pt x="305" y="93"/>
                  </a:cubicBezTo>
                  <a:cubicBezTo>
                    <a:pt x="122" y="184"/>
                    <a:pt x="1" y="245"/>
                    <a:pt x="31" y="276"/>
                  </a:cubicBezTo>
                  <a:cubicBezTo>
                    <a:pt x="122" y="245"/>
                    <a:pt x="244" y="215"/>
                    <a:pt x="335" y="184"/>
                  </a:cubicBezTo>
                  <a:cubicBezTo>
                    <a:pt x="486" y="140"/>
                    <a:pt x="639" y="119"/>
                    <a:pt x="792" y="119"/>
                  </a:cubicBezTo>
                  <a:cubicBezTo>
                    <a:pt x="1161" y="119"/>
                    <a:pt x="1523" y="243"/>
                    <a:pt x="1825" y="458"/>
                  </a:cubicBezTo>
                  <a:cubicBezTo>
                    <a:pt x="1976" y="580"/>
                    <a:pt x="2068" y="671"/>
                    <a:pt x="2098" y="671"/>
                  </a:cubicBezTo>
                  <a:cubicBezTo>
                    <a:pt x="2098" y="640"/>
                    <a:pt x="2037" y="519"/>
                    <a:pt x="1885" y="397"/>
                  </a:cubicBezTo>
                  <a:cubicBezTo>
                    <a:pt x="1673" y="215"/>
                    <a:pt x="1399" y="63"/>
                    <a:pt x="1125" y="33"/>
                  </a:cubicBezTo>
                  <a:cubicBezTo>
                    <a:pt x="1029" y="11"/>
                    <a:pt x="928" y="1"/>
                    <a:pt x="827"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5" name="Google Shape;3125;p59"/>
            <p:cNvSpPr/>
            <p:nvPr/>
          </p:nvSpPr>
          <p:spPr>
            <a:xfrm>
              <a:off x="7188411" y="2122432"/>
              <a:ext cx="17091" cy="50030"/>
            </a:xfrm>
            <a:custGeom>
              <a:rect b="b" l="l" r="r" t="t"/>
              <a:pathLst>
                <a:path extrusionOk="0" h="2494" w="852">
                  <a:moveTo>
                    <a:pt x="851" y="1"/>
                  </a:moveTo>
                  <a:cubicBezTo>
                    <a:pt x="851" y="1"/>
                    <a:pt x="699" y="92"/>
                    <a:pt x="547" y="274"/>
                  </a:cubicBezTo>
                  <a:cubicBezTo>
                    <a:pt x="365" y="548"/>
                    <a:pt x="213" y="852"/>
                    <a:pt x="122" y="1156"/>
                  </a:cubicBezTo>
                  <a:cubicBezTo>
                    <a:pt x="31" y="1460"/>
                    <a:pt x="0" y="1794"/>
                    <a:pt x="31" y="2128"/>
                  </a:cubicBezTo>
                  <a:cubicBezTo>
                    <a:pt x="31" y="2250"/>
                    <a:pt x="61" y="2372"/>
                    <a:pt x="122" y="2493"/>
                  </a:cubicBezTo>
                  <a:cubicBezTo>
                    <a:pt x="92" y="2068"/>
                    <a:pt x="122" y="1612"/>
                    <a:pt x="244" y="1186"/>
                  </a:cubicBezTo>
                  <a:cubicBezTo>
                    <a:pt x="395" y="761"/>
                    <a:pt x="578" y="365"/>
                    <a:pt x="851"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6" name="Google Shape;3126;p59"/>
            <p:cNvSpPr/>
            <p:nvPr/>
          </p:nvSpPr>
          <p:spPr>
            <a:xfrm>
              <a:off x="7174990" y="2122432"/>
              <a:ext cx="12818" cy="31113"/>
            </a:xfrm>
            <a:custGeom>
              <a:rect b="b" l="l" r="r" t="t"/>
              <a:pathLst>
                <a:path extrusionOk="0" h="1551" w="639">
                  <a:moveTo>
                    <a:pt x="1" y="1"/>
                  </a:moveTo>
                  <a:lnTo>
                    <a:pt x="1" y="1"/>
                  </a:lnTo>
                  <a:cubicBezTo>
                    <a:pt x="153" y="244"/>
                    <a:pt x="305" y="487"/>
                    <a:pt x="426" y="730"/>
                  </a:cubicBezTo>
                  <a:cubicBezTo>
                    <a:pt x="487" y="1004"/>
                    <a:pt x="517" y="1277"/>
                    <a:pt x="548" y="1551"/>
                  </a:cubicBezTo>
                  <a:cubicBezTo>
                    <a:pt x="548" y="1551"/>
                    <a:pt x="578" y="1460"/>
                    <a:pt x="609" y="1308"/>
                  </a:cubicBezTo>
                  <a:cubicBezTo>
                    <a:pt x="639" y="1095"/>
                    <a:pt x="609" y="882"/>
                    <a:pt x="548" y="700"/>
                  </a:cubicBezTo>
                  <a:cubicBezTo>
                    <a:pt x="457" y="487"/>
                    <a:pt x="365" y="305"/>
                    <a:pt x="213" y="153"/>
                  </a:cubicBezTo>
                  <a:cubicBezTo>
                    <a:pt x="92" y="31"/>
                    <a:pt x="1" y="1"/>
                    <a:pt x="1"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7" name="Google Shape;3127;p59"/>
            <p:cNvSpPr/>
            <p:nvPr/>
          </p:nvSpPr>
          <p:spPr>
            <a:xfrm>
              <a:off x="6575009" y="2297437"/>
              <a:ext cx="228062" cy="715239"/>
            </a:xfrm>
            <a:custGeom>
              <a:rect b="b" l="l" r="r" t="t"/>
              <a:pathLst>
                <a:path extrusionOk="0" h="35655" w="11369">
                  <a:moveTo>
                    <a:pt x="11368" y="0"/>
                  </a:moveTo>
                  <a:lnTo>
                    <a:pt x="0" y="35533"/>
                  </a:lnTo>
                  <a:lnTo>
                    <a:pt x="1490" y="35654"/>
                  </a:lnTo>
                  <a:lnTo>
                    <a:pt x="11095" y="5745"/>
                  </a:lnTo>
                  <a:lnTo>
                    <a:pt x="11368"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8" name="Google Shape;3128;p59"/>
            <p:cNvSpPr/>
            <p:nvPr/>
          </p:nvSpPr>
          <p:spPr>
            <a:xfrm>
              <a:off x="6451839" y="3001991"/>
              <a:ext cx="582924" cy="467679"/>
            </a:xfrm>
            <a:custGeom>
              <a:rect b="b" l="l" r="r" t="t"/>
              <a:pathLst>
                <a:path extrusionOk="0" h="23314" w="29059">
                  <a:moveTo>
                    <a:pt x="4148" y="1"/>
                  </a:moveTo>
                  <a:cubicBezTo>
                    <a:pt x="3300" y="1"/>
                    <a:pt x="2572" y="609"/>
                    <a:pt x="2432" y="1474"/>
                  </a:cubicBezTo>
                  <a:lnTo>
                    <a:pt x="122" y="18131"/>
                  </a:lnTo>
                  <a:cubicBezTo>
                    <a:pt x="0" y="19073"/>
                    <a:pt x="639" y="19955"/>
                    <a:pt x="1581" y="20077"/>
                  </a:cubicBezTo>
                  <a:lnTo>
                    <a:pt x="24682" y="23298"/>
                  </a:lnTo>
                  <a:cubicBezTo>
                    <a:pt x="24759" y="23308"/>
                    <a:pt x="24836" y="23313"/>
                    <a:pt x="24911" y="23313"/>
                  </a:cubicBezTo>
                  <a:cubicBezTo>
                    <a:pt x="25759" y="23313"/>
                    <a:pt x="26485" y="22704"/>
                    <a:pt x="26597" y="21839"/>
                  </a:cubicBezTo>
                  <a:lnTo>
                    <a:pt x="28937" y="5183"/>
                  </a:lnTo>
                  <a:cubicBezTo>
                    <a:pt x="29059" y="4240"/>
                    <a:pt x="28420" y="3359"/>
                    <a:pt x="27478" y="3237"/>
                  </a:cubicBezTo>
                  <a:lnTo>
                    <a:pt x="4377" y="15"/>
                  </a:lnTo>
                  <a:cubicBezTo>
                    <a:pt x="4300" y="5"/>
                    <a:pt x="4223" y="1"/>
                    <a:pt x="4148"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9" name="Google Shape;3129;p59"/>
            <p:cNvSpPr/>
            <p:nvPr/>
          </p:nvSpPr>
          <p:spPr>
            <a:xfrm>
              <a:off x="6454266" y="3067528"/>
              <a:ext cx="548801" cy="366797"/>
            </a:xfrm>
            <a:custGeom>
              <a:rect b="b" l="l" r="r" t="t"/>
              <a:pathLst>
                <a:path extrusionOk="0" h="18285" w="27358">
                  <a:moveTo>
                    <a:pt x="27357" y="1"/>
                  </a:moveTo>
                  <a:cubicBezTo>
                    <a:pt x="27327" y="31"/>
                    <a:pt x="27327" y="62"/>
                    <a:pt x="27327" y="92"/>
                  </a:cubicBezTo>
                  <a:lnTo>
                    <a:pt x="27266" y="426"/>
                  </a:lnTo>
                  <a:cubicBezTo>
                    <a:pt x="27205" y="730"/>
                    <a:pt x="27144" y="1125"/>
                    <a:pt x="27084" y="1673"/>
                  </a:cubicBezTo>
                  <a:lnTo>
                    <a:pt x="26415" y="6232"/>
                  </a:lnTo>
                  <a:lnTo>
                    <a:pt x="25442" y="12980"/>
                  </a:lnTo>
                  <a:cubicBezTo>
                    <a:pt x="25260" y="14256"/>
                    <a:pt x="25077" y="15594"/>
                    <a:pt x="24895" y="16962"/>
                  </a:cubicBezTo>
                  <a:cubicBezTo>
                    <a:pt x="24840" y="17592"/>
                    <a:pt x="24316" y="18074"/>
                    <a:pt x="23702" y="18074"/>
                  </a:cubicBezTo>
                  <a:cubicBezTo>
                    <a:pt x="23634" y="18074"/>
                    <a:pt x="23566" y="18068"/>
                    <a:pt x="23497" y="18056"/>
                  </a:cubicBezTo>
                  <a:lnTo>
                    <a:pt x="21308" y="17752"/>
                  </a:lnTo>
                  <a:lnTo>
                    <a:pt x="6232" y="15685"/>
                  </a:lnTo>
                  <a:lnTo>
                    <a:pt x="1673" y="15077"/>
                  </a:lnTo>
                  <a:lnTo>
                    <a:pt x="426" y="14925"/>
                  </a:lnTo>
                  <a:lnTo>
                    <a:pt x="123" y="14864"/>
                  </a:lnTo>
                  <a:lnTo>
                    <a:pt x="1" y="14864"/>
                  </a:lnTo>
                  <a:lnTo>
                    <a:pt x="92" y="14895"/>
                  </a:lnTo>
                  <a:lnTo>
                    <a:pt x="426" y="14955"/>
                  </a:lnTo>
                  <a:lnTo>
                    <a:pt x="1673" y="15138"/>
                  </a:lnTo>
                  <a:lnTo>
                    <a:pt x="6232" y="15806"/>
                  </a:lnTo>
                  <a:lnTo>
                    <a:pt x="21278" y="17965"/>
                  </a:lnTo>
                  <a:lnTo>
                    <a:pt x="23466" y="18269"/>
                  </a:lnTo>
                  <a:cubicBezTo>
                    <a:pt x="23534" y="18279"/>
                    <a:pt x="23602" y="18284"/>
                    <a:pt x="23669" y="18284"/>
                  </a:cubicBezTo>
                  <a:cubicBezTo>
                    <a:pt x="23994" y="18284"/>
                    <a:pt x="24309" y="18166"/>
                    <a:pt x="24561" y="17965"/>
                  </a:cubicBezTo>
                  <a:cubicBezTo>
                    <a:pt x="24865" y="17721"/>
                    <a:pt x="25047" y="17387"/>
                    <a:pt x="25077" y="16992"/>
                  </a:cubicBezTo>
                  <a:cubicBezTo>
                    <a:pt x="25260" y="15624"/>
                    <a:pt x="25442" y="14287"/>
                    <a:pt x="25625" y="13010"/>
                  </a:cubicBezTo>
                  <a:lnTo>
                    <a:pt x="26536" y="6232"/>
                  </a:lnTo>
                  <a:cubicBezTo>
                    <a:pt x="26810" y="4317"/>
                    <a:pt x="27023" y="2767"/>
                    <a:pt x="27144" y="1673"/>
                  </a:cubicBezTo>
                  <a:cubicBezTo>
                    <a:pt x="27205" y="1125"/>
                    <a:pt x="27266" y="730"/>
                    <a:pt x="27296" y="426"/>
                  </a:cubicBezTo>
                  <a:cubicBezTo>
                    <a:pt x="27357" y="305"/>
                    <a:pt x="27357" y="183"/>
                    <a:pt x="27357" y="92"/>
                  </a:cubicBezTo>
                  <a:cubicBezTo>
                    <a:pt x="27357" y="62"/>
                    <a:pt x="27357" y="31"/>
                    <a:pt x="2735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0" name="Google Shape;3130;p59"/>
            <p:cNvSpPr/>
            <p:nvPr/>
          </p:nvSpPr>
          <p:spPr>
            <a:xfrm>
              <a:off x="6817076" y="3362031"/>
              <a:ext cx="78074" cy="31735"/>
            </a:xfrm>
            <a:custGeom>
              <a:rect b="b" l="l" r="r" t="t"/>
              <a:pathLst>
                <a:path extrusionOk="0" h="1582" w="3892">
                  <a:moveTo>
                    <a:pt x="152" y="1"/>
                  </a:moveTo>
                  <a:lnTo>
                    <a:pt x="0" y="1034"/>
                  </a:lnTo>
                  <a:lnTo>
                    <a:pt x="3769" y="1581"/>
                  </a:lnTo>
                  <a:lnTo>
                    <a:pt x="3891" y="518"/>
                  </a:lnTo>
                  <a:lnTo>
                    <a:pt x="152"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1" name="Google Shape;3131;p59"/>
            <p:cNvSpPr/>
            <p:nvPr/>
          </p:nvSpPr>
          <p:spPr>
            <a:xfrm>
              <a:off x="6878039" y="2193164"/>
              <a:ext cx="103690" cy="921637"/>
            </a:xfrm>
            <a:custGeom>
              <a:rect b="b" l="l" r="r" t="t"/>
              <a:pathLst>
                <a:path extrusionOk="0" h="45944" w="5169">
                  <a:moveTo>
                    <a:pt x="1308" y="1"/>
                  </a:moveTo>
                  <a:lnTo>
                    <a:pt x="1" y="426"/>
                  </a:lnTo>
                  <a:cubicBezTo>
                    <a:pt x="1521" y="1216"/>
                    <a:pt x="2828" y="2341"/>
                    <a:pt x="3253" y="4013"/>
                  </a:cubicBezTo>
                  <a:cubicBezTo>
                    <a:pt x="3648" y="5685"/>
                    <a:pt x="3588" y="7447"/>
                    <a:pt x="3527" y="9180"/>
                  </a:cubicBezTo>
                  <a:cubicBezTo>
                    <a:pt x="3101" y="21369"/>
                    <a:pt x="2645" y="33557"/>
                    <a:pt x="2189" y="45746"/>
                  </a:cubicBezTo>
                  <a:cubicBezTo>
                    <a:pt x="2302" y="45884"/>
                    <a:pt x="2461" y="45944"/>
                    <a:pt x="2626" y="45944"/>
                  </a:cubicBezTo>
                  <a:cubicBezTo>
                    <a:pt x="2862" y="45944"/>
                    <a:pt x="3110" y="45821"/>
                    <a:pt x="3253" y="45624"/>
                  </a:cubicBezTo>
                  <a:cubicBezTo>
                    <a:pt x="3466" y="45260"/>
                    <a:pt x="3588" y="44834"/>
                    <a:pt x="3557" y="44408"/>
                  </a:cubicBezTo>
                  <a:cubicBezTo>
                    <a:pt x="3892" y="35959"/>
                    <a:pt x="4256" y="27478"/>
                    <a:pt x="4591" y="19028"/>
                  </a:cubicBezTo>
                  <a:lnTo>
                    <a:pt x="5077" y="7660"/>
                  </a:lnTo>
                  <a:cubicBezTo>
                    <a:pt x="5138" y="6232"/>
                    <a:pt x="5168" y="4742"/>
                    <a:pt x="4743" y="3374"/>
                  </a:cubicBezTo>
                  <a:cubicBezTo>
                    <a:pt x="4287" y="2007"/>
                    <a:pt x="2706" y="274"/>
                    <a:pt x="1308"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2" name="Google Shape;3132;p59"/>
            <p:cNvSpPr/>
            <p:nvPr/>
          </p:nvSpPr>
          <p:spPr>
            <a:xfrm>
              <a:off x="6721348" y="3010216"/>
              <a:ext cx="276828" cy="180500"/>
            </a:xfrm>
            <a:custGeom>
              <a:rect b="b" l="l" r="r" t="t"/>
              <a:pathLst>
                <a:path extrusionOk="0" h="8998" w="13800">
                  <a:moveTo>
                    <a:pt x="2857" y="1"/>
                  </a:moveTo>
                  <a:lnTo>
                    <a:pt x="0" y="7448"/>
                  </a:lnTo>
                  <a:lnTo>
                    <a:pt x="10700" y="8998"/>
                  </a:lnTo>
                  <a:lnTo>
                    <a:pt x="13800" y="1186"/>
                  </a:lnTo>
                  <a:lnTo>
                    <a:pt x="285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3" name="Google Shape;3133;p59"/>
            <p:cNvSpPr/>
            <p:nvPr/>
          </p:nvSpPr>
          <p:spPr>
            <a:xfrm>
              <a:off x="6681108" y="2991319"/>
              <a:ext cx="299396" cy="195124"/>
            </a:xfrm>
            <a:custGeom>
              <a:rect b="b" l="l" r="r" t="t"/>
              <a:pathLst>
                <a:path extrusionOk="0" h="9727" w="14925">
                  <a:moveTo>
                    <a:pt x="3100" y="0"/>
                  </a:moveTo>
                  <a:lnTo>
                    <a:pt x="0" y="8055"/>
                  </a:lnTo>
                  <a:lnTo>
                    <a:pt x="11581" y="9727"/>
                  </a:lnTo>
                  <a:lnTo>
                    <a:pt x="14924" y="1277"/>
                  </a:lnTo>
                  <a:lnTo>
                    <a:pt x="3100" y="0"/>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4" name="Google Shape;3134;p59"/>
            <p:cNvSpPr/>
            <p:nvPr/>
          </p:nvSpPr>
          <p:spPr>
            <a:xfrm>
              <a:off x="6753043" y="3042914"/>
              <a:ext cx="173800" cy="20983"/>
            </a:xfrm>
            <a:custGeom>
              <a:rect b="b" l="l" r="r" t="t"/>
              <a:pathLst>
                <a:path extrusionOk="0" h="1046" w="8664">
                  <a:moveTo>
                    <a:pt x="343" y="0"/>
                  </a:moveTo>
                  <a:cubicBezTo>
                    <a:pt x="229" y="0"/>
                    <a:pt x="115" y="4"/>
                    <a:pt x="1" y="12"/>
                  </a:cubicBezTo>
                  <a:cubicBezTo>
                    <a:pt x="426" y="103"/>
                    <a:pt x="852" y="164"/>
                    <a:pt x="1277" y="194"/>
                  </a:cubicBezTo>
                  <a:lnTo>
                    <a:pt x="4347" y="559"/>
                  </a:lnTo>
                  <a:lnTo>
                    <a:pt x="7417" y="954"/>
                  </a:lnTo>
                  <a:cubicBezTo>
                    <a:pt x="7813" y="1015"/>
                    <a:pt x="8238" y="1045"/>
                    <a:pt x="8664" y="1045"/>
                  </a:cubicBezTo>
                  <a:cubicBezTo>
                    <a:pt x="8268" y="924"/>
                    <a:pt x="7843" y="833"/>
                    <a:pt x="7417" y="802"/>
                  </a:cubicBezTo>
                  <a:cubicBezTo>
                    <a:pt x="6657" y="681"/>
                    <a:pt x="5563" y="498"/>
                    <a:pt x="4378" y="377"/>
                  </a:cubicBezTo>
                  <a:cubicBezTo>
                    <a:pt x="3162" y="225"/>
                    <a:pt x="2068" y="103"/>
                    <a:pt x="1277" y="73"/>
                  </a:cubicBezTo>
                  <a:cubicBezTo>
                    <a:pt x="966" y="28"/>
                    <a:pt x="654" y="0"/>
                    <a:pt x="34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5" name="Google Shape;3135;p59"/>
            <p:cNvSpPr/>
            <p:nvPr/>
          </p:nvSpPr>
          <p:spPr>
            <a:xfrm>
              <a:off x="6742692" y="3063616"/>
              <a:ext cx="173178" cy="21003"/>
            </a:xfrm>
            <a:custGeom>
              <a:rect b="b" l="l" r="r" t="t"/>
              <a:pathLst>
                <a:path extrusionOk="0" h="1047" w="8633">
                  <a:moveTo>
                    <a:pt x="374" y="1"/>
                  </a:moveTo>
                  <a:cubicBezTo>
                    <a:pt x="249" y="1"/>
                    <a:pt x="125" y="5"/>
                    <a:pt x="0" y="13"/>
                  </a:cubicBezTo>
                  <a:cubicBezTo>
                    <a:pt x="426" y="105"/>
                    <a:pt x="821" y="165"/>
                    <a:pt x="1277" y="196"/>
                  </a:cubicBezTo>
                  <a:lnTo>
                    <a:pt x="4316" y="561"/>
                  </a:lnTo>
                  <a:lnTo>
                    <a:pt x="7356" y="925"/>
                  </a:lnTo>
                  <a:cubicBezTo>
                    <a:pt x="7781" y="986"/>
                    <a:pt x="8207" y="1047"/>
                    <a:pt x="8632" y="1047"/>
                  </a:cubicBezTo>
                  <a:cubicBezTo>
                    <a:pt x="8237" y="925"/>
                    <a:pt x="7812" y="834"/>
                    <a:pt x="7386" y="773"/>
                  </a:cubicBezTo>
                  <a:cubicBezTo>
                    <a:pt x="6626" y="652"/>
                    <a:pt x="5532" y="500"/>
                    <a:pt x="4347" y="348"/>
                  </a:cubicBezTo>
                  <a:cubicBezTo>
                    <a:pt x="3161" y="226"/>
                    <a:pt x="2067" y="105"/>
                    <a:pt x="1277" y="44"/>
                  </a:cubicBezTo>
                  <a:cubicBezTo>
                    <a:pt x="976" y="22"/>
                    <a:pt x="675" y="1"/>
                    <a:pt x="37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6" name="Google Shape;3136;p59"/>
            <p:cNvSpPr/>
            <p:nvPr/>
          </p:nvSpPr>
          <p:spPr>
            <a:xfrm>
              <a:off x="6731098" y="3083997"/>
              <a:ext cx="173800" cy="21364"/>
            </a:xfrm>
            <a:custGeom>
              <a:rect b="b" l="l" r="r" t="t"/>
              <a:pathLst>
                <a:path extrusionOk="0" h="1065" w="8664">
                  <a:moveTo>
                    <a:pt x="1" y="0"/>
                  </a:moveTo>
                  <a:cubicBezTo>
                    <a:pt x="426" y="92"/>
                    <a:pt x="852" y="152"/>
                    <a:pt x="1277" y="183"/>
                  </a:cubicBezTo>
                  <a:lnTo>
                    <a:pt x="4347" y="548"/>
                  </a:lnTo>
                  <a:lnTo>
                    <a:pt x="7387" y="943"/>
                  </a:lnTo>
                  <a:cubicBezTo>
                    <a:pt x="7812" y="1004"/>
                    <a:pt x="8238" y="1034"/>
                    <a:pt x="8663" y="1064"/>
                  </a:cubicBezTo>
                  <a:cubicBezTo>
                    <a:pt x="8268" y="912"/>
                    <a:pt x="7843" y="852"/>
                    <a:pt x="7387" y="791"/>
                  </a:cubicBezTo>
                  <a:cubicBezTo>
                    <a:pt x="6627" y="669"/>
                    <a:pt x="5563" y="487"/>
                    <a:pt x="4347" y="365"/>
                  </a:cubicBezTo>
                  <a:cubicBezTo>
                    <a:pt x="3162" y="213"/>
                    <a:pt x="2067" y="122"/>
                    <a:pt x="1277" y="61"/>
                  </a:cubicBezTo>
                  <a:cubicBezTo>
                    <a:pt x="852" y="0"/>
                    <a:pt x="426" y="0"/>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7" name="Google Shape;3137;p59"/>
            <p:cNvSpPr/>
            <p:nvPr/>
          </p:nvSpPr>
          <p:spPr>
            <a:xfrm>
              <a:off x="6720726" y="3103877"/>
              <a:ext cx="173198" cy="21605"/>
            </a:xfrm>
            <a:custGeom>
              <a:rect b="b" l="l" r="r" t="t"/>
              <a:pathLst>
                <a:path extrusionOk="0" h="1077" w="8634">
                  <a:moveTo>
                    <a:pt x="343" y="1"/>
                  </a:moveTo>
                  <a:cubicBezTo>
                    <a:pt x="229" y="1"/>
                    <a:pt x="115" y="4"/>
                    <a:pt x="1" y="13"/>
                  </a:cubicBezTo>
                  <a:cubicBezTo>
                    <a:pt x="396" y="104"/>
                    <a:pt x="822" y="165"/>
                    <a:pt x="1247" y="195"/>
                  </a:cubicBezTo>
                  <a:lnTo>
                    <a:pt x="4317" y="590"/>
                  </a:lnTo>
                  <a:lnTo>
                    <a:pt x="7357" y="955"/>
                  </a:lnTo>
                  <a:cubicBezTo>
                    <a:pt x="7782" y="1046"/>
                    <a:pt x="8208" y="1076"/>
                    <a:pt x="8633" y="1076"/>
                  </a:cubicBezTo>
                  <a:cubicBezTo>
                    <a:pt x="8238" y="955"/>
                    <a:pt x="7813" y="864"/>
                    <a:pt x="7387" y="803"/>
                  </a:cubicBezTo>
                  <a:cubicBezTo>
                    <a:pt x="6627" y="681"/>
                    <a:pt x="5533" y="499"/>
                    <a:pt x="4347" y="377"/>
                  </a:cubicBezTo>
                  <a:cubicBezTo>
                    <a:pt x="3162" y="225"/>
                    <a:pt x="2068" y="134"/>
                    <a:pt x="1277" y="73"/>
                  </a:cubicBezTo>
                  <a:cubicBezTo>
                    <a:pt x="966" y="29"/>
                    <a:pt x="654" y="1"/>
                    <a:pt x="34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8" name="Google Shape;3138;p59"/>
            <p:cNvSpPr/>
            <p:nvPr/>
          </p:nvSpPr>
          <p:spPr>
            <a:xfrm>
              <a:off x="6709152" y="3124599"/>
              <a:ext cx="173800" cy="21605"/>
            </a:xfrm>
            <a:custGeom>
              <a:rect b="b" l="l" r="r" t="t"/>
              <a:pathLst>
                <a:path extrusionOk="0" h="1077" w="8664">
                  <a:moveTo>
                    <a:pt x="374" y="0"/>
                  </a:moveTo>
                  <a:cubicBezTo>
                    <a:pt x="250" y="0"/>
                    <a:pt x="125" y="4"/>
                    <a:pt x="0" y="13"/>
                  </a:cubicBezTo>
                  <a:cubicBezTo>
                    <a:pt x="426" y="104"/>
                    <a:pt x="851" y="165"/>
                    <a:pt x="1277" y="195"/>
                  </a:cubicBezTo>
                  <a:lnTo>
                    <a:pt x="4347" y="560"/>
                  </a:lnTo>
                  <a:lnTo>
                    <a:pt x="7386" y="955"/>
                  </a:lnTo>
                  <a:cubicBezTo>
                    <a:pt x="7812" y="1016"/>
                    <a:pt x="8238" y="1046"/>
                    <a:pt x="8663" y="1077"/>
                  </a:cubicBezTo>
                  <a:cubicBezTo>
                    <a:pt x="8268" y="925"/>
                    <a:pt x="7842" y="834"/>
                    <a:pt x="7417" y="773"/>
                  </a:cubicBezTo>
                  <a:cubicBezTo>
                    <a:pt x="6627" y="651"/>
                    <a:pt x="5563" y="499"/>
                    <a:pt x="4347" y="347"/>
                  </a:cubicBezTo>
                  <a:cubicBezTo>
                    <a:pt x="3161" y="226"/>
                    <a:pt x="2067" y="104"/>
                    <a:pt x="1277" y="43"/>
                  </a:cubicBezTo>
                  <a:cubicBezTo>
                    <a:pt x="976" y="22"/>
                    <a:pt x="675" y="0"/>
                    <a:pt x="37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9" name="Google Shape;3139;p59"/>
            <p:cNvSpPr/>
            <p:nvPr/>
          </p:nvSpPr>
          <p:spPr>
            <a:xfrm>
              <a:off x="6487807" y="3124178"/>
              <a:ext cx="476224" cy="69668"/>
            </a:xfrm>
            <a:custGeom>
              <a:rect b="b" l="l" r="r" t="t"/>
              <a:pathLst>
                <a:path extrusionOk="0" h="3473" w="23740">
                  <a:moveTo>
                    <a:pt x="23" y="0"/>
                  </a:moveTo>
                  <a:cubicBezTo>
                    <a:pt x="8" y="0"/>
                    <a:pt x="1" y="1"/>
                    <a:pt x="1" y="4"/>
                  </a:cubicBezTo>
                  <a:cubicBezTo>
                    <a:pt x="1" y="64"/>
                    <a:pt x="5290" y="885"/>
                    <a:pt x="11855" y="1827"/>
                  </a:cubicBezTo>
                  <a:cubicBezTo>
                    <a:pt x="18165" y="2762"/>
                    <a:pt x="23323" y="3472"/>
                    <a:pt x="23716" y="3472"/>
                  </a:cubicBezTo>
                  <a:cubicBezTo>
                    <a:pt x="23732" y="3472"/>
                    <a:pt x="23740" y="3471"/>
                    <a:pt x="23740" y="3469"/>
                  </a:cubicBezTo>
                  <a:cubicBezTo>
                    <a:pt x="23740" y="3408"/>
                    <a:pt x="18451" y="2587"/>
                    <a:pt x="11885" y="1645"/>
                  </a:cubicBezTo>
                  <a:cubicBezTo>
                    <a:pt x="5567" y="738"/>
                    <a:pt x="402" y="0"/>
                    <a:pt x="2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0" name="Google Shape;3140;p59"/>
            <p:cNvSpPr/>
            <p:nvPr/>
          </p:nvSpPr>
          <p:spPr>
            <a:xfrm>
              <a:off x="6662813" y="2213505"/>
              <a:ext cx="291472" cy="926591"/>
            </a:xfrm>
            <a:custGeom>
              <a:rect b="b" l="l" r="r" t="t"/>
              <a:pathLst>
                <a:path extrusionOk="0" h="46191" w="14530">
                  <a:moveTo>
                    <a:pt x="10379" y="1"/>
                  </a:moveTo>
                  <a:cubicBezTo>
                    <a:pt x="10029" y="1"/>
                    <a:pt x="9673" y="75"/>
                    <a:pt x="9332" y="233"/>
                  </a:cubicBezTo>
                  <a:cubicBezTo>
                    <a:pt x="7295" y="1205"/>
                    <a:pt x="7174" y="3667"/>
                    <a:pt x="6657" y="4974"/>
                  </a:cubicBezTo>
                  <a:cubicBezTo>
                    <a:pt x="5988" y="6585"/>
                    <a:pt x="4651" y="13576"/>
                    <a:pt x="4377" y="17193"/>
                  </a:cubicBezTo>
                  <a:cubicBezTo>
                    <a:pt x="4073" y="20811"/>
                    <a:pt x="1976" y="27072"/>
                    <a:pt x="1459" y="30264"/>
                  </a:cubicBezTo>
                  <a:cubicBezTo>
                    <a:pt x="1246" y="31814"/>
                    <a:pt x="0" y="44246"/>
                    <a:pt x="0" y="44246"/>
                  </a:cubicBezTo>
                  <a:lnTo>
                    <a:pt x="5350" y="46191"/>
                  </a:lnTo>
                  <a:lnTo>
                    <a:pt x="9636" y="28744"/>
                  </a:lnTo>
                  <a:cubicBezTo>
                    <a:pt x="9636" y="28744"/>
                    <a:pt x="14529" y="9655"/>
                    <a:pt x="14377" y="6464"/>
                  </a:cubicBezTo>
                  <a:cubicBezTo>
                    <a:pt x="14286" y="4549"/>
                    <a:pt x="13314" y="2543"/>
                    <a:pt x="12554" y="1236"/>
                  </a:cubicBezTo>
                  <a:cubicBezTo>
                    <a:pt x="12077" y="456"/>
                    <a:pt x="11247" y="1"/>
                    <a:pt x="10379"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1" name="Google Shape;3141;p59"/>
            <p:cNvSpPr/>
            <p:nvPr/>
          </p:nvSpPr>
          <p:spPr>
            <a:xfrm>
              <a:off x="6815852" y="2510837"/>
              <a:ext cx="106117" cy="67341"/>
            </a:xfrm>
            <a:custGeom>
              <a:rect b="b" l="l" r="r" t="t"/>
              <a:pathLst>
                <a:path extrusionOk="0" h="3357" w="5290">
                  <a:moveTo>
                    <a:pt x="5289" y="1"/>
                  </a:moveTo>
                  <a:lnTo>
                    <a:pt x="5289" y="1"/>
                  </a:lnTo>
                  <a:cubicBezTo>
                    <a:pt x="3800" y="365"/>
                    <a:pt x="2371" y="973"/>
                    <a:pt x="1095" y="1855"/>
                  </a:cubicBezTo>
                  <a:cubicBezTo>
                    <a:pt x="639" y="2098"/>
                    <a:pt x="305" y="2463"/>
                    <a:pt x="61" y="2919"/>
                  </a:cubicBezTo>
                  <a:cubicBezTo>
                    <a:pt x="1" y="3071"/>
                    <a:pt x="1" y="3283"/>
                    <a:pt x="183" y="3344"/>
                  </a:cubicBezTo>
                  <a:cubicBezTo>
                    <a:pt x="207" y="3352"/>
                    <a:pt x="234" y="3356"/>
                    <a:pt x="262" y="3356"/>
                  </a:cubicBezTo>
                  <a:cubicBezTo>
                    <a:pt x="337" y="3356"/>
                    <a:pt x="420" y="3328"/>
                    <a:pt x="487" y="3283"/>
                  </a:cubicBezTo>
                  <a:cubicBezTo>
                    <a:pt x="2098" y="2220"/>
                    <a:pt x="3618" y="1308"/>
                    <a:pt x="5259" y="244"/>
                  </a:cubicBezTo>
                  <a:lnTo>
                    <a:pt x="5289"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2" name="Google Shape;3142;p59"/>
            <p:cNvSpPr/>
            <p:nvPr/>
          </p:nvSpPr>
          <p:spPr>
            <a:xfrm>
              <a:off x="6834749" y="2431579"/>
              <a:ext cx="88445" cy="67081"/>
            </a:xfrm>
            <a:custGeom>
              <a:rect b="b" l="l" r="r" t="t"/>
              <a:pathLst>
                <a:path extrusionOk="0" h="3344" w="4409">
                  <a:moveTo>
                    <a:pt x="1" y="0"/>
                  </a:moveTo>
                  <a:cubicBezTo>
                    <a:pt x="366" y="882"/>
                    <a:pt x="1004" y="1611"/>
                    <a:pt x="1794" y="2128"/>
                  </a:cubicBezTo>
                  <a:cubicBezTo>
                    <a:pt x="2615" y="2614"/>
                    <a:pt x="3496" y="3040"/>
                    <a:pt x="4408" y="3344"/>
                  </a:cubicBezTo>
                  <a:lnTo>
                    <a:pt x="4408" y="3131"/>
                  </a:lnTo>
                  <a:cubicBezTo>
                    <a:pt x="3831" y="2401"/>
                    <a:pt x="3192" y="1702"/>
                    <a:pt x="2493" y="1094"/>
                  </a:cubicBezTo>
                  <a:cubicBezTo>
                    <a:pt x="1794" y="487"/>
                    <a:pt x="913" y="91"/>
                    <a:pt x="1"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3" name="Google Shape;3143;p59"/>
            <p:cNvSpPr/>
            <p:nvPr/>
          </p:nvSpPr>
          <p:spPr>
            <a:xfrm>
              <a:off x="6896956" y="2378901"/>
              <a:ext cx="34162" cy="102687"/>
            </a:xfrm>
            <a:custGeom>
              <a:rect b="b" l="l" r="r" t="t"/>
              <a:pathLst>
                <a:path extrusionOk="0" h="5119" w="1703">
                  <a:moveTo>
                    <a:pt x="430" y="1"/>
                  </a:moveTo>
                  <a:cubicBezTo>
                    <a:pt x="397" y="1"/>
                    <a:pt x="365" y="5"/>
                    <a:pt x="335" y="12"/>
                  </a:cubicBezTo>
                  <a:cubicBezTo>
                    <a:pt x="183" y="73"/>
                    <a:pt x="91" y="225"/>
                    <a:pt x="61" y="377"/>
                  </a:cubicBezTo>
                  <a:cubicBezTo>
                    <a:pt x="0" y="894"/>
                    <a:pt x="91" y="1380"/>
                    <a:pt x="335" y="1836"/>
                  </a:cubicBezTo>
                  <a:cubicBezTo>
                    <a:pt x="760" y="2961"/>
                    <a:pt x="1216" y="3994"/>
                    <a:pt x="1672" y="5119"/>
                  </a:cubicBezTo>
                  <a:lnTo>
                    <a:pt x="1702" y="3964"/>
                  </a:lnTo>
                  <a:cubicBezTo>
                    <a:pt x="1611" y="2778"/>
                    <a:pt x="1368" y="1593"/>
                    <a:pt x="942" y="468"/>
                  </a:cubicBezTo>
                  <a:cubicBezTo>
                    <a:pt x="882" y="316"/>
                    <a:pt x="790" y="195"/>
                    <a:pt x="699" y="103"/>
                  </a:cubicBezTo>
                  <a:cubicBezTo>
                    <a:pt x="631" y="35"/>
                    <a:pt x="528" y="1"/>
                    <a:pt x="430"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4" name="Google Shape;3144;p59"/>
            <p:cNvSpPr/>
            <p:nvPr/>
          </p:nvSpPr>
          <p:spPr>
            <a:xfrm>
              <a:off x="6868289" y="2378520"/>
              <a:ext cx="78675" cy="359776"/>
            </a:xfrm>
            <a:custGeom>
              <a:rect b="b" l="l" r="r" t="t"/>
              <a:pathLst>
                <a:path extrusionOk="0" h="17935" w="3922">
                  <a:moveTo>
                    <a:pt x="3922" y="1"/>
                  </a:moveTo>
                  <a:cubicBezTo>
                    <a:pt x="3922" y="62"/>
                    <a:pt x="3891" y="122"/>
                    <a:pt x="3891" y="214"/>
                  </a:cubicBezTo>
                  <a:cubicBezTo>
                    <a:pt x="3861" y="335"/>
                    <a:pt x="3830" y="518"/>
                    <a:pt x="3800" y="730"/>
                  </a:cubicBezTo>
                  <a:cubicBezTo>
                    <a:pt x="3709" y="1217"/>
                    <a:pt x="3587" y="1855"/>
                    <a:pt x="3405" y="2645"/>
                  </a:cubicBezTo>
                  <a:cubicBezTo>
                    <a:pt x="3101" y="4287"/>
                    <a:pt x="2615" y="6536"/>
                    <a:pt x="2037" y="8998"/>
                  </a:cubicBezTo>
                  <a:cubicBezTo>
                    <a:pt x="1490" y="11460"/>
                    <a:pt x="973" y="13679"/>
                    <a:pt x="578" y="15320"/>
                  </a:cubicBezTo>
                  <a:cubicBezTo>
                    <a:pt x="396" y="16080"/>
                    <a:pt x="244" y="16718"/>
                    <a:pt x="122" y="17205"/>
                  </a:cubicBezTo>
                  <a:lnTo>
                    <a:pt x="31" y="17721"/>
                  </a:lnTo>
                  <a:cubicBezTo>
                    <a:pt x="1" y="17782"/>
                    <a:pt x="1" y="17843"/>
                    <a:pt x="1" y="17934"/>
                  </a:cubicBezTo>
                  <a:cubicBezTo>
                    <a:pt x="1" y="17934"/>
                    <a:pt x="31" y="17873"/>
                    <a:pt x="61" y="17752"/>
                  </a:cubicBezTo>
                  <a:lnTo>
                    <a:pt x="213" y="17235"/>
                  </a:lnTo>
                  <a:cubicBezTo>
                    <a:pt x="335" y="16779"/>
                    <a:pt x="517" y="16141"/>
                    <a:pt x="730" y="15320"/>
                  </a:cubicBezTo>
                  <a:cubicBezTo>
                    <a:pt x="1125" y="13740"/>
                    <a:pt x="1672" y="11490"/>
                    <a:pt x="2250" y="9028"/>
                  </a:cubicBezTo>
                  <a:cubicBezTo>
                    <a:pt x="2797" y="6566"/>
                    <a:pt x="3253" y="4317"/>
                    <a:pt x="3557" y="2676"/>
                  </a:cubicBezTo>
                  <a:cubicBezTo>
                    <a:pt x="3709" y="1855"/>
                    <a:pt x="3800" y="1186"/>
                    <a:pt x="3861" y="730"/>
                  </a:cubicBezTo>
                  <a:cubicBezTo>
                    <a:pt x="3891" y="518"/>
                    <a:pt x="3922" y="335"/>
                    <a:pt x="3922" y="183"/>
                  </a:cubicBezTo>
                  <a:cubicBezTo>
                    <a:pt x="3922" y="122"/>
                    <a:pt x="3922" y="62"/>
                    <a:pt x="392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5" name="Google Shape;3145;p59"/>
            <p:cNvSpPr/>
            <p:nvPr/>
          </p:nvSpPr>
          <p:spPr>
            <a:xfrm>
              <a:off x="6697557" y="2733164"/>
              <a:ext cx="110992" cy="58776"/>
            </a:xfrm>
            <a:custGeom>
              <a:rect b="b" l="l" r="r" t="t"/>
              <a:pathLst>
                <a:path extrusionOk="0" h="2930" w="5533">
                  <a:moveTo>
                    <a:pt x="5302" y="0"/>
                  </a:moveTo>
                  <a:cubicBezTo>
                    <a:pt x="5227" y="0"/>
                    <a:pt x="5144" y="28"/>
                    <a:pt x="5077" y="73"/>
                  </a:cubicBezTo>
                  <a:cubicBezTo>
                    <a:pt x="3375" y="985"/>
                    <a:pt x="1764" y="1775"/>
                    <a:pt x="62" y="2687"/>
                  </a:cubicBezTo>
                  <a:lnTo>
                    <a:pt x="1" y="2930"/>
                  </a:lnTo>
                  <a:cubicBezTo>
                    <a:pt x="1521" y="2687"/>
                    <a:pt x="2980" y="2200"/>
                    <a:pt x="4347" y="1441"/>
                  </a:cubicBezTo>
                  <a:cubicBezTo>
                    <a:pt x="4803" y="1228"/>
                    <a:pt x="5168" y="893"/>
                    <a:pt x="5442" y="468"/>
                  </a:cubicBezTo>
                  <a:cubicBezTo>
                    <a:pt x="5533" y="316"/>
                    <a:pt x="5533" y="103"/>
                    <a:pt x="5381" y="12"/>
                  </a:cubicBezTo>
                  <a:cubicBezTo>
                    <a:pt x="5356" y="4"/>
                    <a:pt x="5330" y="0"/>
                    <a:pt x="5302"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6" name="Google Shape;3146;p59"/>
            <p:cNvSpPr/>
            <p:nvPr/>
          </p:nvSpPr>
          <p:spPr>
            <a:xfrm>
              <a:off x="6694508" y="2804117"/>
              <a:ext cx="82346" cy="73801"/>
            </a:xfrm>
            <a:custGeom>
              <a:rect b="b" l="l" r="r" t="t"/>
              <a:pathLst>
                <a:path extrusionOk="0" h="3679" w="4105">
                  <a:moveTo>
                    <a:pt x="31" y="1"/>
                  </a:moveTo>
                  <a:lnTo>
                    <a:pt x="1" y="183"/>
                  </a:lnTo>
                  <a:cubicBezTo>
                    <a:pt x="487" y="974"/>
                    <a:pt x="1065" y="1703"/>
                    <a:pt x="1703" y="2372"/>
                  </a:cubicBezTo>
                  <a:cubicBezTo>
                    <a:pt x="2341" y="3040"/>
                    <a:pt x="3192" y="3496"/>
                    <a:pt x="4104" y="3679"/>
                  </a:cubicBezTo>
                  <a:cubicBezTo>
                    <a:pt x="3831" y="2797"/>
                    <a:pt x="3284" y="2007"/>
                    <a:pt x="2524" y="1429"/>
                  </a:cubicBezTo>
                  <a:cubicBezTo>
                    <a:pt x="1733" y="882"/>
                    <a:pt x="913" y="396"/>
                    <a:pt x="31"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7" name="Google Shape;3147;p59"/>
            <p:cNvSpPr/>
            <p:nvPr/>
          </p:nvSpPr>
          <p:spPr>
            <a:xfrm>
              <a:off x="6687808" y="2829734"/>
              <a:ext cx="29288" cy="104452"/>
            </a:xfrm>
            <a:custGeom>
              <a:rect b="b" l="l" r="r" t="t"/>
              <a:pathLst>
                <a:path extrusionOk="0" h="5207" w="1460">
                  <a:moveTo>
                    <a:pt x="152" y="1"/>
                  </a:moveTo>
                  <a:lnTo>
                    <a:pt x="31" y="1125"/>
                  </a:lnTo>
                  <a:cubicBezTo>
                    <a:pt x="0" y="2341"/>
                    <a:pt x="152" y="3526"/>
                    <a:pt x="487" y="4681"/>
                  </a:cubicBezTo>
                  <a:cubicBezTo>
                    <a:pt x="517" y="4833"/>
                    <a:pt x="608" y="4955"/>
                    <a:pt x="700" y="5077"/>
                  </a:cubicBezTo>
                  <a:cubicBezTo>
                    <a:pt x="775" y="5152"/>
                    <a:pt x="870" y="5206"/>
                    <a:pt x="986" y="5206"/>
                  </a:cubicBezTo>
                  <a:cubicBezTo>
                    <a:pt x="1011" y="5206"/>
                    <a:pt x="1037" y="5204"/>
                    <a:pt x="1064" y="5198"/>
                  </a:cubicBezTo>
                  <a:cubicBezTo>
                    <a:pt x="1216" y="5137"/>
                    <a:pt x="1307" y="5016"/>
                    <a:pt x="1368" y="4864"/>
                  </a:cubicBezTo>
                  <a:cubicBezTo>
                    <a:pt x="1459" y="4347"/>
                    <a:pt x="1399" y="3830"/>
                    <a:pt x="1216" y="3374"/>
                  </a:cubicBezTo>
                  <a:cubicBezTo>
                    <a:pt x="852" y="2219"/>
                    <a:pt x="517" y="1125"/>
                    <a:pt x="152"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8" name="Google Shape;3148;p59"/>
            <p:cNvSpPr/>
            <p:nvPr/>
          </p:nvSpPr>
          <p:spPr>
            <a:xfrm>
              <a:off x="6135369" y="3194348"/>
              <a:ext cx="523185" cy="420718"/>
            </a:xfrm>
            <a:custGeom>
              <a:rect b="b" l="l" r="r" t="t"/>
              <a:pathLst>
                <a:path extrusionOk="0" h="20973" w="26081">
                  <a:moveTo>
                    <a:pt x="22707" y="1"/>
                  </a:moveTo>
                  <a:cubicBezTo>
                    <a:pt x="21789" y="1"/>
                    <a:pt x="20859" y="361"/>
                    <a:pt x="20123" y="913"/>
                  </a:cubicBezTo>
                  <a:cubicBezTo>
                    <a:pt x="18998" y="1703"/>
                    <a:pt x="18238" y="2919"/>
                    <a:pt x="17509" y="4074"/>
                  </a:cubicBezTo>
                  <a:cubicBezTo>
                    <a:pt x="16779" y="5260"/>
                    <a:pt x="16050" y="6475"/>
                    <a:pt x="15016" y="7357"/>
                  </a:cubicBezTo>
                  <a:cubicBezTo>
                    <a:pt x="12889" y="9150"/>
                    <a:pt x="9910" y="9302"/>
                    <a:pt x="7174" y="9636"/>
                  </a:cubicBezTo>
                  <a:cubicBezTo>
                    <a:pt x="4439" y="9971"/>
                    <a:pt x="1399" y="10731"/>
                    <a:pt x="1" y="13102"/>
                  </a:cubicBezTo>
                  <a:cubicBezTo>
                    <a:pt x="1490" y="14713"/>
                    <a:pt x="2828" y="16506"/>
                    <a:pt x="3922" y="18421"/>
                  </a:cubicBezTo>
                  <a:lnTo>
                    <a:pt x="6810" y="17661"/>
                  </a:lnTo>
                  <a:lnTo>
                    <a:pt x="6810" y="17661"/>
                  </a:lnTo>
                  <a:cubicBezTo>
                    <a:pt x="6475" y="18542"/>
                    <a:pt x="5989" y="19363"/>
                    <a:pt x="5351" y="20062"/>
                  </a:cubicBezTo>
                  <a:cubicBezTo>
                    <a:pt x="6217" y="20691"/>
                    <a:pt x="7263" y="20973"/>
                    <a:pt x="8333" y="20973"/>
                  </a:cubicBezTo>
                  <a:cubicBezTo>
                    <a:pt x="9590" y="20973"/>
                    <a:pt x="10879" y="20583"/>
                    <a:pt x="11946" y="19910"/>
                  </a:cubicBezTo>
                  <a:cubicBezTo>
                    <a:pt x="13892" y="18634"/>
                    <a:pt x="15229" y="16627"/>
                    <a:pt x="16354" y="14591"/>
                  </a:cubicBezTo>
                  <a:cubicBezTo>
                    <a:pt x="17023" y="13406"/>
                    <a:pt x="17691" y="12099"/>
                    <a:pt x="18907" y="11551"/>
                  </a:cubicBezTo>
                  <a:cubicBezTo>
                    <a:pt x="19880" y="11065"/>
                    <a:pt x="21187" y="11126"/>
                    <a:pt x="21977" y="10366"/>
                  </a:cubicBezTo>
                  <a:cubicBezTo>
                    <a:pt x="22919" y="9484"/>
                    <a:pt x="22767" y="7965"/>
                    <a:pt x="22980" y="6658"/>
                  </a:cubicBezTo>
                  <a:cubicBezTo>
                    <a:pt x="23284" y="4804"/>
                    <a:pt x="24439" y="3223"/>
                    <a:pt x="26080" y="2311"/>
                  </a:cubicBezTo>
                  <a:lnTo>
                    <a:pt x="24014" y="275"/>
                  </a:lnTo>
                  <a:cubicBezTo>
                    <a:pt x="23596" y="86"/>
                    <a:pt x="23153" y="1"/>
                    <a:pt x="22707"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9" name="Google Shape;3149;p59"/>
            <p:cNvSpPr/>
            <p:nvPr/>
          </p:nvSpPr>
          <p:spPr>
            <a:xfrm>
              <a:off x="6135369" y="3194348"/>
              <a:ext cx="523185" cy="420718"/>
            </a:xfrm>
            <a:custGeom>
              <a:rect b="b" l="l" r="r" t="t"/>
              <a:pathLst>
                <a:path extrusionOk="0" h="20973" w="26081">
                  <a:moveTo>
                    <a:pt x="22707" y="1"/>
                  </a:moveTo>
                  <a:cubicBezTo>
                    <a:pt x="21789" y="1"/>
                    <a:pt x="20859" y="361"/>
                    <a:pt x="20123" y="913"/>
                  </a:cubicBezTo>
                  <a:cubicBezTo>
                    <a:pt x="18998" y="1703"/>
                    <a:pt x="18238" y="2919"/>
                    <a:pt x="17509" y="4074"/>
                  </a:cubicBezTo>
                  <a:cubicBezTo>
                    <a:pt x="16779" y="5260"/>
                    <a:pt x="16050" y="6475"/>
                    <a:pt x="15016" y="7357"/>
                  </a:cubicBezTo>
                  <a:cubicBezTo>
                    <a:pt x="12889" y="9150"/>
                    <a:pt x="9910" y="9302"/>
                    <a:pt x="7174" y="9636"/>
                  </a:cubicBezTo>
                  <a:cubicBezTo>
                    <a:pt x="4439" y="9971"/>
                    <a:pt x="1399" y="10731"/>
                    <a:pt x="1" y="13102"/>
                  </a:cubicBezTo>
                  <a:cubicBezTo>
                    <a:pt x="1490" y="14713"/>
                    <a:pt x="2828" y="16506"/>
                    <a:pt x="3922" y="18421"/>
                  </a:cubicBezTo>
                  <a:lnTo>
                    <a:pt x="6810" y="17661"/>
                  </a:lnTo>
                  <a:lnTo>
                    <a:pt x="6810" y="17661"/>
                  </a:lnTo>
                  <a:cubicBezTo>
                    <a:pt x="6475" y="18542"/>
                    <a:pt x="5989" y="19363"/>
                    <a:pt x="5351" y="20062"/>
                  </a:cubicBezTo>
                  <a:cubicBezTo>
                    <a:pt x="6217" y="20691"/>
                    <a:pt x="7263" y="20973"/>
                    <a:pt x="8333" y="20973"/>
                  </a:cubicBezTo>
                  <a:cubicBezTo>
                    <a:pt x="9590" y="20973"/>
                    <a:pt x="10879" y="20583"/>
                    <a:pt x="11946" y="19910"/>
                  </a:cubicBezTo>
                  <a:cubicBezTo>
                    <a:pt x="13892" y="18634"/>
                    <a:pt x="15229" y="16627"/>
                    <a:pt x="16354" y="14591"/>
                  </a:cubicBezTo>
                  <a:cubicBezTo>
                    <a:pt x="17023" y="13406"/>
                    <a:pt x="17691" y="12099"/>
                    <a:pt x="18907" y="11551"/>
                  </a:cubicBezTo>
                  <a:cubicBezTo>
                    <a:pt x="19880" y="11065"/>
                    <a:pt x="21187" y="11126"/>
                    <a:pt x="21977" y="10366"/>
                  </a:cubicBezTo>
                  <a:cubicBezTo>
                    <a:pt x="22919" y="9484"/>
                    <a:pt x="22767" y="7965"/>
                    <a:pt x="22980" y="6658"/>
                  </a:cubicBezTo>
                  <a:cubicBezTo>
                    <a:pt x="23284" y="4804"/>
                    <a:pt x="24439" y="3223"/>
                    <a:pt x="26080" y="2311"/>
                  </a:cubicBezTo>
                  <a:lnTo>
                    <a:pt x="24014" y="275"/>
                  </a:lnTo>
                  <a:cubicBezTo>
                    <a:pt x="23596" y="86"/>
                    <a:pt x="23153" y="1"/>
                    <a:pt x="22707"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0" name="Google Shape;3150;p59"/>
            <p:cNvSpPr/>
            <p:nvPr/>
          </p:nvSpPr>
          <p:spPr>
            <a:xfrm>
              <a:off x="6214045" y="3233084"/>
              <a:ext cx="385974" cy="263107"/>
            </a:xfrm>
            <a:custGeom>
              <a:rect b="b" l="l" r="r" t="t"/>
              <a:pathLst>
                <a:path extrusionOk="0" h="13116" w="19241">
                  <a:moveTo>
                    <a:pt x="18629" y="0"/>
                  </a:moveTo>
                  <a:cubicBezTo>
                    <a:pt x="18503" y="0"/>
                    <a:pt x="18374" y="15"/>
                    <a:pt x="18237" y="46"/>
                  </a:cubicBezTo>
                  <a:cubicBezTo>
                    <a:pt x="17356" y="259"/>
                    <a:pt x="16596" y="866"/>
                    <a:pt x="16201" y="1718"/>
                  </a:cubicBezTo>
                  <a:cubicBezTo>
                    <a:pt x="15623" y="2721"/>
                    <a:pt x="15411" y="4088"/>
                    <a:pt x="14590" y="5365"/>
                  </a:cubicBezTo>
                  <a:cubicBezTo>
                    <a:pt x="13739" y="6733"/>
                    <a:pt x="12493" y="7827"/>
                    <a:pt x="11034" y="8526"/>
                  </a:cubicBezTo>
                  <a:cubicBezTo>
                    <a:pt x="9453" y="9286"/>
                    <a:pt x="7781" y="9377"/>
                    <a:pt x="6292" y="9529"/>
                  </a:cubicBezTo>
                  <a:cubicBezTo>
                    <a:pt x="5593" y="9590"/>
                    <a:pt x="4863" y="9681"/>
                    <a:pt x="4164" y="9833"/>
                  </a:cubicBezTo>
                  <a:cubicBezTo>
                    <a:pt x="3556" y="9985"/>
                    <a:pt x="2979" y="10168"/>
                    <a:pt x="2401" y="10471"/>
                  </a:cubicBezTo>
                  <a:cubicBezTo>
                    <a:pt x="1581" y="10836"/>
                    <a:pt x="881" y="11444"/>
                    <a:pt x="365" y="12204"/>
                  </a:cubicBezTo>
                  <a:cubicBezTo>
                    <a:pt x="182" y="12508"/>
                    <a:pt x="61" y="12812"/>
                    <a:pt x="0" y="13116"/>
                  </a:cubicBezTo>
                  <a:cubicBezTo>
                    <a:pt x="122" y="12842"/>
                    <a:pt x="274" y="12538"/>
                    <a:pt x="426" y="12265"/>
                  </a:cubicBezTo>
                  <a:cubicBezTo>
                    <a:pt x="942" y="11535"/>
                    <a:pt x="1641" y="10958"/>
                    <a:pt x="2462" y="10593"/>
                  </a:cubicBezTo>
                  <a:cubicBezTo>
                    <a:pt x="3009" y="10319"/>
                    <a:pt x="3587" y="10137"/>
                    <a:pt x="4195" y="9985"/>
                  </a:cubicBezTo>
                  <a:cubicBezTo>
                    <a:pt x="4894" y="9864"/>
                    <a:pt x="5593" y="9772"/>
                    <a:pt x="6322" y="9712"/>
                  </a:cubicBezTo>
                  <a:cubicBezTo>
                    <a:pt x="7052" y="9620"/>
                    <a:pt x="7842" y="9590"/>
                    <a:pt x="8663" y="9438"/>
                  </a:cubicBezTo>
                  <a:cubicBezTo>
                    <a:pt x="9514" y="9316"/>
                    <a:pt x="10335" y="9073"/>
                    <a:pt x="11094" y="8709"/>
                  </a:cubicBezTo>
                  <a:cubicBezTo>
                    <a:pt x="12614" y="7979"/>
                    <a:pt x="13860" y="6854"/>
                    <a:pt x="14742" y="5456"/>
                  </a:cubicBezTo>
                  <a:cubicBezTo>
                    <a:pt x="15563" y="4149"/>
                    <a:pt x="15775" y="2751"/>
                    <a:pt x="16323" y="1778"/>
                  </a:cubicBezTo>
                  <a:cubicBezTo>
                    <a:pt x="16687" y="958"/>
                    <a:pt x="17417" y="350"/>
                    <a:pt x="18268" y="107"/>
                  </a:cubicBezTo>
                  <a:cubicBezTo>
                    <a:pt x="18420" y="76"/>
                    <a:pt x="18579" y="61"/>
                    <a:pt x="18743" y="61"/>
                  </a:cubicBezTo>
                  <a:cubicBezTo>
                    <a:pt x="18906" y="61"/>
                    <a:pt x="19073" y="76"/>
                    <a:pt x="19241" y="107"/>
                  </a:cubicBezTo>
                  <a:lnTo>
                    <a:pt x="19180" y="76"/>
                  </a:lnTo>
                  <a:cubicBezTo>
                    <a:pt x="19119" y="76"/>
                    <a:pt x="19058" y="46"/>
                    <a:pt x="18997" y="46"/>
                  </a:cubicBezTo>
                  <a:cubicBezTo>
                    <a:pt x="18876" y="15"/>
                    <a:pt x="18754" y="0"/>
                    <a:pt x="1862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1" name="Google Shape;3151;p59"/>
            <p:cNvSpPr/>
            <p:nvPr/>
          </p:nvSpPr>
          <p:spPr>
            <a:xfrm>
              <a:off x="6513424" y="3240707"/>
              <a:ext cx="260379" cy="643284"/>
            </a:xfrm>
            <a:custGeom>
              <a:rect b="b" l="l" r="r" t="t"/>
              <a:pathLst>
                <a:path extrusionOk="0" h="32068" w="12980">
                  <a:moveTo>
                    <a:pt x="10517" y="0"/>
                  </a:moveTo>
                  <a:lnTo>
                    <a:pt x="5806" y="2249"/>
                  </a:lnTo>
                  <a:cubicBezTo>
                    <a:pt x="4408" y="3435"/>
                    <a:pt x="5745" y="5259"/>
                    <a:pt x="5806" y="7082"/>
                  </a:cubicBezTo>
                  <a:cubicBezTo>
                    <a:pt x="6323" y="18481"/>
                    <a:pt x="3283" y="22007"/>
                    <a:pt x="0" y="28967"/>
                  </a:cubicBezTo>
                  <a:cubicBezTo>
                    <a:pt x="566" y="29075"/>
                    <a:pt x="1078" y="29141"/>
                    <a:pt x="1573" y="29141"/>
                  </a:cubicBezTo>
                  <a:cubicBezTo>
                    <a:pt x="2328" y="29141"/>
                    <a:pt x="3040" y="28988"/>
                    <a:pt x="3830" y="28602"/>
                  </a:cubicBezTo>
                  <a:lnTo>
                    <a:pt x="3830" y="28602"/>
                  </a:lnTo>
                  <a:cubicBezTo>
                    <a:pt x="3769" y="29788"/>
                    <a:pt x="3526" y="30882"/>
                    <a:pt x="3435" y="32067"/>
                  </a:cubicBezTo>
                  <a:cubicBezTo>
                    <a:pt x="5715" y="31976"/>
                    <a:pt x="7994" y="31612"/>
                    <a:pt x="10152" y="30943"/>
                  </a:cubicBezTo>
                  <a:cubicBezTo>
                    <a:pt x="10152" y="25897"/>
                    <a:pt x="10639" y="20882"/>
                    <a:pt x="11611" y="15958"/>
                  </a:cubicBezTo>
                  <a:cubicBezTo>
                    <a:pt x="12159" y="13253"/>
                    <a:pt x="12858" y="10547"/>
                    <a:pt x="12918" y="7781"/>
                  </a:cubicBezTo>
                  <a:cubicBezTo>
                    <a:pt x="12979" y="4985"/>
                    <a:pt x="12341" y="2097"/>
                    <a:pt x="10517"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2" name="Google Shape;3152;p59"/>
            <p:cNvSpPr/>
            <p:nvPr/>
          </p:nvSpPr>
          <p:spPr>
            <a:xfrm>
              <a:off x="6582331" y="3308390"/>
              <a:ext cx="75004" cy="576203"/>
            </a:xfrm>
            <a:custGeom>
              <a:rect b="b" l="l" r="r" t="t"/>
              <a:pathLst>
                <a:path extrusionOk="0" h="28724" w="3739">
                  <a:moveTo>
                    <a:pt x="2979" y="0"/>
                  </a:moveTo>
                  <a:cubicBezTo>
                    <a:pt x="2948" y="91"/>
                    <a:pt x="2948" y="182"/>
                    <a:pt x="2979" y="304"/>
                  </a:cubicBezTo>
                  <a:cubicBezTo>
                    <a:pt x="2979" y="486"/>
                    <a:pt x="3009" y="760"/>
                    <a:pt x="3040" y="1125"/>
                  </a:cubicBezTo>
                  <a:cubicBezTo>
                    <a:pt x="3100" y="1489"/>
                    <a:pt x="3100" y="1945"/>
                    <a:pt x="3161" y="2462"/>
                  </a:cubicBezTo>
                  <a:cubicBezTo>
                    <a:pt x="3192" y="2979"/>
                    <a:pt x="3222" y="3587"/>
                    <a:pt x="3252" y="4255"/>
                  </a:cubicBezTo>
                  <a:cubicBezTo>
                    <a:pt x="3526" y="9727"/>
                    <a:pt x="2979" y="15228"/>
                    <a:pt x="1672" y="20578"/>
                  </a:cubicBezTo>
                  <a:cubicBezTo>
                    <a:pt x="1216" y="22402"/>
                    <a:pt x="730" y="23982"/>
                    <a:pt x="334" y="25228"/>
                  </a:cubicBezTo>
                  <a:cubicBezTo>
                    <a:pt x="213" y="26292"/>
                    <a:pt x="122" y="27174"/>
                    <a:pt x="61" y="27782"/>
                  </a:cubicBezTo>
                  <a:cubicBezTo>
                    <a:pt x="30" y="28086"/>
                    <a:pt x="0" y="28298"/>
                    <a:pt x="0" y="28481"/>
                  </a:cubicBezTo>
                  <a:cubicBezTo>
                    <a:pt x="0" y="28541"/>
                    <a:pt x="0" y="28633"/>
                    <a:pt x="0" y="28724"/>
                  </a:cubicBezTo>
                  <a:cubicBezTo>
                    <a:pt x="30" y="28663"/>
                    <a:pt x="61" y="28572"/>
                    <a:pt x="61" y="28511"/>
                  </a:cubicBezTo>
                  <a:lnTo>
                    <a:pt x="152" y="27842"/>
                  </a:lnTo>
                  <a:cubicBezTo>
                    <a:pt x="213" y="27234"/>
                    <a:pt x="334" y="26353"/>
                    <a:pt x="456" y="25289"/>
                  </a:cubicBezTo>
                  <a:cubicBezTo>
                    <a:pt x="882" y="24043"/>
                    <a:pt x="1398" y="22462"/>
                    <a:pt x="1854" y="20639"/>
                  </a:cubicBezTo>
                  <a:cubicBezTo>
                    <a:pt x="3192" y="15289"/>
                    <a:pt x="3739" y="9757"/>
                    <a:pt x="3435" y="4225"/>
                  </a:cubicBezTo>
                  <a:cubicBezTo>
                    <a:pt x="3374" y="3587"/>
                    <a:pt x="3344" y="2979"/>
                    <a:pt x="3283" y="2462"/>
                  </a:cubicBezTo>
                  <a:cubicBezTo>
                    <a:pt x="3252" y="1945"/>
                    <a:pt x="3192" y="1489"/>
                    <a:pt x="3131" y="1125"/>
                  </a:cubicBezTo>
                  <a:cubicBezTo>
                    <a:pt x="3100" y="760"/>
                    <a:pt x="3070" y="486"/>
                    <a:pt x="3040" y="274"/>
                  </a:cubicBezTo>
                  <a:cubicBezTo>
                    <a:pt x="3009" y="182"/>
                    <a:pt x="3009" y="91"/>
                    <a:pt x="297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3" name="Google Shape;3153;p59"/>
            <p:cNvSpPr/>
            <p:nvPr/>
          </p:nvSpPr>
          <p:spPr>
            <a:xfrm>
              <a:off x="6685982" y="3288872"/>
              <a:ext cx="20140" cy="104292"/>
            </a:xfrm>
            <a:custGeom>
              <a:rect b="b" l="l" r="r" t="t"/>
              <a:pathLst>
                <a:path extrusionOk="0" h="5199" w="1004">
                  <a:moveTo>
                    <a:pt x="61" y="0"/>
                  </a:moveTo>
                  <a:lnTo>
                    <a:pt x="61" y="0"/>
                  </a:lnTo>
                  <a:cubicBezTo>
                    <a:pt x="0" y="31"/>
                    <a:pt x="335" y="1155"/>
                    <a:pt x="578" y="2584"/>
                  </a:cubicBezTo>
                  <a:cubicBezTo>
                    <a:pt x="821" y="4013"/>
                    <a:pt x="882" y="5198"/>
                    <a:pt x="943" y="5198"/>
                  </a:cubicBezTo>
                  <a:cubicBezTo>
                    <a:pt x="1003" y="4955"/>
                    <a:pt x="1003" y="4681"/>
                    <a:pt x="973" y="4408"/>
                  </a:cubicBezTo>
                  <a:cubicBezTo>
                    <a:pt x="943" y="3800"/>
                    <a:pt x="882" y="3162"/>
                    <a:pt x="791" y="2554"/>
                  </a:cubicBezTo>
                  <a:cubicBezTo>
                    <a:pt x="669" y="1946"/>
                    <a:pt x="517" y="1338"/>
                    <a:pt x="335" y="730"/>
                  </a:cubicBezTo>
                  <a:cubicBezTo>
                    <a:pt x="274" y="456"/>
                    <a:pt x="183" y="213"/>
                    <a:pt x="6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4" name="Google Shape;3154;p59"/>
            <p:cNvSpPr/>
            <p:nvPr/>
          </p:nvSpPr>
          <p:spPr>
            <a:xfrm>
              <a:off x="6701228" y="3277899"/>
              <a:ext cx="32939" cy="90872"/>
            </a:xfrm>
            <a:custGeom>
              <a:rect b="b" l="l" r="r" t="t"/>
              <a:pathLst>
                <a:path extrusionOk="0" h="4530" w="1642">
                  <a:moveTo>
                    <a:pt x="61" y="0"/>
                  </a:moveTo>
                  <a:lnTo>
                    <a:pt x="61" y="0"/>
                  </a:lnTo>
                  <a:cubicBezTo>
                    <a:pt x="0" y="31"/>
                    <a:pt x="547" y="973"/>
                    <a:pt x="973" y="2219"/>
                  </a:cubicBezTo>
                  <a:cubicBezTo>
                    <a:pt x="1429" y="3465"/>
                    <a:pt x="1581" y="4529"/>
                    <a:pt x="1642" y="4529"/>
                  </a:cubicBezTo>
                  <a:cubicBezTo>
                    <a:pt x="1550" y="2888"/>
                    <a:pt x="1003" y="1338"/>
                    <a:pt x="6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5" name="Google Shape;3155;p59"/>
            <p:cNvSpPr/>
            <p:nvPr/>
          </p:nvSpPr>
          <p:spPr>
            <a:xfrm>
              <a:off x="6630496" y="3394729"/>
              <a:ext cx="17091" cy="5737"/>
            </a:xfrm>
            <a:custGeom>
              <a:rect b="b" l="l" r="r" t="t"/>
              <a:pathLst>
                <a:path extrusionOk="0" h="286" w="852">
                  <a:moveTo>
                    <a:pt x="583" y="0"/>
                  </a:moveTo>
                  <a:cubicBezTo>
                    <a:pt x="508" y="0"/>
                    <a:pt x="433" y="15"/>
                    <a:pt x="365" y="43"/>
                  </a:cubicBezTo>
                  <a:cubicBezTo>
                    <a:pt x="213" y="43"/>
                    <a:pt x="61" y="134"/>
                    <a:pt x="0" y="286"/>
                  </a:cubicBezTo>
                  <a:cubicBezTo>
                    <a:pt x="122" y="225"/>
                    <a:pt x="243" y="164"/>
                    <a:pt x="395" y="103"/>
                  </a:cubicBezTo>
                  <a:cubicBezTo>
                    <a:pt x="547" y="73"/>
                    <a:pt x="699" y="73"/>
                    <a:pt x="851" y="73"/>
                  </a:cubicBezTo>
                  <a:cubicBezTo>
                    <a:pt x="768" y="23"/>
                    <a:pt x="675" y="0"/>
                    <a:pt x="583"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6" name="Google Shape;3156;p59"/>
            <p:cNvSpPr/>
            <p:nvPr/>
          </p:nvSpPr>
          <p:spPr>
            <a:xfrm>
              <a:off x="6650616" y="3388250"/>
              <a:ext cx="120741" cy="30973"/>
            </a:xfrm>
            <a:custGeom>
              <a:rect b="b" l="l" r="r" t="t"/>
              <a:pathLst>
                <a:path extrusionOk="0" h="1544" w="6019">
                  <a:moveTo>
                    <a:pt x="6019" y="1"/>
                  </a:moveTo>
                  <a:cubicBezTo>
                    <a:pt x="5958" y="62"/>
                    <a:pt x="5867" y="92"/>
                    <a:pt x="5806" y="153"/>
                  </a:cubicBezTo>
                  <a:cubicBezTo>
                    <a:pt x="5684" y="244"/>
                    <a:pt x="5472" y="366"/>
                    <a:pt x="5228" y="487"/>
                  </a:cubicBezTo>
                  <a:cubicBezTo>
                    <a:pt x="4062" y="1138"/>
                    <a:pt x="2750" y="1475"/>
                    <a:pt x="1401" y="1475"/>
                  </a:cubicBezTo>
                  <a:cubicBezTo>
                    <a:pt x="1239" y="1475"/>
                    <a:pt x="1076" y="1470"/>
                    <a:pt x="912" y="1460"/>
                  </a:cubicBezTo>
                  <a:cubicBezTo>
                    <a:pt x="639" y="1429"/>
                    <a:pt x="395" y="1429"/>
                    <a:pt x="244" y="1399"/>
                  </a:cubicBezTo>
                  <a:cubicBezTo>
                    <a:pt x="152" y="1369"/>
                    <a:pt x="92" y="1369"/>
                    <a:pt x="0" y="1369"/>
                  </a:cubicBezTo>
                  <a:cubicBezTo>
                    <a:pt x="61" y="1399"/>
                    <a:pt x="152" y="1399"/>
                    <a:pt x="244" y="1429"/>
                  </a:cubicBezTo>
                  <a:cubicBezTo>
                    <a:pt x="456" y="1460"/>
                    <a:pt x="699" y="1490"/>
                    <a:pt x="912" y="1521"/>
                  </a:cubicBezTo>
                  <a:cubicBezTo>
                    <a:pt x="1109" y="1536"/>
                    <a:pt x="1305" y="1544"/>
                    <a:pt x="1501" y="1544"/>
                  </a:cubicBezTo>
                  <a:cubicBezTo>
                    <a:pt x="2063" y="1544"/>
                    <a:pt x="2620" y="1481"/>
                    <a:pt x="3161" y="1369"/>
                  </a:cubicBezTo>
                  <a:cubicBezTo>
                    <a:pt x="3891" y="1186"/>
                    <a:pt x="4590" y="913"/>
                    <a:pt x="5259" y="548"/>
                  </a:cubicBezTo>
                  <a:cubicBezTo>
                    <a:pt x="5441" y="426"/>
                    <a:pt x="5654" y="305"/>
                    <a:pt x="5836" y="183"/>
                  </a:cubicBezTo>
                  <a:cubicBezTo>
                    <a:pt x="5897" y="122"/>
                    <a:pt x="5958" y="62"/>
                    <a:pt x="601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7" name="Google Shape;3157;p59"/>
            <p:cNvSpPr/>
            <p:nvPr/>
          </p:nvSpPr>
          <p:spPr>
            <a:xfrm>
              <a:off x="6648169" y="3323616"/>
              <a:ext cx="46359" cy="15266"/>
            </a:xfrm>
            <a:custGeom>
              <a:rect b="b" l="l" r="r" t="t"/>
              <a:pathLst>
                <a:path extrusionOk="0" h="761" w="2311">
                  <a:moveTo>
                    <a:pt x="2311" y="1"/>
                  </a:moveTo>
                  <a:lnTo>
                    <a:pt x="2311" y="1"/>
                  </a:lnTo>
                  <a:cubicBezTo>
                    <a:pt x="1916" y="92"/>
                    <a:pt x="1521" y="214"/>
                    <a:pt x="1156" y="335"/>
                  </a:cubicBezTo>
                  <a:cubicBezTo>
                    <a:pt x="761" y="457"/>
                    <a:pt x="396" y="609"/>
                    <a:pt x="1" y="761"/>
                  </a:cubicBezTo>
                  <a:cubicBezTo>
                    <a:pt x="396" y="670"/>
                    <a:pt x="791" y="548"/>
                    <a:pt x="1186" y="426"/>
                  </a:cubicBezTo>
                  <a:cubicBezTo>
                    <a:pt x="1581" y="305"/>
                    <a:pt x="1946" y="153"/>
                    <a:pt x="231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8" name="Google Shape;3158;p59"/>
            <p:cNvSpPr/>
            <p:nvPr/>
          </p:nvSpPr>
          <p:spPr>
            <a:xfrm>
              <a:off x="6701830" y="3325461"/>
              <a:ext cx="17091" cy="10993"/>
            </a:xfrm>
            <a:custGeom>
              <a:rect b="b" l="l" r="r" t="t"/>
              <a:pathLst>
                <a:path extrusionOk="0" h="548" w="852">
                  <a:moveTo>
                    <a:pt x="852" y="0"/>
                  </a:moveTo>
                  <a:cubicBezTo>
                    <a:pt x="821" y="0"/>
                    <a:pt x="700" y="152"/>
                    <a:pt x="457" y="304"/>
                  </a:cubicBezTo>
                  <a:cubicBezTo>
                    <a:pt x="213" y="486"/>
                    <a:pt x="1" y="517"/>
                    <a:pt x="1" y="547"/>
                  </a:cubicBezTo>
                  <a:cubicBezTo>
                    <a:pt x="183" y="547"/>
                    <a:pt x="365" y="486"/>
                    <a:pt x="487" y="395"/>
                  </a:cubicBezTo>
                  <a:cubicBezTo>
                    <a:pt x="669" y="304"/>
                    <a:pt x="791" y="152"/>
                    <a:pt x="852"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9" name="Google Shape;3159;p59"/>
            <p:cNvSpPr/>
            <p:nvPr/>
          </p:nvSpPr>
          <p:spPr>
            <a:xfrm>
              <a:off x="6721348" y="3297839"/>
              <a:ext cx="32939" cy="16048"/>
            </a:xfrm>
            <a:custGeom>
              <a:rect b="b" l="l" r="r" t="t"/>
              <a:pathLst>
                <a:path extrusionOk="0" h="800" w="1642">
                  <a:moveTo>
                    <a:pt x="1297" y="1"/>
                  </a:moveTo>
                  <a:cubicBezTo>
                    <a:pt x="746" y="1"/>
                    <a:pt x="227" y="296"/>
                    <a:pt x="0" y="800"/>
                  </a:cubicBezTo>
                  <a:cubicBezTo>
                    <a:pt x="183" y="556"/>
                    <a:pt x="426" y="344"/>
                    <a:pt x="699" y="222"/>
                  </a:cubicBezTo>
                  <a:cubicBezTo>
                    <a:pt x="951" y="121"/>
                    <a:pt x="1203" y="62"/>
                    <a:pt x="1472" y="62"/>
                  </a:cubicBezTo>
                  <a:cubicBezTo>
                    <a:pt x="1528" y="62"/>
                    <a:pt x="1584" y="65"/>
                    <a:pt x="1642" y="70"/>
                  </a:cubicBezTo>
                  <a:lnTo>
                    <a:pt x="1642" y="40"/>
                  </a:lnTo>
                  <a:cubicBezTo>
                    <a:pt x="1527" y="14"/>
                    <a:pt x="1411" y="1"/>
                    <a:pt x="1297"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0" name="Google Shape;3160;p59"/>
            <p:cNvSpPr/>
            <p:nvPr/>
          </p:nvSpPr>
          <p:spPr>
            <a:xfrm>
              <a:off x="6628048" y="3498621"/>
              <a:ext cx="21966" cy="10792"/>
            </a:xfrm>
            <a:custGeom>
              <a:rect b="b" l="l" r="r" t="t"/>
              <a:pathLst>
                <a:path extrusionOk="0" h="538" w="1095">
                  <a:moveTo>
                    <a:pt x="31" y="0"/>
                  </a:moveTo>
                  <a:cubicBezTo>
                    <a:pt x="1" y="0"/>
                    <a:pt x="31" y="92"/>
                    <a:pt x="92" y="183"/>
                  </a:cubicBezTo>
                  <a:cubicBezTo>
                    <a:pt x="183" y="335"/>
                    <a:pt x="305" y="426"/>
                    <a:pt x="457" y="487"/>
                  </a:cubicBezTo>
                  <a:cubicBezTo>
                    <a:pt x="528" y="522"/>
                    <a:pt x="620" y="537"/>
                    <a:pt x="715" y="537"/>
                  </a:cubicBezTo>
                  <a:cubicBezTo>
                    <a:pt x="781" y="537"/>
                    <a:pt x="850" y="530"/>
                    <a:pt x="913" y="517"/>
                  </a:cubicBezTo>
                  <a:cubicBezTo>
                    <a:pt x="1034" y="487"/>
                    <a:pt x="1095" y="456"/>
                    <a:pt x="1095" y="456"/>
                  </a:cubicBezTo>
                  <a:lnTo>
                    <a:pt x="1095" y="456"/>
                  </a:lnTo>
                  <a:cubicBezTo>
                    <a:pt x="1007" y="469"/>
                    <a:pt x="919" y="476"/>
                    <a:pt x="833" y="476"/>
                  </a:cubicBezTo>
                  <a:cubicBezTo>
                    <a:pt x="711" y="476"/>
                    <a:pt x="594" y="462"/>
                    <a:pt x="487" y="426"/>
                  </a:cubicBezTo>
                  <a:cubicBezTo>
                    <a:pt x="274" y="335"/>
                    <a:pt x="122" y="183"/>
                    <a:pt x="3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1" name="Google Shape;3161;p59"/>
            <p:cNvSpPr/>
            <p:nvPr/>
          </p:nvSpPr>
          <p:spPr>
            <a:xfrm>
              <a:off x="6648790" y="3522392"/>
              <a:ext cx="105496" cy="9789"/>
            </a:xfrm>
            <a:custGeom>
              <a:rect b="b" l="l" r="r" t="t"/>
              <a:pathLst>
                <a:path extrusionOk="0" h="488" w="5259">
                  <a:moveTo>
                    <a:pt x="5259" y="1"/>
                  </a:moveTo>
                  <a:cubicBezTo>
                    <a:pt x="5167" y="1"/>
                    <a:pt x="5107" y="1"/>
                    <a:pt x="5046" y="31"/>
                  </a:cubicBezTo>
                  <a:cubicBezTo>
                    <a:pt x="4924" y="92"/>
                    <a:pt x="4711" y="122"/>
                    <a:pt x="4499" y="183"/>
                  </a:cubicBezTo>
                  <a:cubicBezTo>
                    <a:pt x="3891" y="335"/>
                    <a:pt x="3252" y="396"/>
                    <a:pt x="2614" y="396"/>
                  </a:cubicBezTo>
                  <a:cubicBezTo>
                    <a:pt x="2534" y="400"/>
                    <a:pt x="2454" y="402"/>
                    <a:pt x="2373" y="402"/>
                  </a:cubicBezTo>
                  <a:cubicBezTo>
                    <a:pt x="1839" y="402"/>
                    <a:pt x="1288" y="319"/>
                    <a:pt x="760" y="214"/>
                  </a:cubicBezTo>
                  <a:cubicBezTo>
                    <a:pt x="517" y="183"/>
                    <a:pt x="335" y="122"/>
                    <a:pt x="213" y="92"/>
                  </a:cubicBezTo>
                  <a:cubicBezTo>
                    <a:pt x="152" y="62"/>
                    <a:pt x="61" y="31"/>
                    <a:pt x="0" y="31"/>
                  </a:cubicBezTo>
                  <a:cubicBezTo>
                    <a:pt x="61" y="62"/>
                    <a:pt x="122" y="92"/>
                    <a:pt x="183" y="122"/>
                  </a:cubicBezTo>
                  <a:cubicBezTo>
                    <a:pt x="335" y="153"/>
                    <a:pt x="517" y="214"/>
                    <a:pt x="760" y="274"/>
                  </a:cubicBezTo>
                  <a:cubicBezTo>
                    <a:pt x="1368" y="426"/>
                    <a:pt x="2006" y="487"/>
                    <a:pt x="2614" y="487"/>
                  </a:cubicBezTo>
                  <a:cubicBezTo>
                    <a:pt x="3252" y="487"/>
                    <a:pt x="3891" y="396"/>
                    <a:pt x="4499" y="244"/>
                  </a:cubicBezTo>
                  <a:cubicBezTo>
                    <a:pt x="4742" y="183"/>
                    <a:pt x="4924" y="122"/>
                    <a:pt x="5046" y="62"/>
                  </a:cubicBezTo>
                  <a:cubicBezTo>
                    <a:pt x="5107" y="62"/>
                    <a:pt x="5167" y="31"/>
                    <a:pt x="525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2" name="Google Shape;3162;p59"/>
            <p:cNvSpPr/>
            <p:nvPr/>
          </p:nvSpPr>
          <p:spPr>
            <a:xfrm>
              <a:off x="6635370" y="3639464"/>
              <a:ext cx="96348" cy="16630"/>
            </a:xfrm>
            <a:custGeom>
              <a:rect b="b" l="l" r="r" t="t"/>
              <a:pathLst>
                <a:path extrusionOk="0" h="829" w="4803">
                  <a:moveTo>
                    <a:pt x="0" y="1"/>
                  </a:moveTo>
                  <a:cubicBezTo>
                    <a:pt x="31" y="31"/>
                    <a:pt x="92" y="92"/>
                    <a:pt x="152" y="122"/>
                  </a:cubicBezTo>
                  <a:cubicBezTo>
                    <a:pt x="304" y="214"/>
                    <a:pt x="456" y="305"/>
                    <a:pt x="639" y="366"/>
                  </a:cubicBezTo>
                  <a:cubicBezTo>
                    <a:pt x="1186" y="639"/>
                    <a:pt x="1763" y="791"/>
                    <a:pt x="2371" y="822"/>
                  </a:cubicBezTo>
                  <a:cubicBezTo>
                    <a:pt x="2465" y="826"/>
                    <a:pt x="2560" y="829"/>
                    <a:pt x="2655" y="829"/>
                  </a:cubicBezTo>
                  <a:cubicBezTo>
                    <a:pt x="3145" y="829"/>
                    <a:pt x="3650" y="762"/>
                    <a:pt x="4134" y="609"/>
                  </a:cubicBezTo>
                  <a:cubicBezTo>
                    <a:pt x="4317" y="548"/>
                    <a:pt x="4469" y="487"/>
                    <a:pt x="4651" y="396"/>
                  </a:cubicBezTo>
                  <a:cubicBezTo>
                    <a:pt x="4712" y="366"/>
                    <a:pt x="4742" y="335"/>
                    <a:pt x="4803" y="305"/>
                  </a:cubicBezTo>
                  <a:lnTo>
                    <a:pt x="4803" y="305"/>
                  </a:lnTo>
                  <a:cubicBezTo>
                    <a:pt x="4801" y="306"/>
                    <a:pt x="4558" y="427"/>
                    <a:pt x="4104" y="548"/>
                  </a:cubicBezTo>
                  <a:cubicBezTo>
                    <a:pt x="3646" y="701"/>
                    <a:pt x="3145" y="768"/>
                    <a:pt x="2654" y="768"/>
                  </a:cubicBezTo>
                  <a:cubicBezTo>
                    <a:pt x="2560" y="768"/>
                    <a:pt x="2465" y="766"/>
                    <a:pt x="2371" y="761"/>
                  </a:cubicBezTo>
                  <a:cubicBezTo>
                    <a:pt x="1763" y="700"/>
                    <a:pt x="1186" y="578"/>
                    <a:pt x="639" y="335"/>
                  </a:cubicBezTo>
                  <a:cubicBezTo>
                    <a:pt x="244" y="153"/>
                    <a:pt x="1" y="1"/>
                    <a:pt x="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3" name="Google Shape;3163;p59"/>
            <p:cNvSpPr/>
            <p:nvPr/>
          </p:nvSpPr>
          <p:spPr>
            <a:xfrm>
              <a:off x="6600606" y="3768731"/>
              <a:ext cx="117712" cy="20903"/>
            </a:xfrm>
            <a:custGeom>
              <a:rect b="b" l="l" r="r" t="t"/>
              <a:pathLst>
                <a:path extrusionOk="0" h="1042" w="5868">
                  <a:moveTo>
                    <a:pt x="5867" y="1"/>
                  </a:moveTo>
                  <a:lnTo>
                    <a:pt x="5867" y="1"/>
                  </a:lnTo>
                  <a:cubicBezTo>
                    <a:pt x="5776" y="31"/>
                    <a:pt x="5715" y="92"/>
                    <a:pt x="5654" y="122"/>
                  </a:cubicBezTo>
                  <a:cubicBezTo>
                    <a:pt x="5472" y="244"/>
                    <a:pt x="5259" y="335"/>
                    <a:pt x="5077" y="426"/>
                  </a:cubicBezTo>
                  <a:cubicBezTo>
                    <a:pt x="4408" y="700"/>
                    <a:pt x="3709" y="882"/>
                    <a:pt x="2980" y="943"/>
                  </a:cubicBezTo>
                  <a:cubicBezTo>
                    <a:pt x="2805" y="958"/>
                    <a:pt x="2628" y="966"/>
                    <a:pt x="2451" y="966"/>
                  </a:cubicBezTo>
                  <a:cubicBezTo>
                    <a:pt x="1918" y="966"/>
                    <a:pt x="1376" y="897"/>
                    <a:pt x="852" y="761"/>
                  </a:cubicBezTo>
                  <a:cubicBezTo>
                    <a:pt x="639" y="700"/>
                    <a:pt x="426" y="639"/>
                    <a:pt x="244" y="548"/>
                  </a:cubicBezTo>
                  <a:cubicBezTo>
                    <a:pt x="153" y="517"/>
                    <a:pt x="92" y="487"/>
                    <a:pt x="1" y="487"/>
                  </a:cubicBezTo>
                  <a:cubicBezTo>
                    <a:pt x="62" y="517"/>
                    <a:pt x="153" y="548"/>
                    <a:pt x="214" y="578"/>
                  </a:cubicBezTo>
                  <a:cubicBezTo>
                    <a:pt x="426" y="669"/>
                    <a:pt x="639" y="761"/>
                    <a:pt x="852" y="821"/>
                  </a:cubicBezTo>
                  <a:cubicBezTo>
                    <a:pt x="1438" y="974"/>
                    <a:pt x="2045" y="1042"/>
                    <a:pt x="2655" y="1042"/>
                  </a:cubicBezTo>
                  <a:cubicBezTo>
                    <a:pt x="2773" y="1042"/>
                    <a:pt x="2892" y="1039"/>
                    <a:pt x="3010" y="1034"/>
                  </a:cubicBezTo>
                  <a:cubicBezTo>
                    <a:pt x="3709" y="973"/>
                    <a:pt x="4439" y="761"/>
                    <a:pt x="5077" y="457"/>
                  </a:cubicBezTo>
                  <a:cubicBezTo>
                    <a:pt x="5290" y="365"/>
                    <a:pt x="5472" y="274"/>
                    <a:pt x="5654" y="153"/>
                  </a:cubicBezTo>
                  <a:cubicBezTo>
                    <a:pt x="5746" y="122"/>
                    <a:pt x="5806" y="61"/>
                    <a:pt x="5867"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4" name="Google Shape;3164;p59"/>
            <p:cNvSpPr/>
            <p:nvPr/>
          </p:nvSpPr>
          <p:spPr>
            <a:xfrm>
              <a:off x="6576834" y="3695572"/>
              <a:ext cx="42086" cy="18194"/>
            </a:xfrm>
            <a:custGeom>
              <a:rect b="b" l="l" r="r" t="t"/>
              <a:pathLst>
                <a:path extrusionOk="0" h="907" w="2098">
                  <a:moveTo>
                    <a:pt x="0" y="0"/>
                  </a:moveTo>
                  <a:lnTo>
                    <a:pt x="0" y="0"/>
                  </a:lnTo>
                  <a:cubicBezTo>
                    <a:pt x="31" y="122"/>
                    <a:pt x="92" y="213"/>
                    <a:pt x="183" y="304"/>
                  </a:cubicBezTo>
                  <a:cubicBezTo>
                    <a:pt x="365" y="547"/>
                    <a:pt x="608" y="730"/>
                    <a:pt x="882" y="821"/>
                  </a:cubicBezTo>
                  <a:cubicBezTo>
                    <a:pt x="1041" y="874"/>
                    <a:pt x="1210" y="906"/>
                    <a:pt x="1384" y="906"/>
                  </a:cubicBezTo>
                  <a:cubicBezTo>
                    <a:pt x="1509" y="906"/>
                    <a:pt x="1636" y="890"/>
                    <a:pt x="1763" y="851"/>
                  </a:cubicBezTo>
                  <a:cubicBezTo>
                    <a:pt x="1885" y="821"/>
                    <a:pt x="2007" y="791"/>
                    <a:pt x="2098" y="699"/>
                  </a:cubicBezTo>
                  <a:lnTo>
                    <a:pt x="2098" y="699"/>
                  </a:lnTo>
                  <a:cubicBezTo>
                    <a:pt x="2098" y="699"/>
                    <a:pt x="1976" y="760"/>
                    <a:pt x="1733" y="791"/>
                  </a:cubicBezTo>
                  <a:cubicBezTo>
                    <a:pt x="1630" y="813"/>
                    <a:pt x="1525" y="824"/>
                    <a:pt x="1420" y="824"/>
                  </a:cubicBezTo>
                  <a:cubicBezTo>
                    <a:pt x="966" y="824"/>
                    <a:pt x="509" y="619"/>
                    <a:pt x="213" y="274"/>
                  </a:cubicBezTo>
                  <a:cubicBezTo>
                    <a:pt x="61" y="122"/>
                    <a:pt x="1" y="0"/>
                    <a:pt x="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5" name="Google Shape;3165;p59"/>
            <p:cNvSpPr/>
            <p:nvPr/>
          </p:nvSpPr>
          <p:spPr>
            <a:xfrm>
              <a:off x="6587807" y="3105943"/>
              <a:ext cx="168925" cy="269306"/>
            </a:xfrm>
            <a:custGeom>
              <a:rect b="b" l="l" r="r" t="t"/>
              <a:pathLst>
                <a:path extrusionOk="0" h="13425" w="8421">
                  <a:moveTo>
                    <a:pt x="4438" y="1"/>
                  </a:moveTo>
                  <a:lnTo>
                    <a:pt x="578" y="4286"/>
                  </a:lnTo>
                  <a:cubicBezTo>
                    <a:pt x="335" y="4894"/>
                    <a:pt x="183" y="5502"/>
                    <a:pt x="122" y="6171"/>
                  </a:cubicBezTo>
                  <a:cubicBezTo>
                    <a:pt x="1" y="6901"/>
                    <a:pt x="92" y="7630"/>
                    <a:pt x="365" y="8299"/>
                  </a:cubicBezTo>
                  <a:cubicBezTo>
                    <a:pt x="305" y="8755"/>
                    <a:pt x="457" y="9180"/>
                    <a:pt x="760" y="9484"/>
                  </a:cubicBezTo>
                  <a:lnTo>
                    <a:pt x="365" y="9758"/>
                  </a:lnTo>
                  <a:cubicBezTo>
                    <a:pt x="365" y="9758"/>
                    <a:pt x="548" y="12281"/>
                    <a:pt x="791" y="12980"/>
                  </a:cubicBezTo>
                  <a:cubicBezTo>
                    <a:pt x="931" y="13337"/>
                    <a:pt x="1213" y="13424"/>
                    <a:pt x="1456" y="13424"/>
                  </a:cubicBezTo>
                  <a:cubicBezTo>
                    <a:pt x="1689" y="13424"/>
                    <a:pt x="1885" y="13344"/>
                    <a:pt x="1885" y="13344"/>
                  </a:cubicBezTo>
                  <a:lnTo>
                    <a:pt x="1885" y="10396"/>
                  </a:lnTo>
                  <a:cubicBezTo>
                    <a:pt x="1885" y="10396"/>
                    <a:pt x="2753" y="9569"/>
                    <a:pt x="2938" y="9569"/>
                  </a:cubicBezTo>
                  <a:cubicBezTo>
                    <a:pt x="2978" y="9569"/>
                    <a:pt x="2986" y="9606"/>
                    <a:pt x="2949" y="9697"/>
                  </a:cubicBezTo>
                  <a:cubicBezTo>
                    <a:pt x="2858" y="10122"/>
                    <a:pt x="2919" y="10548"/>
                    <a:pt x="3131" y="10882"/>
                  </a:cubicBezTo>
                  <a:lnTo>
                    <a:pt x="7843" y="6597"/>
                  </a:lnTo>
                  <a:lnTo>
                    <a:pt x="8420" y="1460"/>
                  </a:lnTo>
                  <a:lnTo>
                    <a:pt x="4438" y="1"/>
                  </a:lnTo>
                  <a:close/>
                </a:path>
              </a:pathLst>
            </a:custGeom>
            <a:solidFill>
              <a:srgbClr val="FFBE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6" name="Google Shape;3166;p59"/>
            <p:cNvSpPr/>
            <p:nvPr/>
          </p:nvSpPr>
          <p:spPr>
            <a:xfrm>
              <a:off x="6647567" y="3233927"/>
              <a:ext cx="61604" cy="64112"/>
            </a:xfrm>
            <a:custGeom>
              <a:rect b="b" l="l" r="r" t="t"/>
              <a:pathLst>
                <a:path extrusionOk="0" h="3196" w="3071">
                  <a:moveTo>
                    <a:pt x="3064" y="0"/>
                  </a:moveTo>
                  <a:cubicBezTo>
                    <a:pt x="2989" y="0"/>
                    <a:pt x="2340" y="736"/>
                    <a:pt x="1551" y="1584"/>
                  </a:cubicBezTo>
                  <a:cubicBezTo>
                    <a:pt x="730" y="2466"/>
                    <a:pt x="0" y="3135"/>
                    <a:pt x="31" y="3195"/>
                  </a:cubicBezTo>
                  <a:cubicBezTo>
                    <a:pt x="639" y="2770"/>
                    <a:pt x="1216" y="2283"/>
                    <a:pt x="1703" y="1736"/>
                  </a:cubicBezTo>
                  <a:cubicBezTo>
                    <a:pt x="2219" y="1220"/>
                    <a:pt x="2675" y="642"/>
                    <a:pt x="3070" y="4"/>
                  </a:cubicBezTo>
                  <a:cubicBezTo>
                    <a:pt x="3069" y="1"/>
                    <a:pt x="3067" y="0"/>
                    <a:pt x="3064" y="0"/>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7" name="Google Shape;3167;p59"/>
            <p:cNvSpPr/>
            <p:nvPr/>
          </p:nvSpPr>
          <p:spPr>
            <a:xfrm>
              <a:off x="6595731" y="3253506"/>
              <a:ext cx="47582" cy="49408"/>
            </a:xfrm>
            <a:custGeom>
              <a:rect b="b" l="l" r="r" t="t"/>
              <a:pathLst>
                <a:path extrusionOk="0" h="2463" w="2372">
                  <a:moveTo>
                    <a:pt x="2372" y="0"/>
                  </a:moveTo>
                  <a:lnTo>
                    <a:pt x="2372" y="0"/>
                  </a:lnTo>
                  <a:cubicBezTo>
                    <a:pt x="1490" y="700"/>
                    <a:pt x="700" y="1551"/>
                    <a:pt x="1" y="2462"/>
                  </a:cubicBezTo>
                  <a:cubicBezTo>
                    <a:pt x="457" y="2128"/>
                    <a:pt x="882" y="1733"/>
                    <a:pt x="1247" y="1277"/>
                  </a:cubicBezTo>
                  <a:cubicBezTo>
                    <a:pt x="1672" y="912"/>
                    <a:pt x="2037" y="456"/>
                    <a:pt x="2372" y="0"/>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8" name="Google Shape;3168;p59"/>
            <p:cNvSpPr/>
            <p:nvPr/>
          </p:nvSpPr>
          <p:spPr>
            <a:xfrm>
              <a:off x="6595731" y="3230336"/>
              <a:ext cx="34162" cy="43310"/>
            </a:xfrm>
            <a:custGeom>
              <a:rect b="b" l="l" r="r" t="t"/>
              <a:pathLst>
                <a:path extrusionOk="0" h="2159" w="1703">
                  <a:moveTo>
                    <a:pt x="1703" y="0"/>
                  </a:moveTo>
                  <a:lnTo>
                    <a:pt x="1703" y="0"/>
                  </a:lnTo>
                  <a:cubicBezTo>
                    <a:pt x="913" y="517"/>
                    <a:pt x="335" y="1277"/>
                    <a:pt x="1" y="2158"/>
                  </a:cubicBezTo>
                  <a:cubicBezTo>
                    <a:pt x="305" y="1824"/>
                    <a:pt x="578" y="1459"/>
                    <a:pt x="821" y="1064"/>
                  </a:cubicBezTo>
                  <a:cubicBezTo>
                    <a:pt x="1156" y="730"/>
                    <a:pt x="1429" y="365"/>
                    <a:pt x="1703" y="0"/>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9" name="Google Shape;3169;p59"/>
            <p:cNvSpPr/>
            <p:nvPr/>
          </p:nvSpPr>
          <p:spPr>
            <a:xfrm>
              <a:off x="6590255" y="3205943"/>
              <a:ext cx="28666" cy="33580"/>
            </a:xfrm>
            <a:custGeom>
              <a:rect b="b" l="l" r="r" t="t"/>
              <a:pathLst>
                <a:path extrusionOk="0" h="1674" w="1429">
                  <a:moveTo>
                    <a:pt x="1429" y="1"/>
                  </a:moveTo>
                  <a:lnTo>
                    <a:pt x="1429" y="1"/>
                  </a:lnTo>
                  <a:cubicBezTo>
                    <a:pt x="1094" y="153"/>
                    <a:pt x="790" y="426"/>
                    <a:pt x="578" y="730"/>
                  </a:cubicBezTo>
                  <a:cubicBezTo>
                    <a:pt x="335" y="973"/>
                    <a:pt x="122" y="1308"/>
                    <a:pt x="0" y="1672"/>
                  </a:cubicBezTo>
                  <a:cubicBezTo>
                    <a:pt x="2" y="1673"/>
                    <a:pt x="5" y="1674"/>
                    <a:pt x="8" y="1674"/>
                  </a:cubicBezTo>
                  <a:cubicBezTo>
                    <a:pt x="83" y="1674"/>
                    <a:pt x="378" y="1291"/>
                    <a:pt x="730" y="852"/>
                  </a:cubicBezTo>
                  <a:cubicBezTo>
                    <a:pt x="1003" y="578"/>
                    <a:pt x="1216" y="305"/>
                    <a:pt x="1429" y="1"/>
                  </a:cubicBezTo>
                  <a:close/>
                </a:path>
              </a:pathLst>
            </a:custGeom>
            <a:solidFill>
              <a:srgbClr val="EB996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0" name="Google Shape;3170;p59"/>
            <p:cNvSpPr/>
            <p:nvPr/>
          </p:nvSpPr>
          <p:spPr>
            <a:xfrm>
              <a:off x="5826070" y="2582189"/>
              <a:ext cx="57352" cy="428662"/>
            </a:xfrm>
            <a:custGeom>
              <a:rect b="b" l="l" r="r" t="t"/>
              <a:pathLst>
                <a:path extrusionOk="0" h="21369" w="2859">
                  <a:moveTo>
                    <a:pt x="1" y="1"/>
                  </a:moveTo>
                  <a:lnTo>
                    <a:pt x="1" y="21369"/>
                  </a:lnTo>
                  <a:lnTo>
                    <a:pt x="2858" y="21369"/>
                  </a:lnTo>
                  <a:lnTo>
                    <a:pt x="2858"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1" name="Google Shape;3171;p59"/>
            <p:cNvSpPr/>
            <p:nvPr/>
          </p:nvSpPr>
          <p:spPr>
            <a:xfrm>
              <a:off x="5828517" y="2637675"/>
              <a:ext cx="53681" cy="5517"/>
            </a:xfrm>
            <a:custGeom>
              <a:rect b="b" l="l" r="r" t="t"/>
              <a:pathLst>
                <a:path extrusionOk="0" h="275" w="2676">
                  <a:moveTo>
                    <a:pt x="1338" y="1"/>
                  </a:moveTo>
                  <a:cubicBezTo>
                    <a:pt x="608" y="1"/>
                    <a:pt x="1" y="61"/>
                    <a:pt x="1" y="153"/>
                  </a:cubicBezTo>
                  <a:cubicBezTo>
                    <a:pt x="1" y="213"/>
                    <a:pt x="608" y="274"/>
                    <a:pt x="1338" y="274"/>
                  </a:cubicBezTo>
                  <a:cubicBezTo>
                    <a:pt x="2067" y="274"/>
                    <a:pt x="2675" y="213"/>
                    <a:pt x="2675" y="153"/>
                  </a:cubicBezTo>
                  <a:cubicBezTo>
                    <a:pt x="2675" y="61"/>
                    <a:pt x="2098" y="1"/>
                    <a:pt x="1338"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2" name="Google Shape;3172;p59"/>
            <p:cNvSpPr/>
            <p:nvPr/>
          </p:nvSpPr>
          <p:spPr>
            <a:xfrm>
              <a:off x="5827294" y="2628528"/>
              <a:ext cx="53681" cy="5517"/>
            </a:xfrm>
            <a:custGeom>
              <a:rect b="b" l="l" r="r" t="t"/>
              <a:pathLst>
                <a:path extrusionOk="0" h="275" w="2676">
                  <a:moveTo>
                    <a:pt x="1338" y="1"/>
                  </a:moveTo>
                  <a:cubicBezTo>
                    <a:pt x="609" y="1"/>
                    <a:pt x="1" y="61"/>
                    <a:pt x="1" y="122"/>
                  </a:cubicBezTo>
                  <a:cubicBezTo>
                    <a:pt x="1" y="213"/>
                    <a:pt x="609" y="274"/>
                    <a:pt x="1338" y="274"/>
                  </a:cubicBezTo>
                  <a:cubicBezTo>
                    <a:pt x="2098" y="274"/>
                    <a:pt x="2676" y="213"/>
                    <a:pt x="2676" y="122"/>
                  </a:cubicBezTo>
                  <a:cubicBezTo>
                    <a:pt x="2676" y="61"/>
                    <a:pt x="2098" y="1"/>
                    <a:pt x="1338"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3" name="Google Shape;3173;p59"/>
            <p:cNvSpPr/>
            <p:nvPr/>
          </p:nvSpPr>
          <p:spPr>
            <a:xfrm>
              <a:off x="5828517" y="2975469"/>
              <a:ext cx="53681" cy="4895"/>
            </a:xfrm>
            <a:custGeom>
              <a:rect b="b" l="l" r="r" t="t"/>
              <a:pathLst>
                <a:path extrusionOk="0" h="244" w="2676">
                  <a:moveTo>
                    <a:pt x="1338" y="1"/>
                  </a:moveTo>
                  <a:cubicBezTo>
                    <a:pt x="608" y="1"/>
                    <a:pt x="1" y="61"/>
                    <a:pt x="1" y="122"/>
                  </a:cubicBezTo>
                  <a:cubicBezTo>
                    <a:pt x="1" y="183"/>
                    <a:pt x="608" y="244"/>
                    <a:pt x="1338" y="244"/>
                  </a:cubicBezTo>
                  <a:cubicBezTo>
                    <a:pt x="2067" y="244"/>
                    <a:pt x="2675" y="183"/>
                    <a:pt x="2675" y="122"/>
                  </a:cubicBezTo>
                  <a:cubicBezTo>
                    <a:pt x="2675" y="61"/>
                    <a:pt x="2098" y="1"/>
                    <a:pt x="1338"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4" name="Google Shape;3174;p59"/>
            <p:cNvSpPr/>
            <p:nvPr/>
          </p:nvSpPr>
          <p:spPr>
            <a:xfrm>
              <a:off x="5827294" y="2965720"/>
              <a:ext cx="53681" cy="5496"/>
            </a:xfrm>
            <a:custGeom>
              <a:rect b="b" l="l" r="r" t="t"/>
              <a:pathLst>
                <a:path extrusionOk="0" h="274" w="2676">
                  <a:moveTo>
                    <a:pt x="1338" y="0"/>
                  </a:moveTo>
                  <a:cubicBezTo>
                    <a:pt x="609" y="0"/>
                    <a:pt x="1" y="61"/>
                    <a:pt x="1" y="152"/>
                  </a:cubicBezTo>
                  <a:cubicBezTo>
                    <a:pt x="1" y="213"/>
                    <a:pt x="609" y="274"/>
                    <a:pt x="1338" y="274"/>
                  </a:cubicBezTo>
                  <a:cubicBezTo>
                    <a:pt x="2098" y="274"/>
                    <a:pt x="2676" y="213"/>
                    <a:pt x="2676" y="152"/>
                  </a:cubicBezTo>
                  <a:cubicBezTo>
                    <a:pt x="2676" y="61"/>
                    <a:pt x="2098" y="0"/>
                    <a:pt x="1338"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5" name="Google Shape;3175;p59"/>
            <p:cNvSpPr/>
            <p:nvPr/>
          </p:nvSpPr>
          <p:spPr>
            <a:xfrm>
              <a:off x="5854134" y="2693162"/>
              <a:ext cx="5496" cy="219517"/>
            </a:xfrm>
            <a:custGeom>
              <a:rect b="b" l="l" r="r" t="t"/>
              <a:pathLst>
                <a:path extrusionOk="0" h="10943" w="274">
                  <a:moveTo>
                    <a:pt x="122" y="1"/>
                  </a:moveTo>
                  <a:cubicBezTo>
                    <a:pt x="61" y="1"/>
                    <a:pt x="0" y="2432"/>
                    <a:pt x="0" y="5472"/>
                  </a:cubicBezTo>
                  <a:cubicBezTo>
                    <a:pt x="0" y="8481"/>
                    <a:pt x="61" y="10943"/>
                    <a:pt x="122" y="10943"/>
                  </a:cubicBezTo>
                  <a:cubicBezTo>
                    <a:pt x="213" y="10943"/>
                    <a:pt x="274" y="8481"/>
                    <a:pt x="274" y="5472"/>
                  </a:cubicBezTo>
                  <a:cubicBezTo>
                    <a:pt x="274" y="2432"/>
                    <a:pt x="213" y="1"/>
                    <a:pt x="122"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6" name="Google Shape;3176;p59"/>
            <p:cNvSpPr/>
            <p:nvPr/>
          </p:nvSpPr>
          <p:spPr>
            <a:xfrm>
              <a:off x="6083382" y="2579140"/>
              <a:ext cx="114663" cy="429284"/>
            </a:xfrm>
            <a:custGeom>
              <a:rect b="b" l="l" r="r" t="t"/>
              <a:pathLst>
                <a:path extrusionOk="0" h="21400" w="5716">
                  <a:moveTo>
                    <a:pt x="1" y="1"/>
                  </a:moveTo>
                  <a:lnTo>
                    <a:pt x="1" y="21399"/>
                  </a:lnTo>
                  <a:lnTo>
                    <a:pt x="5715" y="21399"/>
                  </a:lnTo>
                  <a:lnTo>
                    <a:pt x="5715"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7" name="Google Shape;3177;p59"/>
            <p:cNvSpPr/>
            <p:nvPr/>
          </p:nvSpPr>
          <p:spPr>
            <a:xfrm>
              <a:off x="6092530" y="2580364"/>
              <a:ext cx="100641" cy="433537"/>
            </a:xfrm>
            <a:custGeom>
              <a:rect b="b" l="l" r="r" t="t"/>
              <a:pathLst>
                <a:path extrusionOk="0" h="21612" w="5017">
                  <a:moveTo>
                    <a:pt x="3162" y="0"/>
                  </a:moveTo>
                  <a:lnTo>
                    <a:pt x="3162" y="0"/>
                  </a:lnTo>
                  <a:cubicBezTo>
                    <a:pt x="3174" y="13"/>
                    <a:pt x="3187" y="25"/>
                    <a:pt x="3199" y="35"/>
                  </a:cubicBezTo>
                  <a:lnTo>
                    <a:pt x="3199" y="35"/>
                  </a:lnTo>
                  <a:cubicBezTo>
                    <a:pt x="3187" y="24"/>
                    <a:pt x="3174" y="12"/>
                    <a:pt x="3162" y="0"/>
                  </a:cubicBezTo>
                  <a:close/>
                  <a:moveTo>
                    <a:pt x="1773" y="5481"/>
                  </a:moveTo>
                  <a:cubicBezTo>
                    <a:pt x="2205" y="5481"/>
                    <a:pt x="2636" y="5605"/>
                    <a:pt x="3010" y="5867"/>
                  </a:cubicBezTo>
                  <a:cubicBezTo>
                    <a:pt x="3311" y="6053"/>
                    <a:pt x="3579" y="6294"/>
                    <a:pt x="3803" y="6573"/>
                  </a:cubicBezTo>
                  <a:lnTo>
                    <a:pt x="3803" y="6573"/>
                  </a:lnTo>
                  <a:cubicBezTo>
                    <a:pt x="3772" y="6612"/>
                    <a:pt x="3741" y="6650"/>
                    <a:pt x="3709" y="6687"/>
                  </a:cubicBezTo>
                  <a:cubicBezTo>
                    <a:pt x="3314" y="7143"/>
                    <a:pt x="2828" y="7508"/>
                    <a:pt x="2250" y="7690"/>
                  </a:cubicBezTo>
                  <a:cubicBezTo>
                    <a:pt x="2089" y="7747"/>
                    <a:pt x="1924" y="7773"/>
                    <a:pt x="1760" y="7773"/>
                  </a:cubicBezTo>
                  <a:cubicBezTo>
                    <a:pt x="1307" y="7773"/>
                    <a:pt x="869" y="7570"/>
                    <a:pt x="578" y="7234"/>
                  </a:cubicBezTo>
                  <a:cubicBezTo>
                    <a:pt x="366" y="6961"/>
                    <a:pt x="305" y="6627"/>
                    <a:pt x="366" y="6323"/>
                  </a:cubicBezTo>
                  <a:cubicBezTo>
                    <a:pt x="426" y="5988"/>
                    <a:pt x="639" y="5745"/>
                    <a:pt x="974" y="5624"/>
                  </a:cubicBezTo>
                  <a:cubicBezTo>
                    <a:pt x="1231" y="5530"/>
                    <a:pt x="1502" y="5481"/>
                    <a:pt x="1773" y="5481"/>
                  </a:cubicBezTo>
                  <a:close/>
                  <a:moveTo>
                    <a:pt x="1407" y="10929"/>
                  </a:moveTo>
                  <a:cubicBezTo>
                    <a:pt x="1465" y="10929"/>
                    <a:pt x="1523" y="10934"/>
                    <a:pt x="1581" y="10943"/>
                  </a:cubicBezTo>
                  <a:cubicBezTo>
                    <a:pt x="1977" y="10973"/>
                    <a:pt x="2341" y="11125"/>
                    <a:pt x="2676" y="11399"/>
                  </a:cubicBezTo>
                  <a:cubicBezTo>
                    <a:pt x="3014" y="11686"/>
                    <a:pt x="3306" y="12021"/>
                    <a:pt x="3539" y="12393"/>
                  </a:cubicBezTo>
                  <a:lnTo>
                    <a:pt x="3539" y="12393"/>
                  </a:lnTo>
                  <a:cubicBezTo>
                    <a:pt x="3089" y="12819"/>
                    <a:pt x="2505" y="13062"/>
                    <a:pt x="1907" y="13062"/>
                  </a:cubicBezTo>
                  <a:cubicBezTo>
                    <a:pt x="1748" y="13062"/>
                    <a:pt x="1588" y="13045"/>
                    <a:pt x="1430" y="13010"/>
                  </a:cubicBezTo>
                  <a:cubicBezTo>
                    <a:pt x="1034" y="12949"/>
                    <a:pt x="670" y="12706"/>
                    <a:pt x="426" y="12371"/>
                  </a:cubicBezTo>
                  <a:cubicBezTo>
                    <a:pt x="214" y="12037"/>
                    <a:pt x="244" y="11611"/>
                    <a:pt x="518" y="11308"/>
                  </a:cubicBezTo>
                  <a:cubicBezTo>
                    <a:pt x="751" y="11074"/>
                    <a:pt x="1072" y="10929"/>
                    <a:pt x="1407" y="10929"/>
                  </a:cubicBezTo>
                  <a:close/>
                  <a:moveTo>
                    <a:pt x="1679" y="15959"/>
                  </a:moveTo>
                  <a:cubicBezTo>
                    <a:pt x="2089" y="15959"/>
                    <a:pt x="2501" y="16085"/>
                    <a:pt x="2858" y="16323"/>
                  </a:cubicBezTo>
                  <a:cubicBezTo>
                    <a:pt x="3180" y="16546"/>
                    <a:pt x="3461" y="16829"/>
                    <a:pt x="3686" y="17156"/>
                  </a:cubicBezTo>
                  <a:lnTo>
                    <a:pt x="3686" y="17156"/>
                  </a:lnTo>
                  <a:cubicBezTo>
                    <a:pt x="3585" y="17291"/>
                    <a:pt x="3471" y="17419"/>
                    <a:pt x="3344" y="17539"/>
                  </a:cubicBezTo>
                  <a:cubicBezTo>
                    <a:pt x="2885" y="17998"/>
                    <a:pt x="2263" y="18240"/>
                    <a:pt x="1632" y="18240"/>
                  </a:cubicBezTo>
                  <a:cubicBezTo>
                    <a:pt x="1595" y="18240"/>
                    <a:pt x="1558" y="18239"/>
                    <a:pt x="1521" y="18238"/>
                  </a:cubicBezTo>
                  <a:cubicBezTo>
                    <a:pt x="882" y="18207"/>
                    <a:pt x="335" y="17721"/>
                    <a:pt x="244" y="17113"/>
                  </a:cubicBezTo>
                  <a:cubicBezTo>
                    <a:pt x="214" y="16809"/>
                    <a:pt x="335" y="16536"/>
                    <a:pt x="578" y="16353"/>
                  </a:cubicBezTo>
                  <a:cubicBezTo>
                    <a:pt x="791" y="16140"/>
                    <a:pt x="1034" y="16019"/>
                    <a:pt x="1338" y="15988"/>
                  </a:cubicBezTo>
                  <a:cubicBezTo>
                    <a:pt x="1451" y="15969"/>
                    <a:pt x="1565" y="15959"/>
                    <a:pt x="1679" y="15959"/>
                  </a:cubicBezTo>
                  <a:close/>
                  <a:moveTo>
                    <a:pt x="3199" y="35"/>
                  </a:moveTo>
                  <a:cubicBezTo>
                    <a:pt x="3670" y="484"/>
                    <a:pt x="4082" y="1018"/>
                    <a:pt x="4378" y="1581"/>
                  </a:cubicBezTo>
                  <a:cubicBezTo>
                    <a:pt x="4712" y="2310"/>
                    <a:pt x="4864" y="3070"/>
                    <a:pt x="4834" y="3861"/>
                  </a:cubicBezTo>
                  <a:cubicBezTo>
                    <a:pt x="4781" y="4753"/>
                    <a:pt x="4479" y="5624"/>
                    <a:pt x="3967" y="6354"/>
                  </a:cubicBezTo>
                  <a:lnTo>
                    <a:pt x="3967" y="6354"/>
                  </a:lnTo>
                  <a:cubicBezTo>
                    <a:pt x="3738" y="6078"/>
                    <a:pt x="3468" y="5840"/>
                    <a:pt x="3162" y="5654"/>
                  </a:cubicBezTo>
                  <a:cubicBezTo>
                    <a:pt x="2748" y="5391"/>
                    <a:pt x="2264" y="5255"/>
                    <a:pt x="1776" y="5255"/>
                  </a:cubicBezTo>
                  <a:cubicBezTo>
                    <a:pt x="1475" y="5255"/>
                    <a:pt x="1172" y="5307"/>
                    <a:pt x="882" y="5411"/>
                  </a:cubicBezTo>
                  <a:cubicBezTo>
                    <a:pt x="487" y="5563"/>
                    <a:pt x="214" y="5897"/>
                    <a:pt x="153" y="6292"/>
                  </a:cubicBezTo>
                  <a:cubicBezTo>
                    <a:pt x="62" y="6657"/>
                    <a:pt x="153" y="7052"/>
                    <a:pt x="396" y="7356"/>
                  </a:cubicBezTo>
                  <a:cubicBezTo>
                    <a:pt x="748" y="7752"/>
                    <a:pt x="1242" y="7973"/>
                    <a:pt x="1754" y="7973"/>
                  </a:cubicBezTo>
                  <a:cubicBezTo>
                    <a:pt x="1950" y="7973"/>
                    <a:pt x="2148" y="7940"/>
                    <a:pt x="2341" y="7873"/>
                  </a:cubicBezTo>
                  <a:cubicBezTo>
                    <a:pt x="2919" y="7660"/>
                    <a:pt x="3466" y="7295"/>
                    <a:pt x="3861" y="6809"/>
                  </a:cubicBezTo>
                  <a:cubicBezTo>
                    <a:pt x="3882" y="6783"/>
                    <a:pt x="3903" y="6758"/>
                    <a:pt x="3923" y="6732"/>
                  </a:cubicBezTo>
                  <a:lnTo>
                    <a:pt x="3923" y="6732"/>
                  </a:lnTo>
                  <a:cubicBezTo>
                    <a:pt x="4117" y="7005"/>
                    <a:pt x="4271" y="7308"/>
                    <a:pt x="4378" y="7630"/>
                  </a:cubicBezTo>
                  <a:cubicBezTo>
                    <a:pt x="4621" y="8390"/>
                    <a:pt x="4682" y="9210"/>
                    <a:pt x="4591" y="10000"/>
                  </a:cubicBezTo>
                  <a:cubicBezTo>
                    <a:pt x="4532" y="10823"/>
                    <a:pt x="4246" y="11588"/>
                    <a:pt x="3733" y="12187"/>
                  </a:cubicBezTo>
                  <a:lnTo>
                    <a:pt x="3733" y="12187"/>
                  </a:lnTo>
                  <a:cubicBezTo>
                    <a:pt x="3490" y="11813"/>
                    <a:pt x="3185" y="11478"/>
                    <a:pt x="2828" y="11186"/>
                  </a:cubicBezTo>
                  <a:cubicBezTo>
                    <a:pt x="2463" y="10882"/>
                    <a:pt x="2037" y="10730"/>
                    <a:pt x="1581" y="10700"/>
                  </a:cubicBezTo>
                  <a:cubicBezTo>
                    <a:pt x="1523" y="10692"/>
                    <a:pt x="1464" y="10688"/>
                    <a:pt x="1405" y="10688"/>
                  </a:cubicBezTo>
                  <a:cubicBezTo>
                    <a:pt x="1003" y="10688"/>
                    <a:pt x="596" y="10864"/>
                    <a:pt x="305" y="11156"/>
                  </a:cubicBezTo>
                  <a:cubicBezTo>
                    <a:pt x="122" y="11338"/>
                    <a:pt x="31" y="11551"/>
                    <a:pt x="1" y="11824"/>
                  </a:cubicBezTo>
                  <a:cubicBezTo>
                    <a:pt x="1" y="12067"/>
                    <a:pt x="62" y="12311"/>
                    <a:pt x="214" y="12523"/>
                  </a:cubicBezTo>
                  <a:cubicBezTo>
                    <a:pt x="487" y="12918"/>
                    <a:pt x="882" y="13192"/>
                    <a:pt x="1338" y="13314"/>
                  </a:cubicBezTo>
                  <a:cubicBezTo>
                    <a:pt x="1497" y="13339"/>
                    <a:pt x="1656" y="13352"/>
                    <a:pt x="1813" y="13352"/>
                  </a:cubicBezTo>
                  <a:cubicBezTo>
                    <a:pt x="2506" y="13352"/>
                    <a:pt x="3171" y="13106"/>
                    <a:pt x="3683" y="12640"/>
                  </a:cubicBezTo>
                  <a:lnTo>
                    <a:pt x="3683" y="12640"/>
                  </a:lnTo>
                  <a:cubicBezTo>
                    <a:pt x="3804" y="12864"/>
                    <a:pt x="3904" y="13099"/>
                    <a:pt x="3983" y="13344"/>
                  </a:cubicBezTo>
                  <a:cubicBezTo>
                    <a:pt x="4256" y="14073"/>
                    <a:pt x="4347" y="14864"/>
                    <a:pt x="4287" y="15624"/>
                  </a:cubicBezTo>
                  <a:cubicBezTo>
                    <a:pt x="4223" y="16134"/>
                    <a:pt x="4055" y="16615"/>
                    <a:pt x="3772" y="17034"/>
                  </a:cubicBezTo>
                  <a:lnTo>
                    <a:pt x="3772" y="17034"/>
                  </a:lnTo>
                  <a:cubicBezTo>
                    <a:pt x="3545" y="16712"/>
                    <a:pt x="3256" y="16444"/>
                    <a:pt x="2949" y="16232"/>
                  </a:cubicBezTo>
                  <a:cubicBezTo>
                    <a:pt x="2556" y="15961"/>
                    <a:pt x="2084" y="15810"/>
                    <a:pt x="1613" y="15810"/>
                  </a:cubicBezTo>
                  <a:cubicBezTo>
                    <a:pt x="1501" y="15810"/>
                    <a:pt x="1388" y="15819"/>
                    <a:pt x="1278" y="15836"/>
                  </a:cubicBezTo>
                  <a:cubicBezTo>
                    <a:pt x="974" y="15897"/>
                    <a:pt x="670" y="16019"/>
                    <a:pt x="426" y="16232"/>
                  </a:cubicBezTo>
                  <a:cubicBezTo>
                    <a:pt x="183" y="16444"/>
                    <a:pt x="31" y="16779"/>
                    <a:pt x="31" y="17113"/>
                  </a:cubicBezTo>
                  <a:cubicBezTo>
                    <a:pt x="62" y="17478"/>
                    <a:pt x="244" y="17812"/>
                    <a:pt x="518" y="18025"/>
                  </a:cubicBezTo>
                  <a:cubicBezTo>
                    <a:pt x="791" y="18268"/>
                    <a:pt x="1126" y="18390"/>
                    <a:pt x="1490" y="18450"/>
                  </a:cubicBezTo>
                  <a:cubicBezTo>
                    <a:pt x="1560" y="18456"/>
                    <a:pt x="1629" y="18459"/>
                    <a:pt x="1698" y="18459"/>
                  </a:cubicBezTo>
                  <a:cubicBezTo>
                    <a:pt x="2382" y="18459"/>
                    <a:pt x="3030" y="18188"/>
                    <a:pt x="3527" y="17691"/>
                  </a:cubicBezTo>
                  <a:cubicBezTo>
                    <a:pt x="3632" y="17591"/>
                    <a:pt x="3730" y="17484"/>
                    <a:pt x="3821" y="17370"/>
                  </a:cubicBezTo>
                  <a:lnTo>
                    <a:pt x="3821" y="17370"/>
                  </a:lnTo>
                  <a:cubicBezTo>
                    <a:pt x="3824" y="17376"/>
                    <a:pt x="3828" y="17381"/>
                    <a:pt x="3831" y="17387"/>
                  </a:cubicBezTo>
                  <a:cubicBezTo>
                    <a:pt x="4196" y="18086"/>
                    <a:pt x="4317" y="18876"/>
                    <a:pt x="4196" y="19666"/>
                  </a:cubicBezTo>
                  <a:cubicBezTo>
                    <a:pt x="4135" y="20153"/>
                    <a:pt x="4013" y="20639"/>
                    <a:pt x="3831" y="21095"/>
                  </a:cubicBezTo>
                  <a:cubicBezTo>
                    <a:pt x="3770" y="21277"/>
                    <a:pt x="3679" y="21429"/>
                    <a:pt x="3648" y="21612"/>
                  </a:cubicBezTo>
                  <a:cubicBezTo>
                    <a:pt x="3679" y="21581"/>
                    <a:pt x="3679" y="21520"/>
                    <a:pt x="3709" y="21490"/>
                  </a:cubicBezTo>
                  <a:cubicBezTo>
                    <a:pt x="3740" y="21429"/>
                    <a:pt x="3800" y="21308"/>
                    <a:pt x="3861" y="21125"/>
                  </a:cubicBezTo>
                  <a:cubicBezTo>
                    <a:pt x="4074" y="20669"/>
                    <a:pt x="4196" y="20183"/>
                    <a:pt x="4287" y="19697"/>
                  </a:cubicBezTo>
                  <a:cubicBezTo>
                    <a:pt x="4439" y="18876"/>
                    <a:pt x="4317" y="18055"/>
                    <a:pt x="3952" y="17326"/>
                  </a:cubicBezTo>
                  <a:cubicBezTo>
                    <a:pt x="3939" y="17301"/>
                    <a:pt x="3925" y="17276"/>
                    <a:pt x="3911" y="17252"/>
                  </a:cubicBezTo>
                  <a:lnTo>
                    <a:pt x="3911" y="17252"/>
                  </a:lnTo>
                  <a:cubicBezTo>
                    <a:pt x="4244" y="16794"/>
                    <a:pt x="4462" y="16241"/>
                    <a:pt x="4530" y="15654"/>
                  </a:cubicBezTo>
                  <a:cubicBezTo>
                    <a:pt x="4591" y="14833"/>
                    <a:pt x="4499" y="14013"/>
                    <a:pt x="4226" y="13253"/>
                  </a:cubicBezTo>
                  <a:cubicBezTo>
                    <a:pt x="4141" y="12965"/>
                    <a:pt x="4026" y="12693"/>
                    <a:pt x="3883" y="12436"/>
                  </a:cubicBezTo>
                  <a:lnTo>
                    <a:pt x="3883" y="12436"/>
                  </a:lnTo>
                  <a:cubicBezTo>
                    <a:pt x="4448" y="11772"/>
                    <a:pt x="4805" y="10931"/>
                    <a:pt x="4895" y="10061"/>
                  </a:cubicBezTo>
                  <a:cubicBezTo>
                    <a:pt x="4986" y="9210"/>
                    <a:pt x="4895" y="8359"/>
                    <a:pt x="4621" y="7569"/>
                  </a:cubicBezTo>
                  <a:cubicBezTo>
                    <a:pt x="4504" y="7187"/>
                    <a:pt x="4323" y="6827"/>
                    <a:pt x="4088" y="6509"/>
                  </a:cubicBezTo>
                  <a:lnTo>
                    <a:pt x="4088" y="6509"/>
                  </a:lnTo>
                  <a:cubicBezTo>
                    <a:pt x="4625" y="5743"/>
                    <a:pt x="4959" y="4825"/>
                    <a:pt x="4986" y="3861"/>
                  </a:cubicBezTo>
                  <a:cubicBezTo>
                    <a:pt x="5016" y="2554"/>
                    <a:pt x="4499" y="1247"/>
                    <a:pt x="3557" y="335"/>
                  </a:cubicBezTo>
                  <a:cubicBezTo>
                    <a:pt x="3466" y="244"/>
                    <a:pt x="3375" y="152"/>
                    <a:pt x="3253" y="61"/>
                  </a:cubicBezTo>
                  <a:cubicBezTo>
                    <a:pt x="3235" y="61"/>
                    <a:pt x="3217" y="50"/>
                    <a:pt x="3199" y="35"/>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8" name="Google Shape;3178;p59"/>
            <p:cNvSpPr/>
            <p:nvPr/>
          </p:nvSpPr>
          <p:spPr>
            <a:xfrm>
              <a:off x="5882780" y="2617555"/>
              <a:ext cx="198795" cy="390869"/>
            </a:xfrm>
            <a:custGeom>
              <a:rect b="b" l="l" r="r" t="t"/>
              <a:pathLst>
                <a:path extrusionOk="0" h="19485" w="9910">
                  <a:moveTo>
                    <a:pt x="1" y="0"/>
                  </a:moveTo>
                  <a:lnTo>
                    <a:pt x="1" y="19484"/>
                  </a:lnTo>
                  <a:lnTo>
                    <a:pt x="9910" y="19484"/>
                  </a:lnTo>
                  <a:lnTo>
                    <a:pt x="9910"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9" name="Google Shape;3179;p59"/>
            <p:cNvSpPr/>
            <p:nvPr/>
          </p:nvSpPr>
          <p:spPr>
            <a:xfrm>
              <a:off x="5882780" y="2617555"/>
              <a:ext cx="198795" cy="390869"/>
            </a:xfrm>
            <a:custGeom>
              <a:rect b="b" l="l" r="r" t="t"/>
              <a:pathLst>
                <a:path extrusionOk="0" h="19485" w="9910">
                  <a:moveTo>
                    <a:pt x="1" y="0"/>
                  </a:moveTo>
                  <a:lnTo>
                    <a:pt x="1" y="19484"/>
                  </a:lnTo>
                  <a:lnTo>
                    <a:pt x="9910" y="19484"/>
                  </a:lnTo>
                  <a:lnTo>
                    <a:pt x="9910"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0" name="Google Shape;3180;p59"/>
            <p:cNvSpPr/>
            <p:nvPr/>
          </p:nvSpPr>
          <p:spPr>
            <a:xfrm>
              <a:off x="5889500" y="2679742"/>
              <a:ext cx="192696" cy="5517"/>
            </a:xfrm>
            <a:custGeom>
              <a:rect b="b" l="l" r="r" t="t"/>
              <a:pathLst>
                <a:path extrusionOk="0" h="275" w="9606">
                  <a:moveTo>
                    <a:pt x="4803" y="1"/>
                  </a:moveTo>
                  <a:cubicBezTo>
                    <a:pt x="2158" y="1"/>
                    <a:pt x="0" y="62"/>
                    <a:pt x="0" y="153"/>
                  </a:cubicBezTo>
                  <a:cubicBezTo>
                    <a:pt x="0" y="214"/>
                    <a:pt x="2158" y="274"/>
                    <a:pt x="4803" y="274"/>
                  </a:cubicBezTo>
                  <a:cubicBezTo>
                    <a:pt x="7447" y="274"/>
                    <a:pt x="9605" y="214"/>
                    <a:pt x="9605" y="153"/>
                  </a:cubicBezTo>
                  <a:cubicBezTo>
                    <a:pt x="9605" y="62"/>
                    <a:pt x="7447" y="1"/>
                    <a:pt x="4803"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1" name="Google Shape;3181;p59"/>
            <p:cNvSpPr/>
            <p:nvPr/>
          </p:nvSpPr>
          <p:spPr>
            <a:xfrm>
              <a:off x="5887053" y="2710233"/>
              <a:ext cx="190269" cy="4895"/>
            </a:xfrm>
            <a:custGeom>
              <a:rect b="b" l="l" r="r" t="t"/>
              <a:pathLst>
                <a:path extrusionOk="0" h="244" w="9485">
                  <a:moveTo>
                    <a:pt x="4742" y="1"/>
                  </a:moveTo>
                  <a:cubicBezTo>
                    <a:pt x="2128" y="1"/>
                    <a:pt x="1" y="31"/>
                    <a:pt x="1" y="92"/>
                  </a:cubicBezTo>
                  <a:cubicBezTo>
                    <a:pt x="1" y="183"/>
                    <a:pt x="2128" y="244"/>
                    <a:pt x="4742" y="244"/>
                  </a:cubicBezTo>
                  <a:cubicBezTo>
                    <a:pt x="7356" y="244"/>
                    <a:pt x="9484" y="183"/>
                    <a:pt x="9484" y="92"/>
                  </a:cubicBezTo>
                  <a:cubicBezTo>
                    <a:pt x="9484" y="31"/>
                    <a:pt x="7356" y="1"/>
                    <a:pt x="4742"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2" name="Google Shape;3182;p59"/>
            <p:cNvSpPr/>
            <p:nvPr/>
          </p:nvSpPr>
          <p:spPr>
            <a:xfrm>
              <a:off x="5880353" y="2961447"/>
              <a:ext cx="200620" cy="5517"/>
            </a:xfrm>
            <a:custGeom>
              <a:rect b="b" l="l" r="r" t="t"/>
              <a:pathLst>
                <a:path extrusionOk="0" h="275" w="10001">
                  <a:moveTo>
                    <a:pt x="5015" y="1"/>
                  </a:moveTo>
                  <a:cubicBezTo>
                    <a:pt x="2249" y="1"/>
                    <a:pt x="0" y="61"/>
                    <a:pt x="0" y="153"/>
                  </a:cubicBezTo>
                  <a:cubicBezTo>
                    <a:pt x="0" y="213"/>
                    <a:pt x="2249" y="274"/>
                    <a:pt x="5015" y="274"/>
                  </a:cubicBezTo>
                  <a:cubicBezTo>
                    <a:pt x="7751" y="274"/>
                    <a:pt x="10000" y="213"/>
                    <a:pt x="10000" y="153"/>
                  </a:cubicBezTo>
                  <a:cubicBezTo>
                    <a:pt x="10000" y="61"/>
                    <a:pt x="7751" y="1"/>
                    <a:pt x="5015"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3" name="Google Shape;3183;p59"/>
            <p:cNvSpPr/>
            <p:nvPr/>
          </p:nvSpPr>
          <p:spPr>
            <a:xfrm>
              <a:off x="5883402" y="2926703"/>
              <a:ext cx="195124" cy="5496"/>
            </a:xfrm>
            <a:custGeom>
              <a:rect b="b" l="l" r="r" t="t"/>
              <a:pathLst>
                <a:path extrusionOk="0" h="274" w="9727">
                  <a:moveTo>
                    <a:pt x="4863" y="0"/>
                  </a:moveTo>
                  <a:cubicBezTo>
                    <a:pt x="2189" y="0"/>
                    <a:pt x="0" y="61"/>
                    <a:pt x="0" y="152"/>
                  </a:cubicBezTo>
                  <a:cubicBezTo>
                    <a:pt x="0" y="213"/>
                    <a:pt x="2158" y="274"/>
                    <a:pt x="4863" y="274"/>
                  </a:cubicBezTo>
                  <a:cubicBezTo>
                    <a:pt x="7538" y="274"/>
                    <a:pt x="9727" y="213"/>
                    <a:pt x="9727" y="152"/>
                  </a:cubicBezTo>
                  <a:cubicBezTo>
                    <a:pt x="9727" y="61"/>
                    <a:pt x="7538" y="0"/>
                    <a:pt x="4863"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4" name="Google Shape;3184;p59"/>
            <p:cNvSpPr/>
            <p:nvPr/>
          </p:nvSpPr>
          <p:spPr>
            <a:xfrm>
              <a:off x="5116339" y="2652921"/>
              <a:ext cx="59779" cy="356707"/>
            </a:xfrm>
            <a:custGeom>
              <a:rect b="b" l="l" r="r" t="t"/>
              <a:pathLst>
                <a:path extrusionOk="0" h="17782" w="2980">
                  <a:moveTo>
                    <a:pt x="0" y="0"/>
                  </a:moveTo>
                  <a:lnTo>
                    <a:pt x="0" y="17782"/>
                  </a:lnTo>
                  <a:lnTo>
                    <a:pt x="2979" y="17782"/>
                  </a:lnTo>
                  <a:lnTo>
                    <a:pt x="2979"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5" name="Google Shape;3185;p59"/>
            <p:cNvSpPr/>
            <p:nvPr/>
          </p:nvSpPr>
          <p:spPr>
            <a:xfrm>
              <a:off x="5116339" y="2652921"/>
              <a:ext cx="59779" cy="356707"/>
            </a:xfrm>
            <a:custGeom>
              <a:rect b="b" l="l" r="r" t="t"/>
              <a:pathLst>
                <a:path extrusionOk="0" h="17782" w="2980">
                  <a:moveTo>
                    <a:pt x="0" y="0"/>
                  </a:moveTo>
                  <a:lnTo>
                    <a:pt x="0" y="17782"/>
                  </a:lnTo>
                  <a:lnTo>
                    <a:pt x="2979" y="17782"/>
                  </a:lnTo>
                  <a:lnTo>
                    <a:pt x="2979"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6" name="Google Shape;3186;p59"/>
            <p:cNvSpPr/>
            <p:nvPr/>
          </p:nvSpPr>
          <p:spPr>
            <a:xfrm>
              <a:off x="4966349" y="2602911"/>
              <a:ext cx="148785" cy="406717"/>
            </a:xfrm>
            <a:custGeom>
              <a:rect b="b" l="l" r="r" t="t"/>
              <a:pathLst>
                <a:path extrusionOk="0" h="20275" w="7417">
                  <a:moveTo>
                    <a:pt x="0" y="1"/>
                  </a:moveTo>
                  <a:lnTo>
                    <a:pt x="0" y="20275"/>
                  </a:lnTo>
                  <a:lnTo>
                    <a:pt x="7417" y="20275"/>
                  </a:lnTo>
                  <a:lnTo>
                    <a:pt x="7417"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7" name="Google Shape;3187;p59"/>
            <p:cNvSpPr/>
            <p:nvPr/>
          </p:nvSpPr>
          <p:spPr>
            <a:xfrm>
              <a:off x="4964503" y="2630354"/>
              <a:ext cx="152456" cy="4513"/>
            </a:xfrm>
            <a:custGeom>
              <a:rect b="b" l="l" r="r" t="t"/>
              <a:pathLst>
                <a:path extrusionOk="0" h="225" w="7600">
                  <a:moveTo>
                    <a:pt x="3800" y="1"/>
                  </a:moveTo>
                  <a:cubicBezTo>
                    <a:pt x="1703" y="1"/>
                    <a:pt x="1" y="31"/>
                    <a:pt x="1" y="92"/>
                  </a:cubicBezTo>
                  <a:cubicBezTo>
                    <a:pt x="953" y="185"/>
                    <a:pt x="1923" y="225"/>
                    <a:pt x="2897" y="225"/>
                  </a:cubicBezTo>
                  <a:cubicBezTo>
                    <a:pt x="3198" y="225"/>
                    <a:pt x="3499" y="221"/>
                    <a:pt x="3800" y="214"/>
                  </a:cubicBezTo>
                  <a:cubicBezTo>
                    <a:pt x="4095" y="221"/>
                    <a:pt x="4390" y="225"/>
                    <a:pt x="4688" y="225"/>
                  </a:cubicBezTo>
                  <a:cubicBezTo>
                    <a:pt x="5649" y="225"/>
                    <a:pt x="6625" y="185"/>
                    <a:pt x="7600" y="92"/>
                  </a:cubicBezTo>
                  <a:cubicBezTo>
                    <a:pt x="7600" y="31"/>
                    <a:pt x="5898" y="1"/>
                    <a:pt x="3800"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8" name="Google Shape;3188;p59"/>
            <p:cNvSpPr/>
            <p:nvPr/>
          </p:nvSpPr>
          <p:spPr>
            <a:xfrm>
              <a:off x="4972427" y="2649270"/>
              <a:ext cx="144532" cy="5115"/>
            </a:xfrm>
            <a:custGeom>
              <a:rect b="b" l="l" r="r" t="t"/>
              <a:pathLst>
                <a:path extrusionOk="0" h="255" w="7205">
                  <a:moveTo>
                    <a:pt x="3618" y="0"/>
                  </a:moveTo>
                  <a:cubicBezTo>
                    <a:pt x="1612" y="0"/>
                    <a:pt x="1" y="61"/>
                    <a:pt x="1" y="122"/>
                  </a:cubicBezTo>
                  <a:cubicBezTo>
                    <a:pt x="930" y="215"/>
                    <a:pt x="1841" y="254"/>
                    <a:pt x="2761" y="254"/>
                  </a:cubicBezTo>
                  <a:cubicBezTo>
                    <a:pt x="3046" y="254"/>
                    <a:pt x="3331" y="250"/>
                    <a:pt x="3618" y="243"/>
                  </a:cubicBezTo>
                  <a:cubicBezTo>
                    <a:pt x="3898" y="250"/>
                    <a:pt x="4178" y="254"/>
                    <a:pt x="4458" y="254"/>
                  </a:cubicBezTo>
                  <a:cubicBezTo>
                    <a:pt x="5365" y="254"/>
                    <a:pt x="6276" y="215"/>
                    <a:pt x="7205" y="122"/>
                  </a:cubicBezTo>
                  <a:cubicBezTo>
                    <a:pt x="7205" y="61"/>
                    <a:pt x="5594" y="0"/>
                    <a:pt x="3618"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9" name="Google Shape;3189;p59"/>
            <p:cNvSpPr/>
            <p:nvPr/>
          </p:nvSpPr>
          <p:spPr>
            <a:xfrm>
              <a:off x="5034012" y="2688889"/>
              <a:ext cx="4915" cy="240259"/>
            </a:xfrm>
            <a:custGeom>
              <a:rect b="b" l="l" r="r" t="t"/>
              <a:pathLst>
                <a:path extrusionOk="0" h="11977" w="245">
                  <a:moveTo>
                    <a:pt x="123" y="1"/>
                  </a:moveTo>
                  <a:cubicBezTo>
                    <a:pt x="62" y="1"/>
                    <a:pt x="1" y="2676"/>
                    <a:pt x="1" y="5989"/>
                  </a:cubicBezTo>
                  <a:cubicBezTo>
                    <a:pt x="1" y="9302"/>
                    <a:pt x="62" y="11977"/>
                    <a:pt x="123" y="11977"/>
                  </a:cubicBezTo>
                  <a:cubicBezTo>
                    <a:pt x="183" y="11977"/>
                    <a:pt x="244" y="9302"/>
                    <a:pt x="244" y="5989"/>
                  </a:cubicBezTo>
                  <a:cubicBezTo>
                    <a:pt x="244" y="2676"/>
                    <a:pt x="183" y="1"/>
                    <a:pt x="123"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0" name="Google Shape;3190;p59"/>
            <p:cNvSpPr/>
            <p:nvPr/>
          </p:nvSpPr>
          <p:spPr>
            <a:xfrm>
              <a:off x="4966349" y="2964015"/>
              <a:ext cx="145736" cy="4774"/>
            </a:xfrm>
            <a:custGeom>
              <a:rect b="b" l="l" r="r" t="t"/>
              <a:pathLst>
                <a:path extrusionOk="0" h="238" w="7265">
                  <a:moveTo>
                    <a:pt x="2599" y="0"/>
                  </a:moveTo>
                  <a:cubicBezTo>
                    <a:pt x="1725" y="0"/>
                    <a:pt x="854" y="50"/>
                    <a:pt x="0" y="116"/>
                  </a:cubicBezTo>
                  <a:cubicBezTo>
                    <a:pt x="0" y="177"/>
                    <a:pt x="1611" y="237"/>
                    <a:pt x="3617" y="237"/>
                  </a:cubicBezTo>
                  <a:cubicBezTo>
                    <a:pt x="5654" y="237"/>
                    <a:pt x="7265" y="177"/>
                    <a:pt x="7265" y="116"/>
                  </a:cubicBezTo>
                  <a:cubicBezTo>
                    <a:pt x="6388" y="50"/>
                    <a:pt x="5512" y="0"/>
                    <a:pt x="4636" y="0"/>
                  </a:cubicBezTo>
                  <a:cubicBezTo>
                    <a:pt x="4296" y="0"/>
                    <a:pt x="3957" y="8"/>
                    <a:pt x="3617" y="25"/>
                  </a:cubicBezTo>
                  <a:cubicBezTo>
                    <a:pt x="3278" y="8"/>
                    <a:pt x="2938" y="0"/>
                    <a:pt x="2599"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1" name="Google Shape;3191;p59"/>
            <p:cNvSpPr/>
            <p:nvPr/>
          </p:nvSpPr>
          <p:spPr>
            <a:xfrm>
              <a:off x="4966349" y="2981969"/>
              <a:ext cx="149387" cy="4734"/>
            </a:xfrm>
            <a:custGeom>
              <a:rect b="b" l="l" r="r" t="t"/>
              <a:pathLst>
                <a:path extrusionOk="0" h="236" w="7447">
                  <a:moveTo>
                    <a:pt x="2826" y="0"/>
                  </a:moveTo>
                  <a:cubicBezTo>
                    <a:pt x="1875" y="0"/>
                    <a:pt x="929" y="40"/>
                    <a:pt x="0" y="133"/>
                  </a:cubicBezTo>
                  <a:cubicBezTo>
                    <a:pt x="912" y="201"/>
                    <a:pt x="1841" y="235"/>
                    <a:pt x="2774" y="235"/>
                  </a:cubicBezTo>
                  <a:cubicBezTo>
                    <a:pt x="3085" y="235"/>
                    <a:pt x="3397" y="231"/>
                    <a:pt x="3708" y="224"/>
                  </a:cubicBezTo>
                  <a:cubicBezTo>
                    <a:pt x="4020" y="231"/>
                    <a:pt x="4331" y="235"/>
                    <a:pt x="4643" y="235"/>
                  </a:cubicBezTo>
                  <a:cubicBezTo>
                    <a:pt x="5578" y="235"/>
                    <a:pt x="6512" y="201"/>
                    <a:pt x="7447" y="133"/>
                  </a:cubicBezTo>
                  <a:cubicBezTo>
                    <a:pt x="6495" y="40"/>
                    <a:pt x="5543" y="0"/>
                    <a:pt x="4591" y="0"/>
                  </a:cubicBezTo>
                  <a:cubicBezTo>
                    <a:pt x="4297" y="0"/>
                    <a:pt x="4003" y="4"/>
                    <a:pt x="3708" y="11"/>
                  </a:cubicBezTo>
                  <a:cubicBezTo>
                    <a:pt x="3414" y="4"/>
                    <a:pt x="3120" y="0"/>
                    <a:pt x="2826"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2" name="Google Shape;3192;p59"/>
            <p:cNvSpPr/>
            <p:nvPr/>
          </p:nvSpPr>
          <p:spPr>
            <a:xfrm>
              <a:off x="5175477" y="2602911"/>
              <a:ext cx="119538" cy="406717"/>
            </a:xfrm>
            <a:custGeom>
              <a:rect b="b" l="l" r="r" t="t"/>
              <a:pathLst>
                <a:path extrusionOk="0" h="20275" w="5959">
                  <a:moveTo>
                    <a:pt x="1" y="1"/>
                  </a:moveTo>
                  <a:lnTo>
                    <a:pt x="1" y="20275"/>
                  </a:lnTo>
                  <a:lnTo>
                    <a:pt x="5958" y="20275"/>
                  </a:lnTo>
                  <a:lnTo>
                    <a:pt x="5958" y="1"/>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3" name="Google Shape;3193;p59"/>
            <p:cNvSpPr/>
            <p:nvPr/>
          </p:nvSpPr>
          <p:spPr>
            <a:xfrm>
              <a:off x="5174875" y="2789511"/>
              <a:ext cx="121965" cy="84152"/>
            </a:xfrm>
            <a:custGeom>
              <a:rect b="b" l="l" r="r" t="t"/>
              <a:pathLst>
                <a:path extrusionOk="0" h="4195" w="6080">
                  <a:moveTo>
                    <a:pt x="0" y="0"/>
                  </a:moveTo>
                  <a:cubicBezTo>
                    <a:pt x="244" y="274"/>
                    <a:pt x="517" y="517"/>
                    <a:pt x="821" y="730"/>
                  </a:cubicBezTo>
                  <a:cubicBezTo>
                    <a:pt x="1338" y="1094"/>
                    <a:pt x="2098" y="1672"/>
                    <a:pt x="2949" y="2249"/>
                  </a:cubicBezTo>
                  <a:cubicBezTo>
                    <a:pt x="3769" y="2827"/>
                    <a:pt x="4560" y="3313"/>
                    <a:pt x="5137" y="3678"/>
                  </a:cubicBezTo>
                  <a:cubicBezTo>
                    <a:pt x="5411" y="3891"/>
                    <a:pt x="5745" y="4043"/>
                    <a:pt x="6080" y="4195"/>
                  </a:cubicBezTo>
                  <a:cubicBezTo>
                    <a:pt x="5806" y="3951"/>
                    <a:pt x="5532" y="3739"/>
                    <a:pt x="5228" y="3526"/>
                  </a:cubicBezTo>
                  <a:lnTo>
                    <a:pt x="3070" y="2067"/>
                  </a:lnTo>
                  <a:lnTo>
                    <a:pt x="912" y="578"/>
                  </a:lnTo>
                  <a:cubicBezTo>
                    <a:pt x="608" y="365"/>
                    <a:pt x="304" y="182"/>
                    <a:pt x="0" y="0"/>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4" name="Google Shape;3194;p59"/>
            <p:cNvSpPr/>
            <p:nvPr/>
          </p:nvSpPr>
          <p:spPr>
            <a:xfrm>
              <a:off x="5174253" y="2726081"/>
              <a:ext cx="119538" cy="92717"/>
            </a:xfrm>
            <a:custGeom>
              <a:rect b="b" l="l" r="r" t="t"/>
              <a:pathLst>
                <a:path extrusionOk="0" h="4622" w="5959">
                  <a:moveTo>
                    <a:pt x="1" y="1"/>
                  </a:moveTo>
                  <a:cubicBezTo>
                    <a:pt x="913" y="852"/>
                    <a:pt x="1886" y="1642"/>
                    <a:pt x="2919" y="2402"/>
                  </a:cubicBezTo>
                  <a:cubicBezTo>
                    <a:pt x="3861" y="3192"/>
                    <a:pt x="4895" y="3922"/>
                    <a:pt x="5959" y="4621"/>
                  </a:cubicBezTo>
                  <a:cubicBezTo>
                    <a:pt x="5016" y="3770"/>
                    <a:pt x="4044" y="2949"/>
                    <a:pt x="3041" y="2220"/>
                  </a:cubicBezTo>
                  <a:cubicBezTo>
                    <a:pt x="2068" y="1429"/>
                    <a:pt x="1034" y="670"/>
                    <a:pt x="1" y="1"/>
                  </a:cubicBez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5" name="Google Shape;3195;p59"/>
            <p:cNvSpPr/>
            <p:nvPr/>
          </p:nvSpPr>
          <p:spPr>
            <a:xfrm>
              <a:off x="5679129" y="2714506"/>
              <a:ext cx="70752" cy="84152"/>
            </a:xfrm>
            <a:custGeom>
              <a:rect b="b" l="l" r="r" t="t"/>
              <a:pathLst>
                <a:path extrusionOk="0" h="4195" w="3527">
                  <a:moveTo>
                    <a:pt x="1" y="0"/>
                  </a:moveTo>
                  <a:lnTo>
                    <a:pt x="1" y="4195"/>
                  </a:lnTo>
                  <a:lnTo>
                    <a:pt x="3527" y="4195"/>
                  </a:lnTo>
                  <a:lnTo>
                    <a:pt x="3527" y="0"/>
                  </a:lnTo>
                  <a:close/>
                </a:path>
              </a:pathLst>
            </a:custGeom>
            <a:solidFill>
              <a:srgbClr val="F5F5F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6" name="Google Shape;3196;p59"/>
            <p:cNvSpPr/>
            <p:nvPr/>
          </p:nvSpPr>
          <p:spPr>
            <a:xfrm>
              <a:off x="5361455" y="2709010"/>
              <a:ext cx="320138" cy="95145"/>
            </a:xfrm>
            <a:custGeom>
              <a:rect b="b" l="l" r="r" t="t"/>
              <a:pathLst>
                <a:path extrusionOk="0" h="4743" w="15959">
                  <a:moveTo>
                    <a:pt x="0" y="1"/>
                  </a:moveTo>
                  <a:lnTo>
                    <a:pt x="0" y="4743"/>
                  </a:lnTo>
                  <a:lnTo>
                    <a:pt x="15958" y="4743"/>
                  </a:lnTo>
                  <a:lnTo>
                    <a:pt x="15958"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7" name="Google Shape;3197;p59"/>
            <p:cNvSpPr/>
            <p:nvPr/>
          </p:nvSpPr>
          <p:spPr>
            <a:xfrm>
              <a:off x="5673030" y="2710113"/>
              <a:ext cx="82948" cy="7462"/>
            </a:xfrm>
            <a:custGeom>
              <a:rect b="b" l="l" r="r" t="t"/>
              <a:pathLst>
                <a:path extrusionOk="0" h="372" w="4135">
                  <a:moveTo>
                    <a:pt x="3968" y="1"/>
                  </a:moveTo>
                  <a:cubicBezTo>
                    <a:pt x="3953" y="1"/>
                    <a:pt x="3938" y="3"/>
                    <a:pt x="3922" y="7"/>
                  </a:cubicBezTo>
                  <a:lnTo>
                    <a:pt x="1" y="7"/>
                  </a:lnTo>
                  <a:lnTo>
                    <a:pt x="1" y="371"/>
                  </a:lnTo>
                  <a:lnTo>
                    <a:pt x="3922" y="371"/>
                  </a:lnTo>
                  <a:cubicBezTo>
                    <a:pt x="4043" y="371"/>
                    <a:pt x="4134" y="280"/>
                    <a:pt x="4134" y="189"/>
                  </a:cubicBezTo>
                  <a:cubicBezTo>
                    <a:pt x="4134" y="83"/>
                    <a:pt x="4066" y="1"/>
                    <a:pt x="39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8" name="Google Shape;3198;p59"/>
            <p:cNvSpPr/>
            <p:nvPr/>
          </p:nvSpPr>
          <p:spPr>
            <a:xfrm>
              <a:off x="5673030" y="2796693"/>
              <a:ext cx="82948" cy="7462"/>
            </a:xfrm>
            <a:custGeom>
              <a:rect b="b" l="l" r="r" t="t"/>
              <a:pathLst>
                <a:path extrusionOk="0" h="372" w="4135">
                  <a:moveTo>
                    <a:pt x="3968" y="1"/>
                  </a:moveTo>
                  <a:cubicBezTo>
                    <a:pt x="3953" y="1"/>
                    <a:pt x="3938" y="3"/>
                    <a:pt x="3922" y="7"/>
                  </a:cubicBezTo>
                  <a:lnTo>
                    <a:pt x="1" y="7"/>
                  </a:lnTo>
                  <a:lnTo>
                    <a:pt x="1" y="372"/>
                  </a:lnTo>
                  <a:lnTo>
                    <a:pt x="3922" y="372"/>
                  </a:lnTo>
                  <a:cubicBezTo>
                    <a:pt x="4043" y="372"/>
                    <a:pt x="4134" y="280"/>
                    <a:pt x="4134" y="189"/>
                  </a:cubicBezTo>
                  <a:cubicBezTo>
                    <a:pt x="4134" y="84"/>
                    <a:pt x="4066" y="1"/>
                    <a:pt x="39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9" name="Google Shape;3199;p59"/>
            <p:cNvSpPr/>
            <p:nvPr/>
          </p:nvSpPr>
          <p:spPr>
            <a:xfrm>
              <a:off x="5618768" y="2709010"/>
              <a:ext cx="37813" cy="95145"/>
            </a:xfrm>
            <a:custGeom>
              <a:rect b="b" l="l" r="r" t="t"/>
              <a:pathLst>
                <a:path extrusionOk="0" h="4743" w="1885">
                  <a:moveTo>
                    <a:pt x="0" y="1"/>
                  </a:moveTo>
                  <a:lnTo>
                    <a:pt x="0" y="4743"/>
                  </a:lnTo>
                  <a:lnTo>
                    <a:pt x="1885" y="4743"/>
                  </a:lnTo>
                  <a:lnTo>
                    <a:pt x="1885"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0" name="Google Shape;3200;p59"/>
            <p:cNvSpPr/>
            <p:nvPr/>
          </p:nvSpPr>
          <p:spPr>
            <a:xfrm>
              <a:off x="5391947" y="2710233"/>
              <a:ext cx="37813" cy="95145"/>
            </a:xfrm>
            <a:custGeom>
              <a:rect b="b" l="l" r="r" t="t"/>
              <a:pathLst>
                <a:path extrusionOk="0" h="4743" w="1885">
                  <a:moveTo>
                    <a:pt x="0" y="1"/>
                  </a:moveTo>
                  <a:lnTo>
                    <a:pt x="0" y="4742"/>
                  </a:lnTo>
                  <a:lnTo>
                    <a:pt x="1885" y="4742"/>
                  </a:lnTo>
                  <a:lnTo>
                    <a:pt x="1885"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1" name="Google Shape;3201;p59"/>
            <p:cNvSpPr/>
            <p:nvPr/>
          </p:nvSpPr>
          <p:spPr>
            <a:xfrm>
              <a:off x="5681576" y="2728247"/>
              <a:ext cx="68304" cy="903"/>
            </a:xfrm>
            <a:custGeom>
              <a:rect b="b" l="l" r="r" t="t"/>
              <a:pathLst>
                <a:path extrusionOk="0" h="45" w="3405">
                  <a:moveTo>
                    <a:pt x="232" y="1"/>
                  </a:moveTo>
                  <a:cubicBezTo>
                    <a:pt x="85" y="1"/>
                    <a:pt x="0" y="4"/>
                    <a:pt x="0" y="14"/>
                  </a:cubicBezTo>
                  <a:cubicBezTo>
                    <a:pt x="0" y="45"/>
                    <a:pt x="760" y="45"/>
                    <a:pt x="1702" y="45"/>
                  </a:cubicBezTo>
                  <a:cubicBezTo>
                    <a:pt x="2645" y="45"/>
                    <a:pt x="3405" y="14"/>
                    <a:pt x="3405" y="14"/>
                  </a:cubicBezTo>
                  <a:lnTo>
                    <a:pt x="1702" y="14"/>
                  </a:lnTo>
                  <a:cubicBezTo>
                    <a:pt x="1074" y="14"/>
                    <a:pt x="527" y="1"/>
                    <a:pt x="232"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2" name="Google Shape;3202;p59"/>
            <p:cNvSpPr/>
            <p:nvPr/>
          </p:nvSpPr>
          <p:spPr>
            <a:xfrm>
              <a:off x="5681576" y="2740725"/>
              <a:ext cx="68304" cy="622"/>
            </a:xfrm>
            <a:custGeom>
              <a:rect b="b" l="l" r="r" t="t"/>
              <a:pathLst>
                <a:path extrusionOk="0" h="31" w="3405">
                  <a:moveTo>
                    <a:pt x="1702" y="0"/>
                  </a:moveTo>
                  <a:cubicBezTo>
                    <a:pt x="760" y="0"/>
                    <a:pt x="0" y="31"/>
                    <a:pt x="0" y="31"/>
                  </a:cubicBezTo>
                  <a:lnTo>
                    <a:pt x="3405" y="31"/>
                  </a:lnTo>
                  <a:cubicBezTo>
                    <a:pt x="3405" y="31"/>
                    <a:pt x="2645" y="0"/>
                    <a:pt x="1702"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3" name="Google Shape;3203;p59"/>
            <p:cNvSpPr/>
            <p:nvPr/>
          </p:nvSpPr>
          <p:spPr>
            <a:xfrm>
              <a:off x="5681576" y="2756572"/>
              <a:ext cx="68304" cy="20"/>
            </a:xfrm>
            <a:custGeom>
              <a:rect b="b" l="l" r="r" t="t"/>
              <a:pathLst>
                <a:path extrusionOk="0" h="1" w="3405">
                  <a:moveTo>
                    <a:pt x="3405" y="1"/>
                  </a:moveTo>
                  <a:lnTo>
                    <a:pt x="1702" y="1"/>
                  </a:lnTo>
                  <a:lnTo>
                    <a:pt x="0" y="1"/>
                  </a:lnTo>
                  <a:cubicBezTo>
                    <a:pt x="0" y="1"/>
                    <a:pt x="760" y="1"/>
                    <a:pt x="1702" y="1"/>
                  </a:cubicBezTo>
                  <a:cubicBezTo>
                    <a:pt x="2645" y="1"/>
                    <a:pt x="3405" y="1"/>
                    <a:pt x="3405"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4" name="Google Shape;3204;p59"/>
            <p:cNvSpPr/>
            <p:nvPr/>
          </p:nvSpPr>
          <p:spPr>
            <a:xfrm>
              <a:off x="5681576" y="2771818"/>
              <a:ext cx="68304" cy="622"/>
            </a:xfrm>
            <a:custGeom>
              <a:rect b="b" l="l" r="r" t="t"/>
              <a:pathLst>
                <a:path extrusionOk="0" h="31" w="3405">
                  <a:moveTo>
                    <a:pt x="1702" y="1"/>
                  </a:moveTo>
                  <a:cubicBezTo>
                    <a:pt x="760" y="1"/>
                    <a:pt x="0" y="31"/>
                    <a:pt x="0" y="31"/>
                  </a:cubicBezTo>
                  <a:lnTo>
                    <a:pt x="3405" y="31"/>
                  </a:lnTo>
                  <a:cubicBezTo>
                    <a:pt x="3405" y="1"/>
                    <a:pt x="2645" y="1"/>
                    <a:pt x="1702"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5" name="Google Shape;3205;p59"/>
            <p:cNvSpPr/>
            <p:nvPr/>
          </p:nvSpPr>
          <p:spPr>
            <a:xfrm>
              <a:off x="5681576" y="2787666"/>
              <a:ext cx="68304" cy="642"/>
            </a:xfrm>
            <a:custGeom>
              <a:rect b="b" l="l" r="r" t="t"/>
              <a:pathLst>
                <a:path extrusionOk="0" h="32" w="3405">
                  <a:moveTo>
                    <a:pt x="0" y="1"/>
                  </a:moveTo>
                  <a:cubicBezTo>
                    <a:pt x="0" y="31"/>
                    <a:pt x="760" y="31"/>
                    <a:pt x="1702" y="31"/>
                  </a:cubicBezTo>
                  <a:cubicBezTo>
                    <a:pt x="2645" y="31"/>
                    <a:pt x="3405" y="1"/>
                    <a:pt x="3405"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6" name="Google Shape;3206;p59"/>
            <p:cNvSpPr/>
            <p:nvPr/>
          </p:nvSpPr>
          <p:spPr>
            <a:xfrm>
              <a:off x="5454133" y="2748047"/>
              <a:ext cx="143910" cy="17091"/>
            </a:xfrm>
            <a:custGeom>
              <a:rect b="b" l="l" r="r" t="t"/>
              <a:pathLst>
                <a:path extrusionOk="0" h="852" w="7174">
                  <a:moveTo>
                    <a:pt x="1" y="0"/>
                  </a:moveTo>
                  <a:lnTo>
                    <a:pt x="1" y="851"/>
                  </a:lnTo>
                  <a:lnTo>
                    <a:pt x="7174" y="851"/>
                  </a:lnTo>
                  <a:lnTo>
                    <a:pt x="7174"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7" name="Google Shape;3207;p59"/>
            <p:cNvSpPr/>
            <p:nvPr/>
          </p:nvSpPr>
          <p:spPr>
            <a:xfrm>
              <a:off x="5677303" y="2805960"/>
              <a:ext cx="71975" cy="51233"/>
            </a:xfrm>
            <a:custGeom>
              <a:rect b="b" l="l" r="r" t="t"/>
              <a:pathLst>
                <a:path extrusionOk="0" h="2554" w="3588">
                  <a:moveTo>
                    <a:pt x="0" y="1"/>
                  </a:moveTo>
                  <a:lnTo>
                    <a:pt x="0" y="2554"/>
                  </a:lnTo>
                  <a:lnTo>
                    <a:pt x="3587" y="2554"/>
                  </a:lnTo>
                  <a:lnTo>
                    <a:pt x="3587" y="1"/>
                  </a:lnTo>
                  <a:close/>
                </a:path>
              </a:pathLst>
            </a:custGeom>
            <a:solidFill>
              <a:srgbClr val="FAF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8" name="Google Shape;3208;p59"/>
            <p:cNvSpPr/>
            <p:nvPr/>
          </p:nvSpPr>
          <p:spPr>
            <a:xfrm>
              <a:off x="5371826" y="2804135"/>
              <a:ext cx="306096" cy="54904"/>
            </a:xfrm>
            <a:custGeom>
              <a:rect b="b" l="l" r="r" t="t"/>
              <a:pathLst>
                <a:path extrusionOk="0" h="2737" w="15259">
                  <a:moveTo>
                    <a:pt x="0" y="1"/>
                  </a:moveTo>
                  <a:lnTo>
                    <a:pt x="0" y="2736"/>
                  </a:lnTo>
                  <a:lnTo>
                    <a:pt x="15259" y="2736"/>
                  </a:lnTo>
                  <a:lnTo>
                    <a:pt x="15259"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9" name="Google Shape;3209;p59"/>
            <p:cNvSpPr/>
            <p:nvPr/>
          </p:nvSpPr>
          <p:spPr>
            <a:xfrm>
              <a:off x="5676080" y="2804135"/>
              <a:ext cx="78675" cy="3671"/>
            </a:xfrm>
            <a:custGeom>
              <a:rect b="b" l="l" r="r" t="t"/>
              <a:pathLst>
                <a:path extrusionOk="0" h="183" w="3922">
                  <a:moveTo>
                    <a:pt x="1" y="1"/>
                  </a:moveTo>
                  <a:lnTo>
                    <a:pt x="1" y="183"/>
                  </a:lnTo>
                  <a:lnTo>
                    <a:pt x="3830" y="183"/>
                  </a:lnTo>
                  <a:cubicBezTo>
                    <a:pt x="3891" y="183"/>
                    <a:pt x="3922" y="153"/>
                    <a:pt x="3922" y="92"/>
                  </a:cubicBezTo>
                  <a:cubicBezTo>
                    <a:pt x="3922" y="31"/>
                    <a:pt x="3891" y="1"/>
                    <a:pt x="3830"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0" name="Google Shape;3210;p59"/>
            <p:cNvSpPr/>
            <p:nvPr/>
          </p:nvSpPr>
          <p:spPr>
            <a:xfrm>
              <a:off x="5676080" y="2855349"/>
              <a:ext cx="78675" cy="3691"/>
            </a:xfrm>
            <a:custGeom>
              <a:rect b="b" l="l" r="r" t="t"/>
              <a:pathLst>
                <a:path extrusionOk="0" h="184" w="3922">
                  <a:moveTo>
                    <a:pt x="1" y="1"/>
                  </a:moveTo>
                  <a:lnTo>
                    <a:pt x="1" y="183"/>
                  </a:lnTo>
                  <a:lnTo>
                    <a:pt x="3830" y="183"/>
                  </a:lnTo>
                  <a:cubicBezTo>
                    <a:pt x="3891" y="183"/>
                    <a:pt x="3922" y="153"/>
                    <a:pt x="3922" y="92"/>
                  </a:cubicBezTo>
                  <a:cubicBezTo>
                    <a:pt x="3922" y="31"/>
                    <a:pt x="3891" y="1"/>
                    <a:pt x="3830"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1" name="Google Shape;3211;p59"/>
            <p:cNvSpPr/>
            <p:nvPr/>
          </p:nvSpPr>
          <p:spPr>
            <a:xfrm>
              <a:off x="5677905" y="2815449"/>
              <a:ext cx="71373" cy="903"/>
            </a:xfrm>
            <a:custGeom>
              <a:rect b="b" l="l" r="r" t="t"/>
              <a:pathLst>
                <a:path extrusionOk="0" h="45" w="3558">
                  <a:moveTo>
                    <a:pt x="242" y="1"/>
                  </a:moveTo>
                  <a:cubicBezTo>
                    <a:pt x="89" y="1"/>
                    <a:pt x="1" y="4"/>
                    <a:pt x="1" y="14"/>
                  </a:cubicBezTo>
                  <a:cubicBezTo>
                    <a:pt x="1" y="44"/>
                    <a:pt x="791" y="44"/>
                    <a:pt x="1764" y="44"/>
                  </a:cubicBezTo>
                  <a:cubicBezTo>
                    <a:pt x="2767" y="44"/>
                    <a:pt x="3557" y="14"/>
                    <a:pt x="3557" y="14"/>
                  </a:cubicBezTo>
                  <a:lnTo>
                    <a:pt x="1764" y="14"/>
                  </a:lnTo>
                  <a:cubicBezTo>
                    <a:pt x="1115" y="14"/>
                    <a:pt x="548" y="1"/>
                    <a:pt x="242"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2" name="Google Shape;3212;p59"/>
            <p:cNvSpPr/>
            <p:nvPr/>
          </p:nvSpPr>
          <p:spPr>
            <a:xfrm>
              <a:off x="5677905" y="2824857"/>
              <a:ext cx="71373" cy="642"/>
            </a:xfrm>
            <a:custGeom>
              <a:rect b="b" l="l" r="r" t="t"/>
              <a:pathLst>
                <a:path extrusionOk="0" h="32" w="3558">
                  <a:moveTo>
                    <a:pt x="1764" y="1"/>
                  </a:moveTo>
                  <a:cubicBezTo>
                    <a:pt x="791" y="1"/>
                    <a:pt x="1" y="31"/>
                    <a:pt x="1" y="31"/>
                  </a:cubicBezTo>
                  <a:lnTo>
                    <a:pt x="3557" y="31"/>
                  </a:lnTo>
                  <a:cubicBezTo>
                    <a:pt x="3557" y="31"/>
                    <a:pt x="2767" y="1"/>
                    <a:pt x="1764"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3" name="Google Shape;3213;p59"/>
            <p:cNvSpPr/>
            <p:nvPr/>
          </p:nvSpPr>
          <p:spPr>
            <a:xfrm>
              <a:off x="5677905" y="2834626"/>
              <a:ext cx="71373" cy="622"/>
            </a:xfrm>
            <a:custGeom>
              <a:rect b="b" l="l" r="r" t="t"/>
              <a:pathLst>
                <a:path extrusionOk="0" h="31" w="3558">
                  <a:moveTo>
                    <a:pt x="1764" y="0"/>
                  </a:moveTo>
                  <a:cubicBezTo>
                    <a:pt x="791" y="0"/>
                    <a:pt x="1" y="31"/>
                    <a:pt x="1" y="31"/>
                  </a:cubicBezTo>
                  <a:lnTo>
                    <a:pt x="3557" y="31"/>
                  </a:lnTo>
                  <a:cubicBezTo>
                    <a:pt x="3557" y="31"/>
                    <a:pt x="2767" y="0"/>
                    <a:pt x="1764"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4" name="Google Shape;3214;p59"/>
            <p:cNvSpPr/>
            <p:nvPr/>
          </p:nvSpPr>
          <p:spPr>
            <a:xfrm>
              <a:off x="5677905" y="2844717"/>
              <a:ext cx="71373" cy="903"/>
            </a:xfrm>
            <a:custGeom>
              <a:rect b="b" l="l" r="r" t="t"/>
              <a:pathLst>
                <a:path extrusionOk="0" h="45" w="3558">
                  <a:moveTo>
                    <a:pt x="242" y="1"/>
                  </a:moveTo>
                  <a:cubicBezTo>
                    <a:pt x="89" y="1"/>
                    <a:pt x="1" y="4"/>
                    <a:pt x="1" y="14"/>
                  </a:cubicBezTo>
                  <a:cubicBezTo>
                    <a:pt x="1" y="44"/>
                    <a:pt x="791" y="44"/>
                    <a:pt x="1764" y="44"/>
                  </a:cubicBezTo>
                  <a:cubicBezTo>
                    <a:pt x="2767" y="44"/>
                    <a:pt x="3557" y="14"/>
                    <a:pt x="3557" y="14"/>
                  </a:cubicBezTo>
                  <a:cubicBezTo>
                    <a:pt x="3557" y="4"/>
                    <a:pt x="3469" y="1"/>
                    <a:pt x="3315" y="1"/>
                  </a:cubicBezTo>
                  <a:cubicBezTo>
                    <a:pt x="3007" y="1"/>
                    <a:pt x="2432" y="14"/>
                    <a:pt x="1764" y="14"/>
                  </a:cubicBezTo>
                  <a:cubicBezTo>
                    <a:pt x="1115" y="14"/>
                    <a:pt x="548" y="1"/>
                    <a:pt x="242"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5" name="Google Shape;3215;p59"/>
            <p:cNvSpPr/>
            <p:nvPr/>
          </p:nvSpPr>
          <p:spPr>
            <a:xfrm>
              <a:off x="5686451" y="2863894"/>
              <a:ext cx="73179" cy="139036"/>
            </a:xfrm>
            <a:custGeom>
              <a:rect b="b" l="l" r="r" t="t"/>
              <a:pathLst>
                <a:path extrusionOk="0" h="6931" w="3648">
                  <a:moveTo>
                    <a:pt x="0" y="0"/>
                  </a:moveTo>
                  <a:lnTo>
                    <a:pt x="0" y="6930"/>
                  </a:lnTo>
                  <a:lnTo>
                    <a:pt x="3648" y="6930"/>
                  </a:lnTo>
                  <a:lnTo>
                    <a:pt x="3648"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6" name="Google Shape;3216;p59"/>
            <p:cNvSpPr/>
            <p:nvPr/>
          </p:nvSpPr>
          <p:spPr>
            <a:xfrm>
              <a:off x="5342558" y="2859020"/>
              <a:ext cx="343909" cy="150610"/>
            </a:xfrm>
            <a:custGeom>
              <a:rect b="b" l="l" r="r" t="t"/>
              <a:pathLst>
                <a:path extrusionOk="0" h="7508" w="17144">
                  <a:moveTo>
                    <a:pt x="0" y="0"/>
                  </a:moveTo>
                  <a:lnTo>
                    <a:pt x="0" y="7508"/>
                  </a:lnTo>
                  <a:lnTo>
                    <a:pt x="17143" y="7508"/>
                  </a:lnTo>
                  <a:lnTo>
                    <a:pt x="17143" y="0"/>
                  </a:ln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7" name="Google Shape;3217;p59"/>
            <p:cNvSpPr/>
            <p:nvPr/>
          </p:nvSpPr>
          <p:spPr>
            <a:xfrm>
              <a:off x="5677303" y="2999862"/>
              <a:ext cx="93299" cy="9769"/>
            </a:xfrm>
            <a:custGeom>
              <a:rect b="b" l="l" r="r" t="t"/>
              <a:pathLst>
                <a:path extrusionOk="0" h="487" w="4651">
                  <a:moveTo>
                    <a:pt x="0" y="1"/>
                  </a:moveTo>
                  <a:lnTo>
                    <a:pt x="0" y="487"/>
                  </a:lnTo>
                  <a:lnTo>
                    <a:pt x="4408" y="487"/>
                  </a:lnTo>
                  <a:cubicBezTo>
                    <a:pt x="4529" y="487"/>
                    <a:pt x="4651" y="396"/>
                    <a:pt x="4651" y="244"/>
                  </a:cubicBezTo>
                  <a:cubicBezTo>
                    <a:pt x="4651" y="122"/>
                    <a:pt x="4529" y="1"/>
                    <a:pt x="4408" y="1"/>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8" name="Google Shape;3218;p59"/>
            <p:cNvSpPr/>
            <p:nvPr/>
          </p:nvSpPr>
          <p:spPr>
            <a:xfrm>
              <a:off x="5677303" y="2859020"/>
              <a:ext cx="93299" cy="9769"/>
            </a:xfrm>
            <a:custGeom>
              <a:rect b="b" l="l" r="r" t="t"/>
              <a:pathLst>
                <a:path extrusionOk="0" h="487" w="4651">
                  <a:moveTo>
                    <a:pt x="0" y="0"/>
                  </a:moveTo>
                  <a:lnTo>
                    <a:pt x="0" y="486"/>
                  </a:lnTo>
                  <a:lnTo>
                    <a:pt x="4408" y="486"/>
                  </a:lnTo>
                  <a:cubicBezTo>
                    <a:pt x="4529" y="486"/>
                    <a:pt x="4651" y="395"/>
                    <a:pt x="4651" y="243"/>
                  </a:cubicBezTo>
                  <a:cubicBezTo>
                    <a:pt x="4651" y="122"/>
                    <a:pt x="4529" y="0"/>
                    <a:pt x="4408" y="0"/>
                  </a:cubicBezTo>
                  <a:close/>
                </a:path>
              </a:pathLst>
            </a:custGeom>
            <a:solidFill>
              <a:srgbClr val="C53F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9" name="Google Shape;3219;p59"/>
            <p:cNvSpPr/>
            <p:nvPr/>
          </p:nvSpPr>
          <p:spPr>
            <a:xfrm>
              <a:off x="5686451" y="2882530"/>
              <a:ext cx="73801" cy="883"/>
            </a:xfrm>
            <a:custGeom>
              <a:rect b="b" l="l" r="r" t="t"/>
              <a:pathLst>
                <a:path extrusionOk="0" h="44" w="3679">
                  <a:moveTo>
                    <a:pt x="250" y="0"/>
                  </a:moveTo>
                  <a:cubicBezTo>
                    <a:pt x="92" y="0"/>
                    <a:pt x="0" y="3"/>
                    <a:pt x="0" y="14"/>
                  </a:cubicBezTo>
                  <a:cubicBezTo>
                    <a:pt x="0" y="44"/>
                    <a:pt x="821" y="44"/>
                    <a:pt x="1824" y="44"/>
                  </a:cubicBezTo>
                  <a:cubicBezTo>
                    <a:pt x="2858" y="44"/>
                    <a:pt x="3678" y="14"/>
                    <a:pt x="3678" y="14"/>
                  </a:cubicBezTo>
                  <a:cubicBezTo>
                    <a:pt x="3678" y="3"/>
                    <a:pt x="3587" y="0"/>
                    <a:pt x="3427" y="0"/>
                  </a:cubicBezTo>
                  <a:cubicBezTo>
                    <a:pt x="3107" y="0"/>
                    <a:pt x="2513" y="14"/>
                    <a:pt x="1824" y="14"/>
                  </a:cubicBezTo>
                  <a:cubicBezTo>
                    <a:pt x="1155" y="14"/>
                    <a:pt x="568" y="0"/>
                    <a:pt x="250"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0" name="Google Shape;3220;p59"/>
            <p:cNvSpPr/>
            <p:nvPr/>
          </p:nvSpPr>
          <p:spPr>
            <a:xfrm>
              <a:off x="5686451" y="2900203"/>
              <a:ext cx="73801" cy="903"/>
            </a:xfrm>
            <a:custGeom>
              <a:rect b="b" l="l" r="r" t="t"/>
              <a:pathLst>
                <a:path extrusionOk="0" h="45" w="3679">
                  <a:moveTo>
                    <a:pt x="250" y="1"/>
                  </a:moveTo>
                  <a:cubicBezTo>
                    <a:pt x="92" y="1"/>
                    <a:pt x="0" y="4"/>
                    <a:pt x="0" y="14"/>
                  </a:cubicBezTo>
                  <a:cubicBezTo>
                    <a:pt x="0" y="44"/>
                    <a:pt x="821" y="44"/>
                    <a:pt x="1824" y="44"/>
                  </a:cubicBezTo>
                  <a:cubicBezTo>
                    <a:pt x="2858" y="44"/>
                    <a:pt x="3678" y="14"/>
                    <a:pt x="3678" y="14"/>
                  </a:cubicBezTo>
                  <a:lnTo>
                    <a:pt x="1824" y="14"/>
                  </a:lnTo>
                  <a:cubicBezTo>
                    <a:pt x="1155" y="14"/>
                    <a:pt x="568" y="1"/>
                    <a:pt x="250"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1" name="Google Shape;3221;p59"/>
            <p:cNvSpPr/>
            <p:nvPr/>
          </p:nvSpPr>
          <p:spPr>
            <a:xfrm>
              <a:off x="5686451" y="2918157"/>
              <a:ext cx="73801" cy="622"/>
            </a:xfrm>
            <a:custGeom>
              <a:rect b="b" l="l" r="r" t="t"/>
              <a:pathLst>
                <a:path extrusionOk="0" h="31" w="3679">
                  <a:moveTo>
                    <a:pt x="0" y="0"/>
                  </a:moveTo>
                  <a:cubicBezTo>
                    <a:pt x="0" y="31"/>
                    <a:pt x="821" y="31"/>
                    <a:pt x="1824" y="31"/>
                  </a:cubicBezTo>
                  <a:cubicBezTo>
                    <a:pt x="2858" y="31"/>
                    <a:pt x="3678" y="0"/>
                    <a:pt x="3678"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2" name="Google Shape;3222;p59"/>
            <p:cNvSpPr/>
            <p:nvPr/>
          </p:nvSpPr>
          <p:spPr>
            <a:xfrm>
              <a:off x="5686451" y="2935830"/>
              <a:ext cx="73801" cy="642"/>
            </a:xfrm>
            <a:custGeom>
              <a:rect b="b" l="l" r="r" t="t"/>
              <a:pathLst>
                <a:path extrusionOk="0" h="32" w="3679">
                  <a:moveTo>
                    <a:pt x="1824" y="1"/>
                  </a:moveTo>
                  <a:cubicBezTo>
                    <a:pt x="821" y="1"/>
                    <a:pt x="0" y="31"/>
                    <a:pt x="0" y="31"/>
                  </a:cubicBezTo>
                  <a:lnTo>
                    <a:pt x="3678" y="31"/>
                  </a:lnTo>
                  <a:cubicBezTo>
                    <a:pt x="3678" y="1"/>
                    <a:pt x="2858" y="1"/>
                    <a:pt x="1824"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3" name="Google Shape;3223;p59"/>
            <p:cNvSpPr/>
            <p:nvPr/>
          </p:nvSpPr>
          <p:spPr>
            <a:xfrm>
              <a:off x="5686451" y="2953523"/>
              <a:ext cx="73801" cy="622"/>
            </a:xfrm>
            <a:custGeom>
              <a:rect b="b" l="l" r="r" t="t"/>
              <a:pathLst>
                <a:path extrusionOk="0" h="31" w="3679">
                  <a:moveTo>
                    <a:pt x="1824" y="0"/>
                  </a:moveTo>
                  <a:cubicBezTo>
                    <a:pt x="821" y="0"/>
                    <a:pt x="0" y="31"/>
                    <a:pt x="0" y="31"/>
                  </a:cubicBezTo>
                  <a:lnTo>
                    <a:pt x="3678" y="31"/>
                  </a:lnTo>
                  <a:cubicBezTo>
                    <a:pt x="3678" y="31"/>
                    <a:pt x="2858" y="0"/>
                    <a:pt x="1824"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4" name="Google Shape;3224;p59"/>
            <p:cNvSpPr/>
            <p:nvPr/>
          </p:nvSpPr>
          <p:spPr>
            <a:xfrm>
              <a:off x="5686451" y="2971196"/>
              <a:ext cx="73801" cy="642"/>
            </a:xfrm>
            <a:custGeom>
              <a:rect b="b" l="l" r="r" t="t"/>
              <a:pathLst>
                <a:path extrusionOk="0" h="32" w="3679">
                  <a:moveTo>
                    <a:pt x="1824" y="1"/>
                  </a:moveTo>
                  <a:cubicBezTo>
                    <a:pt x="821" y="1"/>
                    <a:pt x="0" y="31"/>
                    <a:pt x="0" y="31"/>
                  </a:cubicBezTo>
                  <a:lnTo>
                    <a:pt x="3678" y="31"/>
                  </a:lnTo>
                  <a:cubicBezTo>
                    <a:pt x="3678" y="31"/>
                    <a:pt x="2858" y="1"/>
                    <a:pt x="1824"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5" name="Google Shape;3225;p59"/>
            <p:cNvSpPr/>
            <p:nvPr/>
          </p:nvSpPr>
          <p:spPr>
            <a:xfrm>
              <a:off x="5686451" y="2989491"/>
              <a:ext cx="73801" cy="20"/>
            </a:xfrm>
            <a:custGeom>
              <a:rect b="b" l="l" r="r" t="t"/>
              <a:pathLst>
                <a:path extrusionOk="0" h="1" w="3679">
                  <a:moveTo>
                    <a:pt x="3678" y="1"/>
                  </a:moveTo>
                  <a:lnTo>
                    <a:pt x="1824" y="1"/>
                  </a:lnTo>
                  <a:lnTo>
                    <a:pt x="0" y="1"/>
                  </a:lnTo>
                  <a:cubicBezTo>
                    <a:pt x="0" y="1"/>
                    <a:pt x="821" y="1"/>
                    <a:pt x="1824" y="1"/>
                  </a:cubicBezTo>
                  <a:cubicBezTo>
                    <a:pt x="2858" y="1"/>
                    <a:pt x="3678" y="1"/>
                    <a:pt x="3678"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6" name="Google Shape;3226;p59"/>
            <p:cNvSpPr/>
            <p:nvPr/>
          </p:nvSpPr>
          <p:spPr>
            <a:xfrm>
              <a:off x="5430362" y="2902309"/>
              <a:ext cx="29889" cy="64653"/>
            </a:xfrm>
            <a:custGeom>
              <a:rect b="b" l="l" r="r" t="t"/>
              <a:pathLst>
                <a:path extrusionOk="0" h="3223" w="1490">
                  <a:moveTo>
                    <a:pt x="760" y="0"/>
                  </a:moveTo>
                  <a:cubicBezTo>
                    <a:pt x="274" y="0"/>
                    <a:pt x="0" y="304"/>
                    <a:pt x="0" y="790"/>
                  </a:cubicBezTo>
                  <a:lnTo>
                    <a:pt x="0" y="2432"/>
                  </a:lnTo>
                  <a:cubicBezTo>
                    <a:pt x="0" y="2949"/>
                    <a:pt x="274" y="3222"/>
                    <a:pt x="760" y="3222"/>
                  </a:cubicBezTo>
                  <a:cubicBezTo>
                    <a:pt x="1246" y="3222"/>
                    <a:pt x="1490" y="2949"/>
                    <a:pt x="1490" y="2432"/>
                  </a:cubicBezTo>
                  <a:lnTo>
                    <a:pt x="1490" y="2006"/>
                  </a:lnTo>
                  <a:lnTo>
                    <a:pt x="1034" y="2006"/>
                  </a:lnTo>
                  <a:lnTo>
                    <a:pt x="1034" y="2462"/>
                  </a:lnTo>
                  <a:cubicBezTo>
                    <a:pt x="1034" y="2705"/>
                    <a:pt x="942" y="2766"/>
                    <a:pt x="790" y="2766"/>
                  </a:cubicBezTo>
                  <a:cubicBezTo>
                    <a:pt x="608" y="2766"/>
                    <a:pt x="517" y="2705"/>
                    <a:pt x="517" y="2462"/>
                  </a:cubicBezTo>
                  <a:lnTo>
                    <a:pt x="517" y="760"/>
                  </a:lnTo>
                  <a:cubicBezTo>
                    <a:pt x="517" y="547"/>
                    <a:pt x="638" y="456"/>
                    <a:pt x="790" y="456"/>
                  </a:cubicBezTo>
                  <a:cubicBezTo>
                    <a:pt x="942" y="456"/>
                    <a:pt x="1034" y="547"/>
                    <a:pt x="1034" y="760"/>
                  </a:cubicBezTo>
                  <a:lnTo>
                    <a:pt x="1034" y="1094"/>
                  </a:lnTo>
                  <a:lnTo>
                    <a:pt x="1490" y="1094"/>
                  </a:lnTo>
                  <a:lnTo>
                    <a:pt x="1490" y="790"/>
                  </a:lnTo>
                  <a:cubicBezTo>
                    <a:pt x="1490" y="304"/>
                    <a:pt x="1246" y="0"/>
                    <a:pt x="760"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7" name="Google Shape;3227;p59"/>
            <p:cNvSpPr/>
            <p:nvPr/>
          </p:nvSpPr>
          <p:spPr>
            <a:xfrm>
              <a:off x="5463883" y="2905359"/>
              <a:ext cx="32959" cy="58996"/>
            </a:xfrm>
            <a:custGeom>
              <a:rect b="b" l="l" r="r" t="t"/>
              <a:pathLst>
                <a:path extrusionOk="0" h="2941" w="1643">
                  <a:moveTo>
                    <a:pt x="822" y="304"/>
                  </a:moveTo>
                  <a:cubicBezTo>
                    <a:pt x="974" y="304"/>
                    <a:pt x="1095" y="395"/>
                    <a:pt x="1095" y="608"/>
                  </a:cubicBezTo>
                  <a:lnTo>
                    <a:pt x="1095" y="2310"/>
                  </a:lnTo>
                  <a:cubicBezTo>
                    <a:pt x="1095" y="2553"/>
                    <a:pt x="974" y="2614"/>
                    <a:pt x="822" y="2614"/>
                  </a:cubicBezTo>
                  <a:cubicBezTo>
                    <a:pt x="670" y="2614"/>
                    <a:pt x="578" y="2553"/>
                    <a:pt x="578" y="2310"/>
                  </a:cubicBezTo>
                  <a:lnTo>
                    <a:pt x="578" y="608"/>
                  </a:lnTo>
                  <a:cubicBezTo>
                    <a:pt x="578" y="395"/>
                    <a:pt x="670" y="304"/>
                    <a:pt x="822" y="304"/>
                  </a:cubicBezTo>
                  <a:close/>
                  <a:moveTo>
                    <a:pt x="822" y="0"/>
                  </a:moveTo>
                  <a:cubicBezTo>
                    <a:pt x="411" y="0"/>
                    <a:pt x="1" y="213"/>
                    <a:pt x="62" y="638"/>
                  </a:cubicBezTo>
                  <a:lnTo>
                    <a:pt x="62" y="2280"/>
                  </a:lnTo>
                  <a:cubicBezTo>
                    <a:pt x="1" y="2721"/>
                    <a:pt x="411" y="2941"/>
                    <a:pt x="822" y="2941"/>
                  </a:cubicBezTo>
                  <a:cubicBezTo>
                    <a:pt x="1232" y="2941"/>
                    <a:pt x="1642" y="2721"/>
                    <a:pt x="1582" y="2280"/>
                  </a:cubicBezTo>
                  <a:lnTo>
                    <a:pt x="1582" y="638"/>
                  </a:lnTo>
                  <a:cubicBezTo>
                    <a:pt x="1642" y="213"/>
                    <a:pt x="1232" y="0"/>
                    <a:pt x="822"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8" name="Google Shape;3228;p59"/>
            <p:cNvSpPr/>
            <p:nvPr/>
          </p:nvSpPr>
          <p:spPr>
            <a:xfrm>
              <a:off x="5501696" y="2902911"/>
              <a:ext cx="26840" cy="63430"/>
            </a:xfrm>
            <a:custGeom>
              <a:rect b="b" l="l" r="r" t="t"/>
              <a:pathLst>
                <a:path extrusionOk="0" h="3162" w="1338">
                  <a:moveTo>
                    <a:pt x="0" y="1"/>
                  </a:moveTo>
                  <a:lnTo>
                    <a:pt x="31" y="3162"/>
                  </a:lnTo>
                  <a:lnTo>
                    <a:pt x="1338" y="3162"/>
                  </a:lnTo>
                  <a:lnTo>
                    <a:pt x="1338" y="2706"/>
                  </a:lnTo>
                  <a:lnTo>
                    <a:pt x="517" y="2706"/>
                  </a:lnTo>
                  <a:lnTo>
                    <a:pt x="517"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9" name="Google Shape;3229;p59"/>
            <p:cNvSpPr/>
            <p:nvPr/>
          </p:nvSpPr>
          <p:spPr>
            <a:xfrm>
              <a:off x="5530041" y="2905359"/>
              <a:ext cx="32959" cy="58996"/>
            </a:xfrm>
            <a:custGeom>
              <a:rect b="b" l="l" r="r" t="t"/>
              <a:pathLst>
                <a:path extrusionOk="0" h="2941" w="1643">
                  <a:moveTo>
                    <a:pt x="837" y="304"/>
                  </a:moveTo>
                  <a:cubicBezTo>
                    <a:pt x="989" y="304"/>
                    <a:pt x="1080" y="395"/>
                    <a:pt x="1080" y="608"/>
                  </a:cubicBezTo>
                  <a:lnTo>
                    <a:pt x="1080" y="2310"/>
                  </a:lnTo>
                  <a:cubicBezTo>
                    <a:pt x="1080" y="2553"/>
                    <a:pt x="989" y="2614"/>
                    <a:pt x="837" y="2614"/>
                  </a:cubicBezTo>
                  <a:cubicBezTo>
                    <a:pt x="685" y="2614"/>
                    <a:pt x="563" y="2553"/>
                    <a:pt x="563" y="2310"/>
                  </a:cubicBezTo>
                  <a:lnTo>
                    <a:pt x="563" y="608"/>
                  </a:lnTo>
                  <a:cubicBezTo>
                    <a:pt x="563" y="395"/>
                    <a:pt x="685" y="304"/>
                    <a:pt x="837" y="304"/>
                  </a:cubicBezTo>
                  <a:close/>
                  <a:moveTo>
                    <a:pt x="822" y="0"/>
                  </a:moveTo>
                  <a:cubicBezTo>
                    <a:pt x="411" y="0"/>
                    <a:pt x="1" y="213"/>
                    <a:pt x="77" y="638"/>
                  </a:cubicBezTo>
                  <a:lnTo>
                    <a:pt x="77" y="2280"/>
                  </a:lnTo>
                  <a:cubicBezTo>
                    <a:pt x="1" y="2721"/>
                    <a:pt x="411" y="2941"/>
                    <a:pt x="822" y="2941"/>
                  </a:cubicBezTo>
                  <a:cubicBezTo>
                    <a:pt x="1232" y="2941"/>
                    <a:pt x="1642" y="2721"/>
                    <a:pt x="1566" y="2280"/>
                  </a:cubicBezTo>
                  <a:lnTo>
                    <a:pt x="1566" y="638"/>
                  </a:lnTo>
                  <a:cubicBezTo>
                    <a:pt x="1642" y="213"/>
                    <a:pt x="1232" y="0"/>
                    <a:pt x="822"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0" name="Google Shape;3230;p59"/>
            <p:cNvSpPr/>
            <p:nvPr/>
          </p:nvSpPr>
          <p:spPr>
            <a:xfrm>
              <a:off x="5567554" y="2902911"/>
              <a:ext cx="29889" cy="64052"/>
            </a:xfrm>
            <a:custGeom>
              <a:rect b="b" l="l" r="r" t="t"/>
              <a:pathLst>
                <a:path extrusionOk="0" h="3193" w="1490">
                  <a:moveTo>
                    <a:pt x="0" y="1"/>
                  </a:moveTo>
                  <a:lnTo>
                    <a:pt x="0" y="2402"/>
                  </a:lnTo>
                  <a:cubicBezTo>
                    <a:pt x="0" y="2919"/>
                    <a:pt x="243" y="3192"/>
                    <a:pt x="730" y="3192"/>
                  </a:cubicBezTo>
                  <a:cubicBezTo>
                    <a:pt x="1216" y="3192"/>
                    <a:pt x="1490" y="2919"/>
                    <a:pt x="1490" y="2402"/>
                  </a:cubicBezTo>
                  <a:lnTo>
                    <a:pt x="1490" y="1"/>
                  </a:lnTo>
                  <a:lnTo>
                    <a:pt x="1003" y="1"/>
                  </a:lnTo>
                  <a:lnTo>
                    <a:pt x="1003" y="2432"/>
                  </a:lnTo>
                  <a:cubicBezTo>
                    <a:pt x="1003" y="2675"/>
                    <a:pt x="912" y="2736"/>
                    <a:pt x="760" y="2736"/>
                  </a:cubicBezTo>
                  <a:cubicBezTo>
                    <a:pt x="608" y="2736"/>
                    <a:pt x="487" y="2675"/>
                    <a:pt x="487" y="2432"/>
                  </a:cubicBezTo>
                  <a:lnTo>
                    <a:pt x="487"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1" name="Google Shape;3231;p59"/>
            <p:cNvSpPr/>
            <p:nvPr/>
          </p:nvSpPr>
          <p:spPr>
            <a:xfrm>
              <a:off x="5604124" y="2902911"/>
              <a:ext cx="31133" cy="64052"/>
            </a:xfrm>
            <a:custGeom>
              <a:rect b="b" l="l" r="r" t="t"/>
              <a:pathLst>
                <a:path extrusionOk="0" h="3193" w="1552">
                  <a:moveTo>
                    <a:pt x="730" y="457"/>
                  </a:moveTo>
                  <a:cubicBezTo>
                    <a:pt x="913" y="457"/>
                    <a:pt x="974" y="578"/>
                    <a:pt x="974" y="791"/>
                  </a:cubicBezTo>
                  <a:lnTo>
                    <a:pt x="974" y="1095"/>
                  </a:lnTo>
                  <a:cubicBezTo>
                    <a:pt x="974" y="1338"/>
                    <a:pt x="852" y="1429"/>
                    <a:pt x="670" y="1429"/>
                  </a:cubicBezTo>
                  <a:lnTo>
                    <a:pt x="487" y="1429"/>
                  </a:lnTo>
                  <a:lnTo>
                    <a:pt x="487" y="457"/>
                  </a:lnTo>
                  <a:close/>
                  <a:moveTo>
                    <a:pt x="1" y="1"/>
                  </a:moveTo>
                  <a:lnTo>
                    <a:pt x="1" y="3192"/>
                  </a:lnTo>
                  <a:lnTo>
                    <a:pt x="487" y="3192"/>
                  </a:lnTo>
                  <a:lnTo>
                    <a:pt x="487" y="1885"/>
                  </a:lnTo>
                  <a:lnTo>
                    <a:pt x="670" y="1885"/>
                  </a:lnTo>
                  <a:cubicBezTo>
                    <a:pt x="882" y="1885"/>
                    <a:pt x="974" y="1976"/>
                    <a:pt x="974" y="2280"/>
                  </a:cubicBezTo>
                  <a:lnTo>
                    <a:pt x="974" y="2767"/>
                  </a:lnTo>
                  <a:cubicBezTo>
                    <a:pt x="974" y="2919"/>
                    <a:pt x="974" y="3040"/>
                    <a:pt x="1034" y="3162"/>
                  </a:cubicBezTo>
                  <a:lnTo>
                    <a:pt x="1551" y="3162"/>
                  </a:lnTo>
                  <a:cubicBezTo>
                    <a:pt x="1490" y="3040"/>
                    <a:pt x="1490" y="2919"/>
                    <a:pt x="1490" y="2767"/>
                  </a:cubicBezTo>
                  <a:lnTo>
                    <a:pt x="1490" y="2280"/>
                  </a:lnTo>
                  <a:cubicBezTo>
                    <a:pt x="1490" y="1976"/>
                    <a:pt x="1399" y="1733"/>
                    <a:pt x="1156" y="1612"/>
                  </a:cubicBezTo>
                  <a:cubicBezTo>
                    <a:pt x="1399" y="1490"/>
                    <a:pt x="1521" y="1247"/>
                    <a:pt x="1490" y="973"/>
                  </a:cubicBezTo>
                  <a:lnTo>
                    <a:pt x="1490" y="730"/>
                  </a:lnTo>
                  <a:cubicBezTo>
                    <a:pt x="1490" y="244"/>
                    <a:pt x="1278" y="1"/>
                    <a:pt x="761"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2" name="Google Shape;3232;p59"/>
            <p:cNvSpPr/>
            <p:nvPr/>
          </p:nvSpPr>
          <p:spPr>
            <a:xfrm>
              <a:off x="5450482" y="2824255"/>
              <a:ext cx="17091" cy="20762"/>
            </a:xfrm>
            <a:custGeom>
              <a:rect b="b" l="l" r="r" t="t"/>
              <a:pathLst>
                <a:path extrusionOk="0" h="1035" w="852">
                  <a:moveTo>
                    <a:pt x="31" y="1"/>
                  </a:moveTo>
                  <a:lnTo>
                    <a:pt x="0" y="92"/>
                  </a:lnTo>
                  <a:lnTo>
                    <a:pt x="365" y="92"/>
                  </a:lnTo>
                  <a:lnTo>
                    <a:pt x="183" y="1034"/>
                  </a:lnTo>
                  <a:lnTo>
                    <a:pt x="304" y="1034"/>
                  </a:lnTo>
                  <a:lnTo>
                    <a:pt x="487" y="92"/>
                  </a:lnTo>
                  <a:lnTo>
                    <a:pt x="851" y="92"/>
                  </a:lnTo>
                  <a:lnTo>
                    <a:pt x="851"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3" name="Google Shape;3233;p59"/>
            <p:cNvSpPr/>
            <p:nvPr/>
          </p:nvSpPr>
          <p:spPr>
            <a:xfrm>
              <a:off x="5460833" y="2829130"/>
              <a:ext cx="20762" cy="21364"/>
            </a:xfrm>
            <a:custGeom>
              <a:rect b="b" l="l" r="r" t="t"/>
              <a:pathLst>
                <a:path extrusionOk="0" h="1065" w="1035">
                  <a:moveTo>
                    <a:pt x="244" y="1"/>
                  </a:moveTo>
                  <a:lnTo>
                    <a:pt x="426" y="761"/>
                  </a:lnTo>
                  <a:lnTo>
                    <a:pt x="396" y="852"/>
                  </a:lnTo>
                  <a:cubicBezTo>
                    <a:pt x="335" y="943"/>
                    <a:pt x="275" y="973"/>
                    <a:pt x="214" y="973"/>
                  </a:cubicBezTo>
                  <a:cubicBezTo>
                    <a:pt x="153" y="973"/>
                    <a:pt x="92" y="943"/>
                    <a:pt x="62" y="913"/>
                  </a:cubicBezTo>
                  <a:lnTo>
                    <a:pt x="1" y="973"/>
                  </a:lnTo>
                  <a:cubicBezTo>
                    <a:pt x="62" y="1034"/>
                    <a:pt x="123" y="1065"/>
                    <a:pt x="183" y="1065"/>
                  </a:cubicBezTo>
                  <a:cubicBezTo>
                    <a:pt x="305" y="1065"/>
                    <a:pt x="366" y="1004"/>
                    <a:pt x="487" y="852"/>
                  </a:cubicBezTo>
                  <a:lnTo>
                    <a:pt x="1034" y="1"/>
                  </a:lnTo>
                  <a:lnTo>
                    <a:pt x="943" y="1"/>
                  </a:lnTo>
                  <a:lnTo>
                    <a:pt x="518" y="669"/>
                  </a:lnTo>
                  <a:lnTo>
                    <a:pt x="366"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4" name="Google Shape;3234;p59"/>
            <p:cNvSpPr/>
            <p:nvPr/>
          </p:nvSpPr>
          <p:spPr>
            <a:xfrm>
              <a:off x="5480352" y="2828969"/>
              <a:ext cx="18917" cy="20923"/>
            </a:xfrm>
            <a:custGeom>
              <a:rect b="b" l="l" r="r" t="t"/>
              <a:pathLst>
                <a:path extrusionOk="0" h="1043" w="943">
                  <a:moveTo>
                    <a:pt x="548" y="70"/>
                  </a:moveTo>
                  <a:cubicBezTo>
                    <a:pt x="700" y="70"/>
                    <a:pt x="821" y="191"/>
                    <a:pt x="821" y="313"/>
                  </a:cubicBezTo>
                  <a:lnTo>
                    <a:pt x="821" y="343"/>
                  </a:lnTo>
                  <a:cubicBezTo>
                    <a:pt x="852" y="525"/>
                    <a:pt x="669" y="708"/>
                    <a:pt x="487" y="708"/>
                  </a:cubicBezTo>
                  <a:cubicBezTo>
                    <a:pt x="335" y="708"/>
                    <a:pt x="213" y="617"/>
                    <a:pt x="244" y="465"/>
                  </a:cubicBezTo>
                  <a:cubicBezTo>
                    <a:pt x="213" y="252"/>
                    <a:pt x="365" y="70"/>
                    <a:pt x="548" y="70"/>
                  </a:cubicBezTo>
                  <a:close/>
                  <a:moveTo>
                    <a:pt x="516" y="1"/>
                  </a:moveTo>
                  <a:cubicBezTo>
                    <a:pt x="424" y="1"/>
                    <a:pt x="349" y="55"/>
                    <a:pt x="274" y="130"/>
                  </a:cubicBezTo>
                  <a:lnTo>
                    <a:pt x="305" y="9"/>
                  </a:lnTo>
                  <a:lnTo>
                    <a:pt x="213" y="9"/>
                  </a:lnTo>
                  <a:lnTo>
                    <a:pt x="1" y="1042"/>
                  </a:lnTo>
                  <a:lnTo>
                    <a:pt x="92" y="1042"/>
                  </a:lnTo>
                  <a:lnTo>
                    <a:pt x="183" y="617"/>
                  </a:lnTo>
                  <a:cubicBezTo>
                    <a:pt x="233" y="717"/>
                    <a:pt x="325" y="776"/>
                    <a:pt x="425" y="776"/>
                  </a:cubicBezTo>
                  <a:cubicBezTo>
                    <a:pt x="445" y="776"/>
                    <a:pt x="466" y="774"/>
                    <a:pt x="487" y="769"/>
                  </a:cubicBezTo>
                  <a:cubicBezTo>
                    <a:pt x="730" y="769"/>
                    <a:pt x="943" y="556"/>
                    <a:pt x="912" y="313"/>
                  </a:cubicBezTo>
                  <a:cubicBezTo>
                    <a:pt x="912" y="146"/>
                    <a:pt x="786" y="5"/>
                    <a:pt x="625" y="5"/>
                  </a:cubicBezTo>
                  <a:cubicBezTo>
                    <a:pt x="609" y="5"/>
                    <a:pt x="594" y="6"/>
                    <a:pt x="578" y="9"/>
                  </a:cubicBezTo>
                  <a:cubicBezTo>
                    <a:pt x="557" y="3"/>
                    <a:pt x="536" y="1"/>
                    <a:pt x="516"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5" name="Google Shape;3235;p59"/>
            <p:cNvSpPr/>
            <p:nvPr/>
          </p:nvSpPr>
          <p:spPr>
            <a:xfrm>
              <a:off x="5501094" y="2829050"/>
              <a:ext cx="16469" cy="15426"/>
            </a:xfrm>
            <a:custGeom>
              <a:rect b="b" l="l" r="r" t="t"/>
              <a:pathLst>
                <a:path extrusionOk="0" h="769" w="821">
                  <a:moveTo>
                    <a:pt x="494" y="91"/>
                  </a:moveTo>
                  <a:cubicBezTo>
                    <a:pt x="602" y="91"/>
                    <a:pt x="699" y="203"/>
                    <a:pt x="699" y="339"/>
                  </a:cubicBezTo>
                  <a:cubicBezTo>
                    <a:pt x="730" y="521"/>
                    <a:pt x="578" y="704"/>
                    <a:pt x="365" y="704"/>
                  </a:cubicBezTo>
                  <a:cubicBezTo>
                    <a:pt x="349" y="707"/>
                    <a:pt x="333" y="709"/>
                    <a:pt x="318" y="709"/>
                  </a:cubicBezTo>
                  <a:cubicBezTo>
                    <a:pt x="189" y="709"/>
                    <a:pt x="94" y="597"/>
                    <a:pt x="122" y="461"/>
                  </a:cubicBezTo>
                  <a:cubicBezTo>
                    <a:pt x="91" y="278"/>
                    <a:pt x="243" y="96"/>
                    <a:pt x="456" y="96"/>
                  </a:cubicBezTo>
                  <a:cubicBezTo>
                    <a:pt x="469" y="93"/>
                    <a:pt x="481" y="91"/>
                    <a:pt x="494" y="91"/>
                  </a:cubicBezTo>
                  <a:close/>
                  <a:moveTo>
                    <a:pt x="503" y="1"/>
                  </a:moveTo>
                  <a:cubicBezTo>
                    <a:pt x="487" y="1"/>
                    <a:pt x="472" y="2"/>
                    <a:pt x="456" y="5"/>
                  </a:cubicBezTo>
                  <a:cubicBezTo>
                    <a:pt x="438" y="3"/>
                    <a:pt x="421" y="2"/>
                    <a:pt x="405" y="2"/>
                  </a:cubicBezTo>
                  <a:cubicBezTo>
                    <a:pt x="160" y="2"/>
                    <a:pt x="0" y="205"/>
                    <a:pt x="0" y="461"/>
                  </a:cubicBezTo>
                  <a:cubicBezTo>
                    <a:pt x="0" y="627"/>
                    <a:pt x="127" y="769"/>
                    <a:pt x="311" y="769"/>
                  </a:cubicBezTo>
                  <a:cubicBezTo>
                    <a:pt x="328" y="769"/>
                    <a:pt x="346" y="767"/>
                    <a:pt x="365" y="765"/>
                  </a:cubicBezTo>
                  <a:cubicBezTo>
                    <a:pt x="608" y="765"/>
                    <a:pt x="821" y="582"/>
                    <a:pt x="790" y="309"/>
                  </a:cubicBezTo>
                  <a:cubicBezTo>
                    <a:pt x="790" y="142"/>
                    <a:pt x="664" y="1"/>
                    <a:pt x="503"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6" name="Google Shape;3236;p59"/>
            <p:cNvSpPr/>
            <p:nvPr/>
          </p:nvSpPr>
          <p:spPr>
            <a:xfrm>
              <a:off x="5518767" y="2828528"/>
              <a:ext cx="18315" cy="21966"/>
            </a:xfrm>
            <a:custGeom>
              <a:rect b="b" l="l" r="r" t="t"/>
              <a:pathLst>
                <a:path extrusionOk="0" h="1095" w="913">
                  <a:moveTo>
                    <a:pt x="447" y="119"/>
                  </a:moveTo>
                  <a:cubicBezTo>
                    <a:pt x="460" y="119"/>
                    <a:pt x="473" y="120"/>
                    <a:pt x="487" y="122"/>
                  </a:cubicBezTo>
                  <a:cubicBezTo>
                    <a:pt x="639" y="122"/>
                    <a:pt x="730" y="183"/>
                    <a:pt x="730" y="335"/>
                  </a:cubicBezTo>
                  <a:cubicBezTo>
                    <a:pt x="730" y="517"/>
                    <a:pt x="578" y="669"/>
                    <a:pt x="396" y="669"/>
                  </a:cubicBezTo>
                  <a:cubicBezTo>
                    <a:pt x="244" y="669"/>
                    <a:pt x="153" y="578"/>
                    <a:pt x="153" y="456"/>
                  </a:cubicBezTo>
                  <a:cubicBezTo>
                    <a:pt x="153" y="287"/>
                    <a:pt x="283" y="119"/>
                    <a:pt x="447" y="119"/>
                  </a:cubicBezTo>
                  <a:close/>
                  <a:moveTo>
                    <a:pt x="487" y="0"/>
                  </a:moveTo>
                  <a:cubicBezTo>
                    <a:pt x="244" y="0"/>
                    <a:pt x="31" y="213"/>
                    <a:pt x="31" y="456"/>
                  </a:cubicBezTo>
                  <a:cubicBezTo>
                    <a:pt x="31" y="623"/>
                    <a:pt x="158" y="764"/>
                    <a:pt x="342" y="764"/>
                  </a:cubicBezTo>
                  <a:cubicBezTo>
                    <a:pt x="359" y="764"/>
                    <a:pt x="377" y="763"/>
                    <a:pt x="396" y="760"/>
                  </a:cubicBezTo>
                  <a:cubicBezTo>
                    <a:pt x="487" y="760"/>
                    <a:pt x="608" y="699"/>
                    <a:pt x="700" y="639"/>
                  </a:cubicBezTo>
                  <a:lnTo>
                    <a:pt x="700" y="639"/>
                  </a:lnTo>
                  <a:lnTo>
                    <a:pt x="669" y="730"/>
                  </a:lnTo>
                  <a:cubicBezTo>
                    <a:pt x="639" y="882"/>
                    <a:pt x="517" y="1003"/>
                    <a:pt x="335" y="1003"/>
                  </a:cubicBezTo>
                  <a:cubicBezTo>
                    <a:pt x="244" y="1003"/>
                    <a:pt x="122" y="973"/>
                    <a:pt x="61" y="882"/>
                  </a:cubicBezTo>
                  <a:lnTo>
                    <a:pt x="1" y="973"/>
                  </a:lnTo>
                  <a:cubicBezTo>
                    <a:pt x="92" y="1034"/>
                    <a:pt x="213" y="1095"/>
                    <a:pt x="335" y="1095"/>
                  </a:cubicBezTo>
                  <a:cubicBezTo>
                    <a:pt x="548" y="1095"/>
                    <a:pt x="760" y="943"/>
                    <a:pt x="791" y="699"/>
                  </a:cubicBezTo>
                  <a:lnTo>
                    <a:pt x="912" y="31"/>
                  </a:lnTo>
                  <a:lnTo>
                    <a:pt x="821" y="31"/>
                  </a:lnTo>
                  <a:lnTo>
                    <a:pt x="791" y="183"/>
                  </a:lnTo>
                  <a:cubicBezTo>
                    <a:pt x="730" y="61"/>
                    <a:pt x="608" y="0"/>
                    <a:pt x="487"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7" name="Google Shape;3237;p59"/>
            <p:cNvSpPr/>
            <p:nvPr/>
          </p:nvSpPr>
          <p:spPr>
            <a:xfrm>
              <a:off x="5539510" y="2828969"/>
              <a:ext cx="10993" cy="15426"/>
            </a:xfrm>
            <a:custGeom>
              <a:rect b="b" l="l" r="r" t="t"/>
              <a:pathLst>
                <a:path extrusionOk="0" h="769" w="548">
                  <a:moveTo>
                    <a:pt x="483" y="1"/>
                  </a:moveTo>
                  <a:cubicBezTo>
                    <a:pt x="384" y="1"/>
                    <a:pt x="293" y="55"/>
                    <a:pt x="243" y="130"/>
                  </a:cubicBezTo>
                  <a:lnTo>
                    <a:pt x="274" y="9"/>
                  </a:lnTo>
                  <a:lnTo>
                    <a:pt x="152" y="9"/>
                  </a:lnTo>
                  <a:lnTo>
                    <a:pt x="0" y="769"/>
                  </a:lnTo>
                  <a:lnTo>
                    <a:pt x="122" y="769"/>
                  </a:lnTo>
                  <a:lnTo>
                    <a:pt x="182" y="373"/>
                  </a:lnTo>
                  <a:cubicBezTo>
                    <a:pt x="213" y="222"/>
                    <a:pt x="334" y="100"/>
                    <a:pt x="517" y="100"/>
                  </a:cubicBezTo>
                  <a:lnTo>
                    <a:pt x="547" y="100"/>
                  </a:lnTo>
                  <a:lnTo>
                    <a:pt x="547" y="9"/>
                  </a:lnTo>
                  <a:cubicBezTo>
                    <a:pt x="526" y="3"/>
                    <a:pt x="504" y="1"/>
                    <a:pt x="483"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8" name="Google Shape;3238;p59"/>
            <p:cNvSpPr/>
            <p:nvPr/>
          </p:nvSpPr>
          <p:spPr>
            <a:xfrm>
              <a:off x="5550483" y="2828528"/>
              <a:ext cx="17693" cy="15948"/>
            </a:xfrm>
            <a:custGeom>
              <a:rect b="b" l="l" r="r" t="t"/>
              <a:pathLst>
                <a:path extrusionOk="0" h="795" w="882">
                  <a:moveTo>
                    <a:pt x="503" y="117"/>
                  </a:moveTo>
                  <a:cubicBezTo>
                    <a:pt x="632" y="117"/>
                    <a:pt x="730" y="226"/>
                    <a:pt x="730" y="335"/>
                  </a:cubicBezTo>
                  <a:cubicBezTo>
                    <a:pt x="730" y="547"/>
                    <a:pt x="578" y="730"/>
                    <a:pt x="395" y="730"/>
                  </a:cubicBezTo>
                  <a:cubicBezTo>
                    <a:pt x="379" y="733"/>
                    <a:pt x="364" y="735"/>
                    <a:pt x="349" y="735"/>
                  </a:cubicBezTo>
                  <a:cubicBezTo>
                    <a:pt x="219" y="735"/>
                    <a:pt x="122" y="623"/>
                    <a:pt x="122" y="487"/>
                  </a:cubicBezTo>
                  <a:cubicBezTo>
                    <a:pt x="91" y="304"/>
                    <a:pt x="274" y="122"/>
                    <a:pt x="456" y="122"/>
                  </a:cubicBezTo>
                  <a:cubicBezTo>
                    <a:pt x="472" y="119"/>
                    <a:pt x="488" y="117"/>
                    <a:pt x="503" y="117"/>
                  </a:cubicBezTo>
                  <a:close/>
                  <a:moveTo>
                    <a:pt x="456" y="0"/>
                  </a:moveTo>
                  <a:cubicBezTo>
                    <a:pt x="213" y="0"/>
                    <a:pt x="0" y="213"/>
                    <a:pt x="31" y="456"/>
                  </a:cubicBezTo>
                  <a:cubicBezTo>
                    <a:pt x="3" y="651"/>
                    <a:pt x="153" y="795"/>
                    <a:pt x="318" y="795"/>
                  </a:cubicBezTo>
                  <a:cubicBezTo>
                    <a:pt x="334" y="795"/>
                    <a:pt x="349" y="793"/>
                    <a:pt x="365" y="791"/>
                  </a:cubicBezTo>
                  <a:cubicBezTo>
                    <a:pt x="486" y="791"/>
                    <a:pt x="578" y="760"/>
                    <a:pt x="669" y="669"/>
                  </a:cubicBezTo>
                  <a:lnTo>
                    <a:pt x="669" y="669"/>
                  </a:lnTo>
                  <a:lnTo>
                    <a:pt x="638" y="791"/>
                  </a:lnTo>
                  <a:lnTo>
                    <a:pt x="730" y="791"/>
                  </a:lnTo>
                  <a:lnTo>
                    <a:pt x="882" y="31"/>
                  </a:lnTo>
                  <a:lnTo>
                    <a:pt x="790" y="31"/>
                  </a:lnTo>
                  <a:lnTo>
                    <a:pt x="760" y="183"/>
                  </a:lnTo>
                  <a:cubicBezTo>
                    <a:pt x="699" y="61"/>
                    <a:pt x="578" y="0"/>
                    <a:pt x="456" y="0"/>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9" name="Google Shape;3239;p59"/>
            <p:cNvSpPr/>
            <p:nvPr/>
          </p:nvSpPr>
          <p:spPr>
            <a:xfrm>
              <a:off x="5569981" y="2828969"/>
              <a:ext cx="18937" cy="20923"/>
            </a:xfrm>
            <a:custGeom>
              <a:rect b="b" l="l" r="r" t="t"/>
              <a:pathLst>
                <a:path extrusionOk="0" h="1043" w="944">
                  <a:moveTo>
                    <a:pt x="548" y="70"/>
                  </a:moveTo>
                  <a:cubicBezTo>
                    <a:pt x="700" y="70"/>
                    <a:pt x="821" y="191"/>
                    <a:pt x="821" y="313"/>
                  </a:cubicBezTo>
                  <a:lnTo>
                    <a:pt x="821" y="343"/>
                  </a:lnTo>
                  <a:cubicBezTo>
                    <a:pt x="821" y="525"/>
                    <a:pt x="669" y="708"/>
                    <a:pt x="487" y="708"/>
                  </a:cubicBezTo>
                  <a:cubicBezTo>
                    <a:pt x="335" y="708"/>
                    <a:pt x="214" y="617"/>
                    <a:pt x="214" y="465"/>
                  </a:cubicBezTo>
                  <a:cubicBezTo>
                    <a:pt x="183" y="252"/>
                    <a:pt x="366" y="70"/>
                    <a:pt x="548" y="70"/>
                  </a:cubicBezTo>
                  <a:close/>
                  <a:moveTo>
                    <a:pt x="516" y="1"/>
                  </a:moveTo>
                  <a:cubicBezTo>
                    <a:pt x="424" y="1"/>
                    <a:pt x="349" y="55"/>
                    <a:pt x="274" y="130"/>
                  </a:cubicBezTo>
                  <a:lnTo>
                    <a:pt x="305" y="9"/>
                  </a:lnTo>
                  <a:lnTo>
                    <a:pt x="214" y="9"/>
                  </a:lnTo>
                  <a:lnTo>
                    <a:pt x="1" y="1042"/>
                  </a:lnTo>
                  <a:lnTo>
                    <a:pt x="92" y="1042"/>
                  </a:lnTo>
                  <a:lnTo>
                    <a:pt x="183" y="617"/>
                  </a:lnTo>
                  <a:cubicBezTo>
                    <a:pt x="234" y="717"/>
                    <a:pt x="326" y="776"/>
                    <a:pt x="425" y="776"/>
                  </a:cubicBezTo>
                  <a:cubicBezTo>
                    <a:pt x="445" y="776"/>
                    <a:pt x="466" y="774"/>
                    <a:pt x="487" y="769"/>
                  </a:cubicBezTo>
                  <a:cubicBezTo>
                    <a:pt x="730" y="769"/>
                    <a:pt x="943" y="556"/>
                    <a:pt x="913" y="313"/>
                  </a:cubicBezTo>
                  <a:cubicBezTo>
                    <a:pt x="913" y="146"/>
                    <a:pt x="786" y="5"/>
                    <a:pt x="625" y="5"/>
                  </a:cubicBezTo>
                  <a:cubicBezTo>
                    <a:pt x="610" y="5"/>
                    <a:pt x="594" y="6"/>
                    <a:pt x="578" y="9"/>
                  </a:cubicBezTo>
                  <a:cubicBezTo>
                    <a:pt x="557" y="3"/>
                    <a:pt x="536" y="1"/>
                    <a:pt x="516" y="1"/>
                  </a:cubicBez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0" name="Google Shape;3240;p59"/>
            <p:cNvSpPr/>
            <p:nvPr/>
          </p:nvSpPr>
          <p:spPr>
            <a:xfrm>
              <a:off x="5590723" y="2823032"/>
              <a:ext cx="16469" cy="21364"/>
            </a:xfrm>
            <a:custGeom>
              <a:rect b="b" l="l" r="r" t="t"/>
              <a:pathLst>
                <a:path extrusionOk="0" h="1065" w="821">
                  <a:moveTo>
                    <a:pt x="213" y="1"/>
                  </a:moveTo>
                  <a:lnTo>
                    <a:pt x="0" y="1065"/>
                  </a:lnTo>
                  <a:lnTo>
                    <a:pt x="122" y="1065"/>
                  </a:lnTo>
                  <a:lnTo>
                    <a:pt x="183" y="669"/>
                  </a:lnTo>
                  <a:cubicBezTo>
                    <a:pt x="210" y="506"/>
                    <a:pt x="310" y="391"/>
                    <a:pt x="462" y="391"/>
                  </a:cubicBezTo>
                  <a:cubicBezTo>
                    <a:pt x="480" y="391"/>
                    <a:pt x="498" y="393"/>
                    <a:pt x="517" y="396"/>
                  </a:cubicBezTo>
                  <a:cubicBezTo>
                    <a:pt x="639" y="396"/>
                    <a:pt x="699" y="457"/>
                    <a:pt x="699" y="548"/>
                  </a:cubicBezTo>
                  <a:cubicBezTo>
                    <a:pt x="699" y="578"/>
                    <a:pt x="699" y="609"/>
                    <a:pt x="699" y="639"/>
                  </a:cubicBezTo>
                  <a:lnTo>
                    <a:pt x="608" y="1065"/>
                  </a:lnTo>
                  <a:lnTo>
                    <a:pt x="730" y="1065"/>
                  </a:lnTo>
                  <a:lnTo>
                    <a:pt x="821" y="639"/>
                  </a:lnTo>
                  <a:cubicBezTo>
                    <a:pt x="821" y="609"/>
                    <a:pt x="821" y="578"/>
                    <a:pt x="821" y="548"/>
                  </a:cubicBezTo>
                  <a:cubicBezTo>
                    <a:pt x="821" y="412"/>
                    <a:pt x="699" y="300"/>
                    <a:pt x="586" y="300"/>
                  </a:cubicBezTo>
                  <a:cubicBezTo>
                    <a:pt x="573" y="300"/>
                    <a:pt x="560" y="302"/>
                    <a:pt x="547" y="305"/>
                  </a:cubicBezTo>
                  <a:cubicBezTo>
                    <a:pt x="526" y="299"/>
                    <a:pt x="504" y="297"/>
                    <a:pt x="483" y="297"/>
                  </a:cubicBezTo>
                  <a:cubicBezTo>
                    <a:pt x="385" y="297"/>
                    <a:pt x="293" y="351"/>
                    <a:pt x="243" y="426"/>
                  </a:cubicBezTo>
                  <a:lnTo>
                    <a:pt x="335"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1" name="Google Shape;3241;p59"/>
            <p:cNvSpPr/>
            <p:nvPr/>
          </p:nvSpPr>
          <p:spPr>
            <a:xfrm>
              <a:off x="5605969" y="2829130"/>
              <a:ext cx="20742" cy="21364"/>
            </a:xfrm>
            <a:custGeom>
              <a:rect b="b" l="l" r="r" t="t"/>
              <a:pathLst>
                <a:path extrusionOk="0" h="1065" w="1034">
                  <a:moveTo>
                    <a:pt x="243" y="1"/>
                  </a:moveTo>
                  <a:lnTo>
                    <a:pt x="426" y="761"/>
                  </a:lnTo>
                  <a:lnTo>
                    <a:pt x="365" y="852"/>
                  </a:lnTo>
                  <a:cubicBezTo>
                    <a:pt x="304" y="943"/>
                    <a:pt x="243" y="973"/>
                    <a:pt x="183" y="973"/>
                  </a:cubicBezTo>
                  <a:cubicBezTo>
                    <a:pt x="152" y="973"/>
                    <a:pt x="91" y="943"/>
                    <a:pt x="61" y="913"/>
                  </a:cubicBezTo>
                  <a:lnTo>
                    <a:pt x="0" y="973"/>
                  </a:lnTo>
                  <a:cubicBezTo>
                    <a:pt x="61" y="1034"/>
                    <a:pt x="122" y="1065"/>
                    <a:pt x="183" y="1065"/>
                  </a:cubicBezTo>
                  <a:cubicBezTo>
                    <a:pt x="304" y="1065"/>
                    <a:pt x="365" y="1004"/>
                    <a:pt x="456" y="852"/>
                  </a:cubicBezTo>
                  <a:lnTo>
                    <a:pt x="1034" y="1"/>
                  </a:lnTo>
                  <a:lnTo>
                    <a:pt x="912" y="1"/>
                  </a:lnTo>
                  <a:lnTo>
                    <a:pt x="486" y="669"/>
                  </a:lnTo>
                  <a:lnTo>
                    <a:pt x="334" y="1"/>
                  </a:lnTo>
                  <a:close/>
                </a:path>
              </a:pathLst>
            </a:custGeom>
            <a:solidFill>
              <a:srgbClr val="E0E0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2" name="Google Shape;3242;p59"/>
            <p:cNvSpPr/>
            <p:nvPr/>
          </p:nvSpPr>
          <p:spPr>
            <a:xfrm>
              <a:off x="4873651" y="3007184"/>
              <a:ext cx="1386567" cy="79277"/>
            </a:xfrm>
            <a:custGeom>
              <a:rect b="b" l="l" r="r" t="t"/>
              <a:pathLst>
                <a:path extrusionOk="0" h="3952" w="69121">
                  <a:moveTo>
                    <a:pt x="1" y="0"/>
                  </a:moveTo>
                  <a:lnTo>
                    <a:pt x="1" y="3952"/>
                  </a:lnTo>
                  <a:lnTo>
                    <a:pt x="69121" y="3952"/>
                  </a:lnTo>
                  <a:lnTo>
                    <a:pt x="69121"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3" name="Google Shape;3243;p59"/>
            <p:cNvSpPr/>
            <p:nvPr/>
          </p:nvSpPr>
          <p:spPr>
            <a:xfrm>
              <a:off x="6138869" y="3007184"/>
              <a:ext cx="121363" cy="79277"/>
            </a:xfrm>
            <a:custGeom>
              <a:rect b="b" l="l" r="r" t="t"/>
              <a:pathLst>
                <a:path extrusionOk="0" h="3952" w="6050">
                  <a:moveTo>
                    <a:pt x="1" y="0"/>
                  </a:moveTo>
                  <a:lnTo>
                    <a:pt x="1" y="3952"/>
                  </a:lnTo>
                  <a:lnTo>
                    <a:pt x="6050" y="3952"/>
                  </a:lnTo>
                  <a:lnTo>
                    <a:pt x="6050"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7" name="Shape 3247"/>
        <p:cNvGrpSpPr/>
        <p:nvPr/>
      </p:nvGrpSpPr>
      <p:grpSpPr>
        <a:xfrm>
          <a:off x="0" y="0"/>
          <a:ext cx="0" cy="0"/>
          <a:chOff x="0" y="0"/>
          <a:chExt cx="0" cy="0"/>
        </a:xfrm>
      </p:grpSpPr>
      <p:sp>
        <p:nvSpPr>
          <p:cNvPr id="3248" name="Google Shape;3248;p60"/>
          <p:cNvSpPr txBox="1"/>
          <p:nvPr>
            <p:ph type="title"/>
          </p:nvPr>
        </p:nvSpPr>
        <p:spPr>
          <a:xfrm>
            <a:off x="4787800" y="800350"/>
            <a:ext cx="3726000" cy="36708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000">
                <a:solidFill>
                  <a:schemeClr val="accent5"/>
                </a:solidFill>
                <a:latin typeface="Arial"/>
                <a:ea typeface="Arial"/>
                <a:cs typeface="Arial"/>
                <a:sym typeface="Arial"/>
              </a:rPr>
              <a:t>Reference:</a:t>
            </a:r>
            <a:endParaRPr b="1" sz="2000">
              <a:solidFill>
                <a:schemeClr val="accent5"/>
              </a:solidFill>
              <a:latin typeface="Arial"/>
              <a:ea typeface="Arial"/>
              <a:cs typeface="Arial"/>
              <a:sym typeface="Arial"/>
            </a:endParaRPr>
          </a:p>
          <a:p>
            <a:pPr indent="0" lvl="0" marL="0" rtl="0" algn="ctr">
              <a:lnSpc>
                <a:spcPct val="115000"/>
              </a:lnSpc>
              <a:spcBef>
                <a:spcPts val="1200"/>
              </a:spcBef>
              <a:spcAft>
                <a:spcPts val="0"/>
              </a:spcAft>
              <a:buNone/>
            </a:pPr>
            <a:r>
              <a:rPr lang="en" sz="2000">
                <a:solidFill>
                  <a:schemeClr val="accent5"/>
                </a:solidFill>
                <a:latin typeface="Arial"/>
                <a:ea typeface="Arial"/>
                <a:cs typeface="Arial"/>
                <a:sym typeface="Arial"/>
              </a:rPr>
              <a:t> </a:t>
            </a:r>
            <a:endParaRPr sz="2000">
              <a:solidFill>
                <a:schemeClr val="accent5"/>
              </a:solidFill>
              <a:latin typeface="Arial"/>
              <a:ea typeface="Arial"/>
              <a:cs typeface="Arial"/>
              <a:sym typeface="Arial"/>
            </a:endParaRPr>
          </a:p>
          <a:p>
            <a:pPr indent="0" lvl="0" marL="0" rtl="0" algn="ctr">
              <a:lnSpc>
                <a:spcPct val="115000"/>
              </a:lnSpc>
              <a:spcBef>
                <a:spcPts val="1200"/>
              </a:spcBef>
              <a:spcAft>
                <a:spcPts val="0"/>
              </a:spcAft>
              <a:buNone/>
            </a:pPr>
            <a:r>
              <a:rPr b="1" lang="en" sz="2000">
                <a:solidFill>
                  <a:schemeClr val="accent5"/>
                </a:solidFill>
                <a:latin typeface="Arial"/>
                <a:ea typeface="Arial"/>
                <a:cs typeface="Arial"/>
                <a:sym typeface="Arial"/>
              </a:rPr>
              <a:t>Entrepreneurial Mind, Ferdinand C. Paurom and</a:t>
            </a:r>
            <a:endParaRPr b="1" sz="2000">
              <a:solidFill>
                <a:schemeClr val="accent5"/>
              </a:solidFill>
              <a:latin typeface="Arial"/>
              <a:ea typeface="Arial"/>
              <a:cs typeface="Arial"/>
              <a:sym typeface="Arial"/>
            </a:endParaRPr>
          </a:p>
          <a:p>
            <a:pPr indent="0" lvl="0" marL="0" rtl="0" algn="ctr">
              <a:lnSpc>
                <a:spcPct val="115000"/>
              </a:lnSpc>
              <a:spcBef>
                <a:spcPts val="1200"/>
              </a:spcBef>
              <a:spcAft>
                <a:spcPts val="0"/>
              </a:spcAft>
              <a:buNone/>
            </a:pPr>
            <a:r>
              <a:rPr b="1" lang="en" sz="2000">
                <a:solidFill>
                  <a:schemeClr val="accent5"/>
                </a:solidFill>
                <a:latin typeface="Arial"/>
                <a:ea typeface="Arial"/>
                <a:cs typeface="Arial"/>
                <a:sym typeface="Arial"/>
              </a:rPr>
              <a:t>Frederick U. Ibanez, Mindshapers Co., Inc. 2021</a:t>
            </a:r>
            <a:endParaRPr b="1" sz="2000">
              <a:solidFill>
                <a:schemeClr val="accent5"/>
              </a:solidFill>
              <a:latin typeface="Arial"/>
              <a:ea typeface="Arial"/>
              <a:cs typeface="Arial"/>
              <a:sym typeface="Arial"/>
            </a:endParaRPr>
          </a:p>
          <a:p>
            <a:pPr indent="0" lvl="0" marL="0" rtl="0" algn="ctr">
              <a:lnSpc>
                <a:spcPct val="115000"/>
              </a:lnSpc>
              <a:spcBef>
                <a:spcPts val="1200"/>
              </a:spcBef>
              <a:spcAft>
                <a:spcPts val="0"/>
              </a:spcAft>
              <a:buNone/>
            </a:pPr>
            <a:r>
              <a:rPr lang="en" sz="2000">
                <a:solidFill>
                  <a:schemeClr val="accent5"/>
                </a:solidFill>
                <a:latin typeface="Arial"/>
                <a:ea typeface="Arial"/>
                <a:cs typeface="Arial"/>
                <a:sym typeface="Arial"/>
              </a:rPr>
              <a:t> </a:t>
            </a:r>
            <a:endParaRPr sz="2000">
              <a:solidFill>
                <a:schemeClr val="accent5"/>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3249" name="Google Shape;3249;p60"/>
          <p:cNvGrpSpPr/>
          <p:nvPr/>
        </p:nvGrpSpPr>
        <p:grpSpPr>
          <a:xfrm>
            <a:off x="858716" y="1242299"/>
            <a:ext cx="3726107" cy="2927898"/>
            <a:chOff x="4147875" y="986011"/>
            <a:chExt cx="3842140" cy="3019074"/>
          </a:xfrm>
        </p:grpSpPr>
        <p:sp>
          <p:nvSpPr>
            <p:cNvPr id="3250" name="Google Shape;3250;p60"/>
            <p:cNvSpPr/>
            <p:nvPr/>
          </p:nvSpPr>
          <p:spPr>
            <a:xfrm>
              <a:off x="5591742" y="3553821"/>
              <a:ext cx="954407" cy="419279"/>
            </a:xfrm>
            <a:custGeom>
              <a:rect b="b" l="l" r="r" t="t"/>
              <a:pathLst>
                <a:path extrusionOk="0" h="9884" w="20326">
                  <a:moveTo>
                    <a:pt x="2967" y="0"/>
                  </a:moveTo>
                  <a:lnTo>
                    <a:pt x="0" y="9884"/>
                  </a:lnTo>
                  <a:lnTo>
                    <a:pt x="20325" y="9884"/>
                  </a:lnTo>
                  <a:lnTo>
                    <a:pt x="1735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1" name="Google Shape;3251;p60"/>
            <p:cNvSpPr/>
            <p:nvPr/>
          </p:nvSpPr>
          <p:spPr>
            <a:xfrm>
              <a:off x="5619445" y="3553821"/>
              <a:ext cx="849745" cy="335160"/>
            </a:xfrm>
            <a:custGeom>
              <a:rect b="b" l="l" r="r" t="t"/>
              <a:pathLst>
                <a:path extrusionOk="0" h="7901" w="18097">
                  <a:moveTo>
                    <a:pt x="2377" y="0"/>
                  </a:moveTo>
                  <a:lnTo>
                    <a:pt x="0" y="7901"/>
                  </a:lnTo>
                  <a:cubicBezTo>
                    <a:pt x="6032" y="6753"/>
                    <a:pt x="12064" y="5557"/>
                    <a:pt x="18096" y="4442"/>
                  </a:cubicBezTo>
                  <a:lnTo>
                    <a:pt x="16769"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2" name="Google Shape;3252;p60"/>
            <p:cNvSpPr/>
            <p:nvPr/>
          </p:nvSpPr>
          <p:spPr>
            <a:xfrm>
              <a:off x="5520135" y="3939716"/>
              <a:ext cx="1097573" cy="65369"/>
            </a:xfrm>
            <a:custGeom>
              <a:rect b="b" l="l" r="r" t="t"/>
              <a:pathLst>
                <a:path extrusionOk="0" h="1541" w="23375">
                  <a:moveTo>
                    <a:pt x="492" y="0"/>
                  </a:moveTo>
                  <a:cubicBezTo>
                    <a:pt x="214" y="0"/>
                    <a:pt x="1" y="230"/>
                    <a:pt x="1" y="492"/>
                  </a:cubicBezTo>
                  <a:lnTo>
                    <a:pt x="1" y="1541"/>
                  </a:lnTo>
                  <a:lnTo>
                    <a:pt x="23375" y="1541"/>
                  </a:lnTo>
                  <a:lnTo>
                    <a:pt x="23375" y="492"/>
                  </a:lnTo>
                  <a:cubicBezTo>
                    <a:pt x="23375" y="213"/>
                    <a:pt x="23145" y="0"/>
                    <a:pt x="2288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3" name="Google Shape;3253;p60"/>
            <p:cNvSpPr/>
            <p:nvPr/>
          </p:nvSpPr>
          <p:spPr>
            <a:xfrm>
              <a:off x="4147875" y="1157727"/>
              <a:ext cx="3842140" cy="2479534"/>
            </a:xfrm>
            <a:custGeom>
              <a:rect b="b" l="l" r="r" t="t"/>
              <a:pathLst>
                <a:path extrusionOk="0" h="58452" w="81826">
                  <a:moveTo>
                    <a:pt x="1574" y="1"/>
                  </a:moveTo>
                  <a:cubicBezTo>
                    <a:pt x="705" y="1"/>
                    <a:pt x="0" y="689"/>
                    <a:pt x="0" y="1558"/>
                  </a:cubicBezTo>
                  <a:lnTo>
                    <a:pt x="0" y="56895"/>
                  </a:lnTo>
                  <a:cubicBezTo>
                    <a:pt x="0" y="57764"/>
                    <a:pt x="705" y="58452"/>
                    <a:pt x="1574" y="58452"/>
                  </a:cubicBezTo>
                  <a:lnTo>
                    <a:pt x="80252" y="58452"/>
                  </a:lnTo>
                  <a:cubicBezTo>
                    <a:pt x="81121" y="58452"/>
                    <a:pt x="81826" y="57764"/>
                    <a:pt x="81826" y="56895"/>
                  </a:cubicBezTo>
                  <a:lnTo>
                    <a:pt x="81826" y="1558"/>
                  </a:lnTo>
                  <a:cubicBezTo>
                    <a:pt x="81826" y="689"/>
                    <a:pt x="81121" y="1"/>
                    <a:pt x="8025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4" name="Google Shape;3254;p60"/>
            <p:cNvSpPr/>
            <p:nvPr/>
          </p:nvSpPr>
          <p:spPr>
            <a:xfrm>
              <a:off x="4147875" y="986011"/>
              <a:ext cx="3842140" cy="2359231"/>
            </a:xfrm>
            <a:custGeom>
              <a:rect b="b" l="l" r="r" t="t"/>
              <a:pathLst>
                <a:path extrusionOk="0" h="55616" w="81826">
                  <a:moveTo>
                    <a:pt x="2836" y="0"/>
                  </a:moveTo>
                  <a:cubicBezTo>
                    <a:pt x="1279" y="0"/>
                    <a:pt x="0" y="1279"/>
                    <a:pt x="0" y="2836"/>
                  </a:cubicBezTo>
                  <a:lnTo>
                    <a:pt x="0" y="55616"/>
                  </a:lnTo>
                  <a:lnTo>
                    <a:pt x="81826" y="55616"/>
                  </a:lnTo>
                  <a:lnTo>
                    <a:pt x="81826" y="2836"/>
                  </a:lnTo>
                  <a:cubicBezTo>
                    <a:pt x="81826" y="1279"/>
                    <a:pt x="80547" y="0"/>
                    <a:pt x="7897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5" name="Google Shape;3255;p60"/>
            <p:cNvSpPr/>
            <p:nvPr/>
          </p:nvSpPr>
          <p:spPr>
            <a:xfrm>
              <a:off x="4351050" y="1150770"/>
              <a:ext cx="3435791" cy="1934437"/>
            </a:xfrm>
            <a:custGeom>
              <a:rect b="b" l="l" r="r" t="t"/>
              <a:pathLst>
                <a:path extrusionOk="0" h="45602" w="73172">
                  <a:moveTo>
                    <a:pt x="426" y="1"/>
                  </a:moveTo>
                  <a:cubicBezTo>
                    <a:pt x="197" y="1"/>
                    <a:pt x="0" y="181"/>
                    <a:pt x="0" y="411"/>
                  </a:cubicBezTo>
                  <a:lnTo>
                    <a:pt x="0" y="45175"/>
                  </a:lnTo>
                  <a:cubicBezTo>
                    <a:pt x="0" y="45405"/>
                    <a:pt x="197" y="45601"/>
                    <a:pt x="426" y="45601"/>
                  </a:cubicBezTo>
                  <a:lnTo>
                    <a:pt x="72745" y="45601"/>
                  </a:lnTo>
                  <a:cubicBezTo>
                    <a:pt x="72975" y="45601"/>
                    <a:pt x="73171" y="45405"/>
                    <a:pt x="73171" y="45175"/>
                  </a:cubicBezTo>
                  <a:lnTo>
                    <a:pt x="73171" y="411"/>
                  </a:lnTo>
                  <a:cubicBezTo>
                    <a:pt x="73171" y="181"/>
                    <a:pt x="72975" y="1"/>
                    <a:pt x="72745" y="1"/>
                  </a:cubicBezTo>
                  <a:close/>
                </a:path>
              </a:pathLst>
            </a:custGeom>
            <a:solidFill>
              <a:srgbClr val="F464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6" name="Google Shape;3256;p60"/>
            <p:cNvSpPr/>
            <p:nvPr/>
          </p:nvSpPr>
          <p:spPr>
            <a:xfrm>
              <a:off x="6008800" y="3421088"/>
              <a:ext cx="120300" cy="120300"/>
            </a:xfrm>
            <a:prstGeom prst="ellipse">
              <a:avLst/>
            </a:prstGeom>
            <a:no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Newt-on Social Media Company Profile by Slidesgo">
  <a:themeElements>
    <a:clrScheme name="Simple Light">
      <a:dk1>
        <a:srgbClr val="263238"/>
      </a:dk1>
      <a:lt1>
        <a:srgbClr val="FFFFFF"/>
      </a:lt1>
      <a:dk2>
        <a:srgbClr val="595959"/>
      </a:dk2>
      <a:lt2>
        <a:srgbClr val="EEEEEE"/>
      </a:lt2>
      <a:accent1>
        <a:srgbClr val="C53F3F"/>
      </a:accent1>
      <a:accent2>
        <a:srgbClr val="455A64"/>
      </a:accent2>
      <a:accent3>
        <a:srgbClr val="CECACA"/>
      </a:accent3>
      <a:accent4>
        <a:srgbClr val="9E2121"/>
      </a:accent4>
      <a:accent5>
        <a:srgbClr val="000000"/>
      </a:accent5>
      <a:accent6>
        <a:srgbClr val="FF0000"/>
      </a:accent6>
      <a:hlink>
        <a:srgbClr val="99999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