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6"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Lst>
  <p:sldSz cy="5143500" cx="9144000"/>
  <p:notesSz cx="6858000" cy="9144000"/>
  <p:embeddedFontLst>
    <p:embeddedFont>
      <p:font typeface="Nunito"/>
      <p:regular r:id="rId50"/>
      <p:bold r:id="rId51"/>
      <p:italic r:id="rId52"/>
      <p:boldItalic r:id="rId53"/>
    </p:embeddedFont>
    <p:embeddedFont>
      <p:font typeface="Alef"/>
      <p:regular r:id="rId54"/>
      <p:bold r:id="rId55"/>
    </p:embeddedFont>
    <p:embeddedFont>
      <p:font typeface="Poppins"/>
      <p:regular r:id="rId56"/>
      <p:bold r:id="rId57"/>
      <p:italic r:id="rId58"/>
      <p:boldItalic r:id="rId59"/>
    </p:embeddedFont>
    <p:embeddedFont>
      <p:font typeface="Oswald SemiBold"/>
      <p:regular r:id="rId60"/>
      <p:bold r:id="rId6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1" Type="http://schemas.openxmlformats.org/officeDocument/2006/relationships/font" Target="fonts/OswaldSemiBold-bold.fnt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60" Type="http://schemas.openxmlformats.org/officeDocument/2006/relationships/font" Target="fonts/OswaldSemiBold-regular.fntdata"/><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Nunito-bold.fntdata"/><Relationship Id="rId50" Type="http://schemas.openxmlformats.org/officeDocument/2006/relationships/font" Target="fonts/Nunito-regular.fntdata"/><Relationship Id="rId53" Type="http://schemas.openxmlformats.org/officeDocument/2006/relationships/font" Target="fonts/Nunito-boldItalic.fntdata"/><Relationship Id="rId52" Type="http://schemas.openxmlformats.org/officeDocument/2006/relationships/font" Target="fonts/Nunito-italic.fntdata"/><Relationship Id="rId11" Type="http://schemas.openxmlformats.org/officeDocument/2006/relationships/slide" Target="slides/slide7.xml"/><Relationship Id="rId55" Type="http://schemas.openxmlformats.org/officeDocument/2006/relationships/font" Target="fonts/Alef-bold.fntdata"/><Relationship Id="rId10" Type="http://schemas.openxmlformats.org/officeDocument/2006/relationships/slide" Target="slides/slide6.xml"/><Relationship Id="rId54" Type="http://schemas.openxmlformats.org/officeDocument/2006/relationships/font" Target="fonts/Alef-regular.fntdata"/><Relationship Id="rId13" Type="http://schemas.openxmlformats.org/officeDocument/2006/relationships/slide" Target="slides/slide9.xml"/><Relationship Id="rId57" Type="http://schemas.openxmlformats.org/officeDocument/2006/relationships/font" Target="fonts/Poppins-bold.fntdata"/><Relationship Id="rId12" Type="http://schemas.openxmlformats.org/officeDocument/2006/relationships/slide" Target="slides/slide8.xml"/><Relationship Id="rId56" Type="http://schemas.openxmlformats.org/officeDocument/2006/relationships/font" Target="fonts/Poppins-regular.fntdata"/><Relationship Id="rId15" Type="http://schemas.openxmlformats.org/officeDocument/2006/relationships/slide" Target="slides/slide11.xml"/><Relationship Id="rId59" Type="http://schemas.openxmlformats.org/officeDocument/2006/relationships/font" Target="fonts/Poppins-boldItalic.fntdata"/><Relationship Id="rId14" Type="http://schemas.openxmlformats.org/officeDocument/2006/relationships/slide" Target="slides/slide10.xml"/><Relationship Id="rId58" Type="http://schemas.openxmlformats.org/officeDocument/2006/relationships/font" Target="fonts/Poppins-italic.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d96d257566_1_3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d96d257566_1_3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e2fb76e22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e2fb76e22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b1c2217c3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b1c2217c3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e5d3ff1698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e5d3ff1698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e5d3ff1698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e5d3ff1698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36114e266f1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36114e266f1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b1c2217c3f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6" name="Google Shape;266;gb1c2217c3f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g36114e266f1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1" name="Google Shape;271;g36114e266f1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36114e266f1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6" name="Google Shape;276;g36114e266f1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e44d448ec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e44d448ec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36114e266f1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 name="Google Shape;286;g36114e266f1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g36114e266f1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 name="Google Shape;291;g36114e266f1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36114e266f1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6" name="Google Shape;296;g36114e266f1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36114e266f1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1" name="Google Shape;301;g36114e266f1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e44d448ec0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6" name="Google Shape;306;ge44d448ec0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g36114e266f1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2" name="Google Shape;312;g36114e266f1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36114e266f1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8" name="Google Shape;318;g36114e266f1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36114e266f1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4" name="Google Shape;324;g36114e266f1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36114e266f1_0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 name="Google Shape;330;g36114e266f1_0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g36120231da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6" name="Google Shape;336;g36120231da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36114e266f1_0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 name="Google Shape;342;g36114e266f1_0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e44d448ec0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8" name="Google Shape;348;ge44d448ec0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36114e266f1_0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4" name="Google Shape;354;g36114e266f1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g36114e266f1_0_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0" name="Google Shape;360;g36114e266f1_0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ge307aa80cf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6" name="Google Shape;366;ge307aa80cf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36114e266f1_0_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36114e266f1_0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g36114e266f1_0_1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6" name="Google Shape;376;g36114e266f1_0_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g36114e266f1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1" name="Google Shape;381;g36114e266f1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ge307aa80cf_0_1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6" name="Google Shape;386;ge307aa80cf_0_1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ge307aa80cf_0_2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1" name="Google Shape;391;ge307aa80cf_0_2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ge51055350b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7" name="Google Shape;397;ge51055350b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e51055350b_0_2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2" name="Google Shape;402;ge51055350b_0_2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ge5a43527c9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7" name="Google Shape;407;ge5a43527c9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gb8272c5b95_0_2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2" name="Google Shape;412;gb8272c5b95_0_2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ge5a43527c9_0_1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9" name="Google Shape;419;ge5a43527c9_0_1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ge51055350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4" name="Google Shape;424;ge51055350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ge307aa80cf_0_1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9" name="Google Shape;429;ge307aa80cf_0_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ge51055350b_0_2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5" name="Google Shape;435;ge51055350b_0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ge5b963acdb_1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0" name="Google Shape;440;ge5b963acdb_1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ge5a43527c9_0_5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5" name="Google Shape;445;ge5a43527c9_0_5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ge307aa80cf_0_1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0" name="Google Shape;450;ge307aa80cf_0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ge5a43527c9_0_4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5" name="Google Shape;455;ge5a43527c9_0_4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ge5b963acdb_1_1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0" name="Google Shape;460;ge5b963acdb_1_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gb8272c5b95_0_3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5" name="Google Shape;465;gb8272c5b95_0_3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gb8272c5b95_0_3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8" name="Google Shape;488;gb8272c5b95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jp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jp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3.jpg"/><Relationship Id="rId3" Type="http://schemas.openxmlformats.org/officeDocument/2006/relationships/hyperlink" Target="http://bit.ly/2Tynxth" TargetMode="External"/><Relationship Id="rId4" Type="http://schemas.openxmlformats.org/officeDocument/2006/relationships/hyperlink" Target="http://bit.ly/2TyoMsr" TargetMode="External"/><Relationship Id="rId5" Type="http://schemas.openxmlformats.org/officeDocument/2006/relationships/hyperlink" Target="http://bit.ly/2TtBDfr" TargetMode="Externa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2"/>
          <p:cNvSpPr txBox="1"/>
          <p:nvPr>
            <p:ph type="ctrTitle"/>
          </p:nvPr>
        </p:nvSpPr>
        <p:spPr>
          <a:xfrm>
            <a:off x="973950" y="1959768"/>
            <a:ext cx="7196100" cy="1511400"/>
          </a:xfrm>
          <a:prstGeom prst="rect">
            <a:avLst/>
          </a:prstGeom>
          <a:effectLst>
            <a:outerShdw blurRad="142875" rotWithShape="0" algn="bl" dist="19050">
              <a:schemeClr val="accent2">
                <a:alpha val="38000"/>
              </a:schemeClr>
            </a:outerShdw>
          </a:effectLst>
        </p:spPr>
        <p:txBody>
          <a:bodyPr anchorCtr="0" anchor="b" bIns="91425" lIns="91425" spcFirstLastPara="1" rIns="91425" wrap="square" tIns="91425">
            <a:noAutofit/>
          </a:bodyPr>
          <a:lstStyle>
            <a:lvl1pPr lvl="0" algn="ctr">
              <a:spcBef>
                <a:spcPts val="0"/>
              </a:spcBef>
              <a:spcAft>
                <a:spcPts val="0"/>
              </a:spcAft>
              <a:buClr>
                <a:schemeClr val="lt2"/>
              </a:buClr>
              <a:buSzPts val="5200"/>
              <a:buNone/>
              <a:defRPr sz="3900"/>
            </a:lvl1pPr>
            <a:lvl2pPr lvl="1" algn="ctr">
              <a:spcBef>
                <a:spcPts val="0"/>
              </a:spcBef>
              <a:spcAft>
                <a:spcPts val="0"/>
              </a:spcAft>
              <a:buClr>
                <a:schemeClr val="lt2"/>
              </a:buClr>
              <a:buSzPts val="5200"/>
              <a:buNone/>
              <a:defRPr sz="5200">
                <a:solidFill>
                  <a:schemeClr val="lt2"/>
                </a:solidFill>
              </a:defRPr>
            </a:lvl2pPr>
            <a:lvl3pPr lvl="2" algn="ctr">
              <a:spcBef>
                <a:spcPts val="0"/>
              </a:spcBef>
              <a:spcAft>
                <a:spcPts val="0"/>
              </a:spcAft>
              <a:buClr>
                <a:schemeClr val="lt2"/>
              </a:buClr>
              <a:buSzPts val="5200"/>
              <a:buNone/>
              <a:defRPr sz="5200">
                <a:solidFill>
                  <a:schemeClr val="lt2"/>
                </a:solidFill>
              </a:defRPr>
            </a:lvl3pPr>
            <a:lvl4pPr lvl="3" algn="ctr">
              <a:spcBef>
                <a:spcPts val="0"/>
              </a:spcBef>
              <a:spcAft>
                <a:spcPts val="0"/>
              </a:spcAft>
              <a:buClr>
                <a:schemeClr val="lt2"/>
              </a:buClr>
              <a:buSzPts val="5200"/>
              <a:buNone/>
              <a:defRPr sz="5200">
                <a:solidFill>
                  <a:schemeClr val="lt2"/>
                </a:solidFill>
              </a:defRPr>
            </a:lvl4pPr>
            <a:lvl5pPr lvl="4" algn="ctr">
              <a:spcBef>
                <a:spcPts val="0"/>
              </a:spcBef>
              <a:spcAft>
                <a:spcPts val="0"/>
              </a:spcAft>
              <a:buClr>
                <a:schemeClr val="lt2"/>
              </a:buClr>
              <a:buSzPts val="5200"/>
              <a:buNone/>
              <a:defRPr sz="5200">
                <a:solidFill>
                  <a:schemeClr val="lt2"/>
                </a:solidFill>
              </a:defRPr>
            </a:lvl5pPr>
            <a:lvl6pPr lvl="5" algn="ctr">
              <a:spcBef>
                <a:spcPts val="0"/>
              </a:spcBef>
              <a:spcAft>
                <a:spcPts val="0"/>
              </a:spcAft>
              <a:buClr>
                <a:schemeClr val="lt2"/>
              </a:buClr>
              <a:buSzPts val="5200"/>
              <a:buNone/>
              <a:defRPr sz="5200">
                <a:solidFill>
                  <a:schemeClr val="lt2"/>
                </a:solidFill>
              </a:defRPr>
            </a:lvl6pPr>
            <a:lvl7pPr lvl="6" algn="ctr">
              <a:spcBef>
                <a:spcPts val="0"/>
              </a:spcBef>
              <a:spcAft>
                <a:spcPts val="0"/>
              </a:spcAft>
              <a:buClr>
                <a:schemeClr val="lt2"/>
              </a:buClr>
              <a:buSzPts val="5200"/>
              <a:buNone/>
              <a:defRPr sz="5200">
                <a:solidFill>
                  <a:schemeClr val="lt2"/>
                </a:solidFill>
              </a:defRPr>
            </a:lvl7pPr>
            <a:lvl8pPr lvl="7" algn="ctr">
              <a:spcBef>
                <a:spcPts val="0"/>
              </a:spcBef>
              <a:spcAft>
                <a:spcPts val="0"/>
              </a:spcAft>
              <a:buClr>
                <a:schemeClr val="lt2"/>
              </a:buClr>
              <a:buSzPts val="5200"/>
              <a:buNone/>
              <a:defRPr sz="5200">
                <a:solidFill>
                  <a:schemeClr val="lt2"/>
                </a:solidFill>
              </a:defRPr>
            </a:lvl8pPr>
            <a:lvl9pPr lvl="8" algn="ctr">
              <a:spcBef>
                <a:spcPts val="0"/>
              </a:spcBef>
              <a:spcAft>
                <a:spcPts val="0"/>
              </a:spcAft>
              <a:buClr>
                <a:schemeClr val="lt2"/>
              </a:buClr>
              <a:buSzPts val="5200"/>
              <a:buNone/>
              <a:defRPr sz="5200">
                <a:solidFill>
                  <a:schemeClr val="lt2"/>
                </a:solidFill>
              </a:defRPr>
            </a:lvl9pPr>
          </a:lstStyle>
          <a:p/>
        </p:txBody>
      </p:sp>
      <p:sp>
        <p:nvSpPr>
          <p:cNvPr id="10" name="Google Shape;10;p2"/>
          <p:cNvSpPr txBox="1"/>
          <p:nvPr>
            <p:ph idx="1" type="subTitle"/>
          </p:nvPr>
        </p:nvSpPr>
        <p:spPr>
          <a:xfrm>
            <a:off x="1395450" y="3423732"/>
            <a:ext cx="6353100" cy="522000"/>
          </a:xfrm>
          <a:prstGeom prst="rect">
            <a:avLst/>
          </a:prstGeom>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2800"/>
              <a:buNone/>
              <a:defRPr sz="1600"/>
            </a:lvl1pPr>
            <a:lvl2pPr lvl="1" algn="ctr">
              <a:lnSpc>
                <a:spcPct val="100000"/>
              </a:lnSpc>
              <a:spcBef>
                <a:spcPts val="0"/>
              </a:spcBef>
              <a:spcAft>
                <a:spcPts val="0"/>
              </a:spcAft>
              <a:buClr>
                <a:schemeClr val="dk1"/>
              </a:buClr>
              <a:buSzPts val="2800"/>
              <a:buNone/>
              <a:defRPr sz="2800">
                <a:solidFill>
                  <a:schemeClr val="dk1"/>
                </a:solidFill>
              </a:defRPr>
            </a:lvl2pPr>
            <a:lvl3pPr lvl="2" algn="ctr">
              <a:lnSpc>
                <a:spcPct val="100000"/>
              </a:lnSpc>
              <a:spcBef>
                <a:spcPts val="0"/>
              </a:spcBef>
              <a:spcAft>
                <a:spcPts val="0"/>
              </a:spcAft>
              <a:buClr>
                <a:schemeClr val="dk1"/>
              </a:buClr>
              <a:buSzPts val="2800"/>
              <a:buNone/>
              <a:defRPr sz="2800">
                <a:solidFill>
                  <a:schemeClr val="dk1"/>
                </a:solidFill>
              </a:defRPr>
            </a:lvl3pPr>
            <a:lvl4pPr lvl="3" algn="ctr">
              <a:lnSpc>
                <a:spcPct val="100000"/>
              </a:lnSpc>
              <a:spcBef>
                <a:spcPts val="0"/>
              </a:spcBef>
              <a:spcAft>
                <a:spcPts val="0"/>
              </a:spcAft>
              <a:buClr>
                <a:schemeClr val="dk1"/>
              </a:buClr>
              <a:buSzPts val="2800"/>
              <a:buNone/>
              <a:defRPr sz="2800">
                <a:solidFill>
                  <a:schemeClr val="dk1"/>
                </a:solidFill>
              </a:defRPr>
            </a:lvl4pPr>
            <a:lvl5pPr lvl="4" algn="ctr">
              <a:lnSpc>
                <a:spcPct val="100000"/>
              </a:lnSpc>
              <a:spcBef>
                <a:spcPts val="0"/>
              </a:spcBef>
              <a:spcAft>
                <a:spcPts val="0"/>
              </a:spcAft>
              <a:buClr>
                <a:schemeClr val="dk1"/>
              </a:buClr>
              <a:buSzPts val="2800"/>
              <a:buNone/>
              <a:defRPr sz="2800">
                <a:solidFill>
                  <a:schemeClr val="dk1"/>
                </a:solidFill>
              </a:defRPr>
            </a:lvl5pPr>
            <a:lvl6pPr lvl="5" algn="ctr">
              <a:lnSpc>
                <a:spcPct val="100000"/>
              </a:lnSpc>
              <a:spcBef>
                <a:spcPts val="0"/>
              </a:spcBef>
              <a:spcAft>
                <a:spcPts val="0"/>
              </a:spcAft>
              <a:buClr>
                <a:schemeClr val="dk1"/>
              </a:buClr>
              <a:buSzPts val="2800"/>
              <a:buNone/>
              <a:defRPr sz="2800">
                <a:solidFill>
                  <a:schemeClr val="dk1"/>
                </a:solidFill>
              </a:defRPr>
            </a:lvl6pPr>
            <a:lvl7pPr lvl="6" algn="ctr">
              <a:lnSpc>
                <a:spcPct val="100000"/>
              </a:lnSpc>
              <a:spcBef>
                <a:spcPts val="0"/>
              </a:spcBef>
              <a:spcAft>
                <a:spcPts val="0"/>
              </a:spcAft>
              <a:buClr>
                <a:schemeClr val="dk1"/>
              </a:buClr>
              <a:buSzPts val="2800"/>
              <a:buNone/>
              <a:defRPr sz="2800">
                <a:solidFill>
                  <a:schemeClr val="dk1"/>
                </a:solidFill>
              </a:defRPr>
            </a:lvl7pPr>
            <a:lvl8pPr lvl="7" algn="ctr">
              <a:lnSpc>
                <a:spcPct val="100000"/>
              </a:lnSpc>
              <a:spcBef>
                <a:spcPts val="0"/>
              </a:spcBef>
              <a:spcAft>
                <a:spcPts val="0"/>
              </a:spcAft>
              <a:buClr>
                <a:schemeClr val="dk1"/>
              </a:buClr>
              <a:buSzPts val="2800"/>
              <a:buNone/>
              <a:defRPr sz="2800">
                <a:solidFill>
                  <a:schemeClr val="dk1"/>
                </a:solidFill>
              </a:defRPr>
            </a:lvl8pPr>
            <a:lvl9pPr lvl="8" algn="ctr">
              <a:lnSpc>
                <a:spcPct val="100000"/>
              </a:lnSpc>
              <a:spcBef>
                <a:spcPts val="0"/>
              </a:spcBef>
              <a:spcAft>
                <a:spcPts val="0"/>
              </a:spcAft>
              <a:buClr>
                <a:schemeClr val="dk1"/>
              </a:buClr>
              <a:buSzPts val="2800"/>
              <a:buNone/>
              <a:defRPr sz="2800">
                <a:solidFill>
                  <a:schemeClr val="dk1"/>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blipFill>
          <a:blip r:embed="rId2">
            <a:alphaModFix/>
          </a:blip>
          <a:stretch>
            <a:fillRect/>
          </a:stretch>
        </a:blipFill>
      </p:bgPr>
    </p:bg>
    <p:spTree>
      <p:nvGrpSpPr>
        <p:cNvPr id="11" name="Shape 11"/>
        <p:cNvGrpSpPr/>
        <p:nvPr/>
      </p:nvGrpSpPr>
      <p:grpSpPr>
        <a:xfrm>
          <a:off x="0" y="0"/>
          <a:ext cx="0" cy="0"/>
          <a:chOff x="0" y="0"/>
          <a:chExt cx="0" cy="0"/>
        </a:xfrm>
      </p:grpSpPr>
      <p:sp>
        <p:nvSpPr>
          <p:cNvPr id="12" name="Google Shape;12;p3"/>
          <p:cNvSpPr txBox="1"/>
          <p:nvPr>
            <p:ph type="title"/>
          </p:nvPr>
        </p:nvSpPr>
        <p:spPr>
          <a:xfrm>
            <a:off x="805375" y="1755775"/>
            <a:ext cx="6830400" cy="1946100"/>
          </a:xfrm>
          <a:prstGeom prst="rect">
            <a:avLst/>
          </a:prstGeom>
        </p:spPr>
        <p:txBody>
          <a:bodyPr anchorCtr="0" anchor="ctr" bIns="91425" lIns="91425" spcFirstLastPara="1" rIns="91425" wrap="square" tIns="91425">
            <a:noAutofit/>
          </a:bodyPr>
          <a:lstStyle>
            <a:lvl1pPr lvl="0" algn="l">
              <a:spcBef>
                <a:spcPts val="0"/>
              </a:spcBef>
              <a:spcAft>
                <a:spcPts val="0"/>
              </a:spcAft>
              <a:buSzPts val="3600"/>
              <a:buNone/>
              <a:defRPr b="1" sz="45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3" name="Google Shape;13;p3"/>
          <p:cNvSpPr txBox="1"/>
          <p:nvPr>
            <p:ph idx="1" type="subTitle"/>
          </p:nvPr>
        </p:nvSpPr>
        <p:spPr>
          <a:xfrm>
            <a:off x="805375" y="3459750"/>
            <a:ext cx="4645800" cy="522900"/>
          </a:xfrm>
          <a:prstGeom prst="rect">
            <a:avLst/>
          </a:prstGeom>
        </p:spPr>
        <p:txBody>
          <a:bodyPr anchorCtr="0" anchor="t" bIns="91425" lIns="91425" spcFirstLastPara="1" rIns="91425" wrap="square" tIns="91425">
            <a:noAutofit/>
          </a:bodyPr>
          <a:lstStyle>
            <a:lvl1pPr lvl="0">
              <a:spcBef>
                <a:spcPts val="0"/>
              </a:spcBef>
              <a:spcAft>
                <a:spcPts val="0"/>
              </a:spcAft>
              <a:buSzPts val="1400"/>
              <a:buNone/>
              <a:defRPr sz="15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 name="Google Shape;14;p3"/>
          <p:cNvSpPr txBox="1"/>
          <p:nvPr>
            <p:ph hasCustomPrompt="1" idx="2" type="title"/>
          </p:nvPr>
        </p:nvSpPr>
        <p:spPr>
          <a:xfrm>
            <a:off x="779975" y="1160850"/>
            <a:ext cx="1137900" cy="7722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3000"/>
              <a:buNone/>
              <a:defRPr b="0" sz="6000">
                <a:solidFill>
                  <a:schemeClr val="dk2"/>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4"/>
          <p:cNvSpPr txBox="1"/>
          <p:nvPr>
            <p:ph type="title"/>
          </p:nvPr>
        </p:nvSpPr>
        <p:spPr>
          <a:xfrm>
            <a:off x="608700" y="438875"/>
            <a:ext cx="7926600" cy="432600"/>
          </a:xfrm>
          <a:prstGeom prst="rect">
            <a:avLst/>
          </a:prstGeom>
        </p:spPr>
        <p:txBody>
          <a:bodyPr anchorCtr="0" anchor="ctr"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p:txBody>
      </p:sp>
      <p:sp>
        <p:nvSpPr>
          <p:cNvPr id="17" name="Google Shape;17;p4"/>
          <p:cNvSpPr txBox="1"/>
          <p:nvPr>
            <p:ph idx="1" type="body"/>
          </p:nvPr>
        </p:nvSpPr>
        <p:spPr>
          <a:xfrm>
            <a:off x="713400" y="947675"/>
            <a:ext cx="7717200" cy="36561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Clr>
                <a:srgbClr val="434343"/>
              </a:buClr>
              <a:buSzPts val="1200"/>
              <a:buAutoNum type="arabicPeriod"/>
              <a:defRPr sz="1200"/>
            </a:lvl1pPr>
            <a:lvl2pPr indent="-304800" lvl="1" marL="914400">
              <a:spcBef>
                <a:spcPts val="0"/>
              </a:spcBef>
              <a:spcAft>
                <a:spcPts val="0"/>
              </a:spcAft>
              <a:buClr>
                <a:srgbClr val="434343"/>
              </a:buClr>
              <a:buSzPts val="1200"/>
              <a:buFont typeface="Roboto Condensed Light"/>
              <a:buAutoNum type="alphaLcPeriod"/>
              <a:defRPr/>
            </a:lvl2pPr>
            <a:lvl3pPr indent="-304800" lvl="2" marL="1371600">
              <a:spcBef>
                <a:spcPts val="0"/>
              </a:spcBef>
              <a:spcAft>
                <a:spcPts val="0"/>
              </a:spcAft>
              <a:buClr>
                <a:srgbClr val="434343"/>
              </a:buClr>
              <a:buSzPts val="1200"/>
              <a:buFont typeface="Roboto Condensed Light"/>
              <a:buAutoNum type="romanLcPeriod"/>
              <a:defRPr/>
            </a:lvl3pPr>
            <a:lvl4pPr indent="-304800" lvl="3" marL="1828800">
              <a:spcBef>
                <a:spcPts val="0"/>
              </a:spcBef>
              <a:spcAft>
                <a:spcPts val="0"/>
              </a:spcAft>
              <a:buClr>
                <a:srgbClr val="434343"/>
              </a:buClr>
              <a:buSzPts val="1200"/>
              <a:buFont typeface="Roboto Condensed Light"/>
              <a:buAutoNum type="arabicPeriod"/>
              <a:defRPr/>
            </a:lvl4pPr>
            <a:lvl5pPr indent="-304800" lvl="4" marL="2286000">
              <a:spcBef>
                <a:spcPts val="0"/>
              </a:spcBef>
              <a:spcAft>
                <a:spcPts val="0"/>
              </a:spcAft>
              <a:buClr>
                <a:srgbClr val="434343"/>
              </a:buClr>
              <a:buSzPts val="1200"/>
              <a:buFont typeface="Roboto Condensed Light"/>
              <a:buAutoNum type="alphaLcPeriod"/>
              <a:defRPr/>
            </a:lvl5pPr>
            <a:lvl6pPr indent="-304800" lvl="5" marL="2743200">
              <a:spcBef>
                <a:spcPts val="0"/>
              </a:spcBef>
              <a:spcAft>
                <a:spcPts val="0"/>
              </a:spcAft>
              <a:buClr>
                <a:srgbClr val="434343"/>
              </a:buClr>
              <a:buSzPts val="1200"/>
              <a:buFont typeface="Roboto Condensed Light"/>
              <a:buAutoNum type="romanLcPeriod"/>
              <a:defRPr/>
            </a:lvl6pPr>
            <a:lvl7pPr indent="-304800" lvl="6" marL="3200400">
              <a:spcBef>
                <a:spcPts val="0"/>
              </a:spcBef>
              <a:spcAft>
                <a:spcPts val="0"/>
              </a:spcAft>
              <a:buClr>
                <a:srgbClr val="434343"/>
              </a:buClr>
              <a:buSzPts val="1200"/>
              <a:buFont typeface="Roboto Condensed Light"/>
              <a:buAutoNum type="arabicPeriod"/>
              <a:defRPr/>
            </a:lvl7pPr>
            <a:lvl8pPr indent="-304800" lvl="7" marL="3657600">
              <a:spcBef>
                <a:spcPts val="0"/>
              </a:spcBef>
              <a:spcAft>
                <a:spcPts val="0"/>
              </a:spcAft>
              <a:buClr>
                <a:srgbClr val="434343"/>
              </a:buClr>
              <a:buSzPts val="1200"/>
              <a:buFont typeface="Roboto Condensed Light"/>
              <a:buAutoNum type="alphaLcPeriod"/>
              <a:defRPr/>
            </a:lvl8pPr>
            <a:lvl9pPr indent="-304800" lvl="8" marL="4114800">
              <a:spcBef>
                <a:spcPts val="0"/>
              </a:spcBef>
              <a:spcAft>
                <a:spcPts val="0"/>
              </a:spcAft>
              <a:buClr>
                <a:srgbClr val="434343"/>
              </a:buClr>
              <a:buSzPts val="1200"/>
              <a:buFont typeface="Roboto Condensed Light"/>
              <a:buAutoNum type="romanLcPeriod"/>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5"/>
          <p:cNvSpPr txBox="1"/>
          <p:nvPr>
            <p:ph type="title"/>
          </p:nvPr>
        </p:nvSpPr>
        <p:spPr>
          <a:xfrm>
            <a:off x="713400" y="397613"/>
            <a:ext cx="7717200" cy="515100"/>
          </a:xfrm>
          <a:prstGeom prst="rect">
            <a:avLst/>
          </a:prstGeom>
        </p:spPr>
        <p:txBody>
          <a:bodyPr anchorCtr="0" anchor="ctr" bIns="91425" lIns="91425" spcFirstLastPara="1" rIns="91425" wrap="square" tIns="91425">
            <a:noAutofit/>
          </a:bodyPr>
          <a:lstStyle>
            <a:lvl1pPr lvl="0">
              <a:spcBef>
                <a:spcPts val="0"/>
              </a:spcBef>
              <a:spcAft>
                <a:spcPts val="0"/>
              </a:spcAft>
              <a:buSzPts val="2600"/>
              <a:buNone/>
              <a:defRPr>
                <a:solidFill>
                  <a:schemeClr val="accent5"/>
                </a:solidFill>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p:txBody>
      </p:sp>
      <p:sp>
        <p:nvSpPr>
          <p:cNvPr id="20" name="Google Shape;20;p5"/>
          <p:cNvSpPr txBox="1"/>
          <p:nvPr>
            <p:ph idx="1" type="body"/>
          </p:nvPr>
        </p:nvSpPr>
        <p:spPr>
          <a:xfrm>
            <a:off x="1384738" y="2837380"/>
            <a:ext cx="2976600" cy="1079700"/>
          </a:xfrm>
          <a:prstGeom prst="rect">
            <a:avLst/>
          </a:prstGeom>
        </p:spPr>
        <p:txBody>
          <a:bodyPr anchorCtr="0" anchor="t" bIns="91425" lIns="91425" spcFirstLastPara="1" rIns="91425" wrap="square" tIns="91425">
            <a:noAutofit/>
          </a:bodyPr>
          <a:lstStyle>
            <a:lvl1pPr indent="-317500" lvl="0" marL="457200" algn="ctr">
              <a:spcBef>
                <a:spcPts val="0"/>
              </a:spcBef>
              <a:spcAft>
                <a:spcPts val="0"/>
              </a:spcAft>
              <a:buSzPts val="1400"/>
              <a:buChar char="●"/>
              <a:defRPr>
                <a:solidFill>
                  <a:schemeClr val="dk2"/>
                </a:solidFill>
              </a:defRPr>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1" name="Google Shape;21;p5"/>
          <p:cNvSpPr txBox="1"/>
          <p:nvPr>
            <p:ph idx="2" type="body"/>
          </p:nvPr>
        </p:nvSpPr>
        <p:spPr>
          <a:xfrm>
            <a:off x="4782663" y="2837380"/>
            <a:ext cx="2976600" cy="1079700"/>
          </a:xfrm>
          <a:prstGeom prst="rect">
            <a:avLst/>
          </a:prstGeom>
        </p:spPr>
        <p:txBody>
          <a:bodyPr anchorCtr="0" anchor="t" bIns="91425" lIns="91425" spcFirstLastPara="1" rIns="91425" wrap="square" tIns="91425">
            <a:noAutofit/>
          </a:bodyPr>
          <a:lstStyle>
            <a:lvl1pPr indent="-317500" lvl="0" marL="457200" algn="ctr">
              <a:spcBef>
                <a:spcPts val="0"/>
              </a:spcBef>
              <a:spcAft>
                <a:spcPts val="0"/>
              </a:spcAft>
              <a:buSzPts val="1400"/>
              <a:buChar char="●"/>
              <a:defRPr>
                <a:solidFill>
                  <a:schemeClr val="dk2"/>
                </a:solidFill>
              </a:defRPr>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2" name="Google Shape;22;p5"/>
          <p:cNvSpPr txBox="1"/>
          <p:nvPr>
            <p:ph idx="3" type="title"/>
          </p:nvPr>
        </p:nvSpPr>
        <p:spPr>
          <a:xfrm>
            <a:off x="1384738" y="2381980"/>
            <a:ext cx="29766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23" name="Google Shape;23;p5"/>
          <p:cNvSpPr txBox="1"/>
          <p:nvPr>
            <p:ph idx="4" type="title"/>
          </p:nvPr>
        </p:nvSpPr>
        <p:spPr>
          <a:xfrm>
            <a:off x="4782663" y="2381980"/>
            <a:ext cx="29766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blipFill>
          <a:blip r:embed="rId2">
            <a:alphaModFix/>
          </a:blip>
          <a:stretch>
            <a:fillRect/>
          </a:stretch>
        </a:blipFill>
      </p:bgPr>
    </p:bg>
    <p:spTree>
      <p:nvGrpSpPr>
        <p:cNvPr id="24" name="Shape 24"/>
        <p:cNvGrpSpPr/>
        <p:nvPr/>
      </p:nvGrpSpPr>
      <p:grpSpPr>
        <a:xfrm>
          <a:off x="0" y="0"/>
          <a:ext cx="0" cy="0"/>
          <a:chOff x="0" y="0"/>
          <a:chExt cx="0" cy="0"/>
        </a:xfrm>
      </p:grpSpPr>
      <p:sp>
        <p:nvSpPr>
          <p:cNvPr id="25" name="Google Shape;25;p6"/>
          <p:cNvSpPr txBox="1"/>
          <p:nvPr>
            <p:ph type="title"/>
          </p:nvPr>
        </p:nvSpPr>
        <p:spPr>
          <a:xfrm>
            <a:off x="758775" y="368825"/>
            <a:ext cx="7626300" cy="572700"/>
          </a:xfrm>
          <a:prstGeom prst="rect">
            <a:avLst/>
          </a:prstGeom>
        </p:spPr>
        <p:txBody>
          <a:bodyPr anchorCtr="0" anchor="ctr" bIns="91425" lIns="91425" spcFirstLastPara="1" rIns="91425" wrap="square" tIns="91425">
            <a:noAutofit/>
          </a:bodyPr>
          <a:lstStyle>
            <a:lvl1pPr lvl="0">
              <a:spcBef>
                <a:spcPts val="0"/>
              </a:spcBef>
              <a:spcAft>
                <a:spcPts val="0"/>
              </a:spcAft>
              <a:buClr>
                <a:schemeClr val="accent5"/>
              </a:buClr>
              <a:buSzPts val="2600"/>
              <a:buNone/>
              <a:defRPr/>
            </a:lvl1pPr>
            <a:lvl2pPr lvl="1">
              <a:spcBef>
                <a:spcPts val="0"/>
              </a:spcBef>
              <a:spcAft>
                <a:spcPts val="0"/>
              </a:spcAft>
              <a:buClr>
                <a:schemeClr val="accent5"/>
              </a:buClr>
              <a:buSzPts val="2600"/>
              <a:buNone/>
              <a:defRPr>
                <a:solidFill>
                  <a:schemeClr val="accent5"/>
                </a:solidFill>
              </a:defRPr>
            </a:lvl2pPr>
            <a:lvl3pPr lvl="2">
              <a:spcBef>
                <a:spcPts val="0"/>
              </a:spcBef>
              <a:spcAft>
                <a:spcPts val="0"/>
              </a:spcAft>
              <a:buClr>
                <a:schemeClr val="accent5"/>
              </a:buClr>
              <a:buSzPts val="2600"/>
              <a:buNone/>
              <a:defRPr>
                <a:solidFill>
                  <a:schemeClr val="accent5"/>
                </a:solidFill>
              </a:defRPr>
            </a:lvl3pPr>
            <a:lvl4pPr lvl="3">
              <a:spcBef>
                <a:spcPts val="0"/>
              </a:spcBef>
              <a:spcAft>
                <a:spcPts val="0"/>
              </a:spcAft>
              <a:buClr>
                <a:schemeClr val="accent5"/>
              </a:buClr>
              <a:buSzPts val="2600"/>
              <a:buNone/>
              <a:defRPr>
                <a:solidFill>
                  <a:schemeClr val="accent5"/>
                </a:solidFill>
              </a:defRPr>
            </a:lvl4pPr>
            <a:lvl5pPr lvl="4">
              <a:spcBef>
                <a:spcPts val="0"/>
              </a:spcBef>
              <a:spcAft>
                <a:spcPts val="0"/>
              </a:spcAft>
              <a:buClr>
                <a:schemeClr val="accent5"/>
              </a:buClr>
              <a:buSzPts val="2600"/>
              <a:buNone/>
              <a:defRPr>
                <a:solidFill>
                  <a:schemeClr val="accent5"/>
                </a:solidFill>
              </a:defRPr>
            </a:lvl5pPr>
            <a:lvl6pPr lvl="5">
              <a:spcBef>
                <a:spcPts val="0"/>
              </a:spcBef>
              <a:spcAft>
                <a:spcPts val="0"/>
              </a:spcAft>
              <a:buClr>
                <a:schemeClr val="accent5"/>
              </a:buClr>
              <a:buSzPts val="2600"/>
              <a:buNone/>
              <a:defRPr>
                <a:solidFill>
                  <a:schemeClr val="accent5"/>
                </a:solidFill>
              </a:defRPr>
            </a:lvl6pPr>
            <a:lvl7pPr lvl="6">
              <a:spcBef>
                <a:spcPts val="0"/>
              </a:spcBef>
              <a:spcAft>
                <a:spcPts val="0"/>
              </a:spcAft>
              <a:buClr>
                <a:schemeClr val="accent5"/>
              </a:buClr>
              <a:buSzPts val="2600"/>
              <a:buNone/>
              <a:defRPr>
                <a:solidFill>
                  <a:schemeClr val="accent5"/>
                </a:solidFill>
              </a:defRPr>
            </a:lvl7pPr>
            <a:lvl8pPr lvl="7">
              <a:spcBef>
                <a:spcPts val="0"/>
              </a:spcBef>
              <a:spcAft>
                <a:spcPts val="0"/>
              </a:spcAft>
              <a:buClr>
                <a:schemeClr val="accent5"/>
              </a:buClr>
              <a:buSzPts val="2600"/>
              <a:buNone/>
              <a:defRPr>
                <a:solidFill>
                  <a:schemeClr val="accent5"/>
                </a:solidFill>
              </a:defRPr>
            </a:lvl8pPr>
            <a:lvl9pPr lvl="8">
              <a:spcBef>
                <a:spcPts val="0"/>
              </a:spcBef>
              <a:spcAft>
                <a:spcPts val="0"/>
              </a:spcAft>
              <a:buClr>
                <a:schemeClr val="accent5"/>
              </a:buClr>
              <a:buSzPts val="2600"/>
              <a:buNone/>
              <a:defRPr>
                <a:solidFill>
                  <a:schemeClr val="accent5"/>
                </a:solidFill>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blipFill>
          <a:blip r:embed="rId2">
            <a:alphaModFix/>
          </a:blip>
          <a:stretch>
            <a:fillRect/>
          </a:stretch>
        </a:blipFill>
      </p:bgPr>
    </p:bg>
    <p:spTree>
      <p:nvGrpSpPr>
        <p:cNvPr id="26" name="Shape 26"/>
        <p:cNvGrpSpPr/>
        <p:nvPr/>
      </p:nvGrpSpPr>
      <p:grpSpPr>
        <a:xfrm>
          <a:off x="0" y="0"/>
          <a:ext cx="0" cy="0"/>
          <a:chOff x="0" y="0"/>
          <a:chExt cx="0" cy="0"/>
        </a:xfrm>
      </p:grpSpPr>
      <p:sp>
        <p:nvSpPr>
          <p:cNvPr id="27" name="Google Shape;27;p7"/>
          <p:cNvSpPr txBox="1"/>
          <p:nvPr>
            <p:ph type="title"/>
          </p:nvPr>
        </p:nvSpPr>
        <p:spPr>
          <a:xfrm>
            <a:off x="2832575" y="1012938"/>
            <a:ext cx="5394300" cy="989400"/>
          </a:xfrm>
          <a:prstGeom prst="rect">
            <a:avLst/>
          </a:prstGeom>
        </p:spPr>
        <p:txBody>
          <a:bodyPr anchorCtr="0" anchor="ctr" bIns="91425" lIns="91425" spcFirstLastPara="1" rIns="91425" wrap="square" tIns="91425">
            <a:noAutofit/>
          </a:bodyPr>
          <a:lstStyle>
            <a:lvl1pPr lvl="0" algn="l">
              <a:spcBef>
                <a:spcPts val="0"/>
              </a:spcBef>
              <a:spcAft>
                <a:spcPts val="0"/>
              </a:spcAft>
              <a:buSzPts val="2400"/>
              <a:buNone/>
              <a:defRPr sz="30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28" name="Google Shape;28;p7"/>
          <p:cNvSpPr txBox="1"/>
          <p:nvPr>
            <p:ph idx="1" type="body"/>
          </p:nvPr>
        </p:nvSpPr>
        <p:spPr>
          <a:xfrm>
            <a:off x="2832575" y="1810950"/>
            <a:ext cx="5016000" cy="2319600"/>
          </a:xfrm>
          <a:prstGeom prst="rect">
            <a:avLst/>
          </a:prstGeom>
        </p:spPr>
        <p:txBody>
          <a:bodyPr anchorCtr="0" anchor="t" bIns="91425" lIns="91425" spcFirstLastPara="1" rIns="91425" wrap="square" tIns="91425">
            <a:noAutofit/>
          </a:bodyPr>
          <a:lstStyle>
            <a:lvl1pPr indent="-298450" lvl="0" marL="457200">
              <a:spcBef>
                <a:spcPts val="0"/>
              </a:spcBef>
              <a:spcAft>
                <a:spcPts val="0"/>
              </a:spcAft>
              <a:buClr>
                <a:schemeClr val="dk1"/>
              </a:buClr>
              <a:buSzPts val="1100"/>
              <a:buChar char="●"/>
              <a:defRPr sz="1500"/>
            </a:lvl1pPr>
            <a:lvl2pPr indent="-304800" lvl="1" marL="914400">
              <a:spcBef>
                <a:spcPts val="100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blipFill>
          <a:blip r:embed="rId2">
            <a:alphaModFix/>
          </a:blip>
          <a:stretch>
            <a:fillRect/>
          </a:stretch>
        </a:blipFill>
      </p:bgPr>
    </p:bg>
    <p:spTree>
      <p:nvGrpSpPr>
        <p:cNvPr id="29" name="Shape 29"/>
        <p:cNvGrpSpPr/>
        <p:nvPr/>
      </p:nvGrpSpPr>
      <p:grpSpPr>
        <a:xfrm>
          <a:off x="0" y="0"/>
          <a:ext cx="0" cy="0"/>
          <a:chOff x="0" y="0"/>
          <a:chExt cx="0" cy="0"/>
        </a:xfrm>
      </p:grpSpPr>
      <p:sp>
        <p:nvSpPr>
          <p:cNvPr id="30" name="Google Shape;30;p8"/>
          <p:cNvSpPr txBox="1"/>
          <p:nvPr>
            <p:ph type="title"/>
          </p:nvPr>
        </p:nvSpPr>
        <p:spPr>
          <a:xfrm>
            <a:off x="1767600" y="1427478"/>
            <a:ext cx="5608800" cy="2203200"/>
          </a:xfrm>
          <a:prstGeom prst="rect">
            <a:avLst/>
          </a:prstGeom>
        </p:spPr>
        <p:txBody>
          <a:bodyPr anchorCtr="0" anchor="ctr" bIns="91425" lIns="91425" spcFirstLastPara="1" rIns="91425" wrap="square" tIns="91425">
            <a:noAutofit/>
          </a:bodyPr>
          <a:lstStyle>
            <a:lvl1pPr lvl="0">
              <a:spcBef>
                <a:spcPts val="0"/>
              </a:spcBef>
              <a:spcAft>
                <a:spcPts val="0"/>
              </a:spcAft>
              <a:buClr>
                <a:schemeClr val="accent5"/>
              </a:buClr>
              <a:buSzPts val="4800"/>
              <a:buNone/>
              <a:defRPr sz="8000"/>
            </a:lvl1pPr>
            <a:lvl2pPr lvl="1">
              <a:spcBef>
                <a:spcPts val="0"/>
              </a:spcBef>
              <a:spcAft>
                <a:spcPts val="0"/>
              </a:spcAft>
              <a:buClr>
                <a:schemeClr val="accent5"/>
              </a:buClr>
              <a:buSzPts val="4800"/>
              <a:buNone/>
              <a:defRPr sz="4800">
                <a:solidFill>
                  <a:schemeClr val="accent5"/>
                </a:solidFill>
              </a:defRPr>
            </a:lvl2pPr>
            <a:lvl3pPr lvl="2">
              <a:spcBef>
                <a:spcPts val="0"/>
              </a:spcBef>
              <a:spcAft>
                <a:spcPts val="0"/>
              </a:spcAft>
              <a:buClr>
                <a:schemeClr val="accent5"/>
              </a:buClr>
              <a:buSzPts val="4800"/>
              <a:buNone/>
              <a:defRPr sz="4800">
                <a:solidFill>
                  <a:schemeClr val="accent5"/>
                </a:solidFill>
              </a:defRPr>
            </a:lvl3pPr>
            <a:lvl4pPr lvl="3">
              <a:spcBef>
                <a:spcPts val="0"/>
              </a:spcBef>
              <a:spcAft>
                <a:spcPts val="0"/>
              </a:spcAft>
              <a:buClr>
                <a:schemeClr val="accent5"/>
              </a:buClr>
              <a:buSzPts val="4800"/>
              <a:buNone/>
              <a:defRPr sz="4800">
                <a:solidFill>
                  <a:schemeClr val="accent5"/>
                </a:solidFill>
              </a:defRPr>
            </a:lvl4pPr>
            <a:lvl5pPr lvl="4">
              <a:spcBef>
                <a:spcPts val="0"/>
              </a:spcBef>
              <a:spcAft>
                <a:spcPts val="0"/>
              </a:spcAft>
              <a:buClr>
                <a:schemeClr val="accent5"/>
              </a:buClr>
              <a:buSzPts val="4800"/>
              <a:buNone/>
              <a:defRPr sz="4800">
                <a:solidFill>
                  <a:schemeClr val="accent5"/>
                </a:solidFill>
              </a:defRPr>
            </a:lvl5pPr>
            <a:lvl6pPr lvl="5">
              <a:spcBef>
                <a:spcPts val="0"/>
              </a:spcBef>
              <a:spcAft>
                <a:spcPts val="0"/>
              </a:spcAft>
              <a:buClr>
                <a:schemeClr val="accent5"/>
              </a:buClr>
              <a:buSzPts val="4800"/>
              <a:buNone/>
              <a:defRPr sz="4800">
                <a:solidFill>
                  <a:schemeClr val="accent5"/>
                </a:solidFill>
              </a:defRPr>
            </a:lvl6pPr>
            <a:lvl7pPr lvl="6">
              <a:spcBef>
                <a:spcPts val="0"/>
              </a:spcBef>
              <a:spcAft>
                <a:spcPts val="0"/>
              </a:spcAft>
              <a:buClr>
                <a:schemeClr val="accent5"/>
              </a:buClr>
              <a:buSzPts val="4800"/>
              <a:buNone/>
              <a:defRPr sz="4800">
                <a:solidFill>
                  <a:schemeClr val="accent5"/>
                </a:solidFill>
              </a:defRPr>
            </a:lvl7pPr>
            <a:lvl8pPr lvl="7">
              <a:spcBef>
                <a:spcPts val="0"/>
              </a:spcBef>
              <a:spcAft>
                <a:spcPts val="0"/>
              </a:spcAft>
              <a:buClr>
                <a:schemeClr val="accent5"/>
              </a:buClr>
              <a:buSzPts val="4800"/>
              <a:buNone/>
              <a:defRPr sz="4800">
                <a:solidFill>
                  <a:schemeClr val="accent5"/>
                </a:solidFill>
              </a:defRPr>
            </a:lvl8pPr>
            <a:lvl9pPr lvl="8">
              <a:spcBef>
                <a:spcPts val="0"/>
              </a:spcBef>
              <a:spcAft>
                <a:spcPts val="0"/>
              </a:spcAft>
              <a:buClr>
                <a:schemeClr val="accent5"/>
              </a:buClr>
              <a:buSzPts val="4800"/>
              <a:buNone/>
              <a:defRPr sz="4800">
                <a:solidFill>
                  <a:schemeClr val="accent5"/>
                </a:solidFill>
              </a:defRPr>
            </a:lvl9pPr>
          </a:lstStyle>
          <a:p/>
        </p:txBody>
      </p:sp>
      <p:sp>
        <p:nvSpPr>
          <p:cNvPr id="31" name="Google Shape;31;p8"/>
          <p:cNvSpPr txBox="1"/>
          <p:nvPr>
            <p:ph idx="1" type="subTitle"/>
          </p:nvPr>
        </p:nvSpPr>
        <p:spPr>
          <a:xfrm>
            <a:off x="2360400" y="3676525"/>
            <a:ext cx="4423200" cy="502500"/>
          </a:xfrm>
          <a:prstGeom prst="rect">
            <a:avLst/>
          </a:prstGeom>
        </p:spPr>
        <p:txBody>
          <a:bodyPr anchorCtr="0" anchor="ctr" bIns="91425" lIns="91425" spcFirstLastPara="1" rIns="91425" wrap="square" tIns="91425">
            <a:noAutofit/>
          </a:bodyPr>
          <a:lstStyle>
            <a:lvl1pPr lvl="0" algn="ctr">
              <a:spcBef>
                <a:spcPts val="0"/>
              </a:spcBef>
              <a:spcAft>
                <a:spcPts val="0"/>
              </a:spcAft>
              <a:buSzPts val="1400"/>
              <a:buNone/>
              <a:defRPr>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blipFill>
          <a:blip r:embed="rId2">
            <a:alphaModFix/>
          </a:blip>
          <a:stretch>
            <a:fillRect/>
          </a:stretch>
        </a:blipFill>
      </p:bgPr>
    </p:bg>
    <p:spTree>
      <p:nvGrpSpPr>
        <p:cNvPr id="32" name="Shape 32"/>
        <p:cNvGrpSpPr/>
        <p:nvPr/>
      </p:nvGrpSpPr>
      <p:grpSpPr>
        <a:xfrm>
          <a:off x="0" y="0"/>
          <a:ext cx="0" cy="0"/>
          <a:chOff x="0" y="0"/>
          <a:chExt cx="0" cy="0"/>
        </a:xfrm>
      </p:grpSpPr>
      <p:sp>
        <p:nvSpPr>
          <p:cNvPr id="33" name="Google Shape;33;p9"/>
          <p:cNvSpPr txBox="1"/>
          <p:nvPr>
            <p:ph type="title"/>
          </p:nvPr>
        </p:nvSpPr>
        <p:spPr>
          <a:xfrm>
            <a:off x="5073600" y="1319825"/>
            <a:ext cx="3408600" cy="1457400"/>
          </a:xfrm>
          <a:prstGeom prst="rect">
            <a:avLst/>
          </a:prstGeom>
        </p:spPr>
        <p:txBody>
          <a:bodyPr anchorCtr="0" anchor="b" bIns="91425" lIns="91425" spcFirstLastPara="1" rIns="91425" wrap="square" tIns="91425">
            <a:noAutofit/>
          </a:bodyPr>
          <a:lstStyle>
            <a:lvl1pPr lvl="0" algn="l">
              <a:spcBef>
                <a:spcPts val="0"/>
              </a:spcBef>
              <a:spcAft>
                <a:spcPts val="0"/>
              </a:spcAft>
              <a:buSzPts val="4200"/>
              <a:buNone/>
              <a:defRPr sz="28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4" name="Google Shape;34;p9"/>
          <p:cNvSpPr txBox="1"/>
          <p:nvPr>
            <p:ph idx="1" type="subTitle"/>
          </p:nvPr>
        </p:nvSpPr>
        <p:spPr>
          <a:xfrm>
            <a:off x="5073600" y="2709275"/>
            <a:ext cx="3257400" cy="11145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2100"/>
              <a:buNone/>
              <a:defRPr>
                <a:solidFill>
                  <a:schemeClr val="dk2"/>
                </a:solidFill>
              </a:defRPr>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35" name="Shape 35"/>
        <p:cNvGrpSpPr/>
        <p:nvPr/>
      </p:nvGrpSpPr>
      <p:grpSpPr>
        <a:xfrm>
          <a:off x="0" y="0"/>
          <a:ext cx="0" cy="0"/>
          <a:chOff x="0" y="0"/>
          <a:chExt cx="0" cy="0"/>
        </a:xfrm>
      </p:grpSpPr>
      <p:grpSp>
        <p:nvGrpSpPr>
          <p:cNvPr id="36" name="Google Shape;36;p10"/>
          <p:cNvGrpSpPr/>
          <p:nvPr/>
        </p:nvGrpSpPr>
        <p:grpSpPr>
          <a:xfrm>
            <a:off x="4874358" y="3184199"/>
            <a:ext cx="6212641" cy="6212354"/>
            <a:chOff x="5582591" y="3281876"/>
            <a:chExt cx="5091077" cy="5090841"/>
          </a:xfrm>
        </p:grpSpPr>
        <p:sp>
          <p:nvSpPr>
            <p:cNvPr id="37" name="Google Shape;37;p10"/>
            <p:cNvSpPr/>
            <p:nvPr/>
          </p:nvSpPr>
          <p:spPr>
            <a:xfrm rot="1975190">
              <a:off x="6287244" y="3986808"/>
              <a:ext cx="3681770" cy="3680975"/>
            </a:xfrm>
            <a:custGeom>
              <a:rect b="b" l="l" r="r" t="t"/>
              <a:pathLst>
                <a:path extrusionOk="0" h="189799" w="189840">
                  <a:moveTo>
                    <a:pt x="94910" y="1"/>
                  </a:moveTo>
                  <a:cubicBezTo>
                    <a:pt x="83904" y="1"/>
                    <a:pt x="73107" y="1884"/>
                    <a:pt x="62834" y="5567"/>
                  </a:cubicBezTo>
                  <a:cubicBezTo>
                    <a:pt x="52895" y="9124"/>
                    <a:pt x="43689" y="14334"/>
                    <a:pt x="35424" y="20966"/>
                  </a:cubicBezTo>
                  <a:cubicBezTo>
                    <a:pt x="34964" y="21343"/>
                    <a:pt x="34901" y="21992"/>
                    <a:pt x="35257" y="22431"/>
                  </a:cubicBezTo>
                  <a:cubicBezTo>
                    <a:pt x="35474" y="22685"/>
                    <a:pt x="35783" y="22820"/>
                    <a:pt x="36094" y="22820"/>
                  </a:cubicBezTo>
                  <a:cubicBezTo>
                    <a:pt x="36320" y="22820"/>
                    <a:pt x="36548" y="22748"/>
                    <a:pt x="36742" y="22598"/>
                  </a:cubicBezTo>
                  <a:cubicBezTo>
                    <a:pt x="44798" y="16070"/>
                    <a:pt x="53837" y="11007"/>
                    <a:pt x="63524" y="7533"/>
                  </a:cubicBezTo>
                  <a:cubicBezTo>
                    <a:pt x="73568" y="3914"/>
                    <a:pt x="84134" y="2093"/>
                    <a:pt x="94910" y="2093"/>
                  </a:cubicBezTo>
                  <a:cubicBezTo>
                    <a:pt x="111376" y="2093"/>
                    <a:pt x="127550" y="6445"/>
                    <a:pt x="141674" y="14710"/>
                  </a:cubicBezTo>
                  <a:cubicBezTo>
                    <a:pt x="155379" y="22745"/>
                    <a:pt x="166887" y="34211"/>
                    <a:pt x="174942" y="47916"/>
                  </a:cubicBezTo>
                  <a:cubicBezTo>
                    <a:pt x="175131" y="48230"/>
                    <a:pt x="175465" y="48439"/>
                    <a:pt x="175863" y="48439"/>
                  </a:cubicBezTo>
                  <a:cubicBezTo>
                    <a:pt x="176051" y="48439"/>
                    <a:pt x="176239" y="48376"/>
                    <a:pt x="176386" y="48272"/>
                  </a:cubicBezTo>
                  <a:cubicBezTo>
                    <a:pt x="176888" y="47979"/>
                    <a:pt x="177035" y="47330"/>
                    <a:pt x="176763" y="46828"/>
                  </a:cubicBezTo>
                  <a:cubicBezTo>
                    <a:pt x="168519" y="32851"/>
                    <a:pt x="156739" y="21092"/>
                    <a:pt x="142720" y="12911"/>
                  </a:cubicBezTo>
                  <a:cubicBezTo>
                    <a:pt x="128283" y="4458"/>
                    <a:pt x="111732" y="1"/>
                    <a:pt x="94910" y="1"/>
                  </a:cubicBezTo>
                  <a:close/>
                  <a:moveTo>
                    <a:pt x="94951" y="22389"/>
                  </a:moveTo>
                  <a:cubicBezTo>
                    <a:pt x="86917" y="22389"/>
                    <a:pt x="79217" y="24816"/>
                    <a:pt x="72668" y="29419"/>
                  </a:cubicBezTo>
                  <a:cubicBezTo>
                    <a:pt x="72480" y="29545"/>
                    <a:pt x="72354" y="29754"/>
                    <a:pt x="72291" y="29963"/>
                  </a:cubicBezTo>
                  <a:cubicBezTo>
                    <a:pt x="72270" y="30194"/>
                    <a:pt x="72291" y="30403"/>
                    <a:pt x="72417" y="30612"/>
                  </a:cubicBezTo>
                  <a:cubicBezTo>
                    <a:pt x="72584" y="30800"/>
                    <a:pt x="72793" y="30926"/>
                    <a:pt x="73003" y="30968"/>
                  </a:cubicBezTo>
                  <a:cubicBezTo>
                    <a:pt x="73057" y="30978"/>
                    <a:pt x="73111" y="30983"/>
                    <a:pt x="73165" y="30983"/>
                  </a:cubicBezTo>
                  <a:cubicBezTo>
                    <a:pt x="73339" y="30983"/>
                    <a:pt x="73507" y="30928"/>
                    <a:pt x="73651" y="30800"/>
                  </a:cubicBezTo>
                  <a:cubicBezTo>
                    <a:pt x="79907" y="26406"/>
                    <a:pt x="87252" y="24084"/>
                    <a:pt x="94951" y="24084"/>
                  </a:cubicBezTo>
                  <a:cubicBezTo>
                    <a:pt x="102651" y="24084"/>
                    <a:pt x="110037" y="26427"/>
                    <a:pt x="116314" y="30863"/>
                  </a:cubicBezTo>
                  <a:cubicBezTo>
                    <a:pt x="122466" y="35194"/>
                    <a:pt x="127069" y="41179"/>
                    <a:pt x="129685" y="48188"/>
                  </a:cubicBezTo>
                  <a:cubicBezTo>
                    <a:pt x="129810" y="48544"/>
                    <a:pt x="130124" y="48774"/>
                    <a:pt x="130480" y="48774"/>
                  </a:cubicBezTo>
                  <a:cubicBezTo>
                    <a:pt x="130584" y="48774"/>
                    <a:pt x="130689" y="48753"/>
                    <a:pt x="130794" y="48711"/>
                  </a:cubicBezTo>
                  <a:cubicBezTo>
                    <a:pt x="131003" y="48648"/>
                    <a:pt x="131191" y="48481"/>
                    <a:pt x="131275" y="48272"/>
                  </a:cubicBezTo>
                  <a:cubicBezTo>
                    <a:pt x="131379" y="48062"/>
                    <a:pt x="131379" y="47832"/>
                    <a:pt x="131296" y="47623"/>
                  </a:cubicBezTo>
                  <a:cubicBezTo>
                    <a:pt x="128576" y="40300"/>
                    <a:pt x="123742" y="34023"/>
                    <a:pt x="117298" y="29461"/>
                  </a:cubicBezTo>
                  <a:cubicBezTo>
                    <a:pt x="110749" y="24837"/>
                    <a:pt x="103007" y="22389"/>
                    <a:pt x="94951" y="22389"/>
                  </a:cubicBezTo>
                  <a:close/>
                  <a:moveTo>
                    <a:pt x="94910" y="12367"/>
                  </a:moveTo>
                  <a:cubicBezTo>
                    <a:pt x="79175" y="12367"/>
                    <a:pt x="63901" y="17932"/>
                    <a:pt x="51891" y="28059"/>
                  </a:cubicBezTo>
                  <a:cubicBezTo>
                    <a:pt x="40027" y="38040"/>
                    <a:pt x="31972" y="51933"/>
                    <a:pt x="29189" y="67103"/>
                  </a:cubicBezTo>
                  <a:cubicBezTo>
                    <a:pt x="29147" y="67333"/>
                    <a:pt x="29189" y="67605"/>
                    <a:pt x="29356" y="67793"/>
                  </a:cubicBezTo>
                  <a:cubicBezTo>
                    <a:pt x="29503" y="68003"/>
                    <a:pt x="29712" y="68128"/>
                    <a:pt x="29942" y="68170"/>
                  </a:cubicBezTo>
                  <a:cubicBezTo>
                    <a:pt x="30005" y="68170"/>
                    <a:pt x="30047" y="68212"/>
                    <a:pt x="30109" y="68212"/>
                  </a:cubicBezTo>
                  <a:cubicBezTo>
                    <a:pt x="30549" y="68212"/>
                    <a:pt x="30904" y="67898"/>
                    <a:pt x="30988" y="67438"/>
                  </a:cubicBezTo>
                  <a:cubicBezTo>
                    <a:pt x="33687" y="52666"/>
                    <a:pt x="41513" y="39191"/>
                    <a:pt x="53063" y="29461"/>
                  </a:cubicBezTo>
                  <a:cubicBezTo>
                    <a:pt x="64759" y="19627"/>
                    <a:pt x="79615" y="14187"/>
                    <a:pt x="94910" y="14187"/>
                  </a:cubicBezTo>
                  <a:cubicBezTo>
                    <a:pt x="97567" y="14187"/>
                    <a:pt x="100224" y="14354"/>
                    <a:pt x="102840" y="14668"/>
                  </a:cubicBezTo>
                  <a:cubicBezTo>
                    <a:pt x="102868" y="14671"/>
                    <a:pt x="102896" y="14672"/>
                    <a:pt x="102924" y="14672"/>
                  </a:cubicBezTo>
                  <a:cubicBezTo>
                    <a:pt x="103393" y="14672"/>
                    <a:pt x="103806" y="14347"/>
                    <a:pt x="103865" y="13873"/>
                  </a:cubicBezTo>
                  <a:cubicBezTo>
                    <a:pt x="103886" y="13643"/>
                    <a:pt x="103844" y="13413"/>
                    <a:pt x="103677" y="13204"/>
                  </a:cubicBezTo>
                  <a:cubicBezTo>
                    <a:pt x="103530" y="13015"/>
                    <a:pt x="103321" y="12890"/>
                    <a:pt x="103070" y="12869"/>
                  </a:cubicBezTo>
                  <a:cubicBezTo>
                    <a:pt x="100392" y="12513"/>
                    <a:pt x="97630" y="12367"/>
                    <a:pt x="94910" y="12367"/>
                  </a:cubicBezTo>
                  <a:close/>
                  <a:moveTo>
                    <a:pt x="94910" y="27976"/>
                  </a:moveTo>
                  <a:cubicBezTo>
                    <a:pt x="89846" y="27976"/>
                    <a:pt x="84950" y="29524"/>
                    <a:pt x="80786" y="32432"/>
                  </a:cubicBezTo>
                  <a:cubicBezTo>
                    <a:pt x="76748" y="35257"/>
                    <a:pt x="73651" y="39191"/>
                    <a:pt x="71873" y="43794"/>
                  </a:cubicBezTo>
                  <a:cubicBezTo>
                    <a:pt x="71810" y="44003"/>
                    <a:pt x="71810" y="44212"/>
                    <a:pt x="71894" y="44401"/>
                  </a:cubicBezTo>
                  <a:cubicBezTo>
                    <a:pt x="71977" y="44610"/>
                    <a:pt x="72145" y="44736"/>
                    <a:pt x="72312" y="44819"/>
                  </a:cubicBezTo>
                  <a:cubicBezTo>
                    <a:pt x="72410" y="44860"/>
                    <a:pt x="72512" y="44880"/>
                    <a:pt x="72612" y="44880"/>
                  </a:cubicBezTo>
                  <a:cubicBezTo>
                    <a:pt x="72918" y="44880"/>
                    <a:pt x="73211" y="44695"/>
                    <a:pt x="73337" y="44380"/>
                  </a:cubicBezTo>
                  <a:cubicBezTo>
                    <a:pt x="75011" y="40090"/>
                    <a:pt x="77878" y="36408"/>
                    <a:pt x="81707" y="33730"/>
                  </a:cubicBezTo>
                  <a:cubicBezTo>
                    <a:pt x="85599" y="31010"/>
                    <a:pt x="90181" y="29566"/>
                    <a:pt x="94951" y="29566"/>
                  </a:cubicBezTo>
                  <a:cubicBezTo>
                    <a:pt x="107715" y="29566"/>
                    <a:pt x="118093" y="39965"/>
                    <a:pt x="118093" y="52728"/>
                  </a:cubicBezTo>
                  <a:cubicBezTo>
                    <a:pt x="118093" y="65492"/>
                    <a:pt x="107715" y="75870"/>
                    <a:pt x="94951" y="75870"/>
                  </a:cubicBezTo>
                  <a:cubicBezTo>
                    <a:pt x="82188" y="75870"/>
                    <a:pt x="71789" y="65492"/>
                    <a:pt x="71789" y="52728"/>
                  </a:cubicBezTo>
                  <a:cubicBezTo>
                    <a:pt x="71789" y="52017"/>
                    <a:pt x="71852" y="51306"/>
                    <a:pt x="71894" y="50594"/>
                  </a:cubicBezTo>
                  <a:cubicBezTo>
                    <a:pt x="71936" y="50385"/>
                    <a:pt x="71852" y="50176"/>
                    <a:pt x="71705" y="50029"/>
                  </a:cubicBezTo>
                  <a:cubicBezTo>
                    <a:pt x="71580" y="49841"/>
                    <a:pt x="71412" y="49757"/>
                    <a:pt x="71182" y="49736"/>
                  </a:cubicBezTo>
                  <a:cubicBezTo>
                    <a:pt x="70973" y="49736"/>
                    <a:pt x="70785" y="49799"/>
                    <a:pt x="70617" y="49925"/>
                  </a:cubicBezTo>
                  <a:cubicBezTo>
                    <a:pt x="70450" y="50071"/>
                    <a:pt x="70366" y="50259"/>
                    <a:pt x="70324" y="50469"/>
                  </a:cubicBezTo>
                  <a:cubicBezTo>
                    <a:pt x="70262" y="51201"/>
                    <a:pt x="70220" y="51954"/>
                    <a:pt x="70220" y="52728"/>
                  </a:cubicBezTo>
                  <a:cubicBezTo>
                    <a:pt x="70220" y="66358"/>
                    <a:pt x="81288" y="77418"/>
                    <a:pt x="94871" y="77418"/>
                  </a:cubicBezTo>
                  <a:cubicBezTo>
                    <a:pt x="94884" y="77418"/>
                    <a:pt x="94897" y="77418"/>
                    <a:pt x="94910" y="77418"/>
                  </a:cubicBezTo>
                  <a:cubicBezTo>
                    <a:pt x="108552" y="77418"/>
                    <a:pt x="119641" y="66329"/>
                    <a:pt x="119641" y="52687"/>
                  </a:cubicBezTo>
                  <a:cubicBezTo>
                    <a:pt x="119641" y="39065"/>
                    <a:pt x="108552" y="27976"/>
                    <a:pt x="94910" y="27976"/>
                  </a:cubicBezTo>
                  <a:close/>
                  <a:moveTo>
                    <a:pt x="94951" y="27285"/>
                  </a:moveTo>
                  <a:cubicBezTo>
                    <a:pt x="111335" y="27285"/>
                    <a:pt x="124663" y="40614"/>
                    <a:pt x="124663" y="56997"/>
                  </a:cubicBezTo>
                  <a:cubicBezTo>
                    <a:pt x="124663" y="73401"/>
                    <a:pt x="111335" y="86708"/>
                    <a:pt x="94951" y="86708"/>
                  </a:cubicBezTo>
                  <a:cubicBezTo>
                    <a:pt x="78547" y="86708"/>
                    <a:pt x="65240" y="73380"/>
                    <a:pt x="65240" y="57018"/>
                  </a:cubicBezTo>
                  <a:cubicBezTo>
                    <a:pt x="65240" y="40635"/>
                    <a:pt x="78547" y="27285"/>
                    <a:pt x="94951" y="27285"/>
                  </a:cubicBezTo>
                  <a:close/>
                  <a:moveTo>
                    <a:pt x="94951" y="24691"/>
                  </a:moveTo>
                  <a:cubicBezTo>
                    <a:pt x="77104" y="24691"/>
                    <a:pt x="62625" y="39191"/>
                    <a:pt x="62625" y="57018"/>
                  </a:cubicBezTo>
                  <a:cubicBezTo>
                    <a:pt x="62625" y="74824"/>
                    <a:pt x="77104" y="89324"/>
                    <a:pt x="94951" y="89324"/>
                  </a:cubicBezTo>
                  <a:cubicBezTo>
                    <a:pt x="112778" y="89324"/>
                    <a:pt x="127278" y="74845"/>
                    <a:pt x="127278" y="57018"/>
                  </a:cubicBezTo>
                  <a:cubicBezTo>
                    <a:pt x="127278" y="39170"/>
                    <a:pt x="112778" y="24691"/>
                    <a:pt x="94951" y="24691"/>
                  </a:cubicBezTo>
                  <a:close/>
                  <a:moveTo>
                    <a:pt x="62591" y="40510"/>
                  </a:moveTo>
                  <a:cubicBezTo>
                    <a:pt x="62522" y="40510"/>
                    <a:pt x="62450" y="40517"/>
                    <a:pt x="62373" y="40530"/>
                  </a:cubicBezTo>
                  <a:cubicBezTo>
                    <a:pt x="62143" y="40572"/>
                    <a:pt x="61955" y="40718"/>
                    <a:pt x="61850" y="40927"/>
                  </a:cubicBezTo>
                  <a:cubicBezTo>
                    <a:pt x="58147" y="46995"/>
                    <a:pt x="56159" y="54005"/>
                    <a:pt x="56159" y="61161"/>
                  </a:cubicBezTo>
                  <a:cubicBezTo>
                    <a:pt x="56159" y="82545"/>
                    <a:pt x="73547" y="99932"/>
                    <a:pt x="94951" y="99932"/>
                  </a:cubicBezTo>
                  <a:cubicBezTo>
                    <a:pt x="116335" y="99932"/>
                    <a:pt x="133723" y="82545"/>
                    <a:pt x="133723" y="61140"/>
                  </a:cubicBezTo>
                  <a:cubicBezTo>
                    <a:pt x="133723" y="60282"/>
                    <a:pt x="133702" y="59382"/>
                    <a:pt x="133660" y="58524"/>
                  </a:cubicBezTo>
                  <a:cubicBezTo>
                    <a:pt x="133619" y="58076"/>
                    <a:pt x="133261" y="57707"/>
                    <a:pt x="132779" y="57707"/>
                  </a:cubicBezTo>
                  <a:cubicBezTo>
                    <a:pt x="132766" y="57707"/>
                    <a:pt x="132753" y="57708"/>
                    <a:pt x="132739" y="57708"/>
                  </a:cubicBezTo>
                  <a:cubicBezTo>
                    <a:pt x="132509" y="57750"/>
                    <a:pt x="132300" y="57834"/>
                    <a:pt x="132133" y="58001"/>
                  </a:cubicBezTo>
                  <a:cubicBezTo>
                    <a:pt x="131986" y="58189"/>
                    <a:pt x="131902" y="58399"/>
                    <a:pt x="131923" y="58629"/>
                  </a:cubicBezTo>
                  <a:cubicBezTo>
                    <a:pt x="131986" y="59466"/>
                    <a:pt x="132007" y="60303"/>
                    <a:pt x="132007" y="61140"/>
                  </a:cubicBezTo>
                  <a:cubicBezTo>
                    <a:pt x="132007" y="81561"/>
                    <a:pt x="115394" y="98195"/>
                    <a:pt x="94951" y="98195"/>
                  </a:cubicBezTo>
                  <a:cubicBezTo>
                    <a:pt x="74509" y="98195"/>
                    <a:pt x="57875" y="81603"/>
                    <a:pt x="57875" y="61140"/>
                  </a:cubicBezTo>
                  <a:cubicBezTo>
                    <a:pt x="57875" y="54298"/>
                    <a:pt x="59758" y="47623"/>
                    <a:pt x="63315" y="41806"/>
                  </a:cubicBezTo>
                  <a:cubicBezTo>
                    <a:pt x="63587" y="41388"/>
                    <a:pt x="63462" y="40865"/>
                    <a:pt x="63043" y="40635"/>
                  </a:cubicBezTo>
                  <a:cubicBezTo>
                    <a:pt x="62897" y="40547"/>
                    <a:pt x="62751" y="40510"/>
                    <a:pt x="62591" y="40510"/>
                  </a:cubicBezTo>
                  <a:close/>
                  <a:moveTo>
                    <a:pt x="94931" y="19418"/>
                  </a:moveTo>
                  <a:cubicBezTo>
                    <a:pt x="124516" y="19418"/>
                    <a:pt x="148579" y="43480"/>
                    <a:pt x="148579" y="73066"/>
                  </a:cubicBezTo>
                  <a:cubicBezTo>
                    <a:pt x="148579" y="102652"/>
                    <a:pt x="124516" y="126714"/>
                    <a:pt x="94951" y="126714"/>
                  </a:cubicBezTo>
                  <a:cubicBezTo>
                    <a:pt x="65366" y="126714"/>
                    <a:pt x="41303" y="102652"/>
                    <a:pt x="41303" y="73066"/>
                  </a:cubicBezTo>
                  <a:cubicBezTo>
                    <a:pt x="41303" y="43480"/>
                    <a:pt x="65366" y="19418"/>
                    <a:pt x="94931" y="19418"/>
                  </a:cubicBezTo>
                  <a:close/>
                  <a:moveTo>
                    <a:pt x="94951" y="16007"/>
                  </a:moveTo>
                  <a:cubicBezTo>
                    <a:pt x="79698" y="16007"/>
                    <a:pt x="65366" y="21929"/>
                    <a:pt x="54611" y="32704"/>
                  </a:cubicBezTo>
                  <a:cubicBezTo>
                    <a:pt x="43835" y="43480"/>
                    <a:pt x="37893" y="57813"/>
                    <a:pt x="37893" y="73045"/>
                  </a:cubicBezTo>
                  <a:cubicBezTo>
                    <a:pt x="37893" y="88257"/>
                    <a:pt x="43835" y="102589"/>
                    <a:pt x="54611" y="113365"/>
                  </a:cubicBezTo>
                  <a:cubicBezTo>
                    <a:pt x="65386" y="124141"/>
                    <a:pt x="79698" y="130083"/>
                    <a:pt x="94951" y="130083"/>
                  </a:cubicBezTo>
                  <a:cubicBezTo>
                    <a:pt x="110184" y="130083"/>
                    <a:pt x="124516" y="124141"/>
                    <a:pt x="135292" y="113365"/>
                  </a:cubicBezTo>
                  <a:cubicBezTo>
                    <a:pt x="146068" y="102589"/>
                    <a:pt x="152010" y="88257"/>
                    <a:pt x="152010" y="73045"/>
                  </a:cubicBezTo>
                  <a:cubicBezTo>
                    <a:pt x="152010" y="57813"/>
                    <a:pt x="146068" y="43480"/>
                    <a:pt x="135292" y="32704"/>
                  </a:cubicBezTo>
                  <a:cubicBezTo>
                    <a:pt x="124496" y="21929"/>
                    <a:pt x="110184" y="16007"/>
                    <a:pt x="94951" y="16007"/>
                  </a:cubicBezTo>
                  <a:close/>
                  <a:moveTo>
                    <a:pt x="129822" y="22344"/>
                  </a:moveTo>
                  <a:cubicBezTo>
                    <a:pt x="129516" y="22344"/>
                    <a:pt x="129214" y="22492"/>
                    <a:pt x="129036" y="22766"/>
                  </a:cubicBezTo>
                  <a:cubicBezTo>
                    <a:pt x="128910" y="22975"/>
                    <a:pt x="128869" y="23205"/>
                    <a:pt x="128931" y="23456"/>
                  </a:cubicBezTo>
                  <a:cubicBezTo>
                    <a:pt x="128994" y="23686"/>
                    <a:pt x="129141" y="23896"/>
                    <a:pt x="129350" y="24021"/>
                  </a:cubicBezTo>
                  <a:cubicBezTo>
                    <a:pt x="138535" y="29754"/>
                    <a:pt x="146193" y="37747"/>
                    <a:pt x="151529" y="47163"/>
                  </a:cubicBezTo>
                  <a:cubicBezTo>
                    <a:pt x="157032" y="56871"/>
                    <a:pt x="159940" y="67940"/>
                    <a:pt x="159940" y="79155"/>
                  </a:cubicBezTo>
                  <a:cubicBezTo>
                    <a:pt x="159940" y="96501"/>
                    <a:pt x="153182" y="112821"/>
                    <a:pt x="140900" y="125082"/>
                  </a:cubicBezTo>
                  <a:cubicBezTo>
                    <a:pt x="128638" y="137364"/>
                    <a:pt x="112318" y="144123"/>
                    <a:pt x="94972" y="144123"/>
                  </a:cubicBezTo>
                  <a:cubicBezTo>
                    <a:pt x="77627" y="144123"/>
                    <a:pt x="61306" y="137385"/>
                    <a:pt x="49045" y="125082"/>
                  </a:cubicBezTo>
                  <a:cubicBezTo>
                    <a:pt x="36763" y="112821"/>
                    <a:pt x="30005" y="96501"/>
                    <a:pt x="30005" y="79155"/>
                  </a:cubicBezTo>
                  <a:cubicBezTo>
                    <a:pt x="30005" y="78674"/>
                    <a:pt x="29586" y="78255"/>
                    <a:pt x="29084" y="78255"/>
                  </a:cubicBezTo>
                  <a:cubicBezTo>
                    <a:pt x="28582" y="78255"/>
                    <a:pt x="28163" y="78674"/>
                    <a:pt x="28163" y="79155"/>
                  </a:cubicBezTo>
                  <a:cubicBezTo>
                    <a:pt x="28163" y="97003"/>
                    <a:pt x="35131" y="113783"/>
                    <a:pt x="47727" y="126400"/>
                  </a:cubicBezTo>
                  <a:cubicBezTo>
                    <a:pt x="60323" y="138996"/>
                    <a:pt x="77104" y="145964"/>
                    <a:pt x="94951" y="145964"/>
                  </a:cubicBezTo>
                  <a:cubicBezTo>
                    <a:pt x="112778" y="145964"/>
                    <a:pt x="129580" y="138996"/>
                    <a:pt x="142176" y="126400"/>
                  </a:cubicBezTo>
                  <a:cubicBezTo>
                    <a:pt x="154793" y="113783"/>
                    <a:pt x="161739" y="97003"/>
                    <a:pt x="161739" y="79155"/>
                  </a:cubicBezTo>
                  <a:cubicBezTo>
                    <a:pt x="161739" y="67626"/>
                    <a:pt x="158747" y="56244"/>
                    <a:pt x="153098" y="46284"/>
                  </a:cubicBezTo>
                  <a:cubicBezTo>
                    <a:pt x="147616" y="36617"/>
                    <a:pt x="139749" y="28373"/>
                    <a:pt x="130291" y="22473"/>
                  </a:cubicBezTo>
                  <a:cubicBezTo>
                    <a:pt x="130146" y="22386"/>
                    <a:pt x="129984" y="22344"/>
                    <a:pt x="129822" y="22344"/>
                  </a:cubicBezTo>
                  <a:close/>
                  <a:moveTo>
                    <a:pt x="94951" y="10212"/>
                  </a:moveTo>
                  <a:cubicBezTo>
                    <a:pt x="117549" y="10212"/>
                    <a:pt x="138807" y="19041"/>
                    <a:pt x="154793" y="35006"/>
                  </a:cubicBezTo>
                  <a:cubicBezTo>
                    <a:pt x="170758" y="51013"/>
                    <a:pt x="179587" y="72250"/>
                    <a:pt x="179587" y="94889"/>
                  </a:cubicBezTo>
                  <a:cubicBezTo>
                    <a:pt x="179587" y="117508"/>
                    <a:pt x="170758" y="138766"/>
                    <a:pt x="154793" y="154752"/>
                  </a:cubicBezTo>
                  <a:cubicBezTo>
                    <a:pt x="138807" y="170738"/>
                    <a:pt x="117570" y="179546"/>
                    <a:pt x="94951" y="179546"/>
                  </a:cubicBezTo>
                  <a:cubicBezTo>
                    <a:pt x="72312" y="179546"/>
                    <a:pt x="51054" y="170738"/>
                    <a:pt x="35068" y="154752"/>
                  </a:cubicBezTo>
                  <a:cubicBezTo>
                    <a:pt x="19104" y="138745"/>
                    <a:pt x="10274" y="117508"/>
                    <a:pt x="10274" y="94889"/>
                  </a:cubicBezTo>
                  <a:cubicBezTo>
                    <a:pt x="10274" y="72250"/>
                    <a:pt x="19104" y="51013"/>
                    <a:pt x="35068" y="35006"/>
                  </a:cubicBezTo>
                  <a:cubicBezTo>
                    <a:pt x="51054" y="19041"/>
                    <a:pt x="72333" y="10212"/>
                    <a:pt x="94951" y="10212"/>
                  </a:cubicBezTo>
                  <a:close/>
                  <a:moveTo>
                    <a:pt x="94951" y="5253"/>
                  </a:moveTo>
                  <a:cubicBezTo>
                    <a:pt x="70994" y="5253"/>
                    <a:pt x="48501" y="14585"/>
                    <a:pt x="31574" y="31512"/>
                  </a:cubicBezTo>
                  <a:cubicBezTo>
                    <a:pt x="14626" y="48439"/>
                    <a:pt x="5315" y="70953"/>
                    <a:pt x="5315" y="94889"/>
                  </a:cubicBezTo>
                  <a:cubicBezTo>
                    <a:pt x="5315" y="118805"/>
                    <a:pt x="14647" y="141340"/>
                    <a:pt x="31574" y="158246"/>
                  </a:cubicBezTo>
                  <a:cubicBezTo>
                    <a:pt x="48501" y="175194"/>
                    <a:pt x="71015" y="184505"/>
                    <a:pt x="94951" y="184505"/>
                  </a:cubicBezTo>
                  <a:cubicBezTo>
                    <a:pt x="118867" y="184505"/>
                    <a:pt x="141360" y="175173"/>
                    <a:pt x="158308" y="158246"/>
                  </a:cubicBezTo>
                  <a:cubicBezTo>
                    <a:pt x="175256" y="141340"/>
                    <a:pt x="184567" y="118805"/>
                    <a:pt x="184567" y="94889"/>
                  </a:cubicBezTo>
                  <a:cubicBezTo>
                    <a:pt x="184567" y="70953"/>
                    <a:pt x="175235" y="48418"/>
                    <a:pt x="158308" y="31512"/>
                  </a:cubicBezTo>
                  <a:cubicBezTo>
                    <a:pt x="141381" y="14564"/>
                    <a:pt x="118867" y="5253"/>
                    <a:pt x="94951" y="5253"/>
                  </a:cubicBezTo>
                  <a:close/>
                  <a:moveTo>
                    <a:pt x="11347" y="51113"/>
                  </a:moveTo>
                  <a:cubicBezTo>
                    <a:pt x="11231" y="51113"/>
                    <a:pt x="11112" y="51135"/>
                    <a:pt x="10985" y="51180"/>
                  </a:cubicBezTo>
                  <a:cubicBezTo>
                    <a:pt x="10734" y="51264"/>
                    <a:pt x="10525" y="51431"/>
                    <a:pt x="10378" y="51703"/>
                  </a:cubicBezTo>
                  <a:cubicBezTo>
                    <a:pt x="3516" y="65136"/>
                    <a:pt x="0" y="79678"/>
                    <a:pt x="0" y="94910"/>
                  </a:cubicBezTo>
                  <a:cubicBezTo>
                    <a:pt x="0" y="107716"/>
                    <a:pt x="2511" y="120144"/>
                    <a:pt x="7449" y="131841"/>
                  </a:cubicBezTo>
                  <a:cubicBezTo>
                    <a:pt x="12241" y="143139"/>
                    <a:pt x="19062" y="153287"/>
                    <a:pt x="27808" y="161991"/>
                  </a:cubicBezTo>
                  <a:cubicBezTo>
                    <a:pt x="36512" y="170696"/>
                    <a:pt x="46660" y="177559"/>
                    <a:pt x="57959" y="182329"/>
                  </a:cubicBezTo>
                  <a:cubicBezTo>
                    <a:pt x="69655" y="187288"/>
                    <a:pt x="82083" y="189799"/>
                    <a:pt x="94889" y="189799"/>
                  </a:cubicBezTo>
                  <a:cubicBezTo>
                    <a:pt x="107715" y="189799"/>
                    <a:pt x="120123" y="187288"/>
                    <a:pt x="131819" y="182329"/>
                  </a:cubicBezTo>
                  <a:cubicBezTo>
                    <a:pt x="143117" y="177559"/>
                    <a:pt x="153265" y="170717"/>
                    <a:pt x="161970" y="161991"/>
                  </a:cubicBezTo>
                  <a:cubicBezTo>
                    <a:pt x="170695" y="153287"/>
                    <a:pt x="177537" y="143139"/>
                    <a:pt x="182328" y="131841"/>
                  </a:cubicBezTo>
                  <a:cubicBezTo>
                    <a:pt x="187329" y="120123"/>
                    <a:pt x="189840" y="107695"/>
                    <a:pt x="189840" y="94889"/>
                  </a:cubicBezTo>
                  <a:cubicBezTo>
                    <a:pt x="189840" y="83340"/>
                    <a:pt x="187789" y="72083"/>
                    <a:pt x="183730" y="61370"/>
                  </a:cubicBezTo>
                  <a:cubicBezTo>
                    <a:pt x="183625" y="61119"/>
                    <a:pt x="183458" y="60909"/>
                    <a:pt x="183186" y="60805"/>
                  </a:cubicBezTo>
                  <a:cubicBezTo>
                    <a:pt x="183040" y="60744"/>
                    <a:pt x="182879" y="60711"/>
                    <a:pt x="182717" y="60711"/>
                  </a:cubicBezTo>
                  <a:cubicBezTo>
                    <a:pt x="182601" y="60711"/>
                    <a:pt x="182484" y="60728"/>
                    <a:pt x="182370" y="60763"/>
                  </a:cubicBezTo>
                  <a:cubicBezTo>
                    <a:pt x="181826" y="60972"/>
                    <a:pt x="181575" y="61579"/>
                    <a:pt x="181784" y="62123"/>
                  </a:cubicBezTo>
                  <a:cubicBezTo>
                    <a:pt x="185718" y="72585"/>
                    <a:pt x="187747" y="83633"/>
                    <a:pt x="187747" y="94910"/>
                  </a:cubicBezTo>
                  <a:cubicBezTo>
                    <a:pt x="187747" y="107423"/>
                    <a:pt x="185278" y="119600"/>
                    <a:pt x="180445" y="131025"/>
                  </a:cubicBezTo>
                  <a:cubicBezTo>
                    <a:pt x="175758" y="142093"/>
                    <a:pt x="169063" y="152011"/>
                    <a:pt x="160568" y="160527"/>
                  </a:cubicBezTo>
                  <a:cubicBezTo>
                    <a:pt x="152031" y="169043"/>
                    <a:pt x="142134" y="175759"/>
                    <a:pt x="131066" y="180404"/>
                  </a:cubicBezTo>
                  <a:cubicBezTo>
                    <a:pt x="119641" y="185238"/>
                    <a:pt x="107464" y="187707"/>
                    <a:pt x="94951" y="187707"/>
                  </a:cubicBezTo>
                  <a:cubicBezTo>
                    <a:pt x="82418" y="187707"/>
                    <a:pt x="70262" y="185238"/>
                    <a:pt x="58816" y="180404"/>
                  </a:cubicBezTo>
                  <a:cubicBezTo>
                    <a:pt x="47790" y="175717"/>
                    <a:pt x="37851" y="169022"/>
                    <a:pt x="29314" y="160527"/>
                  </a:cubicBezTo>
                  <a:cubicBezTo>
                    <a:pt x="20798" y="151990"/>
                    <a:pt x="14103" y="142093"/>
                    <a:pt x="9437" y="131025"/>
                  </a:cubicBezTo>
                  <a:cubicBezTo>
                    <a:pt x="4583" y="119579"/>
                    <a:pt x="2114" y="107402"/>
                    <a:pt x="2114" y="94889"/>
                  </a:cubicBezTo>
                  <a:cubicBezTo>
                    <a:pt x="2114" y="79992"/>
                    <a:pt x="5545" y="65806"/>
                    <a:pt x="12262" y="52645"/>
                  </a:cubicBezTo>
                  <a:cubicBezTo>
                    <a:pt x="12408" y="52373"/>
                    <a:pt x="12429" y="52122"/>
                    <a:pt x="12324" y="51829"/>
                  </a:cubicBezTo>
                  <a:cubicBezTo>
                    <a:pt x="12241" y="51578"/>
                    <a:pt x="12052" y="51368"/>
                    <a:pt x="11801" y="51222"/>
                  </a:cubicBezTo>
                  <a:cubicBezTo>
                    <a:pt x="11647" y="51151"/>
                    <a:pt x="11499" y="51113"/>
                    <a:pt x="11347" y="51113"/>
                  </a:cubicBezTo>
                  <a:close/>
                </a:path>
              </a:pathLst>
            </a:custGeom>
            <a:solidFill>
              <a:schemeClr val="accent2"/>
            </a:solidFill>
            <a:ln>
              <a:noFill/>
            </a:ln>
            <a:effectLst>
              <a:outerShdw blurRad="228600" rotWithShape="0" algn="bl">
                <a:schemeClr val="accen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10"/>
            <p:cNvSpPr/>
            <p:nvPr/>
          </p:nvSpPr>
          <p:spPr>
            <a:xfrm rot="1975190">
              <a:off x="6300423" y="3999795"/>
              <a:ext cx="3655414" cy="3655007"/>
            </a:xfrm>
            <a:custGeom>
              <a:rect b="b" l="l" r="r" t="t"/>
              <a:pathLst>
                <a:path extrusionOk="0" h="188460" w="188481">
                  <a:moveTo>
                    <a:pt x="94241" y="0"/>
                  </a:moveTo>
                  <a:cubicBezTo>
                    <a:pt x="83298" y="0"/>
                    <a:pt x="72564" y="1842"/>
                    <a:pt x="62374" y="5503"/>
                  </a:cubicBezTo>
                  <a:cubicBezTo>
                    <a:pt x="52498" y="9060"/>
                    <a:pt x="43355" y="14187"/>
                    <a:pt x="35132" y="20819"/>
                  </a:cubicBezTo>
                  <a:cubicBezTo>
                    <a:pt x="34985" y="20945"/>
                    <a:pt x="34964" y="21196"/>
                    <a:pt x="35090" y="21363"/>
                  </a:cubicBezTo>
                  <a:cubicBezTo>
                    <a:pt x="35161" y="21447"/>
                    <a:pt x="35280" y="21496"/>
                    <a:pt x="35397" y="21496"/>
                  </a:cubicBezTo>
                  <a:cubicBezTo>
                    <a:pt x="35485" y="21496"/>
                    <a:pt x="35571" y="21468"/>
                    <a:pt x="35634" y="21405"/>
                  </a:cubicBezTo>
                  <a:cubicBezTo>
                    <a:pt x="43773" y="14856"/>
                    <a:pt x="52854" y="9751"/>
                    <a:pt x="62625" y="6236"/>
                  </a:cubicBezTo>
                  <a:cubicBezTo>
                    <a:pt x="72752" y="2616"/>
                    <a:pt x="83402" y="754"/>
                    <a:pt x="94241" y="754"/>
                  </a:cubicBezTo>
                  <a:cubicBezTo>
                    <a:pt x="110833" y="754"/>
                    <a:pt x="127091" y="5148"/>
                    <a:pt x="141360" y="13454"/>
                  </a:cubicBezTo>
                  <a:cubicBezTo>
                    <a:pt x="155170" y="21552"/>
                    <a:pt x="166741" y="33102"/>
                    <a:pt x="174859" y="46890"/>
                  </a:cubicBezTo>
                  <a:cubicBezTo>
                    <a:pt x="174943" y="47016"/>
                    <a:pt x="175068" y="47079"/>
                    <a:pt x="175194" y="47079"/>
                  </a:cubicBezTo>
                  <a:cubicBezTo>
                    <a:pt x="175218" y="47085"/>
                    <a:pt x="175243" y="47087"/>
                    <a:pt x="175266" y="47087"/>
                  </a:cubicBezTo>
                  <a:cubicBezTo>
                    <a:pt x="175323" y="47087"/>
                    <a:pt x="175374" y="47072"/>
                    <a:pt x="175403" y="47058"/>
                  </a:cubicBezTo>
                  <a:cubicBezTo>
                    <a:pt x="175591" y="46953"/>
                    <a:pt x="175675" y="46702"/>
                    <a:pt x="175529" y="46493"/>
                  </a:cubicBezTo>
                  <a:cubicBezTo>
                    <a:pt x="167348" y="32579"/>
                    <a:pt x="155651" y="20945"/>
                    <a:pt x="141737" y="12806"/>
                  </a:cubicBezTo>
                  <a:cubicBezTo>
                    <a:pt x="127384" y="4415"/>
                    <a:pt x="110959" y="0"/>
                    <a:pt x="94241" y="0"/>
                  </a:cubicBezTo>
                  <a:close/>
                  <a:moveTo>
                    <a:pt x="94241" y="22389"/>
                  </a:moveTo>
                  <a:cubicBezTo>
                    <a:pt x="86352" y="22389"/>
                    <a:pt x="78778" y="24774"/>
                    <a:pt x="72355" y="29294"/>
                  </a:cubicBezTo>
                  <a:cubicBezTo>
                    <a:pt x="72250" y="29377"/>
                    <a:pt x="72250" y="29503"/>
                    <a:pt x="72292" y="29586"/>
                  </a:cubicBezTo>
                  <a:cubicBezTo>
                    <a:pt x="72341" y="29647"/>
                    <a:pt x="72404" y="29680"/>
                    <a:pt x="72464" y="29680"/>
                  </a:cubicBezTo>
                  <a:cubicBezTo>
                    <a:pt x="72508" y="29680"/>
                    <a:pt x="72550" y="29663"/>
                    <a:pt x="72585" y="29628"/>
                  </a:cubicBezTo>
                  <a:cubicBezTo>
                    <a:pt x="78946" y="25151"/>
                    <a:pt x="86457" y="22807"/>
                    <a:pt x="94241" y="22807"/>
                  </a:cubicBezTo>
                  <a:cubicBezTo>
                    <a:pt x="102087" y="22807"/>
                    <a:pt x="109599" y="25193"/>
                    <a:pt x="115980" y="29712"/>
                  </a:cubicBezTo>
                  <a:cubicBezTo>
                    <a:pt x="122236" y="34127"/>
                    <a:pt x="126902" y="40216"/>
                    <a:pt x="129581" y="47372"/>
                  </a:cubicBezTo>
                  <a:cubicBezTo>
                    <a:pt x="129601" y="47434"/>
                    <a:pt x="129685" y="47497"/>
                    <a:pt x="129790" y="47497"/>
                  </a:cubicBezTo>
                  <a:cubicBezTo>
                    <a:pt x="129811" y="47497"/>
                    <a:pt x="129853" y="47497"/>
                    <a:pt x="129873" y="47476"/>
                  </a:cubicBezTo>
                  <a:cubicBezTo>
                    <a:pt x="129978" y="47413"/>
                    <a:pt x="130020" y="47309"/>
                    <a:pt x="129999" y="47204"/>
                  </a:cubicBezTo>
                  <a:cubicBezTo>
                    <a:pt x="127300" y="39986"/>
                    <a:pt x="122550" y="33813"/>
                    <a:pt x="116231" y="29377"/>
                  </a:cubicBezTo>
                  <a:cubicBezTo>
                    <a:pt x="109787" y="24816"/>
                    <a:pt x="102192" y="22389"/>
                    <a:pt x="94241" y="22389"/>
                  </a:cubicBezTo>
                  <a:close/>
                  <a:moveTo>
                    <a:pt x="94220" y="12345"/>
                  </a:moveTo>
                  <a:cubicBezTo>
                    <a:pt x="78632" y="12345"/>
                    <a:pt x="63525" y="17869"/>
                    <a:pt x="51619" y="27871"/>
                  </a:cubicBezTo>
                  <a:cubicBezTo>
                    <a:pt x="39881" y="37789"/>
                    <a:pt x="31888" y="51514"/>
                    <a:pt x="29147" y="66559"/>
                  </a:cubicBezTo>
                  <a:cubicBezTo>
                    <a:pt x="29127" y="66684"/>
                    <a:pt x="29231" y="66851"/>
                    <a:pt x="29357" y="66872"/>
                  </a:cubicBezTo>
                  <a:lnTo>
                    <a:pt x="29419" y="66872"/>
                  </a:lnTo>
                  <a:cubicBezTo>
                    <a:pt x="29566" y="66872"/>
                    <a:pt x="29691" y="66789"/>
                    <a:pt x="29691" y="66663"/>
                  </a:cubicBezTo>
                  <a:cubicBezTo>
                    <a:pt x="32412" y="51766"/>
                    <a:pt x="40342" y="38123"/>
                    <a:pt x="51975" y="28289"/>
                  </a:cubicBezTo>
                  <a:cubicBezTo>
                    <a:pt x="63776" y="18350"/>
                    <a:pt x="78799" y="12869"/>
                    <a:pt x="94241" y="12869"/>
                  </a:cubicBezTo>
                  <a:cubicBezTo>
                    <a:pt x="96919" y="12869"/>
                    <a:pt x="99618" y="13015"/>
                    <a:pt x="102254" y="13371"/>
                  </a:cubicBezTo>
                  <a:cubicBezTo>
                    <a:pt x="102267" y="13372"/>
                    <a:pt x="102279" y="13373"/>
                    <a:pt x="102291" y="13373"/>
                  </a:cubicBezTo>
                  <a:cubicBezTo>
                    <a:pt x="102418" y="13373"/>
                    <a:pt x="102509" y="13273"/>
                    <a:pt x="102547" y="13120"/>
                  </a:cubicBezTo>
                  <a:cubicBezTo>
                    <a:pt x="102568" y="12994"/>
                    <a:pt x="102464" y="12869"/>
                    <a:pt x="102296" y="12848"/>
                  </a:cubicBezTo>
                  <a:cubicBezTo>
                    <a:pt x="99639" y="12534"/>
                    <a:pt x="96919" y="12345"/>
                    <a:pt x="94220" y="12345"/>
                  </a:cubicBezTo>
                  <a:close/>
                  <a:moveTo>
                    <a:pt x="94282" y="27975"/>
                  </a:moveTo>
                  <a:cubicBezTo>
                    <a:pt x="89324" y="27975"/>
                    <a:pt x="84574" y="29482"/>
                    <a:pt x="80515" y="32307"/>
                  </a:cubicBezTo>
                  <a:cubicBezTo>
                    <a:pt x="76560" y="35068"/>
                    <a:pt x="73568" y="38918"/>
                    <a:pt x="71831" y="43396"/>
                  </a:cubicBezTo>
                  <a:cubicBezTo>
                    <a:pt x="71811" y="43438"/>
                    <a:pt x="71831" y="43522"/>
                    <a:pt x="71915" y="43543"/>
                  </a:cubicBezTo>
                  <a:cubicBezTo>
                    <a:pt x="71925" y="43547"/>
                    <a:pt x="71937" y="43550"/>
                    <a:pt x="71950" y="43550"/>
                  </a:cubicBezTo>
                  <a:cubicBezTo>
                    <a:pt x="71993" y="43550"/>
                    <a:pt x="72046" y="43523"/>
                    <a:pt x="72062" y="43459"/>
                  </a:cubicBezTo>
                  <a:cubicBezTo>
                    <a:pt x="73798" y="39023"/>
                    <a:pt x="76749" y="35257"/>
                    <a:pt x="80682" y="32516"/>
                  </a:cubicBezTo>
                  <a:cubicBezTo>
                    <a:pt x="84679" y="29733"/>
                    <a:pt x="89386" y="28247"/>
                    <a:pt x="94282" y="28247"/>
                  </a:cubicBezTo>
                  <a:cubicBezTo>
                    <a:pt x="107402" y="28247"/>
                    <a:pt x="118073" y="38918"/>
                    <a:pt x="118073" y="52038"/>
                  </a:cubicBezTo>
                  <a:cubicBezTo>
                    <a:pt x="118073" y="65178"/>
                    <a:pt x="107402" y="75849"/>
                    <a:pt x="94282" y="75849"/>
                  </a:cubicBezTo>
                  <a:cubicBezTo>
                    <a:pt x="81142" y="75849"/>
                    <a:pt x="70471" y="65178"/>
                    <a:pt x="70471" y="52038"/>
                  </a:cubicBezTo>
                  <a:cubicBezTo>
                    <a:pt x="70471" y="51305"/>
                    <a:pt x="70513" y="50573"/>
                    <a:pt x="70576" y="49882"/>
                  </a:cubicBezTo>
                  <a:cubicBezTo>
                    <a:pt x="70576" y="49820"/>
                    <a:pt x="70513" y="49736"/>
                    <a:pt x="70451" y="49736"/>
                  </a:cubicBezTo>
                  <a:cubicBezTo>
                    <a:pt x="70388" y="49736"/>
                    <a:pt x="70304" y="49799"/>
                    <a:pt x="70304" y="49882"/>
                  </a:cubicBezTo>
                  <a:cubicBezTo>
                    <a:pt x="70241" y="50615"/>
                    <a:pt x="70220" y="51347"/>
                    <a:pt x="70220" y="52079"/>
                  </a:cubicBezTo>
                  <a:cubicBezTo>
                    <a:pt x="70220" y="65324"/>
                    <a:pt x="81017" y="76142"/>
                    <a:pt x="94282" y="76142"/>
                  </a:cubicBezTo>
                  <a:cubicBezTo>
                    <a:pt x="107527" y="76142"/>
                    <a:pt x="118345" y="65303"/>
                    <a:pt x="118345" y="52038"/>
                  </a:cubicBezTo>
                  <a:cubicBezTo>
                    <a:pt x="118345" y="38793"/>
                    <a:pt x="107527" y="27975"/>
                    <a:pt x="94282" y="27975"/>
                  </a:cubicBezTo>
                  <a:close/>
                  <a:moveTo>
                    <a:pt x="94241" y="25988"/>
                  </a:moveTo>
                  <a:cubicBezTo>
                    <a:pt x="110979" y="25988"/>
                    <a:pt x="124622" y="39630"/>
                    <a:pt x="124622" y="56369"/>
                  </a:cubicBezTo>
                  <a:cubicBezTo>
                    <a:pt x="124622" y="73108"/>
                    <a:pt x="110979" y="86729"/>
                    <a:pt x="94241" y="86729"/>
                  </a:cubicBezTo>
                  <a:cubicBezTo>
                    <a:pt x="77502" y="86729"/>
                    <a:pt x="63881" y="73087"/>
                    <a:pt x="63881" y="56348"/>
                  </a:cubicBezTo>
                  <a:cubicBezTo>
                    <a:pt x="63881" y="39609"/>
                    <a:pt x="77502" y="25988"/>
                    <a:pt x="94241" y="25988"/>
                  </a:cubicBezTo>
                  <a:close/>
                  <a:moveTo>
                    <a:pt x="94241" y="24690"/>
                  </a:moveTo>
                  <a:cubicBezTo>
                    <a:pt x="76769" y="24690"/>
                    <a:pt x="62583" y="38877"/>
                    <a:pt x="62583" y="56369"/>
                  </a:cubicBezTo>
                  <a:cubicBezTo>
                    <a:pt x="62583" y="73840"/>
                    <a:pt x="76769" y="88026"/>
                    <a:pt x="94241" y="88026"/>
                  </a:cubicBezTo>
                  <a:cubicBezTo>
                    <a:pt x="111712" y="88026"/>
                    <a:pt x="125919" y="73840"/>
                    <a:pt x="125919" y="56369"/>
                  </a:cubicBezTo>
                  <a:cubicBezTo>
                    <a:pt x="125919" y="38877"/>
                    <a:pt x="111712" y="24690"/>
                    <a:pt x="94241" y="24690"/>
                  </a:cubicBezTo>
                  <a:close/>
                  <a:moveTo>
                    <a:pt x="61896" y="40536"/>
                  </a:moveTo>
                  <a:cubicBezTo>
                    <a:pt x="61828" y="40536"/>
                    <a:pt x="61765" y="40569"/>
                    <a:pt x="61725" y="40634"/>
                  </a:cubicBezTo>
                  <a:cubicBezTo>
                    <a:pt x="58064" y="46597"/>
                    <a:pt x="56139" y="53481"/>
                    <a:pt x="56139" y="60553"/>
                  </a:cubicBezTo>
                  <a:cubicBezTo>
                    <a:pt x="56139" y="81582"/>
                    <a:pt x="73233" y="98676"/>
                    <a:pt x="94262" y="98676"/>
                  </a:cubicBezTo>
                  <a:cubicBezTo>
                    <a:pt x="115269" y="98634"/>
                    <a:pt x="132384" y="81540"/>
                    <a:pt x="132384" y="60512"/>
                  </a:cubicBezTo>
                  <a:cubicBezTo>
                    <a:pt x="132384" y="59654"/>
                    <a:pt x="132342" y="58796"/>
                    <a:pt x="132301" y="57959"/>
                  </a:cubicBezTo>
                  <a:cubicBezTo>
                    <a:pt x="132301" y="57863"/>
                    <a:pt x="132213" y="57768"/>
                    <a:pt x="132103" y="57768"/>
                  </a:cubicBezTo>
                  <a:cubicBezTo>
                    <a:pt x="132092" y="57768"/>
                    <a:pt x="132081" y="57769"/>
                    <a:pt x="132070" y="57771"/>
                  </a:cubicBezTo>
                  <a:cubicBezTo>
                    <a:pt x="131966" y="57771"/>
                    <a:pt x="131861" y="57875"/>
                    <a:pt x="131882" y="58001"/>
                  </a:cubicBezTo>
                  <a:cubicBezTo>
                    <a:pt x="131945" y="58838"/>
                    <a:pt x="131966" y="59716"/>
                    <a:pt x="131966" y="60553"/>
                  </a:cubicBezTo>
                  <a:cubicBezTo>
                    <a:pt x="131966" y="81331"/>
                    <a:pt x="115039" y="98258"/>
                    <a:pt x="94241" y="98258"/>
                  </a:cubicBezTo>
                  <a:cubicBezTo>
                    <a:pt x="73443" y="98258"/>
                    <a:pt x="56557" y="81310"/>
                    <a:pt x="56557" y="60512"/>
                  </a:cubicBezTo>
                  <a:cubicBezTo>
                    <a:pt x="56557" y="53565"/>
                    <a:pt x="58461" y="46765"/>
                    <a:pt x="62102" y="40843"/>
                  </a:cubicBezTo>
                  <a:cubicBezTo>
                    <a:pt x="62144" y="40739"/>
                    <a:pt x="62123" y="40613"/>
                    <a:pt x="62018" y="40571"/>
                  </a:cubicBezTo>
                  <a:cubicBezTo>
                    <a:pt x="61979" y="40548"/>
                    <a:pt x="61937" y="40536"/>
                    <a:pt x="61896" y="40536"/>
                  </a:cubicBezTo>
                  <a:close/>
                  <a:moveTo>
                    <a:pt x="94262" y="18099"/>
                  </a:moveTo>
                  <a:cubicBezTo>
                    <a:pt x="124224" y="18099"/>
                    <a:pt x="148558" y="42454"/>
                    <a:pt x="148558" y="72396"/>
                  </a:cubicBezTo>
                  <a:cubicBezTo>
                    <a:pt x="148558" y="102338"/>
                    <a:pt x="124224" y="126693"/>
                    <a:pt x="94262" y="126693"/>
                  </a:cubicBezTo>
                  <a:cubicBezTo>
                    <a:pt x="64320" y="126693"/>
                    <a:pt x="39965" y="102338"/>
                    <a:pt x="39965" y="72396"/>
                  </a:cubicBezTo>
                  <a:cubicBezTo>
                    <a:pt x="39965" y="42454"/>
                    <a:pt x="64320" y="18099"/>
                    <a:pt x="94262" y="18099"/>
                  </a:cubicBezTo>
                  <a:close/>
                  <a:moveTo>
                    <a:pt x="94241" y="15986"/>
                  </a:moveTo>
                  <a:cubicBezTo>
                    <a:pt x="79176" y="15986"/>
                    <a:pt x="65010" y="21824"/>
                    <a:pt x="54360" y="32516"/>
                  </a:cubicBezTo>
                  <a:cubicBezTo>
                    <a:pt x="43710" y="43145"/>
                    <a:pt x="37831" y="57331"/>
                    <a:pt x="37831" y="72396"/>
                  </a:cubicBezTo>
                  <a:cubicBezTo>
                    <a:pt x="37831" y="87461"/>
                    <a:pt x="43752" y="101626"/>
                    <a:pt x="54381" y="112277"/>
                  </a:cubicBezTo>
                  <a:cubicBezTo>
                    <a:pt x="65031" y="122927"/>
                    <a:pt x="79218" y="128806"/>
                    <a:pt x="94282" y="128806"/>
                  </a:cubicBezTo>
                  <a:cubicBezTo>
                    <a:pt x="109347" y="128806"/>
                    <a:pt x="123492" y="122927"/>
                    <a:pt x="134142" y="112277"/>
                  </a:cubicBezTo>
                  <a:cubicBezTo>
                    <a:pt x="144771" y="101626"/>
                    <a:pt x="150671" y="87461"/>
                    <a:pt x="150671" y="72396"/>
                  </a:cubicBezTo>
                  <a:cubicBezTo>
                    <a:pt x="150671" y="57331"/>
                    <a:pt x="144813" y="43187"/>
                    <a:pt x="134142" y="32516"/>
                  </a:cubicBezTo>
                  <a:cubicBezTo>
                    <a:pt x="123492" y="21866"/>
                    <a:pt x="109306" y="15986"/>
                    <a:pt x="94241" y="15986"/>
                  </a:cubicBezTo>
                  <a:close/>
                  <a:moveTo>
                    <a:pt x="129162" y="22350"/>
                  </a:moveTo>
                  <a:cubicBezTo>
                    <a:pt x="129074" y="22350"/>
                    <a:pt x="128989" y="22402"/>
                    <a:pt x="128932" y="22472"/>
                  </a:cubicBezTo>
                  <a:cubicBezTo>
                    <a:pt x="128848" y="22598"/>
                    <a:pt x="128869" y="22744"/>
                    <a:pt x="129016" y="22828"/>
                  </a:cubicBezTo>
                  <a:cubicBezTo>
                    <a:pt x="138264" y="28645"/>
                    <a:pt x="146026" y="36721"/>
                    <a:pt x="151404" y="46221"/>
                  </a:cubicBezTo>
                  <a:cubicBezTo>
                    <a:pt x="156949" y="56013"/>
                    <a:pt x="159899" y="67186"/>
                    <a:pt x="159899" y="78506"/>
                  </a:cubicBezTo>
                  <a:cubicBezTo>
                    <a:pt x="159899" y="96040"/>
                    <a:pt x="153078" y="112507"/>
                    <a:pt x="140670" y="124914"/>
                  </a:cubicBezTo>
                  <a:cubicBezTo>
                    <a:pt x="128283" y="137301"/>
                    <a:pt x="111795" y="144143"/>
                    <a:pt x="94282" y="144143"/>
                  </a:cubicBezTo>
                  <a:cubicBezTo>
                    <a:pt x="76749" y="144143"/>
                    <a:pt x="60282" y="137301"/>
                    <a:pt x="47874" y="124914"/>
                  </a:cubicBezTo>
                  <a:cubicBezTo>
                    <a:pt x="35487" y="112507"/>
                    <a:pt x="28645" y="96040"/>
                    <a:pt x="28645" y="78506"/>
                  </a:cubicBezTo>
                  <a:cubicBezTo>
                    <a:pt x="28645" y="78359"/>
                    <a:pt x="28541" y="78255"/>
                    <a:pt x="28394" y="78255"/>
                  </a:cubicBezTo>
                  <a:cubicBezTo>
                    <a:pt x="28227" y="78255"/>
                    <a:pt x="28122" y="78359"/>
                    <a:pt x="28122" y="78506"/>
                  </a:cubicBezTo>
                  <a:cubicBezTo>
                    <a:pt x="28122" y="96165"/>
                    <a:pt x="35006" y="112800"/>
                    <a:pt x="47518" y="125270"/>
                  </a:cubicBezTo>
                  <a:cubicBezTo>
                    <a:pt x="60010" y="137782"/>
                    <a:pt x="76623" y="144666"/>
                    <a:pt x="94282" y="144666"/>
                  </a:cubicBezTo>
                  <a:cubicBezTo>
                    <a:pt x="111921" y="144666"/>
                    <a:pt x="128534" y="137782"/>
                    <a:pt x="141047" y="125270"/>
                  </a:cubicBezTo>
                  <a:cubicBezTo>
                    <a:pt x="153538" y="112779"/>
                    <a:pt x="160422" y="96165"/>
                    <a:pt x="160422" y="78506"/>
                  </a:cubicBezTo>
                  <a:cubicBezTo>
                    <a:pt x="160422" y="67082"/>
                    <a:pt x="157472" y="55846"/>
                    <a:pt x="151864" y="45949"/>
                  </a:cubicBezTo>
                  <a:cubicBezTo>
                    <a:pt x="146424" y="36387"/>
                    <a:pt x="138619" y="28226"/>
                    <a:pt x="129288" y="22389"/>
                  </a:cubicBezTo>
                  <a:cubicBezTo>
                    <a:pt x="129247" y="22362"/>
                    <a:pt x="129204" y="22350"/>
                    <a:pt x="129162" y="22350"/>
                  </a:cubicBezTo>
                  <a:close/>
                  <a:moveTo>
                    <a:pt x="94241" y="8935"/>
                  </a:moveTo>
                  <a:cubicBezTo>
                    <a:pt x="117026" y="8935"/>
                    <a:pt x="138473" y="17806"/>
                    <a:pt x="154584" y="33918"/>
                  </a:cubicBezTo>
                  <a:cubicBezTo>
                    <a:pt x="170695" y="50029"/>
                    <a:pt x="179567" y="71455"/>
                    <a:pt x="179567" y="94240"/>
                  </a:cubicBezTo>
                  <a:cubicBezTo>
                    <a:pt x="179567" y="117005"/>
                    <a:pt x="170695" y="138431"/>
                    <a:pt x="154584" y="154542"/>
                  </a:cubicBezTo>
                  <a:cubicBezTo>
                    <a:pt x="138473" y="170653"/>
                    <a:pt x="117047" y="179525"/>
                    <a:pt x="94262" y="179525"/>
                  </a:cubicBezTo>
                  <a:cubicBezTo>
                    <a:pt x="71497" y="179525"/>
                    <a:pt x="50071" y="170653"/>
                    <a:pt x="33960" y="154542"/>
                  </a:cubicBezTo>
                  <a:cubicBezTo>
                    <a:pt x="17828" y="138431"/>
                    <a:pt x="8956" y="117005"/>
                    <a:pt x="8956" y="94240"/>
                  </a:cubicBezTo>
                  <a:cubicBezTo>
                    <a:pt x="8956" y="71455"/>
                    <a:pt x="17828" y="50029"/>
                    <a:pt x="33939" y="33918"/>
                  </a:cubicBezTo>
                  <a:cubicBezTo>
                    <a:pt x="50050" y="17806"/>
                    <a:pt x="71476" y="8935"/>
                    <a:pt x="94241" y="8935"/>
                  </a:cubicBezTo>
                  <a:close/>
                  <a:moveTo>
                    <a:pt x="94282" y="5252"/>
                  </a:moveTo>
                  <a:cubicBezTo>
                    <a:pt x="70513" y="5252"/>
                    <a:pt x="48167" y="14501"/>
                    <a:pt x="31365" y="31302"/>
                  </a:cubicBezTo>
                  <a:cubicBezTo>
                    <a:pt x="14564" y="48125"/>
                    <a:pt x="5295" y="70450"/>
                    <a:pt x="5295" y="94240"/>
                  </a:cubicBezTo>
                  <a:cubicBezTo>
                    <a:pt x="5295" y="118010"/>
                    <a:pt x="14564" y="140335"/>
                    <a:pt x="31344" y="157137"/>
                  </a:cubicBezTo>
                  <a:cubicBezTo>
                    <a:pt x="48146" y="173918"/>
                    <a:pt x="70492" y="183187"/>
                    <a:pt x="94241" y="183187"/>
                  </a:cubicBezTo>
                  <a:cubicBezTo>
                    <a:pt x="117989" y="183187"/>
                    <a:pt x="140356" y="173959"/>
                    <a:pt x="157179" y="157137"/>
                  </a:cubicBezTo>
                  <a:cubicBezTo>
                    <a:pt x="173959" y="140335"/>
                    <a:pt x="183229" y="117989"/>
                    <a:pt x="183229" y="94240"/>
                  </a:cubicBezTo>
                  <a:cubicBezTo>
                    <a:pt x="183229" y="70450"/>
                    <a:pt x="173959" y="48125"/>
                    <a:pt x="157179" y="31323"/>
                  </a:cubicBezTo>
                  <a:cubicBezTo>
                    <a:pt x="140356" y="14521"/>
                    <a:pt x="118031" y="5252"/>
                    <a:pt x="94282" y="5252"/>
                  </a:cubicBezTo>
                  <a:close/>
                  <a:moveTo>
                    <a:pt x="10668" y="51114"/>
                  </a:moveTo>
                  <a:cubicBezTo>
                    <a:pt x="10527" y="51114"/>
                    <a:pt x="10390" y="51199"/>
                    <a:pt x="10316" y="51347"/>
                  </a:cubicBezTo>
                  <a:cubicBezTo>
                    <a:pt x="3495" y="64675"/>
                    <a:pt x="1" y="79113"/>
                    <a:pt x="1" y="94240"/>
                  </a:cubicBezTo>
                  <a:cubicBezTo>
                    <a:pt x="1" y="106941"/>
                    <a:pt x="2491" y="119286"/>
                    <a:pt x="7408" y="130920"/>
                  </a:cubicBezTo>
                  <a:cubicBezTo>
                    <a:pt x="12137" y="142135"/>
                    <a:pt x="18937" y="152220"/>
                    <a:pt x="27599" y="160882"/>
                  </a:cubicBezTo>
                  <a:cubicBezTo>
                    <a:pt x="36261" y="169524"/>
                    <a:pt x="46368" y="176324"/>
                    <a:pt x="57583" y="181073"/>
                  </a:cubicBezTo>
                  <a:cubicBezTo>
                    <a:pt x="69195" y="185990"/>
                    <a:pt x="81540" y="188459"/>
                    <a:pt x="94282" y="188459"/>
                  </a:cubicBezTo>
                  <a:cubicBezTo>
                    <a:pt x="107004" y="188459"/>
                    <a:pt x="119328" y="185990"/>
                    <a:pt x="130941" y="181073"/>
                  </a:cubicBezTo>
                  <a:cubicBezTo>
                    <a:pt x="142156" y="176324"/>
                    <a:pt x="152220" y="169524"/>
                    <a:pt x="160882" y="160882"/>
                  </a:cubicBezTo>
                  <a:cubicBezTo>
                    <a:pt x="169544" y="152220"/>
                    <a:pt x="176345" y="142135"/>
                    <a:pt x="181073" y="130920"/>
                  </a:cubicBezTo>
                  <a:cubicBezTo>
                    <a:pt x="185990" y="119307"/>
                    <a:pt x="188480" y="106962"/>
                    <a:pt x="188480" y="94220"/>
                  </a:cubicBezTo>
                  <a:cubicBezTo>
                    <a:pt x="188480" y="82774"/>
                    <a:pt x="186451" y="71580"/>
                    <a:pt x="182433" y="60951"/>
                  </a:cubicBezTo>
                  <a:cubicBezTo>
                    <a:pt x="182385" y="60791"/>
                    <a:pt x="182227" y="60692"/>
                    <a:pt x="182080" y="60692"/>
                  </a:cubicBezTo>
                  <a:cubicBezTo>
                    <a:pt x="182035" y="60692"/>
                    <a:pt x="181991" y="60701"/>
                    <a:pt x="181952" y="60721"/>
                  </a:cubicBezTo>
                  <a:cubicBezTo>
                    <a:pt x="181743" y="60805"/>
                    <a:pt x="181638" y="61035"/>
                    <a:pt x="181701" y="61223"/>
                  </a:cubicBezTo>
                  <a:cubicBezTo>
                    <a:pt x="185677" y="71768"/>
                    <a:pt x="187706" y="82858"/>
                    <a:pt x="187706" y="94220"/>
                  </a:cubicBezTo>
                  <a:cubicBezTo>
                    <a:pt x="187706" y="106836"/>
                    <a:pt x="185237" y="119077"/>
                    <a:pt x="180341" y="130606"/>
                  </a:cubicBezTo>
                  <a:cubicBezTo>
                    <a:pt x="175633" y="141716"/>
                    <a:pt x="168896" y="151739"/>
                    <a:pt x="160317" y="160317"/>
                  </a:cubicBezTo>
                  <a:cubicBezTo>
                    <a:pt x="151739" y="168896"/>
                    <a:pt x="141737" y="175654"/>
                    <a:pt x="130606" y="180362"/>
                  </a:cubicBezTo>
                  <a:cubicBezTo>
                    <a:pt x="119056" y="185216"/>
                    <a:pt x="106858" y="187706"/>
                    <a:pt x="94220" y="187706"/>
                  </a:cubicBezTo>
                  <a:cubicBezTo>
                    <a:pt x="81582" y="187706"/>
                    <a:pt x="69363" y="185258"/>
                    <a:pt x="57834" y="180362"/>
                  </a:cubicBezTo>
                  <a:cubicBezTo>
                    <a:pt x="46723" y="175654"/>
                    <a:pt x="36701" y="168896"/>
                    <a:pt x="28122" y="160317"/>
                  </a:cubicBezTo>
                  <a:cubicBezTo>
                    <a:pt x="19544" y="151739"/>
                    <a:pt x="12806" y="141758"/>
                    <a:pt x="8098" y="130606"/>
                  </a:cubicBezTo>
                  <a:cubicBezTo>
                    <a:pt x="3286" y="119077"/>
                    <a:pt x="796" y="106836"/>
                    <a:pt x="796" y="94240"/>
                  </a:cubicBezTo>
                  <a:cubicBezTo>
                    <a:pt x="796" y="79238"/>
                    <a:pt x="4227" y="64947"/>
                    <a:pt x="11028" y="51682"/>
                  </a:cubicBezTo>
                  <a:cubicBezTo>
                    <a:pt x="11132" y="51494"/>
                    <a:pt x="11049" y="51263"/>
                    <a:pt x="10839" y="51159"/>
                  </a:cubicBezTo>
                  <a:cubicBezTo>
                    <a:pt x="10784" y="51128"/>
                    <a:pt x="10726" y="51114"/>
                    <a:pt x="10668" y="51114"/>
                  </a:cubicBezTo>
                  <a:close/>
                </a:path>
              </a:pathLst>
            </a:custGeom>
            <a:solidFill>
              <a:schemeClr val="dk1"/>
            </a:solidFill>
            <a:ln>
              <a:noFill/>
            </a:ln>
            <a:effectLst>
              <a:outerShdw blurRad="257175" rotWithShape="0" algn="bl" dist="19050">
                <a:schemeClr val="dk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 name="Google Shape;39;p10"/>
          <p:cNvSpPr/>
          <p:nvPr/>
        </p:nvSpPr>
        <p:spPr>
          <a:xfrm rot="1975179">
            <a:off x="6653847" y="-2705935"/>
            <a:ext cx="4101841" cy="4100955"/>
          </a:xfrm>
          <a:custGeom>
            <a:rect b="b" l="l" r="r" t="t"/>
            <a:pathLst>
              <a:path extrusionOk="0" h="189799" w="189840">
                <a:moveTo>
                  <a:pt x="94910" y="1"/>
                </a:moveTo>
                <a:cubicBezTo>
                  <a:pt x="83904" y="1"/>
                  <a:pt x="73107" y="1884"/>
                  <a:pt x="62834" y="5567"/>
                </a:cubicBezTo>
                <a:cubicBezTo>
                  <a:pt x="52895" y="9124"/>
                  <a:pt x="43689" y="14334"/>
                  <a:pt x="35424" y="20966"/>
                </a:cubicBezTo>
                <a:cubicBezTo>
                  <a:pt x="34964" y="21343"/>
                  <a:pt x="34901" y="21992"/>
                  <a:pt x="35257" y="22431"/>
                </a:cubicBezTo>
                <a:cubicBezTo>
                  <a:pt x="35474" y="22685"/>
                  <a:pt x="35783" y="22820"/>
                  <a:pt x="36094" y="22820"/>
                </a:cubicBezTo>
                <a:cubicBezTo>
                  <a:pt x="36320" y="22820"/>
                  <a:pt x="36548" y="22748"/>
                  <a:pt x="36742" y="22598"/>
                </a:cubicBezTo>
                <a:cubicBezTo>
                  <a:pt x="44798" y="16070"/>
                  <a:pt x="53837" y="11007"/>
                  <a:pt x="63524" y="7533"/>
                </a:cubicBezTo>
                <a:cubicBezTo>
                  <a:pt x="73568" y="3914"/>
                  <a:pt x="84134" y="2093"/>
                  <a:pt x="94910" y="2093"/>
                </a:cubicBezTo>
                <a:cubicBezTo>
                  <a:pt x="111376" y="2093"/>
                  <a:pt x="127550" y="6445"/>
                  <a:pt x="141674" y="14710"/>
                </a:cubicBezTo>
                <a:cubicBezTo>
                  <a:pt x="155379" y="22745"/>
                  <a:pt x="166887" y="34211"/>
                  <a:pt x="174942" y="47916"/>
                </a:cubicBezTo>
                <a:cubicBezTo>
                  <a:pt x="175131" y="48230"/>
                  <a:pt x="175465" y="48439"/>
                  <a:pt x="175863" y="48439"/>
                </a:cubicBezTo>
                <a:cubicBezTo>
                  <a:pt x="176051" y="48439"/>
                  <a:pt x="176239" y="48376"/>
                  <a:pt x="176386" y="48272"/>
                </a:cubicBezTo>
                <a:cubicBezTo>
                  <a:pt x="176888" y="47979"/>
                  <a:pt x="177035" y="47330"/>
                  <a:pt x="176763" y="46828"/>
                </a:cubicBezTo>
                <a:cubicBezTo>
                  <a:pt x="168519" y="32851"/>
                  <a:pt x="156739" y="21092"/>
                  <a:pt x="142720" y="12911"/>
                </a:cubicBezTo>
                <a:cubicBezTo>
                  <a:pt x="128283" y="4458"/>
                  <a:pt x="111732" y="1"/>
                  <a:pt x="94910" y="1"/>
                </a:cubicBezTo>
                <a:close/>
                <a:moveTo>
                  <a:pt x="94951" y="22389"/>
                </a:moveTo>
                <a:cubicBezTo>
                  <a:pt x="86917" y="22389"/>
                  <a:pt x="79217" y="24816"/>
                  <a:pt x="72668" y="29419"/>
                </a:cubicBezTo>
                <a:cubicBezTo>
                  <a:pt x="72480" y="29545"/>
                  <a:pt x="72354" y="29754"/>
                  <a:pt x="72291" y="29963"/>
                </a:cubicBezTo>
                <a:cubicBezTo>
                  <a:pt x="72270" y="30194"/>
                  <a:pt x="72291" y="30403"/>
                  <a:pt x="72417" y="30612"/>
                </a:cubicBezTo>
                <a:cubicBezTo>
                  <a:pt x="72584" y="30800"/>
                  <a:pt x="72793" y="30926"/>
                  <a:pt x="73003" y="30968"/>
                </a:cubicBezTo>
                <a:cubicBezTo>
                  <a:pt x="73057" y="30978"/>
                  <a:pt x="73111" y="30983"/>
                  <a:pt x="73165" y="30983"/>
                </a:cubicBezTo>
                <a:cubicBezTo>
                  <a:pt x="73339" y="30983"/>
                  <a:pt x="73507" y="30928"/>
                  <a:pt x="73651" y="30800"/>
                </a:cubicBezTo>
                <a:cubicBezTo>
                  <a:pt x="79907" y="26406"/>
                  <a:pt x="87252" y="24084"/>
                  <a:pt x="94951" y="24084"/>
                </a:cubicBezTo>
                <a:cubicBezTo>
                  <a:pt x="102651" y="24084"/>
                  <a:pt x="110037" y="26427"/>
                  <a:pt x="116314" y="30863"/>
                </a:cubicBezTo>
                <a:cubicBezTo>
                  <a:pt x="122466" y="35194"/>
                  <a:pt x="127069" y="41179"/>
                  <a:pt x="129685" y="48188"/>
                </a:cubicBezTo>
                <a:cubicBezTo>
                  <a:pt x="129810" y="48544"/>
                  <a:pt x="130124" y="48774"/>
                  <a:pt x="130480" y="48774"/>
                </a:cubicBezTo>
                <a:cubicBezTo>
                  <a:pt x="130584" y="48774"/>
                  <a:pt x="130689" y="48753"/>
                  <a:pt x="130794" y="48711"/>
                </a:cubicBezTo>
                <a:cubicBezTo>
                  <a:pt x="131003" y="48648"/>
                  <a:pt x="131191" y="48481"/>
                  <a:pt x="131275" y="48272"/>
                </a:cubicBezTo>
                <a:cubicBezTo>
                  <a:pt x="131379" y="48062"/>
                  <a:pt x="131379" y="47832"/>
                  <a:pt x="131296" y="47623"/>
                </a:cubicBezTo>
                <a:cubicBezTo>
                  <a:pt x="128576" y="40300"/>
                  <a:pt x="123742" y="34023"/>
                  <a:pt x="117298" y="29461"/>
                </a:cubicBezTo>
                <a:cubicBezTo>
                  <a:pt x="110749" y="24837"/>
                  <a:pt x="103007" y="22389"/>
                  <a:pt x="94951" y="22389"/>
                </a:cubicBezTo>
                <a:close/>
                <a:moveTo>
                  <a:pt x="94910" y="12367"/>
                </a:moveTo>
                <a:cubicBezTo>
                  <a:pt x="79175" y="12367"/>
                  <a:pt x="63901" y="17932"/>
                  <a:pt x="51891" y="28059"/>
                </a:cubicBezTo>
                <a:cubicBezTo>
                  <a:pt x="40027" y="38040"/>
                  <a:pt x="31972" y="51933"/>
                  <a:pt x="29189" y="67103"/>
                </a:cubicBezTo>
                <a:cubicBezTo>
                  <a:pt x="29147" y="67333"/>
                  <a:pt x="29189" y="67605"/>
                  <a:pt x="29356" y="67793"/>
                </a:cubicBezTo>
                <a:cubicBezTo>
                  <a:pt x="29503" y="68003"/>
                  <a:pt x="29712" y="68128"/>
                  <a:pt x="29942" y="68170"/>
                </a:cubicBezTo>
                <a:cubicBezTo>
                  <a:pt x="30005" y="68170"/>
                  <a:pt x="30047" y="68212"/>
                  <a:pt x="30109" y="68212"/>
                </a:cubicBezTo>
                <a:cubicBezTo>
                  <a:pt x="30549" y="68212"/>
                  <a:pt x="30904" y="67898"/>
                  <a:pt x="30988" y="67438"/>
                </a:cubicBezTo>
                <a:cubicBezTo>
                  <a:pt x="33687" y="52666"/>
                  <a:pt x="41513" y="39191"/>
                  <a:pt x="53063" y="29461"/>
                </a:cubicBezTo>
                <a:cubicBezTo>
                  <a:pt x="64759" y="19627"/>
                  <a:pt x="79615" y="14187"/>
                  <a:pt x="94910" y="14187"/>
                </a:cubicBezTo>
                <a:cubicBezTo>
                  <a:pt x="97567" y="14187"/>
                  <a:pt x="100224" y="14354"/>
                  <a:pt x="102840" y="14668"/>
                </a:cubicBezTo>
                <a:cubicBezTo>
                  <a:pt x="102868" y="14671"/>
                  <a:pt x="102896" y="14672"/>
                  <a:pt x="102924" y="14672"/>
                </a:cubicBezTo>
                <a:cubicBezTo>
                  <a:pt x="103393" y="14672"/>
                  <a:pt x="103806" y="14347"/>
                  <a:pt x="103865" y="13873"/>
                </a:cubicBezTo>
                <a:cubicBezTo>
                  <a:pt x="103886" y="13643"/>
                  <a:pt x="103844" y="13413"/>
                  <a:pt x="103677" y="13204"/>
                </a:cubicBezTo>
                <a:cubicBezTo>
                  <a:pt x="103530" y="13015"/>
                  <a:pt x="103321" y="12890"/>
                  <a:pt x="103070" y="12869"/>
                </a:cubicBezTo>
                <a:cubicBezTo>
                  <a:pt x="100392" y="12513"/>
                  <a:pt x="97630" y="12367"/>
                  <a:pt x="94910" y="12367"/>
                </a:cubicBezTo>
                <a:close/>
                <a:moveTo>
                  <a:pt x="94910" y="27976"/>
                </a:moveTo>
                <a:cubicBezTo>
                  <a:pt x="89846" y="27976"/>
                  <a:pt x="84950" y="29524"/>
                  <a:pt x="80786" y="32432"/>
                </a:cubicBezTo>
                <a:cubicBezTo>
                  <a:pt x="76748" y="35257"/>
                  <a:pt x="73651" y="39191"/>
                  <a:pt x="71873" y="43794"/>
                </a:cubicBezTo>
                <a:cubicBezTo>
                  <a:pt x="71810" y="44003"/>
                  <a:pt x="71810" y="44212"/>
                  <a:pt x="71894" y="44401"/>
                </a:cubicBezTo>
                <a:cubicBezTo>
                  <a:pt x="71977" y="44610"/>
                  <a:pt x="72145" y="44736"/>
                  <a:pt x="72312" y="44819"/>
                </a:cubicBezTo>
                <a:cubicBezTo>
                  <a:pt x="72410" y="44860"/>
                  <a:pt x="72512" y="44880"/>
                  <a:pt x="72612" y="44880"/>
                </a:cubicBezTo>
                <a:cubicBezTo>
                  <a:pt x="72918" y="44880"/>
                  <a:pt x="73211" y="44695"/>
                  <a:pt x="73337" y="44380"/>
                </a:cubicBezTo>
                <a:cubicBezTo>
                  <a:pt x="75011" y="40090"/>
                  <a:pt x="77878" y="36408"/>
                  <a:pt x="81707" y="33730"/>
                </a:cubicBezTo>
                <a:cubicBezTo>
                  <a:pt x="85599" y="31010"/>
                  <a:pt x="90181" y="29566"/>
                  <a:pt x="94951" y="29566"/>
                </a:cubicBezTo>
                <a:cubicBezTo>
                  <a:pt x="107715" y="29566"/>
                  <a:pt x="118093" y="39965"/>
                  <a:pt x="118093" y="52728"/>
                </a:cubicBezTo>
                <a:cubicBezTo>
                  <a:pt x="118093" y="65492"/>
                  <a:pt x="107715" y="75870"/>
                  <a:pt x="94951" y="75870"/>
                </a:cubicBezTo>
                <a:cubicBezTo>
                  <a:pt x="82188" y="75870"/>
                  <a:pt x="71789" y="65492"/>
                  <a:pt x="71789" y="52728"/>
                </a:cubicBezTo>
                <a:cubicBezTo>
                  <a:pt x="71789" y="52017"/>
                  <a:pt x="71852" y="51306"/>
                  <a:pt x="71894" y="50594"/>
                </a:cubicBezTo>
                <a:cubicBezTo>
                  <a:pt x="71936" y="50385"/>
                  <a:pt x="71852" y="50176"/>
                  <a:pt x="71705" y="50029"/>
                </a:cubicBezTo>
                <a:cubicBezTo>
                  <a:pt x="71580" y="49841"/>
                  <a:pt x="71412" y="49757"/>
                  <a:pt x="71182" y="49736"/>
                </a:cubicBezTo>
                <a:cubicBezTo>
                  <a:pt x="70973" y="49736"/>
                  <a:pt x="70785" y="49799"/>
                  <a:pt x="70617" y="49925"/>
                </a:cubicBezTo>
                <a:cubicBezTo>
                  <a:pt x="70450" y="50071"/>
                  <a:pt x="70366" y="50259"/>
                  <a:pt x="70324" y="50469"/>
                </a:cubicBezTo>
                <a:cubicBezTo>
                  <a:pt x="70262" y="51201"/>
                  <a:pt x="70220" y="51954"/>
                  <a:pt x="70220" y="52728"/>
                </a:cubicBezTo>
                <a:cubicBezTo>
                  <a:pt x="70220" y="66358"/>
                  <a:pt x="81288" y="77418"/>
                  <a:pt x="94871" y="77418"/>
                </a:cubicBezTo>
                <a:cubicBezTo>
                  <a:pt x="94884" y="77418"/>
                  <a:pt x="94897" y="77418"/>
                  <a:pt x="94910" y="77418"/>
                </a:cubicBezTo>
                <a:cubicBezTo>
                  <a:pt x="108552" y="77418"/>
                  <a:pt x="119641" y="66329"/>
                  <a:pt x="119641" y="52687"/>
                </a:cubicBezTo>
                <a:cubicBezTo>
                  <a:pt x="119641" y="39065"/>
                  <a:pt x="108552" y="27976"/>
                  <a:pt x="94910" y="27976"/>
                </a:cubicBezTo>
                <a:close/>
                <a:moveTo>
                  <a:pt x="94951" y="27285"/>
                </a:moveTo>
                <a:cubicBezTo>
                  <a:pt x="111335" y="27285"/>
                  <a:pt x="124663" y="40614"/>
                  <a:pt x="124663" y="56997"/>
                </a:cubicBezTo>
                <a:cubicBezTo>
                  <a:pt x="124663" y="73401"/>
                  <a:pt x="111335" y="86708"/>
                  <a:pt x="94951" y="86708"/>
                </a:cubicBezTo>
                <a:cubicBezTo>
                  <a:pt x="78547" y="86708"/>
                  <a:pt x="65240" y="73380"/>
                  <a:pt x="65240" y="57018"/>
                </a:cubicBezTo>
                <a:cubicBezTo>
                  <a:pt x="65240" y="40635"/>
                  <a:pt x="78547" y="27285"/>
                  <a:pt x="94951" y="27285"/>
                </a:cubicBezTo>
                <a:close/>
                <a:moveTo>
                  <a:pt x="94951" y="24691"/>
                </a:moveTo>
                <a:cubicBezTo>
                  <a:pt x="77104" y="24691"/>
                  <a:pt x="62625" y="39191"/>
                  <a:pt x="62625" y="57018"/>
                </a:cubicBezTo>
                <a:cubicBezTo>
                  <a:pt x="62625" y="74824"/>
                  <a:pt x="77104" y="89324"/>
                  <a:pt x="94951" y="89324"/>
                </a:cubicBezTo>
                <a:cubicBezTo>
                  <a:pt x="112778" y="89324"/>
                  <a:pt x="127278" y="74845"/>
                  <a:pt x="127278" y="57018"/>
                </a:cubicBezTo>
                <a:cubicBezTo>
                  <a:pt x="127278" y="39170"/>
                  <a:pt x="112778" y="24691"/>
                  <a:pt x="94951" y="24691"/>
                </a:cubicBezTo>
                <a:close/>
                <a:moveTo>
                  <a:pt x="62591" y="40510"/>
                </a:moveTo>
                <a:cubicBezTo>
                  <a:pt x="62522" y="40510"/>
                  <a:pt x="62450" y="40517"/>
                  <a:pt x="62373" y="40530"/>
                </a:cubicBezTo>
                <a:cubicBezTo>
                  <a:pt x="62143" y="40572"/>
                  <a:pt x="61955" y="40718"/>
                  <a:pt x="61850" y="40927"/>
                </a:cubicBezTo>
                <a:cubicBezTo>
                  <a:pt x="58147" y="46995"/>
                  <a:pt x="56159" y="54005"/>
                  <a:pt x="56159" y="61161"/>
                </a:cubicBezTo>
                <a:cubicBezTo>
                  <a:pt x="56159" y="82545"/>
                  <a:pt x="73547" y="99932"/>
                  <a:pt x="94951" y="99932"/>
                </a:cubicBezTo>
                <a:cubicBezTo>
                  <a:pt x="116335" y="99932"/>
                  <a:pt x="133723" y="82545"/>
                  <a:pt x="133723" y="61140"/>
                </a:cubicBezTo>
                <a:cubicBezTo>
                  <a:pt x="133723" y="60282"/>
                  <a:pt x="133702" y="59382"/>
                  <a:pt x="133660" y="58524"/>
                </a:cubicBezTo>
                <a:cubicBezTo>
                  <a:pt x="133619" y="58076"/>
                  <a:pt x="133261" y="57707"/>
                  <a:pt x="132779" y="57707"/>
                </a:cubicBezTo>
                <a:cubicBezTo>
                  <a:pt x="132766" y="57707"/>
                  <a:pt x="132753" y="57708"/>
                  <a:pt x="132739" y="57708"/>
                </a:cubicBezTo>
                <a:cubicBezTo>
                  <a:pt x="132509" y="57750"/>
                  <a:pt x="132300" y="57834"/>
                  <a:pt x="132133" y="58001"/>
                </a:cubicBezTo>
                <a:cubicBezTo>
                  <a:pt x="131986" y="58189"/>
                  <a:pt x="131902" y="58399"/>
                  <a:pt x="131923" y="58629"/>
                </a:cubicBezTo>
                <a:cubicBezTo>
                  <a:pt x="131986" y="59466"/>
                  <a:pt x="132007" y="60303"/>
                  <a:pt x="132007" y="61140"/>
                </a:cubicBezTo>
                <a:cubicBezTo>
                  <a:pt x="132007" y="81561"/>
                  <a:pt x="115394" y="98195"/>
                  <a:pt x="94951" y="98195"/>
                </a:cubicBezTo>
                <a:cubicBezTo>
                  <a:pt x="74509" y="98195"/>
                  <a:pt x="57875" y="81603"/>
                  <a:pt x="57875" y="61140"/>
                </a:cubicBezTo>
                <a:cubicBezTo>
                  <a:pt x="57875" y="54298"/>
                  <a:pt x="59758" y="47623"/>
                  <a:pt x="63315" y="41806"/>
                </a:cubicBezTo>
                <a:cubicBezTo>
                  <a:pt x="63587" y="41388"/>
                  <a:pt x="63462" y="40865"/>
                  <a:pt x="63043" y="40635"/>
                </a:cubicBezTo>
                <a:cubicBezTo>
                  <a:pt x="62897" y="40547"/>
                  <a:pt x="62751" y="40510"/>
                  <a:pt x="62591" y="40510"/>
                </a:cubicBezTo>
                <a:close/>
                <a:moveTo>
                  <a:pt x="94931" y="19418"/>
                </a:moveTo>
                <a:cubicBezTo>
                  <a:pt x="124516" y="19418"/>
                  <a:pt x="148579" y="43480"/>
                  <a:pt x="148579" y="73066"/>
                </a:cubicBezTo>
                <a:cubicBezTo>
                  <a:pt x="148579" y="102652"/>
                  <a:pt x="124516" y="126714"/>
                  <a:pt x="94951" y="126714"/>
                </a:cubicBezTo>
                <a:cubicBezTo>
                  <a:pt x="65366" y="126714"/>
                  <a:pt x="41303" y="102652"/>
                  <a:pt x="41303" y="73066"/>
                </a:cubicBezTo>
                <a:cubicBezTo>
                  <a:pt x="41303" y="43480"/>
                  <a:pt x="65366" y="19418"/>
                  <a:pt x="94931" y="19418"/>
                </a:cubicBezTo>
                <a:close/>
                <a:moveTo>
                  <a:pt x="94951" y="16007"/>
                </a:moveTo>
                <a:cubicBezTo>
                  <a:pt x="79698" y="16007"/>
                  <a:pt x="65366" y="21929"/>
                  <a:pt x="54611" y="32704"/>
                </a:cubicBezTo>
                <a:cubicBezTo>
                  <a:pt x="43835" y="43480"/>
                  <a:pt x="37893" y="57813"/>
                  <a:pt x="37893" y="73045"/>
                </a:cubicBezTo>
                <a:cubicBezTo>
                  <a:pt x="37893" y="88257"/>
                  <a:pt x="43835" y="102589"/>
                  <a:pt x="54611" y="113365"/>
                </a:cubicBezTo>
                <a:cubicBezTo>
                  <a:pt x="65386" y="124141"/>
                  <a:pt x="79698" y="130083"/>
                  <a:pt x="94951" y="130083"/>
                </a:cubicBezTo>
                <a:cubicBezTo>
                  <a:pt x="110184" y="130083"/>
                  <a:pt x="124516" y="124141"/>
                  <a:pt x="135292" y="113365"/>
                </a:cubicBezTo>
                <a:cubicBezTo>
                  <a:pt x="146068" y="102589"/>
                  <a:pt x="152010" y="88257"/>
                  <a:pt x="152010" y="73045"/>
                </a:cubicBezTo>
                <a:cubicBezTo>
                  <a:pt x="152010" y="57813"/>
                  <a:pt x="146068" y="43480"/>
                  <a:pt x="135292" y="32704"/>
                </a:cubicBezTo>
                <a:cubicBezTo>
                  <a:pt x="124496" y="21929"/>
                  <a:pt x="110184" y="16007"/>
                  <a:pt x="94951" y="16007"/>
                </a:cubicBezTo>
                <a:close/>
                <a:moveTo>
                  <a:pt x="129822" y="22344"/>
                </a:moveTo>
                <a:cubicBezTo>
                  <a:pt x="129516" y="22344"/>
                  <a:pt x="129214" y="22492"/>
                  <a:pt x="129036" y="22766"/>
                </a:cubicBezTo>
                <a:cubicBezTo>
                  <a:pt x="128910" y="22975"/>
                  <a:pt x="128869" y="23205"/>
                  <a:pt x="128931" y="23456"/>
                </a:cubicBezTo>
                <a:cubicBezTo>
                  <a:pt x="128994" y="23686"/>
                  <a:pt x="129141" y="23896"/>
                  <a:pt x="129350" y="24021"/>
                </a:cubicBezTo>
                <a:cubicBezTo>
                  <a:pt x="138535" y="29754"/>
                  <a:pt x="146193" y="37747"/>
                  <a:pt x="151529" y="47163"/>
                </a:cubicBezTo>
                <a:cubicBezTo>
                  <a:pt x="157032" y="56871"/>
                  <a:pt x="159940" y="67940"/>
                  <a:pt x="159940" y="79155"/>
                </a:cubicBezTo>
                <a:cubicBezTo>
                  <a:pt x="159940" y="96501"/>
                  <a:pt x="153182" y="112821"/>
                  <a:pt x="140900" y="125082"/>
                </a:cubicBezTo>
                <a:cubicBezTo>
                  <a:pt x="128638" y="137364"/>
                  <a:pt x="112318" y="144123"/>
                  <a:pt x="94972" y="144123"/>
                </a:cubicBezTo>
                <a:cubicBezTo>
                  <a:pt x="77627" y="144123"/>
                  <a:pt x="61306" y="137385"/>
                  <a:pt x="49045" y="125082"/>
                </a:cubicBezTo>
                <a:cubicBezTo>
                  <a:pt x="36763" y="112821"/>
                  <a:pt x="30005" y="96501"/>
                  <a:pt x="30005" y="79155"/>
                </a:cubicBezTo>
                <a:cubicBezTo>
                  <a:pt x="30005" y="78674"/>
                  <a:pt x="29586" y="78255"/>
                  <a:pt x="29084" y="78255"/>
                </a:cubicBezTo>
                <a:cubicBezTo>
                  <a:pt x="28582" y="78255"/>
                  <a:pt x="28163" y="78674"/>
                  <a:pt x="28163" y="79155"/>
                </a:cubicBezTo>
                <a:cubicBezTo>
                  <a:pt x="28163" y="97003"/>
                  <a:pt x="35131" y="113783"/>
                  <a:pt x="47727" y="126400"/>
                </a:cubicBezTo>
                <a:cubicBezTo>
                  <a:pt x="60323" y="138996"/>
                  <a:pt x="77104" y="145964"/>
                  <a:pt x="94951" y="145964"/>
                </a:cubicBezTo>
                <a:cubicBezTo>
                  <a:pt x="112778" y="145964"/>
                  <a:pt x="129580" y="138996"/>
                  <a:pt x="142176" y="126400"/>
                </a:cubicBezTo>
                <a:cubicBezTo>
                  <a:pt x="154793" y="113783"/>
                  <a:pt x="161739" y="97003"/>
                  <a:pt x="161739" y="79155"/>
                </a:cubicBezTo>
                <a:cubicBezTo>
                  <a:pt x="161739" y="67626"/>
                  <a:pt x="158747" y="56244"/>
                  <a:pt x="153098" y="46284"/>
                </a:cubicBezTo>
                <a:cubicBezTo>
                  <a:pt x="147616" y="36617"/>
                  <a:pt x="139749" y="28373"/>
                  <a:pt x="130291" y="22473"/>
                </a:cubicBezTo>
                <a:cubicBezTo>
                  <a:pt x="130146" y="22386"/>
                  <a:pt x="129984" y="22344"/>
                  <a:pt x="129822" y="22344"/>
                </a:cubicBezTo>
                <a:close/>
                <a:moveTo>
                  <a:pt x="94951" y="10212"/>
                </a:moveTo>
                <a:cubicBezTo>
                  <a:pt x="117549" y="10212"/>
                  <a:pt x="138807" y="19041"/>
                  <a:pt x="154793" y="35006"/>
                </a:cubicBezTo>
                <a:cubicBezTo>
                  <a:pt x="170758" y="51013"/>
                  <a:pt x="179587" y="72250"/>
                  <a:pt x="179587" y="94889"/>
                </a:cubicBezTo>
                <a:cubicBezTo>
                  <a:pt x="179587" y="117508"/>
                  <a:pt x="170758" y="138766"/>
                  <a:pt x="154793" y="154752"/>
                </a:cubicBezTo>
                <a:cubicBezTo>
                  <a:pt x="138807" y="170738"/>
                  <a:pt x="117570" y="179546"/>
                  <a:pt x="94951" y="179546"/>
                </a:cubicBezTo>
                <a:cubicBezTo>
                  <a:pt x="72312" y="179546"/>
                  <a:pt x="51054" y="170738"/>
                  <a:pt x="35068" y="154752"/>
                </a:cubicBezTo>
                <a:cubicBezTo>
                  <a:pt x="19104" y="138745"/>
                  <a:pt x="10274" y="117508"/>
                  <a:pt x="10274" y="94889"/>
                </a:cubicBezTo>
                <a:cubicBezTo>
                  <a:pt x="10274" y="72250"/>
                  <a:pt x="19104" y="51013"/>
                  <a:pt x="35068" y="35006"/>
                </a:cubicBezTo>
                <a:cubicBezTo>
                  <a:pt x="51054" y="19041"/>
                  <a:pt x="72333" y="10212"/>
                  <a:pt x="94951" y="10212"/>
                </a:cubicBezTo>
                <a:close/>
                <a:moveTo>
                  <a:pt x="94951" y="5253"/>
                </a:moveTo>
                <a:cubicBezTo>
                  <a:pt x="70994" y="5253"/>
                  <a:pt x="48501" y="14585"/>
                  <a:pt x="31574" y="31512"/>
                </a:cubicBezTo>
                <a:cubicBezTo>
                  <a:pt x="14626" y="48439"/>
                  <a:pt x="5315" y="70953"/>
                  <a:pt x="5315" y="94889"/>
                </a:cubicBezTo>
                <a:cubicBezTo>
                  <a:pt x="5315" y="118805"/>
                  <a:pt x="14647" y="141340"/>
                  <a:pt x="31574" y="158246"/>
                </a:cubicBezTo>
                <a:cubicBezTo>
                  <a:pt x="48501" y="175194"/>
                  <a:pt x="71015" y="184505"/>
                  <a:pt x="94951" y="184505"/>
                </a:cubicBezTo>
                <a:cubicBezTo>
                  <a:pt x="118867" y="184505"/>
                  <a:pt x="141360" y="175173"/>
                  <a:pt x="158308" y="158246"/>
                </a:cubicBezTo>
                <a:cubicBezTo>
                  <a:pt x="175256" y="141340"/>
                  <a:pt x="184567" y="118805"/>
                  <a:pt x="184567" y="94889"/>
                </a:cubicBezTo>
                <a:cubicBezTo>
                  <a:pt x="184567" y="70953"/>
                  <a:pt x="175235" y="48418"/>
                  <a:pt x="158308" y="31512"/>
                </a:cubicBezTo>
                <a:cubicBezTo>
                  <a:pt x="141381" y="14564"/>
                  <a:pt x="118867" y="5253"/>
                  <a:pt x="94951" y="5253"/>
                </a:cubicBezTo>
                <a:close/>
                <a:moveTo>
                  <a:pt x="11347" y="51113"/>
                </a:moveTo>
                <a:cubicBezTo>
                  <a:pt x="11231" y="51113"/>
                  <a:pt x="11112" y="51135"/>
                  <a:pt x="10985" y="51180"/>
                </a:cubicBezTo>
                <a:cubicBezTo>
                  <a:pt x="10734" y="51264"/>
                  <a:pt x="10525" y="51431"/>
                  <a:pt x="10378" y="51703"/>
                </a:cubicBezTo>
                <a:cubicBezTo>
                  <a:pt x="3516" y="65136"/>
                  <a:pt x="0" y="79678"/>
                  <a:pt x="0" y="94910"/>
                </a:cubicBezTo>
                <a:cubicBezTo>
                  <a:pt x="0" y="107716"/>
                  <a:pt x="2511" y="120144"/>
                  <a:pt x="7449" y="131841"/>
                </a:cubicBezTo>
                <a:cubicBezTo>
                  <a:pt x="12241" y="143139"/>
                  <a:pt x="19062" y="153287"/>
                  <a:pt x="27808" y="161991"/>
                </a:cubicBezTo>
                <a:cubicBezTo>
                  <a:pt x="36512" y="170696"/>
                  <a:pt x="46660" y="177559"/>
                  <a:pt x="57959" y="182329"/>
                </a:cubicBezTo>
                <a:cubicBezTo>
                  <a:pt x="69655" y="187288"/>
                  <a:pt x="82083" y="189799"/>
                  <a:pt x="94889" y="189799"/>
                </a:cubicBezTo>
                <a:cubicBezTo>
                  <a:pt x="107715" y="189799"/>
                  <a:pt x="120123" y="187288"/>
                  <a:pt x="131819" y="182329"/>
                </a:cubicBezTo>
                <a:cubicBezTo>
                  <a:pt x="143117" y="177559"/>
                  <a:pt x="153265" y="170717"/>
                  <a:pt x="161970" y="161991"/>
                </a:cubicBezTo>
                <a:cubicBezTo>
                  <a:pt x="170695" y="153287"/>
                  <a:pt x="177537" y="143139"/>
                  <a:pt x="182328" y="131841"/>
                </a:cubicBezTo>
                <a:cubicBezTo>
                  <a:pt x="187329" y="120123"/>
                  <a:pt x="189840" y="107695"/>
                  <a:pt x="189840" y="94889"/>
                </a:cubicBezTo>
                <a:cubicBezTo>
                  <a:pt x="189840" y="83340"/>
                  <a:pt x="187789" y="72083"/>
                  <a:pt x="183730" y="61370"/>
                </a:cubicBezTo>
                <a:cubicBezTo>
                  <a:pt x="183625" y="61119"/>
                  <a:pt x="183458" y="60909"/>
                  <a:pt x="183186" y="60805"/>
                </a:cubicBezTo>
                <a:cubicBezTo>
                  <a:pt x="183040" y="60744"/>
                  <a:pt x="182879" y="60711"/>
                  <a:pt x="182717" y="60711"/>
                </a:cubicBezTo>
                <a:cubicBezTo>
                  <a:pt x="182601" y="60711"/>
                  <a:pt x="182484" y="60728"/>
                  <a:pt x="182370" y="60763"/>
                </a:cubicBezTo>
                <a:cubicBezTo>
                  <a:pt x="181826" y="60972"/>
                  <a:pt x="181575" y="61579"/>
                  <a:pt x="181784" y="62123"/>
                </a:cubicBezTo>
                <a:cubicBezTo>
                  <a:pt x="185718" y="72585"/>
                  <a:pt x="187747" y="83633"/>
                  <a:pt x="187747" y="94910"/>
                </a:cubicBezTo>
                <a:cubicBezTo>
                  <a:pt x="187747" y="107423"/>
                  <a:pt x="185278" y="119600"/>
                  <a:pt x="180445" y="131025"/>
                </a:cubicBezTo>
                <a:cubicBezTo>
                  <a:pt x="175758" y="142093"/>
                  <a:pt x="169063" y="152011"/>
                  <a:pt x="160568" y="160527"/>
                </a:cubicBezTo>
                <a:cubicBezTo>
                  <a:pt x="152031" y="169043"/>
                  <a:pt x="142134" y="175759"/>
                  <a:pt x="131066" y="180404"/>
                </a:cubicBezTo>
                <a:cubicBezTo>
                  <a:pt x="119641" y="185238"/>
                  <a:pt x="107464" y="187707"/>
                  <a:pt x="94951" y="187707"/>
                </a:cubicBezTo>
                <a:cubicBezTo>
                  <a:pt x="82418" y="187707"/>
                  <a:pt x="70262" y="185238"/>
                  <a:pt x="58816" y="180404"/>
                </a:cubicBezTo>
                <a:cubicBezTo>
                  <a:pt x="47790" y="175717"/>
                  <a:pt x="37851" y="169022"/>
                  <a:pt x="29314" y="160527"/>
                </a:cubicBezTo>
                <a:cubicBezTo>
                  <a:pt x="20798" y="151990"/>
                  <a:pt x="14103" y="142093"/>
                  <a:pt x="9437" y="131025"/>
                </a:cubicBezTo>
                <a:cubicBezTo>
                  <a:pt x="4583" y="119579"/>
                  <a:pt x="2114" y="107402"/>
                  <a:pt x="2114" y="94889"/>
                </a:cubicBezTo>
                <a:cubicBezTo>
                  <a:pt x="2114" y="79992"/>
                  <a:pt x="5545" y="65806"/>
                  <a:pt x="12262" y="52645"/>
                </a:cubicBezTo>
                <a:cubicBezTo>
                  <a:pt x="12408" y="52373"/>
                  <a:pt x="12429" y="52122"/>
                  <a:pt x="12324" y="51829"/>
                </a:cubicBezTo>
                <a:cubicBezTo>
                  <a:pt x="12241" y="51578"/>
                  <a:pt x="12052" y="51368"/>
                  <a:pt x="11801" y="51222"/>
                </a:cubicBezTo>
                <a:cubicBezTo>
                  <a:pt x="11647" y="51151"/>
                  <a:pt x="11499" y="51113"/>
                  <a:pt x="11347" y="51113"/>
                </a:cubicBezTo>
                <a:close/>
              </a:path>
            </a:pathLst>
          </a:custGeom>
          <a:solidFill>
            <a:schemeClr val="accent2"/>
          </a:solidFill>
          <a:ln>
            <a:noFill/>
          </a:ln>
          <a:effectLst>
            <a:outerShdw blurRad="228600" rotWithShape="0" algn="bl">
              <a:schemeClr val="accent3">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10"/>
          <p:cNvSpPr/>
          <p:nvPr/>
        </p:nvSpPr>
        <p:spPr>
          <a:xfrm rot="1975179">
            <a:off x="6668529" y="-2691468"/>
            <a:ext cx="4072477" cy="4072024"/>
          </a:xfrm>
          <a:custGeom>
            <a:rect b="b" l="l" r="r" t="t"/>
            <a:pathLst>
              <a:path extrusionOk="0" h="188460" w="188481">
                <a:moveTo>
                  <a:pt x="94241" y="0"/>
                </a:moveTo>
                <a:cubicBezTo>
                  <a:pt x="83298" y="0"/>
                  <a:pt x="72564" y="1842"/>
                  <a:pt x="62374" y="5503"/>
                </a:cubicBezTo>
                <a:cubicBezTo>
                  <a:pt x="52498" y="9060"/>
                  <a:pt x="43355" y="14187"/>
                  <a:pt x="35132" y="20819"/>
                </a:cubicBezTo>
                <a:cubicBezTo>
                  <a:pt x="34985" y="20945"/>
                  <a:pt x="34964" y="21196"/>
                  <a:pt x="35090" y="21363"/>
                </a:cubicBezTo>
                <a:cubicBezTo>
                  <a:pt x="35161" y="21447"/>
                  <a:pt x="35280" y="21496"/>
                  <a:pt x="35397" y="21496"/>
                </a:cubicBezTo>
                <a:cubicBezTo>
                  <a:pt x="35485" y="21496"/>
                  <a:pt x="35571" y="21468"/>
                  <a:pt x="35634" y="21405"/>
                </a:cubicBezTo>
                <a:cubicBezTo>
                  <a:pt x="43773" y="14856"/>
                  <a:pt x="52854" y="9751"/>
                  <a:pt x="62625" y="6236"/>
                </a:cubicBezTo>
                <a:cubicBezTo>
                  <a:pt x="72752" y="2616"/>
                  <a:pt x="83402" y="754"/>
                  <a:pt x="94241" y="754"/>
                </a:cubicBezTo>
                <a:cubicBezTo>
                  <a:pt x="110833" y="754"/>
                  <a:pt x="127091" y="5148"/>
                  <a:pt x="141360" y="13454"/>
                </a:cubicBezTo>
                <a:cubicBezTo>
                  <a:pt x="155170" y="21552"/>
                  <a:pt x="166741" y="33102"/>
                  <a:pt x="174859" y="46890"/>
                </a:cubicBezTo>
                <a:cubicBezTo>
                  <a:pt x="174943" y="47016"/>
                  <a:pt x="175068" y="47079"/>
                  <a:pt x="175194" y="47079"/>
                </a:cubicBezTo>
                <a:cubicBezTo>
                  <a:pt x="175218" y="47085"/>
                  <a:pt x="175243" y="47087"/>
                  <a:pt x="175266" y="47087"/>
                </a:cubicBezTo>
                <a:cubicBezTo>
                  <a:pt x="175323" y="47087"/>
                  <a:pt x="175374" y="47072"/>
                  <a:pt x="175403" y="47058"/>
                </a:cubicBezTo>
                <a:cubicBezTo>
                  <a:pt x="175591" y="46953"/>
                  <a:pt x="175675" y="46702"/>
                  <a:pt x="175529" y="46493"/>
                </a:cubicBezTo>
                <a:cubicBezTo>
                  <a:pt x="167348" y="32579"/>
                  <a:pt x="155651" y="20945"/>
                  <a:pt x="141737" y="12806"/>
                </a:cubicBezTo>
                <a:cubicBezTo>
                  <a:pt x="127384" y="4415"/>
                  <a:pt x="110959" y="0"/>
                  <a:pt x="94241" y="0"/>
                </a:cubicBezTo>
                <a:close/>
                <a:moveTo>
                  <a:pt x="94241" y="22389"/>
                </a:moveTo>
                <a:cubicBezTo>
                  <a:pt x="86352" y="22389"/>
                  <a:pt x="78778" y="24774"/>
                  <a:pt x="72355" y="29294"/>
                </a:cubicBezTo>
                <a:cubicBezTo>
                  <a:pt x="72250" y="29377"/>
                  <a:pt x="72250" y="29503"/>
                  <a:pt x="72292" y="29586"/>
                </a:cubicBezTo>
                <a:cubicBezTo>
                  <a:pt x="72341" y="29647"/>
                  <a:pt x="72404" y="29680"/>
                  <a:pt x="72464" y="29680"/>
                </a:cubicBezTo>
                <a:cubicBezTo>
                  <a:pt x="72508" y="29680"/>
                  <a:pt x="72550" y="29663"/>
                  <a:pt x="72585" y="29628"/>
                </a:cubicBezTo>
                <a:cubicBezTo>
                  <a:pt x="78946" y="25151"/>
                  <a:pt x="86457" y="22807"/>
                  <a:pt x="94241" y="22807"/>
                </a:cubicBezTo>
                <a:cubicBezTo>
                  <a:pt x="102087" y="22807"/>
                  <a:pt x="109599" y="25193"/>
                  <a:pt x="115980" y="29712"/>
                </a:cubicBezTo>
                <a:cubicBezTo>
                  <a:pt x="122236" y="34127"/>
                  <a:pt x="126902" y="40216"/>
                  <a:pt x="129581" y="47372"/>
                </a:cubicBezTo>
                <a:cubicBezTo>
                  <a:pt x="129601" y="47434"/>
                  <a:pt x="129685" y="47497"/>
                  <a:pt x="129790" y="47497"/>
                </a:cubicBezTo>
                <a:cubicBezTo>
                  <a:pt x="129811" y="47497"/>
                  <a:pt x="129853" y="47497"/>
                  <a:pt x="129873" y="47476"/>
                </a:cubicBezTo>
                <a:cubicBezTo>
                  <a:pt x="129978" y="47413"/>
                  <a:pt x="130020" y="47309"/>
                  <a:pt x="129999" y="47204"/>
                </a:cubicBezTo>
                <a:cubicBezTo>
                  <a:pt x="127300" y="39986"/>
                  <a:pt x="122550" y="33813"/>
                  <a:pt x="116231" y="29377"/>
                </a:cubicBezTo>
                <a:cubicBezTo>
                  <a:pt x="109787" y="24816"/>
                  <a:pt x="102192" y="22389"/>
                  <a:pt x="94241" y="22389"/>
                </a:cubicBezTo>
                <a:close/>
                <a:moveTo>
                  <a:pt x="94220" y="12345"/>
                </a:moveTo>
                <a:cubicBezTo>
                  <a:pt x="78632" y="12345"/>
                  <a:pt x="63525" y="17869"/>
                  <a:pt x="51619" y="27871"/>
                </a:cubicBezTo>
                <a:cubicBezTo>
                  <a:pt x="39881" y="37789"/>
                  <a:pt x="31888" y="51514"/>
                  <a:pt x="29147" y="66559"/>
                </a:cubicBezTo>
                <a:cubicBezTo>
                  <a:pt x="29127" y="66684"/>
                  <a:pt x="29231" y="66851"/>
                  <a:pt x="29357" y="66872"/>
                </a:cubicBezTo>
                <a:lnTo>
                  <a:pt x="29419" y="66872"/>
                </a:lnTo>
                <a:cubicBezTo>
                  <a:pt x="29566" y="66872"/>
                  <a:pt x="29691" y="66789"/>
                  <a:pt x="29691" y="66663"/>
                </a:cubicBezTo>
                <a:cubicBezTo>
                  <a:pt x="32412" y="51766"/>
                  <a:pt x="40342" y="38123"/>
                  <a:pt x="51975" y="28289"/>
                </a:cubicBezTo>
                <a:cubicBezTo>
                  <a:pt x="63776" y="18350"/>
                  <a:pt x="78799" y="12869"/>
                  <a:pt x="94241" y="12869"/>
                </a:cubicBezTo>
                <a:cubicBezTo>
                  <a:pt x="96919" y="12869"/>
                  <a:pt x="99618" y="13015"/>
                  <a:pt x="102254" y="13371"/>
                </a:cubicBezTo>
                <a:cubicBezTo>
                  <a:pt x="102267" y="13372"/>
                  <a:pt x="102279" y="13373"/>
                  <a:pt x="102291" y="13373"/>
                </a:cubicBezTo>
                <a:cubicBezTo>
                  <a:pt x="102418" y="13373"/>
                  <a:pt x="102509" y="13273"/>
                  <a:pt x="102547" y="13120"/>
                </a:cubicBezTo>
                <a:cubicBezTo>
                  <a:pt x="102568" y="12994"/>
                  <a:pt x="102464" y="12869"/>
                  <a:pt x="102296" y="12848"/>
                </a:cubicBezTo>
                <a:cubicBezTo>
                  <a:pt x="99639" y="12534"/>
                  <a:pt x="96919" y="12345"/>
                  <a:pt x="94220" y="12345"/>
                </a:cubicBezTo>
                <a:close/>
                <a:moveTo>
                  <a:pt x="94282" y="27975"/>
                </a:moveTo>
                <a:cubicBezTo>
                  <a:pt x="89324" y="27975"/>
                  <a:pt x="84574" y="29482"/>
                  <a:pt x="80515" y="32307"/>
                </a:cubicBezTo>
                <a:cubicBezTo>
                  <a:pt x="76560" y="35068"/>
                  <a:pt x="73568" y="38918"/>
                  <a:pt x="71831" y="43396"/>
                </a:cubicBezTo>
                <a:cubicBezTo>
                  <a:pt x="71811" y="43438"/>
                  <a:pt x="71831" y="43522"/>
                  <a:pt x="71915" y="43543"/>
                </a:cubicBezTo>
                <a:cubicBezTo>
                  <a:pt x="71925" y="43547"/>
                  <a:pt x="71937" y="43550"/>
                  <a:pt x="71950" y="43550"/>
                </a:cubicBezTo>
                <a:cubicBezTo>
                  <a:pt x="71993" y="43550"/>
                  <a:pt x="72046" y="43523"/>
                  <a:pt x="72062" y="43459"/>
                </a:cubicBezTo>
                <a:cubicBezTo>
                  <a:pt x="73798" y="39023"/>
                  <a:pt x="76749" y="35257"/>
                  <a:pt x="80682" y="32516"/>
                </a:cubicBezTo>
                <a:cubicBezTo>
                  <a:pt x="84679" y="29733"/>
                  <a:pt x="89386" y="28247"/>
                  <a:pt x="94282" y="28247"/>
                </a:cubicBezTo>
                <a:cubicBezTo>
                  <a:pt x="107402" y="28247"/>
                  <a:pt x="118073" y="38918"/>
                  <a:pt x="118073" y="52038"/>
                </a:cubicBezTo>
                <a:cubicBezTo>
                  <a:pt x="118073" y="65178"/>
                  <a:pt x="107402" y="75849"/>
                  <a:pt x="94282" y="75849"/>
                </a:cubicBezTo>
                <a:cubicBezTo>
                  <a:pt x="81142" y="75849"/>
                  <a:pt x="70471" y="65178"/>
                  <a:pt x="70471" y="52038"/>
                </a:cubicBezTo>
                <a:cubicBezTo>
                  <a:pt x="70471" y="51305"/>
                  <a:pt x="70513" y="50573"/>
                  <a:pt x="70576" y="49882"/>
                </a:cubicBezTo>
                <a:cubicBezTo>
                  <a:pt x="70576" y="49820"/>
                  <a:pt x="70513" y="49736"/>
                  <a:pt x="70451" y="49736"/>
                </a:cubicBezTo>
                <a:cubicBezTo>
                  <a:pt x="70388" y="49736"/>
                  <a:pt x="70304" y="49799"/>
                  <a:pt x="70304" y="49882"/>
                </a:cubicBezTo>
                <a:cubicBezTo>
                  <a:pt x="70241" y="50615"/>
                  <a:pt x="70220" y="51347"/>
                  <a:pt x="70220" y="52079"/>
                </a:cubicBezTo>
                <a:cubicBezTo>
                  <a:pt x="70220" y="65324"/>
                  <a:pt x="81017" y="76142"/>
                  <a:pt x="94282" y="76142"/>
                </a:cubicBezTo>
                <a:cubicBezTo>
                  <a:pt x="107527" y="76142"/>
                  <a:pt x="118345" y="65303"/>
                  <a:pt x="118345" y="52038"/>
                </a:cubicBezTo>
                <a:cubicBezTo>
                  <a:pt x="118345" y="38793"/>
                  <a:pt x="107527" y="27975"/>
                  <a:pt x="94282" y="27975"/>
                </a:cubicBezTo>
                <a:close/>
                <a:moveTo>
                  <a:pt x="94241" y="25988"/>
                </a:moveTo>
                <a:cubicBezTo>
                  <a:pt x="110979" y="25988"/>
                  <a:pt x="124622" y="39630"/>
                  <a:pt x="124622" y="56369"/>
                </a:cubicBezTo>
                <a:cubicBezTo>
                  <a:pt x="124622" y="73108"/>
                  <a:pt x="110979" y="86729"/>
                  <a:pt x="94241" y="86729"/>
                </a:cubicBezTo>
                <a:cubicBezTo>
                  <a:pt x="77502" y="86729"/>
                  <a:pt x="63881" y="73087"/>
                  <a:pt x="63881" y="56348"/>
                </a:cubicBezTo>
                <a:cubicBezTo>
                  <a:pt x="63881" y="39609"/>
                  <a:pt x="77502" y="25988"/>
                  <a:pt x="94241" y="25988"/>
                </a:cubicBezTo>
                <a:close/>
                <a:moveTo>
                  <a:pt x="94241" y="24690"/>
                </a:moveTo>
                <a:cubicBezTo>
                  <a:pt x="76769" y="24690"/>
                  <a:pt x="62583" y="38877"/>
                  <a:pt x="62583" y="56369"/>
                </a:cubicBezTo>
                <a:cubicBezTo>
                  <a:pt x="62583" y="73840"/>
                  <a:pt x="76769" y="88026"/>
                  <a:pt x="94241" y="88026"/>
                </a:cubicBezTo>
                <a:cubicBezTo>
                  <a:pt x="111712" y="88026"/>
                  <a:pt x="125919" y="73840"/>
                  <a:pt x="125919" y="56369"/>
                </a:cubicBezTo>
                <a:cubicBezTo>
                  <a:pt x="125919" y="38877"/>
                  <a:pt x="111712" y="24690"/>
                  <a:pt x="94241" y="24690"/>
                </a:cubicBezTo>
                <a:close/>
                <a:moveTo>
                  <a:pt x="61896" y="40536"/>
                </a:moveTo>
                <a:cubicBezTo>
                  <a:pt x="61828" y="40536"/>
                  <a:pt x="61765" y="40569"/>
                  <a:pt x="61725" y="40634"/>
                </a:cubicBezTo>
                <a:cubicBezTo>
                  <a:pt x="58064" y="46597"/>
                  <a:pt x="56139" y="53481"/>
                  <a:pt x="56139" y="60553"/>
                </a:cubicBezTo>
                <a:cubicBezTo>
                  <a:pt x="56139" y="81582"/>
                  <a:pt x="73233" y="98676"/>
                  <a:pt x="94262" y="98676"/>
                </a:cubicBezTo>
                <a:cubicBezTo>
                  <a:pt x="115269" y="98634"/>
                  <a:pt x="132384" y="81540"/>
                  <a:pt x="132384" y="60512"/>
                </a:cubicBezTo>
                <a:cubicBezTo>
                  <a:pt x="132384" y="59654"/>
                  <a:pt x="132342" y="58796"/>
                  <a:pt x="132301" y="57959"/>
                </a:cubicBezTo>
                <a:cubicBezTo>
                  <a:pt x="132301" y="57863"/>
                  <a:pt x="132213" y="57768"/>
                  <a:pt x="132103" y="57768"/>
                </a:cubicBezTo>
                <a:cubicBezTo>
                  <a:pt x="132092" y="57768"/>
                  <a:pt x="132081" y="57769"/>
                  <a:pt x="132070" y="57771"/>
                </a:cubicBezTo>
                <a:cubicBezTo>
                  <a:pt x="131966" y="57771"/>
                  <a:pt x="131861" y="57875"/>
                  <a:pt x="131882" y="58001"/>
                </a:cubicBezTo>
                <a:cubicBezTo>
                  <a:pt x="131945" y="58838"/>
                  <a:pt x="131966" y="59716"/>
                  <a:pt x="131966" y="60553"/>
                </a:cubicBezTo>
                <a:cubicBezTo>
                  <a:pt x="131966" y="81331"/>
                  <a:pt x="115039" y="98258"/>
                  <a:pt x="94241" y="98258"/>
                </a:cubicBezTo>
                <a:cubicBezTo>
                  <a:pt x="73443" y="98258"/>
                  <a:pt x="56557" y="81310"/>
                  <a:pt x="56557" y="60512"/>
                </a:cubicBezTo>
                <a:cubicBezTo>
                  <a:pt x="56557" y="53565"/>
                  <a:pt x="58461" y="46765"/>
                  <a:pt x="62102" y="40843"/>
                </a:cubicBezTo>
                <a:cubicBezTo>
                  <a:pt x="62144" y="40739"/>
                  <a:pt x="62123" y="40613"/>
                  <a:pt x="62018" y="40571"/>
                </a:cubicBezTo>
                <a:cubicBezTo>
                  <a:pt x="61979" y="40548"/>
                  <a:pt x="61937" y="40536"/>
                  <a:pt x="61896" y="40536"/>
                </a:cubicBezTo>
                <a:close/>
                <a:moveTo>
                  <a:pt x="94262" y="18099"/>
                </a:moveTo>
                <a:cubicBezTo>
                  <a:pt x="124224" y="18099"/>
                  <a:pt x="148558" y="42454"/>
                  <a:pt x="148558" y="72396"/>
                </a:cubicBezTo>
                <a:cubicBezTo>
                  <a:pt x="148558" y="102338"/>
                  <a:pt x="124224" y="126693"/>
                  <a:pt x="94262" y="126693"/>
                </a:cubicBezTo>
                <a:cubicBezTo>
                  <a:pt x="64320" y="126693"/>
                  <a:pt x="39965" y="102338"/>
                  <a:pt x="39965" y="72396"/>
                </a:cubicBezTo>
                <a:cubicBezTo>
                  <a:pt x="39965" y="42454"/>
                  <a:pt x="64320" y="18099"/>
                  <a:pt x="94262" y="18099"/>
                </a:cubicBezTo>
                <a:close/>
                <a:moveTo>
                  <a:pt x="94241" y="15986"/>
                </a:moveTo>
                <a:cubicBezTo>
                  <a:pt x="79176" y="15986"/>
                  <a:pt x="65010" y="21824"/>
                  <a:pt x="54360" y="32516"/>
                </a:cubicBezTo>
                <a:cubicBezTo>
                  <a:pt x="43710" y="43145"/>
                  <a:pt x="37831" y="57331"/>
                  <a:pt x="37831" y="72396"/>
                </a:cubicBezTo>
                <a:cubicBezTo>
                  <a:pt x="37831" y="87461"/>
                  <a:pt x="43752" y="101626"/>
                  <a:pt x="54381" y="112277"/>
                </a:cubicBezTo>
                <a:cubicBezTo>
                  <a:pt x="65031" y="122927"/>
                  <a:pt x="79218" y="128806"/>
                  <a:pt x="94282" y="128806"/>
                </a:cubicBezTo>
                <a:cubicBezTo>
                  <a:pt x="109347" y="128806"/>
                  <a:pt x="123492" y="122927"/>
                  <a:pt x="134142" y="112277"/>
                </a:cubicBezTo>
                <a:cubicBezTo>
                  <a:pt x="144771" y="101626"/>
                  <a:pt x="150671" y="87461"/>
                  <a:pt x="150671" y="72396"/>
                </a:cubicBezTo>
                <a:cubicBezTo>
                  <a:pt x="150671" y="57331"/>
                  <a:pt x="144813" y="43187"/>
                  <a:pt x="134142" y="32516"/>
                </a:cubicBezTo>
                <a:cubicBezTo>
                  <a:pt x="123492" y="21866"/>
                  <a:pt x="109306" y="15986"/>
                  <a:pt x="94241" y="15986"/>
                </a:cubicBezTo>
                <a:close/>
                <a:moveTo>
                  <a:pt x="129162" y="22350"/>
                </a:moveTo>
                <a:cubicBezTo>
                  <a:pt x="129074" y="22350"/>
                  <a:pt x="128989" y="22402"/>
                  <a:pt x="128932" y="22472"/>
                </a:cubicBezTo>
                <a:cubicBezTo>
                  <a:pt x="128848" y="22598"/>
                  <a:pt x="128869" y="22744"/>
                  <a:pt x="129016" y="22828"/>
                </a:cubicBezTo>
                <a:cubicBezTo>
                  <a:pt x="138264" y="28645"/>
                  <a:pt x="146026" y="36721"/>
                  <a:pt x="151404" y="46221"/>
                </a:cubicBezTo>
                <a:cubicBezTo>
                  <a:pt x="156949" y="56013"/>
                  <a:pt x="159899" y="67186"/>
                  <a:pt x="159899" y="78506"/>
                </a:cubicBezTo>
                <a:cubicBezTo>
                  <a:pt x="159899" y="96040"/>
                  <a:pt x="153078" y="112507"/>
                  <a:pt x="140670" y="124914"/>
                </a:cubicBezTo>
                <a:cubicBezTo>
                  <a:pt x="128283" y="137301"/>
                  <a:pt x="111795" y="144143"/>
                  <a:pt x="94282" y="144143"/>
                </a:cubicBezTo>
                <a:cubicBezTo>
                  <a:pt x="76749" y="144143"/>
                  <a:pt x="60282" y="137301"/>
                  <a:pt x="47874" y="124914"/>
                </a:cubicBezTo>
                <a:cubicBezTo>
                  <a:pt x="35487" y="112507"/>
                  <a:pt x="28645" y="96040"/>
                  <a:pt x="28645" y="78506"/>
                </a:cubicBezTo>
                <a:cubicBezTo>
                  <a:pt x="28645" y="78359"/>
                  <a:pt x="28541" y="78255"/>
                  <a:pt x="28394" y="78255"/>
                </a:cubicBezTo>
                <a:cubicBezTo>
                  <a:pt x="28227" y="78255"/>
                  <a:pt x="28122" y="78359"/>
                  <a:pt x="28122" y="78506"/>
                </a:cubicBezTo>
                <a:cubicBezTo>
                  <a:pt x="28122" y="96165"/>
                  <a:pt x="35006" y="112800"/>
                  <a:pt x="47518" y="125270"/>
                </a:cubicBezTo>
                <a:cubicBezTo>
                  <a:pt x="60010" y="137782"/>
                  <a:pt x="76623" y="144666"/>
                  <a:pt x="94282" y="144666"/>
                </a:cubicBezTo>
                <a:cubicBezTo>
                  <a:pt x="111921" y="144666"/>
                  <a:pt x="128534" y="137782"/>
                  <a:pt x="141047" y="125270"/>
                </a:cubicBezTo>
                <a:cubicBezTo>
                  <a:pt x="153538" y="112779"/>
                  <a:pt x="160422" y="96165"/>
                  <a:pt x="160422" y="78506"/>
                </a:cubicBezTo>
                <a:cubicBezTo>
                  <a:pt x="160422" y="67082"/>
                  <a:pt x="157472" y="55846"/>
                  <a:pt x="151864" y="45949"/>
                </a:cubicBezTo>
                <a:cubicBezTo>
                  <a:pt x="146424" y="36387"/>
                  <a:pt x="138619" y="28226"/>
                  <a:pt x="129288" y="22389"/>
                </a:cubicBezTo>
                <a:cubicBezTo>
                  <a:pt x="129247" y="22362"/>
                  <a:pt x="129204" y="22350"/>
                  <a:pt x="129162" y="22350"/>
                </a:cubicBezTo>
                <a:close/>
                <a:moveTo>
                  <a:pt x="94241" y="8935"/>
                </a:moveTo>
                <a:cubicBezTo>
                  <a:pt x="117026" y="8935"/>
                  <a:pt x="138473" y="17806"/>
                  <a:pt x="154584" y="33918"/>
                </a:cubicBezTo>
                <a:cubicBezTo>
                  <a:pt x="170695" y="50029"/>
                  <a:pt x="179567" y="71455"/>
                  <a:pt x="179567" y="94240"/>
                </a:cubicBezTo>
                <a:cubicBezTo>
                  <a:pt x="179567" y="117005"/>
                  <a:pt x="170695" y="138431"/>
                  <a:pt x="154584" y="154542"/>
                </a:cubicBezTo>
                <a:cubicBezTo>
                  <a:pt x="138473" y="170653"/>
                  <a:pt x="117047" y="179525"/>
                  <a:pt x="94262" y="179525"/>
                </a:cubicBezTo>
                <a:cubicBezTo>
                  <a:pt x="71497" y="179525"/>
                  <a:pt x="50071" y="170653"/>
                  <a:pt x="33960" y="154542"/>
                </a:cubicBezTo>
                <a:cubicBezTo>
                  <a:pt x="17828" y="138431"/>
                  <a:pt x="8956" y="117005"/>
                  <a:pt x="8956" y="94240"/>
                </a:cubicBezTo>
                <a:cubicBezTo>
                  <a:pt x="8956" y="71455"/>
                  <a:pt x="17828" y="50029"/>
                  <a:pt x="33939" y="33918"/>
                </a:cubicBezTo>
                <a:cubicBezTo>
                  <a:pt x="50050" y="17806"/>
                  <a:pt x="71476" y="8935"/>
                  <a:pt x="94241" y="8935"/>
                </a:cubicBezTo>
                <a:close/>
                <a:moveTo>
                  <a:pt x="94282" y="5252"/>
                </a:moveTo>
                <a:cubicBezTo>
                  <a:pt x="70513" y="5252"/>
                  <a:pt x="48167" y="14501"/>
                  <a:pt x="31365" y="31302"/>
                </a:cubicBezTo>
                <a:cubicBezTo>
                  <a:pt x="14564" y="48125"/>
                  <a:pt x="5295" y="70450"/>
                  <a:pt x="5295" y="94240"/>
                </a:cubicBezTo>
                <a:cubicBezTo>
                  <a:pt x="5295" y="118010"/>
                  <a:pt x="14564" y="140335"/>
                  <a:pt x="31344" y="157137"/>
                </a:cubicBezTo>
                <a:cubicBezTo>
                  <a:pt x="48146" y="173918"/>
                  <a:pt x="70492" y="183187"/>
                  <a:pt x="94241" y="183187"/>
                </a:cubicBezTo>
                <a:cubicBezTo>
                  <a:pt x="117989" y="183187"/>
                  <a:pt x="140356" y="173959"/>
                  <a:pt x="157179" y="157137"/>
                </a:cubicBezTo>
                <a:cubicBezTo>
                  <a:pt x="173959" y="140335"/>
                  <a:pt x="183229" y="117989"/>
                  <a:pt x="183229" y="94240"/>
                </a:cubicBezTo>
                <a:cubicBezTo>
                  <a:pt x="183229" y="70450"/>
                  <a:pt x="173959" y="48125"/>
                  <a:pt x="157179" y="31323"/>
                </a:cubicBezTo>
                <a:cubicBezTo>
                  <a:pt x="140356" y="14521"/>
                  <a:pt x="118031" y="5252"/>
                  <a:pt x="94282" y="5252"/>
                </a:cubicBezTo>
                <a:close/>
                <a:moveTo>
                  <a:pt x="10668" y="51114"/>
                </a:moveTo>
                <a:cubicBezTo>
                  <a:pt x="10527" y="51114"/>
                  <a:pt x="10390" y="51199"/>
                  <a:pt x="10316" y="51347"/>
                </a:cubicBezTo>
                <a:cubicBezTo>
                  <a:pt x="3495" y="64675"/>
                  <a:pt x="1" y="79113"/>
                  <a:pt x="1" y="94240"/>
                </a:cubicBezTo>
                <a:cubicBezTo>
                  <a:pt x="1" y="106941"/>
                  <a:pt x="2491" y="119286"/>
                  <a:pt x="7408" y="130920"/>
                </a:cubicBezTo>
                <a:cubicBezTo>
                  <a:pt x="12137" y="142135"/>
                  <a:pt x="18937" y="152220"/>
                  <a:pt x="27599" y="160882"/>
                </a:cubicBezTo>
                <a:cubicBezTo>
                  <a:pt x="36261" y="169524"/>
                  <a:pt x="46368" y="176324"/>
                  <a:pt x="57583" y="181073"/>
                </a:cubicBezTo>
                <a:cubicBezTo>
                  <a:pt x="69195" y="185990"/>
                  <a:pt x="81540" y="188459"/>
                  <a:pt x="94282" y="188459"/>
                </a:cubicBezTo>
                <a:cubicBezTo>
                  <a:pt x="107004" y="188459"/>
                  <a:pt x="119328" y="185990"/>
                  <a:pt x="130941" y="181073"/>
                </a:cubicBezTo>
                <a:cubicBezTo>
                  <a:pt x="142156" y="176324"/>
                  <a:pt x="152220" y="169524"/>
                  <a:pt x="160882" y="160882"/>
                </a:cubicBezTo>
                <a:cubicBezTo>
                  <a:pt x="169544" y="152220"/>
                  <a:pt x="176345" y="142135"/>
                  <a:pt x="181073" y="130920"/>
                </a:cubicBezTo>
                <a:cubicBezTo>
                  <a:pt x="185990" y="119307"/>
                  <a:pt x="188480" y="106962"/>
                  <a:pt x="188480" y="94220"/>
                </a:cubicBezTo>
                <a:cubicBezTo>
                  <a:pt x="188480" y="82774"/>
                  <a:pt x="186451" y="71580"/>
                  <a:pt x="182433" y="60951"/>
                </a:cubicBezTo>
                <a:cubicBezTo>
                  <a:pt x="182385" y="60791"/>
                  <a:pt x="182227" y="60692"/>
                  <a:pt x="182080" y="60692"/>
                </a:cubicBezTo>
                <a:cubicBezTo>
                  <a:pt x="182035" y="60692"/>
                  <a:pt x="181991" y="60701"/>
                  <a:pt x="181952" y="60721"/>
                </a:cubicBezTo>
                <a:cubicBezTo>
                  <a:pt x="181743" y="60805"/>
                  <a:pt x="181638" y="61035"/>
                  <a:pt x="181701" y="61223"/>
                </a:cubicBezTo>
                <a:cubicBezTo>
                  <a:pt x="185677" y="71768"/>
                  <a:pt x="187706" y="82858"/>
                  <a:pt x="187706" y="94220"/>
                </a:cubicBezTo>
                <a:cubicBezTo>
                  <a:pt x="187706" y="106836"/>
                  <a:pt x="185237" y="119077"/>
                  <a:pt x="180341" y="130606"/>
                </a:cubicBezTo>
                <a:cubicBezTo>
                  <a:pt x="175633" y="141716"/>
                  <a:pt x="168896" y="151739"/>
                  <a:pt x="160317" y="160317"/>
                </a:cubicBezTo>
                <a:cubicBezTo>
                  <a:pt x="151739" y="168896"/>
                  <a:pt x="141737" y="175654"/>
                  <a:pt x="130606" y="180362"/>
                </a:cubicBezTo>
                <a:cubicBezTo>
                  <a:pt x="119056" y="185216"/>
                  <a:pt x="106858" y="187706"/>
                  <a:pt x="94220" y="187706"/>
                </a:cubicBezTo>
                <a:cubicBezTo>
                  <a:pt x="81582" y="187706"/>
                  <a:pt x="69363" y="185258"/>
                  <a:pt x="57834" y="180362"/>
                </a:cubicBezTo>
                <a:cubicBezTo>
                  <a:pt x="46723" y="175654"/>
                  <a:pt x="36701" y="168896"/>
                  <a:pt x="28122" y="160317"/>
                </a:cubicBezTo>
                <a:cubicBezTo>
                  <a:pt x="19544" y="151739"/>
                  <a:pt x="12806" y="141758"/>
                  <a:pt x="8098" y="130606"/>
                </a:cubicBezTo>
                <a:cubicBezTo>
                  <a:pt x="3286" y="119077"/>
                  <a:pt x="796" y="106836"/>
                  <a:pt x="796" y="94240"/>
                </a:cubicBezTo>
                <a:cubicBezTo>
                  <a:pt x="796" y="79238"/>
                  <a:pt x="4227" y="64947"/>
                  <a:pt x="11028" y="51682"/>
                </a:cubicBezTo>
                <a:cubicBezTo>
                  <a:pt x="11132" y="51494"/>
                  <a:pt x="11049" y="51263"/>
                  <a:pt x="10839" y="51159"/>
                </a:cubicBezTo>
                <a:cubicBezTo>
                  <a:pt x="10784" y="51128"/>
                  <a:pt x="10726" y="51114"/>
                  <a:pt x="10668" y="51114"/>
                </a:cubicBezTo>
                <a:close/>
              </a:path>
            </a:pathLst>
          </a:custGeom>
          <a:solidFill>
            <a:schemeClr val="dk1"/>
          </a:solidFill>
          <a:ln cap="flat" cmpd="sng" w="9525">
            <a:solidFill>
              <a:schemeClr val="dk2"/>
            </a:solidFill>
            <a:prstDash val="solid"/>
            <a:round/>
            <a:headEnd len="sm" w="sm" type="none"/>
            <a:tailEnd len="sm" w="sm" type="none"/>
          </a:ln>
          <a:effectLst>
            <a:outerShdw blurRad="257175" rotWithShape="0" algn="bl" dist="19050">
              <a:schemeClr val="dk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10"/>
          <p:cNvSpPr txBox="1"/>
          <p:nvPr>
            <p:ph type="title"/>
          </p:nvPr>
        </p:nvSpPr>
        <p:spPr>
          <a:xfrm>
            <a:off x="6168492" y="1866675"/>
            <a:ext cx="2392200" cy="1724400"/>
          </a:xfrm>
          <a:prstGeom prst="rect">
            <a:avLst/>
          </a:prstGeom>
        </p:spPr>
        <p:txBody>
          <a:bodyPr anchorCtr="0" anchor="ctr" bIns="91425" lIns="91425" spcFirstLastPara="1" rIns="91425" wrap="square" tIns="91425">
            <a:noAutofit/>
          </a:bodyPr>
          <a:lstStyle>
            <a:lvl1pPr lvl="0" algn="l">
              <a:spcBef>
                <a:spcPts val="0"/>
              </a:spcBef>
              <a:spcAft>
                <a:spcPts val="0"/>
              </a:spcAft>
              <a:buClr>
                <a:schemeClr val="accent5"/>
              </a:buClr>
              <a:buSzPts val="2600"/>
              <a:buNone/>
              <a:defRPr/>
            </a:lvl1pPr>
            <a:lvl2pPr lvl="1">
              <a:spcBef>
                <a:spcPts val="0"/>
              </a:spcBef>
              <a:spcAft>
                <a:spcPts val="0"/>
              </a:spcAft>
              <a:buClr>
                <a:schemeClr val="accent5"/>
              </a:buClr>
              <a:buSzPts val="2600"/>
              <a:buNone/>
              <a:defRPr>
                <a:solidFill>
                  <a:schemeClr val="accent5"/>
                </a:solidFill>
                <a:latin typeface="Nunito"/>
                <a:ea typeface="Nunito"/>
                <a:cs typeface="Nunito"/>
                <a:sym typeface="Nunito"/>
              </a:defRPr>
            </a:lvl2pPr>
            <a:lvl3pPr lvl="2">
              <a:spcBef>
                <a:spcPts val="0"/>
              </a:spcBef>
              <a:spcAft>
                <a:spcPts val="0"/>
              </a:spcAft>
              <a:buClr>
                <a:schemeClr val="accent5"/>
              </a:buClr>
              <a:buSzPts val="2600"/>
              <a:buNone/>
              <a:defRPr>
                <a:solidFill>
                  <a:schemeClr val="accent5"/>
                </a:solidFill>
                <a:latin typeface="Nunito"/>
                <a:ea typeface="Nunito"/>
                <a:cs typeface="Nunito"/>
                <a:sym typeface="Nunito"/>
              </a:defRPr>
            </a:lvl3pPr>
            <a:lvl4pPr lvl="3">
              <a:spcBef>
                <a:spcPts val="0"/>
              </a:spcBef>
              <a:spcAft>
                <a:spcPts val="0"/>
              </a:spcAft>
              <a:buClr>
                <a:schemeClr val="accent5"/>
              </a:buClr>
              <a:buSzPts val="2600"/>
              <a:buNone/>
              <a:defRPr>
                <a:solidFill>
                  <a:schemeClr val="accent5"/>
                </a:solidFill>
                <a:latin typeface="Nunito"/>
                <a:ea typeface="Nunito"/>
                <a:cs typeface="Nunito"/>
                <a:sym typeface="Nunito"/>
              </a:defRPr>
            </a:lvl4pPr>
            <a:lvl5pPr lvl="4">
              <a:spcBef>
                <a:spcPts val="0"/>
              </a:spcBef>
              <a:spcAft>
                <a:spcPts val="0"/>
              </a:spcAft>
              <a:buClr>
                <a:schemeClr val="accent5"/>
              </a:buClr>
              <a:buSzPts val="2600"/>
              <a:buNone/>
              <a:defRPr>
                <a:solidFill>
                  <a:schemeClr val="accent5"/>
                </a:solidFill>
                <a:latin typeface="Nunito"/>
                <a:ea typeface="Nunito"/>
                <a:cs typeface="Nunito"/>
                <a:sym typeface="Nunito"/>
              </a:defRPr>
            </a:lvl5pPr>
            <a:lvl6pPr lvl="5">
              <a:spcBef>
                <a:spcPts val="0"/>
              </a:spcBef>
              <a:spcAft>
                <a:spcPts val="0"/>
              </a:spcAft>
              <a:buClr>
                <a:schemeClr val="accent5"/>
              </a:buClr>
              <a:buSzPts val="2600"/>
              <a:buNone/>
              <a:defRPr>
                <a:solidFill>
                  <a:schemeClr val="accent5"/>
                </a:solidFill>
                <a:latin typeface="Nunito"/>
                <a:ea typeface="Nunito"/>
                <a:cs typeface="Nunito"/>
                <a:sym typeface="Nunito"/>
              </a:defRPr>
            </a:lvl6pPr>
            <a:lvl7pPr lvl="6">
              <a:spcBef>
                <a:spcPts val="0"/>
              </a:spcBef>
              <a:spcAft>
                <a:spcPts val="0"/>
              </a:spcAft>
              <a:buClr>
                <a:schemeClr val="accent5"/>
              </a:buClr>
              <a:buSzPts val="2600"/>
              <a:buNone/>
              <a:defRPr>
                <a:solidFill>
                  <a:schemeClr val="accent5"/>
                </a:solidFill>
                <a:latin typeface="Nunito"/>
                <a:ea typeface="Nunito"/>
                <a:cs typeface="Nunito"/>
                <a:sym typeface="Nunito"/>
              </a:defRPr>
            </a:lvl7pPr>
            <a:lvl8pPr lvl="7">
              <a:spcBef>
                <a:spcPts val="0"/>
              </a:spcBef>
              <a:spcAft>
                <a:spcPts val="0"/>
              </a:spcAft>
              <a:buClr>
                <a:schemeClr val="accent5"/>
              </a:buClr>
              <a:buSzPts val="2600"/>
              <a:buNone/>
              <a:defRPr>
                <a:solidFill>
                  <a:schemeClr val="accent5"/>
                </a:solidFill>
                <a:latin typeface="Nunito"/>
                <a:ea typeface="Nunito"/>
                <a:cs typeface="Nunito"/>
                <a:sym typeface="Nunito"/>
              </a:defRPr>
            </a:lvl8pPr>
            <a:lvl9pPr lvl="8">
              <a:spcBef>
                <a:spcPts val="0"/>
              </a:spcBef>
              <a:spcAft>
                <a:spcPts val="0"/>
              </a:spcAft>
              <a:buClr>
                <a:schemeClr val="accent5"/>
              </a:buClr>
              <a:buSzPts val="2600"/>
              <a:buNone/>
              <a:defRPr>
                <a:solidFill>
                  <a:schemeClr val="accent5"/>
                </a:solidFill>
                <a:latin typeface="Nunito"/>
                <a:ea typeface="Nunito"/>
                <a:cs typeface="Nunito"/>
                <a:sym typeface="Nunito"/>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blipFill>
          <a:blip r:embed="rId2">
            <a:alphaModFix/>
          </a:blip>
          <a:stretch>
            <a:fillRect/>
          </a:stretch>
        </a:blipFill>
      </p:bgPr>
    </p:bg>
    <p:spTree>
      <p:nvGrpSpPr>
        <p:cNvPr id="42" name="Shape 42"/>
        <p:cNvGrpSpPr/>
        <p:nvPr/>
      </p:nvGrpSpPr>
      <p:grpSpPr>
        <a:xfrm>
          <a:off x="0" y="0"/>
          <a:ext cx="0" cy="0"/>
          <a:chOff x="0" y="0"/>
          <a:chExt cx="0" cy="0"/>
        </a:xfrm>
      </p:grpSpPr>
      <p:sp>
        <p:nvSpPr>
          <p:cNvPr id="43" name="Google Shape;43;p11"/>
          <p:cNvSpPr txBox="1"/>
          <p:nvPr>
            <p:ph hasCustomPrompt="1" type="title"/>
          </p:nvPr>
        </p:nvSpPr>
        <p:spPr>
          <a:xfrm>
            <a:off x="713500" y="1496425"/>
            <a:ext cx="7717200" cy="1774200"/>
          </a:xfrm>
          <a:prstGeom prst="rect">
            <a:avLst/>
          </a:prstGeom>
        </p:spPr>
        <p:txBody>
          <a:bodyPr anchorCtr="0" anchor="ctr" bIns="91425" lIns="91425" spcFirstLastPara="1" rIns="91425" wrap="square" tIns="91425">
            <a:noAutofit/>
          </a:bodyPr>
          <a:lstStyle>
            <a:lvl1pPr lvl="0" algn="ctr">
              <a:spcBef>
                <a:spcPts val="0"/>
              </a:spcBef>
              <a:spcAft>
                <a:spcPts val="0"/>
              </a:spcAft>
              <a:buClr>
                <a:schemeClr val="accent5"/>
              </a:buClr>
              <a:buSzPts val="12000"/>
              <a:buNone/>
              <a:defRPr sz="10000"/>
            </a:lvl1pPr>
            <a:lvl2pPr lvl="1" algn="ctr">
              <a:spcBef>
                <a:spcPts val="0"/>
              </a:spcBef>
              <a:spcAft>
                <a:spcPts val="0"/>
              </a:spcAft>
              <a:buClr>
                <a:schemeClr val="accent5"/>
              </a:buClr>
              <a:buSzPts val="12000"/>
              <a:buNone/>
              <a:defRPr sz="12000">
                <a:solidFill>
                  <a:schemeClr val="accent5"/>
                </a:solidFill>
              </a:defRPr>
            </a:lvl2pPr>
            <a:lvl3pPr lvl="2" algn="ctr">
              <a:spcBef>
                <a:spcPts val="0"/>
              </a:spcBef>
              <a:spcAft>
                <a:spcPts val="0"/>
              </a:spcAft>
              <a:buClr>
                <a:schemeClr val="accent5"/>
              </a:buClr>
              <a:buSzPts val="12000"/>
              <a:buNone/>
              <a:defRPr sz="12000">
                <a:solidFill>
                  <a:schemeClr val="accent5"/>
                </a:solidFill>
              </a:defRPr>
            </a:lvl3pPr>
            <a:lvl4pPr lvl="3" algn="ctr">
              <a:spcBef>
                <a:spcPts val="0"/>
              </a:spcBef>
              <a:spcAft>
                <a:spcPts val="0"/>
              </a:spcAft>
              <a:buClr>
                <a:schemeClr val="accent5"/>
              </a:buClr>
              <a:buSzPts val="12000"/>
              <a:buNone/>
              <a:defRPr sz="12000">
                <a:solidFill>
                  <a:schemeClr val="accent5"/>
                </a:solidFill>
              </a:defRPr>
            </a:lvl4pPr>
            <a:lvl5pPr lvl="4" algn="ctr">
              <a:spcBef>
                <a:spcPts val="0"/>
              </a:spcBef>
              <a:spcAft>
                <a:spcPts val="0"/>
              </a:spcAft>
              <a:buClr>
                <a:schemeClr val="accent5"/>
              </a:buClr>
              <a:buSzPts val="12000"/>
              <a:buNone/>
              <a:defRPr sz="12000">
                <a:solidFill>
                  <a:schemeClr val="accent5"/>
                </a:solidFill>
              </a:defRPr>
            </a:lvl5pPr>
            <a:lvl6pPr lvl="5" algn="ctr">
              <a:spcBef>
                <a:spcPts val="0"/>
              </a:spcBef>
              <a:spcAft>
                <a:spcPts val="0"/>
              </a:spcAft>
              <a:buClr>
                <a:schemeClr val="accent5"/>
              </a:buClr>
              <a:buSzPts val="12000"/>
              <a:buNone/>
              <a:defRPr sz="12000">
                <a:solidFill>
                  <a:schemeClr val="accent5"/>
                </a:solidFill>
              </a:defRPr>
            </a:lvl6pPr>
            <a:lvl7pPr lvl="6" algn="ctr">
              <a:spcBef>
                <a:spcPts val="0"/>
              </a:spcBef>
              <a:spcAft>
                <a:spcPts val="0"/>
              </a:spcAft>
              <a:buClr>
                <a:schemeClr val="accent5"/>
              </a:buClr>
              <a:buSzPts val="12000"/>
              <a:buNone/>
              <a:defRPr sz="12000">
                <a:solidFill>
                  <a:schemeClr val="accent5"/>
                </a:solidFill>
              </a:defRPr>
            </a:lvl7pPr>
            <a:lvl8pPr lvl="7" algn="ctr">
              <a:spcBef>
                <a:spcPts val="0"/>
              </a:spcBef>
              <a:spcAft>
                <a:spcPts val="0"/>
              </a:spcAft>
              <a:buClr>
                <a:schemeClr val="accent5"/>
              </a:buClr>
              <a:buSzPts val="12000"/>
              <a:buNone/>
              <a:defRPr sz="12000">
                <a:solidFill>
                  <a:schemeClr val="accent5"/>
                </a:solidFill>
              </a:defRPr>
            </a:lvl8pPr>
            <a:lvl9pPr lvl="8" algn="ctr">
              <a:spcBef>
                <a:spcPts val="0"/>
              </a:spcBef>
              <a:spcAft>
                <a:spcPts val="0"/>
              </a:spcAft>
              <a:buClr>
                <a:schemeClr val="accent5"/>
              </a:buClr>
              <a:buSzPts val="12000"/>
              <a:buNone/>
              <a:defRPr sz="12000">
                <a:solidFill>
                  <a:schemeClr val="accent5"/>
                </a:solidFill>
              </a:defRPr>
            </a:lvl9pPr>
          </a:lstStyle>
          <a:p>
            <a:r>
              <a:t>xx%</a:t>
            </a:r>
          </a:p>
        </p:txBody>
      </p:sp>
      <p:sp>
        <p:nvSpPr>
          <p:cNvPr id="44" name="Google Shape;44;p11"/>
          <p:cNvSpPr txBox="1"/>
          <p:nvPr>
            <p:ph idx="1" type="body"/>
          </p:nvPr>
        </p:nvSpPr>
        <p:spPr>
          <a:xfrm>
            <a:off x="1927550" y="3035075"/>
            <a:ext cx="5288700" cy="535800"/>
          </a:xfrm>
          <a:prstGeom prst="rect">
            <a:avLst/>
          </a:prstGeom>
        </p:spPr>
        <p:txBody>
          <a:bodyPr anchorCtr="0" anchor="ctr" bIns="91425" lIns="91425" spcFirstLastPara="1" rIns="91425" wrap="square" tIns="91425">
            <a:noAutofit/>
          </a:bodyPr>
          <a:lstStyle>
            <a:lvl1pPr indent="-317500" lvl="0" marL="457200" algn="ctr">
              <a:spcBef>
                <a:spcPts val="0"/>
              </a:spcBef>
              <a:spcAft>
                <a:spcPts val="0"/>
              </a:spcAft>
              <a:buSzPts val="1400"/>
              <a:buChar char="●"/>
              <a:defRPr sz="1800">
                <a:solidFill>
                  <a:schemeClr val="dk2"/>
                </a:solidFill>
                <a:latin typeface="Alef"/>
                <a:ea typeface="Alef"/>
                <a:cs typeface="Alef"/>
                <a:sym typeface="Alef"/>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45" name="Shape 45"/>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
    <p:bg>
      <p:bgPr>
        <a:blipFill>
          <a:blip r:embed="rId2">
            <a:alphaModFix/>
          </a:blip>
          <a:stretch>
            <a:fillRect/>
          </a:stretch>
        </a:blipFill>
      </p:bgPr>
    </p:bg>
    <p:spTree>
      <p:nvGrpSpPr>
        <p:cNvPr id="46" name="Shape 46"/>
        <p:cNvGrpSpPr/>
        <p:nvPr/>
      </p:nvGrpSpPr>
      <p:grpSpPr>
        <a:xfrm>
          <a:off x="0" y="0"/>
          <a:ext cx="0" cy="0"/>
          <a:chOff x="0" y="0"/>
          <a:chExt cx="0" cy="0"/>
        </a:xfrm>
      </p:grpSpPr>
      <p:sp>
        <p:nvSpPr>
          <p:cNvPr id="47" name="Google Shape;47;p13"/>
          <p:cNvSpPr txBox="1"/>
          <p:nvPr>
            <p:ph type="title"/>
          </p:nvPr>
        </p:nvSpPr>
        <p:spPr>
          <a:xfrm>
            <a:off x="608700" y="438875"/>
            <a:ext cx="7926600" cy="432600"/>
          </a:xfrm>
          <a:prstGeom prst="rect">
            <a:avLst/>
          </a:prstGeom>
        </p:spPr>
        <p:txBody>
          <a:bodyPr anchorCtr="0" anchor="ctr"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p:txBody>
      </p:sp>
      <p:sp>
        <p:nvSpPr>
          <p:cNvPr id="48" name="Google Shape;48;p13"/>
          <p:cNvSpPr txBox="1"/>
          <p:nvPr>
            <p:ph hasCustomPrompt="1" idx="2" type="title"/>
          </p:nvPr>
        </p:nvSpPr>
        <p:spPr>
          <a:xfrm>
            <a:off x="850150" y="1538631"/>
            <a:ext cx="972000" cy="5316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b="0" sz="4600">
                <a:solidFill>
                  <a:schemeClr val="dk2"/>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49" name="Google Shape;49;p13"/>
          <p:cNvSpPr txBox="1"/>
          <p:nvPr>
            <p:ph idx="3" type="title"/>
          </p:nvPr>
        </p:nvSpPr>
        <p:spPr>
          <a:xfrm>
            <a:off x="1822225" y="1516200"/>
            <a:ext cx="2757300" cy="5316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50" name="Google Shape;50;p13"/>
          <p:cNvSpPr txBox="1"/>
          <p:nvPr>
            <p:ph idx="4" type="title"/>
          </p:nvPr>
        </p:nvSpPr>
        <p:spPr>
          <a:xfrm>
            <a:off x="1822225" y="2047800"/>
            <a:ext cx="2589900" cy="753300"/>
          </a:xfrm>
          <a:prstGeom prst="rect">
            <a:avLst/>
          </a:prstGeom>
        </p:spPr>
        <p:txBody>
          <a:bodyPr anchorCtr="0" anchor="t"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51" name="Google Shape;51;p13"/>
          <p:cNvSpPr txBox="1"/>
          <p:nvPr>
            <p:ph hasCustomPrompt="1" idx="5" type="title"/>
          </p:nvPr>
        </p:nvSpPr>
        <p:spPr>
          <a:xfrm>
            <a:off x="4724375" y="1538631"/>
            <a:ext cx="972000" cy="5316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b="0" sz="4600">
                <a:solidFill>
                  <a:schemeClr val="dk2"/>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52" name="Google Shape;52;p13"/>
          <p:cNvSpPr txBox="1"/>
          <p:nvPr>
            <p:ph idx="6" type="title"/>
          </p:nvPr>
        </p:nvSpPr>
        <p:spPr>
          <a:xfrm>
            <a:off x="5696500" y="1516200"/>
            <a:ext cx="2757300" cy="5316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53" name="Google Shape;53;p13"/>
          <p:cNvSpPr txBox="1"/>
          <p:nvPr>
            <p:ph idx="7" type="title"/>
          </p:nvPr>
        </p:nvSpPr>
        <p:spPr>
          <a:xfrm>
            <a:off x="5696500" y="2047800"/>
            <a:ext cx="2589900" cy="753300"/>
          </a:xfrm>
          <a:prstGeom prst="rect">
            <a:avLst/>
          </a:prstGeom>
        </p:spPr>
        <p:txBody>
          <a:bodyPr anchorCtr="0" anchor="t"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54" name="Google Shape;54;p13"/>
          <p:cNvSpPr txBox="1"/>
          <p:nvPr>
            <p:ph hasCustomPrompt="1" idx="8" type="title"/>
          </p:nvPr>
        </p:nvSpPr>
        <p:spPr>
          <a:xfrm>
            <a:off x="850150" y="3052131"/>
            <a:ext cx="972000" cy="5316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b="0" sz="4600">
                <a:solidFill>
                  <a:schemeClr val="dk2"/>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55" name="Google Shape;55;p13"/>
          <p:cNvSpPr txBox="1"/>
          <p:nvPr>
            <p:ph idx="9" type="title"/>
          </p:nvPr>
        </p:nvSpPr>
        <p:spPr>
          <a:xfrm>
            <a:off x="1822225" y="3029700"/>
            <a:ext cx="2757300" cy="5316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56" name="Google Shape;56;p13"/>
          <p:cNvSpPr txBox="1"/>
          <p:nvPr>
            <p:ph idx="13" type="title"/>
          </p:nvPr>
        </p:nvSpPr>
        <p:spPr>
          <a:xfrm>
            <a:off x="1822225" y="3561300"/>
            <a:ext cx="2589900" cy="753300"/>
          </a:xfrm>
          <a:prstGeom prst="rect">
            <a:avLst/>
          </a:prstGeom>
        </p:spPr>
        <p:txBody>
          <a:bodyPr anchorCtr="0" anchor="t"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57" name="Google Shape;57;p13"/>
          <p:cNvSpPr txBox="1"/>
          <p:nvPr>
            <p:ph hasCustomPrompt="1" idx="14" type="title"/>
          </p:nvPr>
        </p:nvSpPr>
        <p:spPr>
          <a:xfrm>
            <a:off x="4724375" y="3052131"/>
            <a:ext cx="972000" cy="5316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b="0" sz="4600">
                <a:solidFill>
                  <a:schemeClr val="dk2"/>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58" name="Google Shape;58;p13"/>
          <p:cNvSpPr txBox="1"/>
          <p:nvPr>
            <p:ph idx="15" type="title"/>
          </p:nvPr>
        </p:nvSpPr>
        <p:spPr>
          <a:xfrm>
            <a:off x="5696500" y="3029700"/>
            <a:ext cx="2757300" cy="5316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59" name="Google Shape;59;p13"/>
          <p:cNvSpPr txBox="1"/>
          <p:nvPr>
            <p:ph idx="16" type="title"/>
          </p:nvPr>
        </p:nvSpPr>
        <p:spPr>
          <a:xfrm>
            <a:off x="5696500" y="3561300"/>
            <a:ext cx="2589900" cy="753300"/>
          </a:xfrm>
          <a:prstGeom prst="rect">
            <a:avLst/>
          </a:prstGeom>
        </p:spPr>
        <p:txBody>
          <a:bodyPr anchorCtr="0" anchor="t"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p:cSld name="CUSTOM_11">
    <p:bg>
      <p:bgPr>
        <a:blipFill>
          <a:blip r:embed="rId2">
            <a:alphaModFix/>
          </a:blip>
          <a:stretch>
            <a:fillRect/>
          </a:stretch>
        </a:blipFill>
      </p:bgPr>
    </p:bg>
    <p:spTree>
      <p:nvGrpSpPr>
        <p:cNvPr id="60" name="Shape 60"/>
        <p:cNvGrpSpPr/>
        <p:nvPr/>
      </p:nvGrpSpPr>
      <p:grpSpPr>
        <a:xfrm>
          <a:off x="0" y="0"/>
          <a:ext cx="0" cy="0"/>
          <a:chOff x="0" y="0"/>
          <a:chExt cx="0" cy="0"/>
        </a:xfrm>
      </p:grpSpPr>
      <p:sp>
        <p:nvSpPr>
          <p:cNvPr id="61" name="Google Shape;61;p14"/>
          <p:cNvSpPr txBox="1"/>
          <p:nvPr>
            <p:ph type="title"/>
          </p:nvPr>
        </p:nvSpPr>
        <p:spPr>
          <a:xfrm>
            <a:off x="1602900" y="2002425"/>
            <a:ext cx="5938200" cy="1664700"/>
          </a:xfrm>
          <a:prstGeom prst="rect">
            <a:avLst/>
          </a:prstGeom>
        </p:spPr>
        <p:txBody>
          <a:bodyPr anchorCtr="0" anchor="ctr" bIns="91425" lIns="91425" spcFirstLastPara="1" rIns="91425" wrap="square" tIns="91425">
            <a:noAutofit/>
          </a:bodyPr>
          <a:lstStyle>
            <a:lvl1pPr lvl="0" rtl="0">
              <a:spcBef>
                <a:spcPts val="0"/>
              </a:spcBef>
              <a:spcAft>
                <a:spcPts val="0"/>
              </a:spcAft>
              <a:buSzPts val="3600"/>
              <a:buNone/>
              <a:defRPr b="1" sz="45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p:txBody>
      </p:sp>
      <p:sp>
        <p:nvSpPr>
          <p:cNvPr id="62" name="Google Shape;62;p14"/>
          <p:cNvSpPr txBox="1"/>
          <p:nvPr>
            <p:ph idx="1" type="subTitle"/>
          </p:nvPr>
        </p:nvSpPr>
        <p:spPr>
          <a:xfrm>
            <a:off x="2295150" y="3565700"/>
            <a:ext cx="4553700" cy="5229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a:solidFill>
                  <a:schemeClr val="dk2"/>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3" name="Google Shape;63;p14"/>
          <p:cNvSpPr txBox="1"/>
          <p:nvPr>
            <p:ph hasCustomPrompt="1" idx="2" type="title"/>
          </p:nvPr>
        </p:nvSpPr>
        <p:spPr>
          <a:xfrm>
            <a:off x="3785050" y="1247867"/>
            <a:ext cx="1573800" cy="7722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sz="6000">
                <a:solidFill>
                  <a:schemeClr val="dk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CUSTOM_11_1">
    <p:bg>
      <p:bgPr>
        <a:blipFill>
          <a:blip r:embed="rId2">
            <a:alphaModFix/>
          </a:blip>
          <a:stretch>
            <a:fillRect/>
          </a:stretch>
        </a:blipFill>
      </p:bgPr>
    </p:bg>
    <p:spTree>
      <p:nvGrpSpPr>
        <p:cNvPr id="64" name="Shape 64"/>
        <p:cNvGrpSpPr/>
        <p:nvPr/>
      </p:nvGrpSpPr>
      <p:grpSpPr>
        <a:xfrm>
          <a:off x="0" y="0"/>
          <a:ext cx="0" cy="0"/>
          <a:chOff x="0" y="0"/>
          <a:chExt cx="0" cy="0"/>
        </a:xfrm>
      </p:grpSpPr>
      <p:sp>
        <p:nvSpPr>
          <p:cNvPr id="65" name="Google Shape;65;p15"/>
          <p:cNvSpPr txBox="1"/>
          <p:nvPr>
            <p:ph type="title"/>
          </p:nvPr>
        </p:nvSpPr>
        <p:spPr>
          <a:xfrm>
            <a:off x="713400" y="2002425"/>
            <a:ext cx="7717200" cy="1664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600"/>
              <a:buNone/>
              <a:defRPr b="1" sz="45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p:txBody>
      </p:sp>
      <p:sp>
        <p:nvSpPr>
          <p:cNvPr id="66" name="Google Shape;66;p15"/>
          <p:cNvSpPr txBox="1"/>
          <p:nvPr>
            <p:ph idx="1" type="subTitle"/>
          </p:nvPr>
        </p:nvSpPr>
        <p:spPr>
          <a:xfrm>
            <a:off x="3876900" y="3565700"/>
            <a:ext cx="4553700" cy="5229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400"/>
              <a:buNone/>
              <a:defRPr>
                <a:solidFill>
                  <a:schemeClr val="dk2"/>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7" name="Google Shape;67;p15"/>
          <p:cNvSpPr txBox="1"/>
          <p:nvPr>
            <p:ph hasCustomPrompt="1" idx="2" type="title"/>
          </p:nvPr>
        </p:nvSpPr>
        <p:spPr>
          <a:xfrm>
            <a:off x="6856800" y="1247867"/>
            <a:ext cx="1573800" cy="7722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b="0" sz="6000">
                <a:solidFill>
                  <a:schemeClr val="dk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1">
    <p:bg>
      <p:bgPr>
        <a:blipFill>
          <a:blip r:embed="rId2">
            <a:alphaModFix/>
          </a:blip>
          <a:stretch>
            <a:fillRect/>
          </a:stretch>
        </a:blipFill>
      </p:bgPr>
    </p:bg>
    <p:spTree>
      <p:nvGrpSpPr>
        <p:cNvPr id="68" name="Shape 68"/>
        <p:cNvGrpSpPr/>
        <p:nvPr/>
      </p:nvGrpSpPr>
      <p:grpSpPr>
        <a:xfrm>
          <a:off x="0" y="0"/>
          <a:ext cx="0" cy="0"/>
          <a:chOff x="0" y="0"/>
          <a:chExt cx="0" cy="0"/>
        </a:xfrm>
      </p:grpSpPr>
      <p:sp>
        <p:nvSpPr>
          <p:cNvPr id="69" name="Google Shape;69;p16"/>
          <p:cNvSpPr txBox="1"/>
          <p:nvPr>
            <p:ph type="title"/>
          </p:nvPr>
        </p:nvSpPr>
        <p:spPr>
          <a:xfrm>
            <a:off x="2487675" y="3002625"/>
            <a:ext cx="41685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2600"/>
              <a:buNone/>
              <a:defRPr sz="1800"/>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
        <p:nvSpPr>
          <p:cNvPr id="70" name="Google Shape;70;p16"/>
          <p:cNvSpPr txBox="1"/>
          <p:nvPr>
            <p:ph idx="2" type="title"/>
          </p:nvPr>
        </p:nvSpPr>
        <p:spPr>
          <a:xfrm>
            <a:off x="1792275" y="1624050"/>
            <a:ext cx="5559600" cy="1590600"/>
          </a:xfrm>
          <a:prstGeom prst="rect">
            <a:avLst/>
          </a:prstGeom>
        </p:spPr>
        <p:txBody>
          <a:bodyPr anchorCtr="0" anchor="ctr" bIns="91425" lIns="91425" spcFirstLastPara="1" rIns="91425" wrap="square" tIns="91425">
            <a:noAutofit/>
          </a:bodyPr>
          <a:lstStyle>
            <a:lvl1pPr lvl="0" rtl="0">
              <a:lnSpc>
                <a:spcPct val="115000"/>
              </a:lnSpc>
              <a:spcBef>
                <a:spcPts val="0"/>
              </a:spcBef>
              <a:spcAft>
                <a:spcPts val="0"/>
              </a:spcAft>
              <a:buSzPts val="2600"/>
              <a:buNone/>
              <a:defRPr b="0" sz="2100">
                <a:solidFill>
                  <a:schemeClr val="dk2"/>
                </a:solidFill>
              </a:defRPr>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14">
    <p:bg>
      <p:bgPr>
        <a:blipFill>
          <a:blip r:embed="rId2">
            <a:alphaModFix/>
          </a:blip>
          <a:stretch>
            <a:fillRect/>
          </a:stretch>
        </a:blipFill>
      </p:bgPr>
    </p:bg>
    <p:spTree>
      <p:nvGrpSpPr>
        <p:cNvPr id="71" name="Shape 71"/>
        <p:cNvGrpSpPr/>
        <p:nvPr/>
      </p:nvGrpSpPr>
      <p:grpSpPr>
        <a:xfrm>
          <a:off x="0" y="0"/>
          <a:ext cx="0" cy="0"/>
          <a:chOff x="0" y="0"/>
          <a:chExt cx="0" cy="0"/>
        </a:xfrm>
      </p:grpSpPr>
      <p:sp>
        <p:nvSpPr>
          <p:cNvPr id="72" name="Google Shape;72;p17"/>
          <p:cNvSpPr txBox="1"/>
          <p:nvPr>
            <p:ph type="title"/>
          </p:nvPr>
        </p:nvSpPr>
        <p:spPr>
          <a:xfrm>
            <a:off x="734050" y="1843050"/>
            <a:ext cx="4462200" cy="1457400"/>
          </a:xfrm>
          <a:prstGeom prst="rect">
            <a:avLst/>
          </a:prstGeom>
        </p:spPr>
        <p:txBody>
          <a:bodyPr anchorCtr="0" anchor="ctr" bIns="91425" lIns="91425" spcFirstLastPara="1" rIns="91425" wrap="square" tIns="91425">
            <a:noAutofit/>
          </a:bodyPr>
          <a:lstStyle>
            <a:lvl1pPr lvl="0" rtl="0">
              <a:spcBef>
                <a:spcPts val="0"/>
              </a:spcBef>
              <a:spcAft>
                <a:spcPts val="0"/>
              </a:spcAft>
              <a:buSzPts val="4200"/>
              <a:buNone/>
              <a:defRPr sz="80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73" name="Google Shape;73;p17"/>
          <p:cNvSpPr txBox="1"/>
          <p:nvPr>
            <p:ph idx="1" type="subTitle"/>
          </p:nvPr>
        </p:nvSpPr>
        <p:spPr>
          <a:xfrm>
            <a:off x="5401800" y="1217400"/>
            <a:ext cx="3010800" cy="27087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AutoNum type="arabicPeriod"/>
              <a:defRPr>
                <a:solidFill>
                  <a:schemeClr val="dk2"/>
                </a:solidFill>
              </a:defRPr>
            </a:lvl1pPr>
            <a:lvl2pPr lvl="1" rtl="0" algn="ctr">
              <a:lnSpc>
                <a:spcPct val="100000"/>
              </a:lnSpc>
              <a:spcBef>
                <a:spcPts val="0"/>
              </a:spcBef>
              <a:spcAft>
                <a:spcPts val="0"/>
              </a:spcAft>
              <a:buSzPts val="2100"/>
              <a:buAutoNum type="alphaLcPeriod"/>
              <a:defRPr sz="2100"/>
            </a:lvl2pPr>
            <a:lvl3pPr lvl="2" rtl="0" algn="ctr">
              <a:lnSpc>
                <a:spcPct val="100000"/>
              </a:lnSpc>
              <a:spcBef>
                <a:spcPts val="0"/>
              </a:spcBef>
              <a:spcAft>
                <a:spcPts val="0"/>
              </a:spcAft>
              <a:buSzPts val="2100"/>
              <a:buAutoNum type="romanLcPeriod"/>
              <a:defRPr sz="2100"/>
            </a:lvl3pPr>
            <a:lvl4pPr lvl="3" rtl="0" algn="ctr">
              <a:lnSpc>
                <a:spcPct val="100000"/>
              </a:lnSpc>
              <a:spcBef>
                <a:spcPts val="0"/>
              </a:spcBef>
              <a:spcAft>
                <a:spcPts val="0"/>
              </a:spcAft>
              <a:buSzPts val="2100"/>
              <a:buAutoNum type="arabicPeriod"/>
              <a:defRPr sz="2100"/>
            </a:lvl4pPr>
            <a:lvl5pPr lvl="4" rtl="0" algn="ctr">
              <a:lnSpc>
                <a:spcPct val="100000"/>
              </a:lnSpc>
              <a:spcBef>
                <a:spcPts val="0"/>
              </a:spcBef>
              <a:spcAft>
                <a:spcPts val="0"/>
              </a:spcAft>
              <a:buSzPts val="2100"/>
              <a:buAutoNum type="alphaLcPeriod"/>
              <a:defRPr sz="2100"/>
            </a:lvl5pPr>
            <a:lvl6pPr lvl="5" rtl="0" algn="ctr">
              <a:lnSpc>
                <a:spcPct val="100000"/>
              </a:lnSpc>
              <a:spcBef>
                <a:spcPts val="0"/>
              </a:spcBef>
              <a:spcAft>
                <a:spcPts val="0"/>
              </a:spcAft>
              <a:buSzPts val="2100"/>
              <a:buAutoNum type="romanLcPeriod"/>
              <a:defRPr sz="2100"/>
            </a:lvl6pPr>
            <a:lvl7pPr lvl="6" rtl="0" algn="ctr">
              <a:lnSpc>
                <a:spcPct val="100000"/>
              </a:lnSpc>
              <a:spcBef>
                <a:spcPts val="0"/>
              </a:spcBef>
              <a:spcAft>
                <a:spcPts val="0"/>
              </a:spcAft>
              <a:buSzPts val="2100"/>
              <a:buAutoNum type="arabicPeriod"/>
              <a:defRPr sz="2100"/>
            </a:lvl7pPr>
            <a:lvl8pPr lvl="7" rtl="0" algn="ctr">
              <a:lnSpc>
                <a:spcPct val="100000"/>
              </a:lnSpc>
              <a:spcBef>
                <a:spcPts val="0"/>
              </a:spcBef>
              <a:spcAft>
                <a:spcPts val="0"/>
              </a:spcAft>
              <a:buSzPts val="2100"/>
              <a:buAutoNum type="alphaLcPeriod"/>
              <a:defRPr sz="2100"/>
            </a:lvl8pPr>
            <a:lvl9pPr lvl="8" rtl="0" algn="ctr">
              <a:lnSpc>
                <a:spcPct val="100000"/>
              </a:lnSpc>
              <a:spcBef>
                <a:spcPts val="0"/>
              </a:spcBef>
              <a:spcAft>
                <a:spcPts val="0"/>
              </a:spcAft>
              <a:buSzPts val="2100"/>
              <a:buAutoNum type="romanLcPeriod"/>
              <a:defRPr sz="2100"/>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CUSTOM_7">
    <p:bg>
      <p:bgPr>
        <a:blipFill>
          <a:blip r:embed="rId2">
            <a:alphaModFix/>
          </a:blip>
          <a:stretch>
            <a:fillRect/>
          </a:stretch>
        </a:blipFill>
      </p:bgPr>
    </p:bg>
    <p:spTree>
      <p:nvGrpSpPr>
        <p:cNvPr id="74" name="Shape 74"/>
        <p:cNvGrpSpPr/>
        <p:nvPr/>
      </p:nvGrpSpPr>
      <p:grpSpPr>
        <a:xfrm>
          <a:off x="0" y="0"/>
          <a:ext cx="0" cy="0"/>
          <a:chOff x="0" y="0"/>
          <a:chExt cx="0" cy="0"/>
        </a:xfrm>
      </p:grpSpPr>
      <p:sp>
        <p:nvSpPr>
          <p:cNvPr id="75" name="Google Shape;75;p18"/>
          <p:cNvSpPr txBox="1"/>
          <p:nvPr>
            <p:ph type="title"/>
          </p:nvPr>
        </p:nvSpPr>
        <p:spPr>
          <a:xfrm>
            <a:off x="758775" y="389400"/>
            <a:ext cx="7626300" cy="5316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5"/>
              </a:buClr>
              <a:buSzPts val="2600"/>
              <a:buNone/>
              <a:defRPr/>
            </a:lvl1pPr>
            <a:lvl2pPr lvl="1" rtl="0">
              <a:spcBef>
                <a:spcPts val="0"/>
              </a:spcBef>
              <a:spcAft>
                <a:spcPts val="0"/>
              </a:spcAft>
              <a:buClr>
                <a:schemeClr val="accent5"/>
              </a:buClr>
              <a:buSzPts val="2600"/>
              <a:buNone/>
              <a:defRPr>
                <a:solidFill>
                  <a:schemeClr val="accent5"/>
                </a:solidFill>
              </a:defRPr>
            </a:lvl2pPr>
            <a:lvl3pPr lvl="2" rtl="0">
              <a:spcBef>
                <a:spcPts val="0"/>
              </a:spcBef>
              <a:spcAft>
                <a:spcPts val="0"/>
              </a:spcAft>
              <a:buClr>
                <a:schemeClr val="accent5"/>
              </a:buClr>
              <a:buSzPts val="2600"/>
              <a:buNone/>
              <a:defRPr>
                <a:solidFill>
                  <a:schemeClr val="accent5"/>
                </a:solidFill>
              </a:defRPr>
            </a:lvl3pPr>
            <a:lvl4pPr lvl="3" rtl="0">
              <a:spcBef>
                <a:spcPts val="0"/>
              </a:spcBef>
              <a:spcAft>
                <a:spcPts val="0"/>
              </a:spcAft>
              <a:buClr>
                <a:schemeClr val="accent5"/>
              </a:buClr>
              <a:buSzPts val="2600"/>
              <a:buNone/>
              <a:defRPr>
                <a:solidFill>
                  <a:schemeClr val="accent5"/>
                </a:solidFill>
              </a:defRPr>
            </a:lvl4pPr>
            <a:lvl5pPr lvl="4" rtl="0">
              <a:spcBef>
                <a:spcPts val="0"/>
              </a:spcBef>
              <a:spcAft>
                <a:spcPts val="0"/>
              </a:spcAft>
              <a:buClr>
                <a:schemeClr val="accent5"/>
              </a:buClr>
              <a:buSzPts val="2600"/>
              <a:buNone/>
              <a:defRPr>
                <a:solidFill>
                  <a:schemeClr val="accent5"/>
                </a:solidFill>
              </a:defRPr>
            </a:lvl5pPr>
            <a:lvl6pPr lvl="5" rtl="0">
              <a:spcBef>
                <a:spcPts val="0"/>
              </a:spcBef>
              <a:spcAft>
                <a:spcPts val="0"/>
              </a:spcAft>
              <a:buClr>
                <a:schemeClr val="accent5"/>
              </a:buClr>
              <a:buSzPts val="2600"/>
              <a:buNone/>
              <a:defRPr>
                <a:solidFill>
                  <a:schemeClr val="accent5"/>
                </a:solidFill>
              </a:defRPr>
            </a:lvl6pPr>
            <a:lvl7pPr lvl="6" rtl="0">
              <a:spcBef>
                <a:spcPts val="0"/>
              </a:spcBef>
              <a:spcAft>
                <a:spcPts val="0"/>
              </a:spcAft>
              <a:buClr>
                <a:schemeClr val="accent5"/>
              </a:buClr>
              <a:buSzPts val="2600"/>
              <a:buNone/>
              <a:defRPr>
                <a:solidFill>
                  <a:schemeClr val="accent5"/>
                </a:solidFill>
              </a:defRPr>
            </a:lvl7pPr>
            <a:lvl8pPr lvl="7" rtl="0">
              <a:spcBef>
                <a:spcPts val="0"/>
              </a:spcBef>
              <a:spcAft>
                <a:spcPts val="0"/>
              </a:spcAft>
              <a:buClr>
                <a:schemeClr val="accent5"/>
              </a:buClr>
              <a:buSzPts val="2600"/>
              <a:buNone/>
              <a:defRPr>
                <a:solidFill>
                  <a:schemeClr val="accent5"/>
                </a:solidFill>
              </a:defRPr>
            </a:lvl8pPr>
            <a:lvl9pPr lvl="8" rtl="0">
              <a:spcBef>
                <a:spcPts val="0"/>
              </a:spcBef>
              <a:spcAft>
                <a:spcPts val="0"/>
              </a:spcAft>
              <a:buClr>
                <a:schemeClr val="accent5"/>
              </a:buClr>
              <a:buSzPts val="2600"/>
              <a:buNone/>
              <a:defRPr>
                <a:solidFill>
                  <a:schemeClr val="accent5"/>
                </a:solidFill>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7_1">
    <p:bg>
      <p:bgPr>
        <a:blipFill>
          <a:blip r:embed="rId2">
            <a:alphaModFix/>
          </a:blip>
          <a:stretch>
            <a:fillRect/>
          </a:stretch>
        </a:blipFill>
      </p:bgPr>
    </p:bg>
    <p:spTree>
      <p:nvGrpSpPr>
        <p:cNvPr id="76" name="Shape 76"/>
        <p:cNvGrpSpPr/>
        <p:nvPr/>
      </p:nvGrpSpPr>
      <p:grpSpPr>
        <a:xfrm>
          <a:off x="0" y="0"/>
          <a:ext cx="0" cy="0"/>
          <a:chOff x="0" y="0"/>
          <a:chExt cx="0" cy="0"/>
        </a:xfrm>
      </p:grpSpPr>
      <p:sp>
        <p:nvSpPr>
          <p:cNvPr id="77" name="Google Shape;77;p19"/>
          <p:cNvSpPr txBox="1"/>
          <p:nvPr>
            <p:ph type="title"/>
          </p:nvPr>
        </p:nvSpPr>
        <p:spPr>
          <a:xfrm>
            <a:off x="758775" y="368825"/>
            <a:ext cx="7626300" cy="5727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5"/>
              </a:buClr>
              <a:buSzPts val="2600"/>
              <a:buNone/>
              <a:defRPr/>
            </a:lvl1pPr>
            <a:lvl2pPr lvl="1" rtl="0">
              <a:spcBef>
                <a:spcPts val="0"/>
              </a:spcBef>
              <a:spcAft>
                <a:spcPts val="0"/>
              </a:spcAft>
              <a:buClr>
                <a:schemeClr val="accent5"/>
              </a:buClr>
              <a:buSzPts val="2600"/>
              <a:buNone/>
              <a:defRPr>
                <a:solidFill>
                  <a:schemeClr val="accent5"/>
                </a:solidFill>
              </a:defRPr>
            </a:lvl2pPr>
            <a:lvl3pPr lvl="2" rtl="0">
              <a:spcBef>
                <a:spcPts val="0"/>
              </a:spcBef>
              <a:spcAft>
                <a:spcPts val="0"/>
              </a:spcAft>
              <a:buClr>
                <a:schemeClr val="accent5"/>
              </a:buClr>
              <a:buSzPts val="2600"/>
              <a:buNone/>
              <a:defRPr>
                <a:solidFill>
                  <a:schemeClr val="accent5"/>
                </a:solidFill>
              </a:defRPr>
            </a:lvl3pPr>
            <a:lvl4pPr lvl="3" rtl="0">
              <a:spcBef>
                <a:spcPts val="0"/>
              </a:spcBef>
              <a:spcAft>
                <a:spcPts val="0"/>
              </a:spcAft>
              <a:buClr>
                <a:schemeClr val="accent5"/>
              </a:buClr>
              <a:buSzPts val="2600"/>
              <a:buNone/>
              <a:defRPr>
                <a:solidFill>
                  <a:schemeClr val="accent5"/>
                </a:solidFill>
              </a:defRPr>
            </a:lvl4pPr>
            <a:lvl5pPr lvl="4" rtl="0">
              <a:spcBef>
                <a:spcPts val="0"/>
              </a:spcBef>
              <a:spcAft>
                <a:spcPts val="0"/>
              </a:spcAft>
              <a:buClr>
                <a:schemeClr val="accent5"/>
              </a:buClr>
              <a:buSzPts val="2600"/>
              <a:buNone/>
              <a:defRPr>
                <a:solidFill>
                  <a:schemeClr val="accent5"/>
                </a:solidFill>
              </a:defRPr>
            </a:lvl5pPr>
            <a:lvl6pPr lvl="5" rtl="0">
              <a:spcBef>
                <a:spcPts val="0"/>
              </a:spcBef>
              <a:spcAft>
                <a:spcPts val="0"/>
              </a:spcAft>
              <a:buClr>
                <a:schemeClr val="accent5"/>
              </a:buClr>
              <a:buSzPts val="2600"/>
              <a:buNone/>
              <a:defRPr>
                <a:solidFill>
                  <a:schemeClr val="accent5"/>
                </a:solidFill>
              </a:defRPr>
            </a:lvl6pPr>
            <a:lvl7pPr lvl="6" rtl="0">
              <a:spcBef>
                <a:spcPts val="0"/>
              </a:spcBef>
              <a:spcAft>
                <a:spcPts val="0"/>
              </a:spcAft>
              <a:buClr>
                <a:schemeClr val="accent5"/>
              </a:buClr>
              <a:buSzPts val="2600"/>
              <a:buNone/>
              <a:defRPr>
                <a:solidFill>
                  <a:schemeClr val="accent5"/>
                </a:solidFill>
              </a:defRPr>
            </a:lvl7pPr>
            <a:lvl8pPr lvl="7" rtl="0">
              <a:spcBef>
                <a:spcPts val="0"/>
              </a:spcBef>
              <a:spcAft>
                <a:spcPts val="0"/>
              </a:spcAft>
              <a:buClr>
                <a:schemeClr val="accent5"/>
              </a:buClr>
              <a:buSzPts val="2600"/>
              <a:buNone/>
              <a:defRPr>
                <a:solidFill>
                  <a:schemeClr val="accent5"/>
                </a:solidFill>
              </a:defRPr>
            </a:lvl8pPr>
            <a:lvl9pPr lvl="8" rtl="0">
              <a:spcBef>
                <a:spcPts val="0"/>
              </a:spcBef>
              <a:spcAft>
                <a:spcPts val="0"/>
              </a:spcAft>
              <a:buClr>
                <a:schemeClr val="accent5"/>
              </a:buClr>
              <a:buSzPts val="2600"/>
              <a:buNone/>
              <a:defRPr>
                <a:solidFill>
                  <a:schemeClr val="accent5"/>
                </a:solidFill>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7_1_1">
    <p:bg>
      <p:bgPr>
        <a:blipFill>
          <a:blip r:embed="rId2">
            <a:alphaModFix/>
          </a:blip>
          <a:stretch>
            <a:fillRect/>
          </a:stretch>
        </a:blipFill>
      </p:bgPr>
    </p:bg>
    <p:spTree>
      <p:nvGrpSpPr>
        <p:cNvPr id="78" name="Shape 78"/>
        <p:cNvGrpSpPr/>
        <p:nvPr/>
      </p:nvGrpSpPr>
      <p:grpSpPr>
        <a:xfrm>
          <a:off x="0" y="0"/>
          <a:ext cx="0" cy="0"/>
          <a:chOff x="0" y="0"/>
          <a:chExt cx="0" cy="0"/>
        </a:xfrm>
      </p:grpSpPr>
      <p:sp>
        <p:nvSpPr>
          <p:cNvPr id="79" name="Google Shape;79;p20"/>
          <p:cNvSpPr txBox="1"/>
          <p:nvPr>
            <p:ph type="title"/>
          </p:nvPr>
        </p:nvSpPr>
        <p:spPr>
          <a:xfrm>
            <a:off x="758775" y="368825"/>
            <a:ext cx="7626300" cy="5727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5"/>
              </a:buClr>
              <a:buSzPts val="2600"/>
              <a:buNone/>
              <a:defRPr/>
            </a:lvl1pPr>
            <a:lvl2pPr lvl="1" rtl="0">
              <a:spcBef>
                <a:spcPts val="0"/>
              </a:spcBef>
              <a:spcAft>
                <a:spcPts val="0"/>
              </a:spcAft>
              <a:buClr>
                <a:schemeClr val="accent5"/>
              </a:buClr>
              <a:buSzPts val="2600"/>
              <a:buNone/>
              <a:defRPr>
                <a:solidFill>
                  <a:schemeClr val="accent5"/>
                </a:solidFill>
              </a:defRPr>
            </a:lvl2pPr>
            <a:lvl3pPr lvl="2" rtl="0">
              <a:spcBef>
                <a:spcPts val="0"/>
              </a:spcBef>
              <a:spcAft>
                <a:spcPts val="0"/>
              </a:spcAft>
              <a:buClr>
                <a:schemeClr val="accent5"/>
              </a:buClr>
              <a:buSzPts val="2600"/>
              <a:buNone/>
              <a:defRPr>
                <a:solidFill>
                  <a:schemeClr val="accent5"/>
                </a:solidFill>
              </a:defRPr>
            </a:lvl3pPr>
            <a:lvl4pPr lvl="3" rtl="0">
              <a:spcBef>
                <a:spcPts val="0"/>
              </a:spcBef>
              <a:spcAft>
                <a:spcPts val="0"/>
              </a:spcAft>
              <a:buClr>
                <a:schemeClr val="accent5"/>
              </a:buClr>
              <a:buSzPts val="2600"/>
              <a:buNone/>
              <a:defRPr>
                <a:solidFill>
                  <a:schemeClr val="accent5"/>
                </a:solidFill>
              </a:defRPr>
            </a:lvl4pPr>
            <a:lvl5pPr lvl="4" rtl="0">
              <a:spcBef>
                <a:spcPts val="0"/>
              </a:spcBef>
              <a:spcAft>
                <a:spcPts val="0"/>
              </a:spcAft>
              <a:buClr>
                <a:schemeClr val="accent5"/>
              </a:buClr>
              <a:buSzPts val="2600"/>
              <a:buNone/>
              <a:defRPr>
                <a:solidFill>
                  <a:schemeClr val="accent5"/>
                </a:solidFill>
              </a:defRPr>
            </a:lvl5pPr>
            <a:lvl6pPr lvl="5" rtl="0">
              <a:spcBef>
                <a:spcPts val="0"/>
              </a:spcBef>
              <a:spcAft>
                <a:spcPts val="0"/>
              </a:spcAft>
              <a:buClr>
                <a:schemeClr val="accent5"/>
              </a:buClr>
              <a:buSzPts val="2600"/>
              <a:buNone/>
              <a:defRPr>
                <a:solidFill>
                  <a:schemeClr val="accent5"/>
                </a:solidFill>
              </a:defRPr>
            </a:lvl6pPr>
            <a:lvl7pPr lvl="6" rtl="0">
              <a:spcBef>
                <a:spcPts val="0"/>
              </a:spcBef>
              <a:spcAft>
                <a:spcPts val="0"/>
              </a:spcAft>
              <a:buClr>
                <a:schemeClr val="accent5"/>
              </a:buClr>
              <a:buSzPts val="2600"/>
              <a:buNone/>
              <a:defRPr>
                <a:solidFill>
                  <a:schemeClr val="accent5"/>
                </a:solidFill>
              </a:defRPr>
            </a:lvl7pPr>
            <a:lvl8pPr lvl="7" rtl="0">
              <a:spcBef>
                <a:spcPts val="0"/>
              </a:spcBef>
              <a:spcAft>
                <a:spcPts val="0"/>
              </a:spcAft>
              <a:buClr>
                <a:schemeClr val="accent5"/>
              </a:buClr>
              <a:buSzPts val="2600"/>
              <a:buNone/>
              <a:defRPr>
                <a:solidFill>
                  <a:schemeClr val="accent5"/>
                </a:solidFill>
              </a:defRPr>
            </a:lvl8pPr>
            <a:lvl9pPr lvl="8" rtl="0">
              <a:spcBef>
                <a:spcPts val="0"/>
              </a:spcBef>
              <a:spcAft>
                <a:spcPts val="0"/>
              </a:spcAft>
              <a:buClr>
                <a:schemeClr val="accent5"/>
              </a:buClr>
              <a:buSzPts val="2600"/>
              <a:buNone/>
              <a:defRPr>
                <a:solidFill>
                  <a:schemeClr val="accent5"/>
                </a:solidFill>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7_1_1_1">
    <p:bg>
      <p:bgPr>
        <a:blipFill>
          <a:blip r:embed="rId2">
            <a:alphaModFix/>
          </a:blip>
          <a:stretch>
            <a:fillRect/>
          </a:stretch>
        </a:blipFill>
      </p:bgPr>
    </p:bg>
    <p:spTree>
      <p:nvGrpSpPr>
        <p:cNvPr id="80" name="Shape 80"/>
        <p:cNvGrpSpPr/>
        <p:nvPr/>
      </p:nvGrpSpPr>
      <p:grpSpPr>
        <a:xfrm>
          <a:off x="0" y="0"/>
          <a:ext cx="0" cy="0"/>
          <a:chOff x="0" y="0"/>
          <a:chExt cx="0" cy="0"/>
        </a:xfrm>
      </p:grpSpPr>
      <p:sp>
        <p:nvSpPr>
          <p:cNvPr id="81" name="Google Shape;81;p21"/>
          <p:cNvSpPr txBox="1"/>
          <p:nvPr>
            <p:ph type="title"/>
          </p:nvPr>
        </p:nvSpPr>
        <p:spPr>
          <a:xfrm>
            <a:off x="758775" y="368825"/>
            <a:ext cx="7626300" cy="5727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5"/>
              </a:buClr>
              <a:buSzPts val="2600"/>
              <a:buNone/>
              <a:defRPr/>
            </a:lvl1pPr>
            <a:lvl2pPr lvl="1" rtl="0">
              <a:spcBef>
                <a:spcPts val="0"/>
              </a:spcBef>
              <a:spcAft>
                <a:spcPts val="0"/>
              </a:spcAft>
              <a:buClr>
                <a:schemeClr val="accent5"/>
              </a:buClr>
              <a:buSzPts val="2600"/>
              <a:buNone/>
              <a:defRPr>
                <a:solidFill>
                  <a:schemeClr val="accent5"/>
                </a:solidFill>
              </a:defRPr>
            </a:lvl2pPr>
            <a:lvl3pPr lvl="2" rtl="0">
              <a:spcBef>
                <a:spcPts val="0"/>
              </a:spcBef>
              <a:spcAft>
                <a:spcPts val="0"/>
              </a:spcAft>
              <a:buClr>
                <a:schemeClr val="accent5"/>
              </a:buClr>
              <a:buSzPts val="2600"/>
              <a:buNone/>
              <a:defRPr>
                <a:solidFill>
                  <a:schemeClr val="accent5"/>
                </a:solidFill>
              </a:defRPr>
            </a:lvl3pPr>
            <a:lvl4pPr lvl="3" rtl="0">
              <a:spcBef>
                <a:spcPts val="0"/>
              </a:spcBef>
              <a:spcAft>
                <a:spcPts val="0"/>
              </a:spcAft>
              <a:buClr>
                <a:schemeClr val="accent5"/>
              </a:buClr>
              <a:buSzPts val="2600"/>
              <a:buNone/>
              <a:defRPr>
                <a:solidFill>
                  <a:schemeClr val="accent5"/>
                </a:solidFill>
              </a:defRPr>
            </a:lvl4pPr>
            <a:lvl5pPr lvl="4" rtl="0">
              <a:spcBef>
                <a:spcPts val="0"/>
              </a:spcBef>
              <a:spcAft>
                <a:spcPts val="0"/>
              </a:spcAft>
              <a:buClr>
                <a:schemeClr val="accent5"/>
              </a:buClr>
              <a:buSzPts val="2600"/>
              <a:buNone/>
              <a:defRPr>
                <a:solidFill>
                  <a:schemeClr val="accent5"/>
                </a:solidFill>
              </a:defRPr>
            </a:lvl5pPr>
            <a:lvl6pPr lvl="5" rtl="0">
              <a:spcBef>
                <a:spcPts val="0"/>
              </a:spcBef>
              <a:spcAft>
                <a:spcPts val="0"/>
              </a:spcAft>
              <a:buClr>
                <a:schemeClr val="accent5"/>
              </a:buClr>
              <a:buSzPts val="2600"/>
              <a:buNone/>
              <a:defRPr>
                <a:solidFill>
                  <a:schemeClr val="accent5"/>
                </a:solidFill>
              </a:defRPr>
            </a:lvl6pPr>
            <a:lvl7pPr lvl="6" rtl="0">
              <a:spcBef>
                <a:spcPts val="0"/>
              </a:spcBef>
              <a:spcAft>
                <a:spcPts val="0"/>
              </a:spcAft>
              <a:buClr>
                <a:schemeClr val="accent5"/>
              </a:buClr>
              <a:buSzPts val="2600"/>
              <a:buNone/>
              <a:defRPr>
                <a:solidFill>
                  <a:schemeClr val="accent5"/>
                </a:solidFill>
              </a:defRPr>
            </a:lvl7pPr>
            <a:lvl8pPr lvl="7" rtl="0">
              <a:spcBef>
                <a:spcPts val="0"/>
              </a:spcBef>
              <a:spcAft>
                <a:spcPts val="0"/>
              </a:spcAft>
              <a:buClr>
                <a:schemeClr val="accent5"/>
              </a:buClr>
              <a:buSzPts val="2600"/>
              <a:buNone/>
              <a:defRPr>
                <a:solidFill>
                  <a:schemeClr val="accent5"/>
                </a:solidFill>
              </a:defRPr>
            </a:lvl8pPr>
            <a:lvl9pPr lvl="8" rtl="0">
              <a:spcBef>
                <a:spcPts val="0"/>
              </a:spcBef>
              <a:spcAft>
                <a:spcPts val="0"/>
              </a:spcAft>
              <a:buClr>
                <a:schemeClr val="accent5"/>
              </a:buClr>
              <a:buSzPts val="2600"/>
              <a:buNone/>
              <a:defRPr>
                <a:solidFill>
                  <a:schemeClr val="accent5"/>
                </a:solidFil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1_1">
    <p:bg>
      <p:bgPr>
        <a:blipFill>
          <a:blip r:embed="rId2">
            <a:alphaModFix/>
          </a:blip>
          <a:stretch>
            <a:fillRect/>
          </a:stretch>
        </a:blipFill>
      </p:bgPr>
    </p:bg>
    <p:spTree>
      <p:nvGrpSpPr>
        <p:cNvPr id="82" name="Shape 82"/>
        <p:cNvGrpSpPr/>
        <p:nvPr/>
      </p:nvGrpSpPr>
      <p:grpSpPr>
        <a:xfrm>
          <a:off x="0" y="0"/>
          <a:ext cx="0" cy="0"/>
          <a:chOff x="0" y="0"/>
          <a:chExt cx="0" cy="0"/>
        </a:xfrm>
      </p:grpSpPr>
      <p:sp>
        <p:nvSpPr>
          <p:cNvPr id="83" name="Google Shape;83;p22"/>
          <p:cNvSpPr txBox="1"/>
          <p:nvPr>
            <p:ph hasCustomPrompt="1" type="title"/>
          </p:nvPr>
        </p:nvSpPr>
        <p:spPr>
          <a:xfrm>
            <a:off x="836400" y="3067050"/>
            <a:ext cx="3583200" cy="684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a:r>
              <a:t>xx%</a:t>
            </a:r>
          </a:p>
        </p:txBody>
      </p:sp>
      <p:sp>
        <p:nvSpPr>
          <p:cNvPr id="84" name="Google Shape;84;p22"/>
          <p:cNvSpPr txBox="1"/>
          <p:nvPr>
            <p:ph idx="1" type="subTitle"/>
          </p:nvPr>
        </p:nvSpPr>
        <p:spPr>
          <a:xfrm>
            <a:off x="839100" y="3768250"/>
            <a:ext cx="3577800" cy="495300"/>
          </a:xfrm>
          <a:prstGeom prst="rect">
            <a:avLst/>
          </a:prstGeom>
        </p:spPr>
        <p:txBody>
          <a:bodyPr anchorCtr="0" anchor="ctr" bIns="91425" lIns="91425" spcFirstLastPara="1" rIns="91425" wrap="square" tIns="91425">
            <a:noAutofit/>
          </a:bodyPr>
          <a:lstStyle>
            <a:lvl1pPr lvl="0" algn="ctr">
              <a:spcBef>
                <a:spcPts val="0"/>
              </a:spcBef>
              <a:spcAft>
                <a:spcPts val="0"/>
              </a:spcAft>
              <a:buSzPts val="1400"/>
              <a:buNone/>
              <a:defRPr>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22"/>
          <p:cNvSpPr txBox="1"/>
          <p:nvPr>
            <p:ph hasCustomPrompt="1" idx="2" type="title"/>
          </p:nvPr>
        </p:nvSpPr>
        <p:spPr>
          <a:xfrm>
            <a:off x="836400" y="1184750"/>
            <a:ext cx="3583200" cy="684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a:r>
              <a:t>xx%</a:t>
            </a:r>
          </a:p>
        </p:txBody>
      </p:sp>
      <p:sp>
        <p:nvSpPr>
          <p:cNvPr id="86" name="Google Shape;86;p22"/>
          <p:cNvSpPr txBox="1"/>
          <p:nvPr>
            <p:ph idx="3" type="subTitle"/>
          </p:nvPr>
        </p:nvSpPr>
        <p:spPr>
          <a:xfrm>
            <a:off x="839100" y="1885950"/>
            <a:ext cx="3577800" cy="495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400"/>
              <a:buNone/>
              <a:defRPr>
                <a:solidFill>
                  <a:schemeClr val="dk2"/>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87" name="Google Shape;87;p22"/>
          <p:cNvSpPr txBox="1"/>
          <p:nvPr>
            <p:ph hasCustomPrompt="1" idx="4" type="title"/>
          </p:nvPr>
        </p:nvSpPr>
        <p:spPr>
          <a:xfrm>
            <a:off x="4724400" y="3067050"/>
            <a:ext cx="3583200" cy="684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a:r>
              <a:t>xx%</a:t>
            </a:r>
          </a:p>
        </p:txBody>
      </p:sp>
      <p:sp>
        <p:nvSpPr>
          <p:cNvPr id="88" name="Google Shape;88;p22"/>
          <p:cNvSpPr txBox="1"/>
          <p:nvPr>
            <p:ph idx="5" type="subTitle"/>
          </p:nvPr>
        </p:nvSpPr>
        <p:spPr>
          <a:xfrm>
            <a:off x="4727100" y="3768250"/>
            <a:ext cx="3577800" cy="495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400"/>
              <a:buNone/>
              <a:defRPr>
                <a:solidFill>
                  <a:schemeClr val="dk2"/>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89" name="Google Shape;89;p22"/>
          <p:cNvSpPr txBox="1"/>
          <p:nvPr>
            <p:ph hasCustomPrompt="1" idx="6" type="title"/>
          </p:nvPr>
        </p:nvSpPr>
        <p:spPr>
          <a:xfrm>
            <a:off x="4724400" y="1184750"/>
            <a:ext cx="3583200" cy="684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a:r>
              <a:t>xx%</a:t>
            </a:r>
          </a:p>
        </p:txBody>
      </p:sp>
      <p:sp>
        <p:nvSpPr>
          <p:cNvPr id="90" name="Google Shape;90;p22"/>
          <p:cNvSpPr txBox="1"/>
          <p:nvPr>
            <p:ph idx="7" type="subTitle"/>
          </p:nvPr>
        </p:nvSpPr>
        <p:spPr>
          <a:xfrm>
            <a:off x="4727100" y="1885950"/>
            <a:ext cx="3577800" cy="495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400"/>
              <a:buNone/>
              <a:defRPr>
                <a:solidFill>
                  <a:schemeClr val="dk2"/>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_1_1">
    <p:bg>
      <p:bgPr>
        <a:blipFill>
          <a:blip r:embed="rId2">
            <a:alphaModFix/>
          </a:blip>
          <a:stretch>
            <a:fillRect/>
          </a:stretch>
        </a:blipFill>
      </p:bgPr>
    </p:bg>
    <p:spTree>
      <p:nvGrpSpPr>
        <p:cNvPr id="91" name="Shape 91"/>
        <p:cNvGrpSpPr/>
        <p:nvPr/>
      </p:nvGrpSpPr>
      <p:grpSpPr>
        <a:xfrm>
          <a:off x="0" y="0"/>
          <a:ext cx="0" cy="0"/>
          <a:chOff x="0" y="0"/>
          <a:chExt cx="0" cy="0"/>
        </a:xfrm>
      </p:grpSpPr>
      <p:sp>
        <p:nvSpPr>
          <p:cNvPr id="92" name="Google Shape;92;p23"/>
          <p:cNvSpPr txBox="1"/>
          <p:nvPr>
            <p:ph type="title"/>
          </p:nvPr>
        </p:nvSpPr>
        <p:spPr>
          <a:xfrm>
            <a:off x="4524325" y="1766938"/>
            <a:ext cx="3551400" cy="602700"/>
          </a:xfrm>
          <a:prstGeom prst="rect">
            <a:avLst/>
          </a:prstGeom>
        </p:spPr>
        <p:txBody>
          <a:bodyPr anchorCtr="0" anchor="b" bIns="91425" lIns="91425" spcFirstLastPara="1" rIns="91425" wrap="square" tIns="91425">
            <a:noAutofit/>
          </a:bodyPr>
          <a:lstStyle>
            <a:lvl1pPr lvl="0" rtl="0" algn="l">
              <a:spcBef>
                <a:spcPts val="0"/>
              </a:spcBef>
              <a:spcAft>
                <a:spcPts val="0"/>
              </a:spcAft>
              <a:buSzPts val="4200"/>
              <a:buNone/>
              <a:defRPr sz="28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93" name="Google Shape;93;p23"/>
          <p:cNvSpPr txBox="1"/>
          <p:nvPr>
            <p:ph idx="1" type="subTitle"/>
          </p:nvPr>
        </p:nvSpPr>
        <p:spPr>
          <a:xfrm>
            <a:off x="4524325" y="2301663"/>
            <a:ext cx="3010500" cy="1074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100"/>
              <a:buNone/>
              <a:defRPr>
                <a:solidFill>
                  <a:schemeClr val="dk2"/>
                </a:solidFill>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15">
    <p:bg>
      <p:bgPr>
        <a:blipFill>
          <a:blip r:embed="rId2">
            <a:alphaModFix/>
          </a:blip>
          <a:stretch>
            <a:fillRect/>
          </a:stretch>
        </a:blipFill>
      </p:bgPr>
    </p:bg>
    <p:spTree>
      <p:nvGrpSpPr>
        <p:cNvPr id="94" name="Shape 94"/>
        <p:cNvGrpSpPr/>
        <p:nvPr/>
      </p:nvGrpSpPr>
      <p:grpSpPr>
        <a:xfrm>
          <a:off x="0" y="0"/>
          <a:ext cx="0" cy="0"/>
          <a:chOff x="0" y="0"/>
          <a:chExt cx="0" cy="0"/>
        </a:xfrm>
      </p:grpSpPr>
      <p:sp>
        <p:nvSpPr>
          <p:cNvPr id="95" name="Google Shape;95;p24"/>
          <p:cNvSpPr txBox="1"/>
          <p:nvPr>
            <p:ph type="title"/>
          </p:nvPr>
        </p:nvSpPr>
        <p:spPr>
          <a:xfrm>
            <a:off x="758850" y="411613"/>
            <a:ext cx="7626300" cy="487200"/>
          </a:xfrm>
          <a:prstGeom prst="rect">
            <a:avLst/>
          </a:prstGeom>
        </p:spPr>
        <p:txBody>
          <a:bodyPr anchorCtr="0" anchor="ctr"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
        <p:nvSpPr>
          <p:cNvPr id="96" name="Google Shape;96;p24"/>
          <p:cNvSpPr txBox="1"/>
          <p:nvPr>
            <p:ph idx="2" type="title"/>
          </p:nvPr>
        </p:nvSpPr>
        <p:spPr>
          <a:xfrm>
            <a:off x="737491" y="1420596"/>
            <a:ext cx="2249100" cy="487200"/>
          </a:xfrm>
          <a:prstGeom prst="rect">
            <a:avLst/>
          </a:prstGeom>
        </p:spPr>
        <p:txBody>
          <a:bodyPr anchorCtr="0" anchor="b" bIns="91425" lIns="91425" spcFirstLastPara="1" rIns="91425" wrap="square" tIns="91425">
            <a:noAutofit/>
          </a:bodyPr>
          <a:lstStyle>
            <a:lvl1pPr lvl="0" rtl="0" algn="l">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97" name="Google Shape;97;p24"/>
          <p:cNvSpPr txBox="1"/>
          <p:nvPr>
            <p:ph idx="3" type="title"/>
          </p:nvPr>
        </p:nvSpPr>
        <p:spPr>
          <a:xfrm>
            <a:off x="737491" y="1907675"/>
            <a:ext cx="4013100" cy="2305800"/>
          </a:xfrm>
          <a:prstGeom prst="rect">
            <a:avLst/>
          </a:prstGeom>
        </p:spPr>
        <p:txBody>
          <a:bodyPr anchorCtr="0" anchor="t" bIns="91425" lIns="91425" spcFirstLastPara="1" rIns="91425" wrap="square" tIns="91425">
            <a:noAutofit/>
          </a:bodyPr>
          <a:lstStyle>
            <a:lvl1pPr lvl="0" rtl="0" algn="l">
              <a:spcBef>
                <a:spcPts val="0"/>
              </a:spcBef>
              <a:spcAft>
                <a:spcPts val="0"/>
              </a:spcAft>
              <a:buSzPts val="1400"/>
              <a:buFont typeface="Alef"/>
              <a:buChar char="●"/>
              <a:defRPr b="0" sz="1200">
                <a:solidFill>
                  <a:schemeClr val="dk2"/>
                </a:solidFill>
              </a:defRPr>
            </a:lvl1pPr>
            <a:lvl2pPr lvl="1" rtl="0">
              <a:spcBef>
                <a:spcPts val="0"/>
              </a:spcBef>
              <a:spcAft>
                <a:spcPts val="0"/>
              </a:spcAft>
              <a:buClr>
                <a:schemeClr val="dk2"/>
              </a:buClr>
              <a:buSzPts val="1400"/>
              <a:buFont typeface="Alef"/>
              <a:buChar char="○"/>
              <a:defRPr sz="1400">
                <a:latin typeface="Nunito"/>
                <a:ea typeface="Nunito"/>
                <a:cs typeface="Nunito"/>
                <a:sym typeface="Nunito"/>
              </a:defRPr>
            </a:lvl2pPr>
            <a:lvl3pPr lvl="2" rtl="0">
              <a:spcBef>
                <a:spcPts val="0"/>
              </a:spcBef>
              <a:spcAft>
                <a:spcPts val="0"/>
              </a:spcAft>
              <a:buClr>
                <a:schemeClr val="dk2"/>
              </a:buClr>
              <a:buSzPts val="1400"/>
              <a:buFont typeface="Alef"/>
              <a:buChar char="■"/>
              <a:defRPr sz="1400">
                <a:latin typeface="Nunito"/>
                <a:ea typeface="Nunito"/>
                <a:cs typeface="Nunito"/>
                <a:sym typeface="Nunito"/>
              </a:defRPr>
            </a:lvl3pPr>
            <a:lvl4pPr lvl="3" rtl="0">
              <a:spcBef>
                <a:spcPts val="0"/>
              </a:spcBef>
              <a:spcAft>
                <a:spcPts val="0"/>
              </a:spcAft>
              <a:buClr>
                <a:schemeClr val="dk2"/>
              </a:buClr>
              <a:buSzPts val="1400"/>
              <a:buFont typeface="Alef"/>
              <a:buChar char="●"/>
              <a:defRPr sz="1400">
                <a:latin typeface="Nunito"/>
                <a:ea typeface="Nunito"/>
                <a:cs typeface="Nunito"/>
                <a:sym typeface="Nunito"/>
              </a:defRPr>
            </a:lvl4pPr>
            <a:lvl5pPr lvl="4" rtl="0">
              <a:spcBef>
                <a:spcPts val="0"/>
              </a:spcBef>
              <a:spcAft>
                <a:spcPts val="0"/>
              </a:spcAft>
              <a:buClr>
                <a:schemeClr val="dk2"/>
              </a:buClr>
              <a:buSzPts val="1400"/>
              <a:buFont typeface="Alef"/>
              <a:buChar char="○"/>
              <a:defRPr sz="1400">
                <a:latin typeface="Nunito"/>
                <a:ea typeface="Nunito"/>
                <a:cs typeface="Nunito"/>
                <a:sym typeface="Nunito"/>
              </a:defRPr>
            </a:lvl5pPr>
            <a:lvl6pPr lvl="5" rtl="0">
              <a:spcBef>
                <a:spcPts val="0"/>
              </a:spcBef>
              <a:spcAft>
                <a:spcPts val="0"/>
              </a:spcAft>
              <a:buClr>
                <a:schemeClr val="dk2"/>
              </a:buClr>
              <a:buSzPts val="1400"/>
              <a:buFont typeface="Alef"/>
              <a:buChar char="■"/>
              <a:defRPr sz="1400">
                <a:latin typeface="Nunito"/>
                <a:ea typeface="Nunito"/>
                <a:cs typeface="Nunito"/>
                <a:sym typeface="Nunito"/>
              </a:defRPr>
            </a:lvl6pPr>
            <a:lvl7pPr lvl="6" rtl="0">
              <a:spcBef>
                <a:spcPts val="0"/>
              </a:spcBef>
              <a:spcAft>
                <a:spcPts val="0"/>
              </a:spcAft>
              <a:buClr>
                <a:schemeClr val="dk2"/>
              </a:buClr>
              <a:buSzPts val="1400"/>
              <a:buFont typeface="Alef"/>
              <a:buChar char="●"/>
              <a:defRPr sz="1400">
                <a:latin typeface="Nunito"/>
                <a:ea typeface="Nunito"/>
                <a:cs typeface="Nunito"/>
                <a:sym typeface="Nunito"/>
              </a:defRPr>
            </a:lvl7pPr>
            <a:lvl8pPr lvl="7" rtl="0">
              <a:spcBef>
                <a:spcPts val="0"/>
              </a:spcBef>
              <a:spcAft>
                <a:spcPts val="0"/>
              </a:spcAft>
              <a:buClr>
                <a:schemeClr val="dk2"/>
              </a:buClr>
              <a:buSzPts val="1400"/>
              <a:buFont typeface="Alef"/>
              <a:buChar char="○"/>
              <a:defRPr sz="1400">
                <a:latin typeface="Nunito"/>
                <a:ea typeface="Nunito"/>
                <a:cs typeface="Nunito"/>
                <a:sym typeface="Nunito"/>
              </a:defRPr>
            </a:lvl8pPr>
            <a:lvl9pPr lvl="8" rtl="0">
              <a:spcBef>
                <a:spcPts val="0"/>
              </a:spcBef>
              <a:spcAft>
                <a:spcPts val="0"/>
              </a:spcAft>
              <a:buClr>
                <a:schemeClr val="dk2"/>
              </a:buClr>
              <a:buSzPts val="1400"/>
              <a:buFont typeface="Alef"/>
              <a:buChar char="■"/>
              <a:defRPr sz="1400">
                <a:latin typeface="Nunito"/>
                <a:ea typeface="Nunito"/>
                <a:cs typeface="Nunito"/>
                <a:sym typeface="Nunito"/>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p:cSld name="CUSTOM_10">
    <p:bg>
      <p:bgPr>
        <a:blipFill>
          <a:blip r:embed="rId2">
            <a:alphaModFix/>
          </a:blip>
          <a:stretch>
            <a:fillRect/>
          </a:stretch>
        </a:blipFill>
      </p:bgPr>
    </p:bg>
    <p:spTree>
      <p:nvGrpSpPr>
        <p:cNvPr id="98" name="Shape 98"/>
        <p:cNvGrpSpPr/>
        <p:nvPr/>
      </p:nvGrpSpPr>
      <p:grpSpPr>
        <a:xfrm>
          <a:off x="0" y="0"/>
          <a:ext cx="0" cy="0"/>
          <a:chOff x="0" y="0"/>
          <a:chExt cx="0" cy="0"/>
        </a:xfrm>
      </p:grpSpPr>
      <p:sp>
        <p:nvSpPr>
          <p:cNvPr id="99" name="Google Shape;99;p25"/>
          <p:cNvSpPr txBox="1"/>
          <p:nvPr>
            <p:ph type="title"/>
          </p:nvPr>
        </p:nvSpPr>
        <p:spPr>
          <a:xfrm>
            <a:off x="758850" y="411613"/>
            <a:ext cx="7626300" cy="487200"/>
          </a:xfrm>
          <a:prstGeom prst="rect">
            <a:avLst/>
          </a:prstGeom>
        </p:spPr>
        <p:txBody>
          <a:bodyPr anchorCtr="0" anchor="ctr"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
        <p:nvSpPr>
          <p:cNvPr id="100" name="Google Shape;100;p25"/>
          <p:cNvSpPr txBox="1"/>
          <p:nvPr>
            <p:ph idx="2" type="title"/>
          </p:nvPr>
        </p:nvSpPr>
        <p:spPr>
          <a:xfrm>
            <a:off x="5050705" y="2061639"/>
            <a:ext cx="2249100" cy="717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01" name="Google Shape;101;p25"/>
          <p:cNvSpPr txBox="1"/>
          <p:nvPr>
            <p:ph idx="3" type="title"/>
          </p:nvPr>
        </p:nvSpPr>
        <p:spPr>
          <a:xfrm>
            <a:off x="4858350" y="2702614"/>
            <a:ext cx="2633700" cy="12561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Alef"/>
              <a:buChar char="●"/>
              <a:defRPr b="0" sz="1400"/>
            </a:lvl1pPr>
            <a:lvl2pPr lvl="1" rtl="0">
              <a:spcBef>
                <a:spcPts val="0"/>
              </a:spcBef>
              <a:spcAft>
                <a:spcPts val="0"/>
              </a:spcAft>
              <a:buClr>
                <a:schemeClr val="dk2"/>
              </a:buClr>
              <a:buSzPts val="1400"/>
              <a:buFont typeface="Alef"/>
              <a:buChar char="○"/>
              <a:defRPr sz="1400">
                <a:latin typeface="Nunito"/>
                <a:ea typeface="Nunito"/>
                <a:cs typeface="Nunito"/>
                <a:sym typeface="Nunito"/>
              </a:defRPr>
            </a:lvl2pPr>
            <a:lvl3pPr lvl="2" rtl="0">
              <a:spcBef>
                <a:spcPts val="0"/>
              </a:spcBef>
              <a:spcAft>
                <a:spcPts val="0"/>
              </a:spcAft>
              <a:buClr>
                <a:schemeClr val="dk2"/>
              </a:buClr>
              <a:buSzPts val="1400"/>
              <a:buFont typeface="Alef"/>
              <a:buChar char="■"/>
              <a:defRPr sz="1400">
                <a:latin typeface="Nunito"/>
                <a:ea typeface="Nunito"/>
                <a:cs typeface="Nunito"/>
                <a:sym typeface="Nunito"/>
              </a:defRPr>
            </a:lvl3pPr>
            <a:lvl4pPr lvl="3" rtl="0">
              <a:spcBef>
                <a:spcPts val="0"/>
              </a:spcBef>
              <a:spcAft>
                <a:spcPts val="0"/>
              </a:spcAft>
              <a:buClr>
                <a:schemeClr val="dk2"/>
              </a:buClr>
              <a:buSzPts val="1400"/>
              <a:buFont typeface="Alef"/>
              <a:buChar char="●"/>
              <a:defRPr sz="1400">
                <a:latin typeface="Nunito"/>
                <a:ea typeface="Nunito"/>
                <a:cs typeface="Nunito"/>
                <a:sym typeface="Nunito"/>
              </a:defRPr>
            </a:lvl4pPr>
            <a:lvl5pPr lvl="4" rtl="0">
              <a:spcBef>
                <a:spcPts val="0"/>
              </a:spcBef>
              <a:spcAft>
                <a:spcPts val="0"/>
              </a:spcAft>
              <a:buClr>
                <a:schemeClr val="dk2"/>
              </a:buClr>
              <a:buSzPts val="1400"/>
              <a:buFont typeface="Alef"/>
              <a:buChar char="○"/>
              <a:defRPr sz="1400">
                <a:latin typeface="Nunito"/>
                <a:ea typeface="Nunito"/>
                <a:cs typeface="Nunito"/>
                <a:sym typeface="Nunito"/>
              </a:defRPr>
            </a:lvl5pPr>
            <a:lvl6pPr lvl="5" rtl="0">
              <a:spcBef>
                <a:spcPts val="0"/>
              </a:spcBef>
              <a:spcAft>
                <a:spcPts val="0"/>
              </a:spcAft>
              <a:buClr>
                <a:schemeClr val="dk2"/>
              </a:buClr>
              <a:buSzPts val="1400"/>
              <a:buFont typeface="Alef"/>
              <a:buChar char="■"/>
              <a:defRPr sz="1400">
                <a:latin typeface="Nunito"/>
                <a:ea typeface="Nunito"/>
                <a:cs typeface="Nunito"/>
                <a:sym typeface="Nunito"/>
              </a:defRPr>
            </a:lvl6pPr>
            <a:lvl7pPr lvl="6" rtl="0">
              <a:spcBef>
                <a:spcPts val="0"/>
              </a:spcBef>
              <a:spcAft>
                <a:spcPts val="0"/>
              </a:spcAft>
              <a:buClr>
                <a:schemeClr val="dk2"/>
              </a:buClr>
              <a:buSzPts val="1400"/>
              <a:buFont typeface="Alef"/>
              <a:buChar char="●"/>
              <a:defRPr sz="1400">
                <a:latin typeface="Nunito"/>
                <a:ea typeface="Nunito"/>
                <a:cs typeface="Nunito"/>
                <a:sym typeface="Nunito"/>
              </a:defRPr>
            </a:lvl7pPr>
            <a:lvl8pPr lvl="7" rtl="0">
              <a:spcBef>
                <a:spcPts val="0"/>
              </a:spcBef>
              <a:spcAft>
                <a:spcPts val="0"/>
              </a:spcAft>
              <a:buClr>
                <a:schemeClr val="dk2"/>
              </a:buClr>
              <a:buSzPts val="1400"/>
              <a:buFont typeface="Alef"/>
              <a:buChar char="○"/>
              <a:defRPr sz="1400">
                <a:latin typeface="Nunito"/>
                <a:ea typeface="Nunito"/>
                <a:cs typeface="Nunito"/>
                <a:sym typeface="Nunito"/>
              </a:defRPr>
            </a:lvl8pPr>
            <a:lvl9pPr lvl="8" rtl="0">
              <a:spcBef>
                <a:spcPts val="0"/>
              </a:spcBef>
              <a:spcAft>
                <a:spcPts val="0"/>
              </a:spcAft>
              <a:buClr>
                <a:schemeClr val="dk2"/>
              </a:buClr>
              <a:buSzPts val="1400"/>
              <a:buFont typeface="Alef"/>
              <a:buChar char="■"/>
              <a:defRPr sz="1400">
                <a:latin typeface="Nunito"/>
                <a:ea typeface="Nunito"/>
                <a:cs typeface="Nunito"/>
                <a:sym typeface="Nunito"/>
              </a:defRPr>
            </a:lvl9pPr>
          </a:lstStyle>
          <a:p/>
        </p:txBody>
      </p:sp>
      <p:sp>
        <p:nvSpPr>
          <p:cNvPr id="102" name="Google Shape;102;p25"/>
          <p:cNvSpPr txBox="1"/>
          <p:nvPr>
            <p:ph idx="4" type="title"/>
          </p:nvPr>
        </p:nvSpPr>
        <p:spPr>
          <a:xfrm>
            <a:off x="1844425" y="2061639"/>
            <a:ext cx="2249100" cy="717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03" name="Google Shape;103;p25"/>
          <p:cNvSpPr txBox="1"/>
          <p:nvPr>
            <p:ph idx="5" type="title"/>
          </p:nvPr>
        </p:nvSpPr>
        <p:spPr>
          <a:xfrm>
            <a:off x="1652225" y="2702614"/>
            <a:ext cx="2633400" cy="12561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Alef"/>
              <a:buChar char="●"/>
              <a:defRPr b="0" sz="1400"/>
            </a:lvl1pPr>
            <a:lvl2pPr lvl="1" rtl="0">
              <a:spcBef>
                <a:spcPts val="0"/>
              </a:spcBef>
              <a:spcAft>
                <a:spcPts val="0"/>
              </a:spcAft>
              <a:buClr>
                <a:schemeClr val="dk2"/>
              </a:buClr>
              <a:buSzPts val="1400"/>
              <a:buFont typeface="Alef"/>
              <a:buChar char="○"/>
              <a:defRPr sz="1400">
                <a:latin typeface="Nunito"/>
                <a:ea typeface="Nunito"/>
                <a:cs typeface="Nunito"/>
                <a:sym typeface="Nunito"/>
              </a:defRPr>
            </a:lvl2pPr>
            <a:lvl3pPr lvl="2" rtl="0">
              <a:spcBef>
                <a:spcPts val="0"/>
              </a:spcBef>
              <a:spcAft>
                <a:spcPts val="0"/>
              </a:spcAft>
              <a:buClr>
                <a:schemeClr val="dk2"/>
              </a:buClr>
              <a:buSzPts val="1400"/>
              <a:buFont typeface="Alef"/>
              <a:buChar char="■"/>
              <a:defRPr sz="1400">
                <a:latin typeface="Nunito"/>
                <a:ea typeface="Nunito"/>
                <a:cs typeface="Nunito"/>
                <a:sym typeface="Nunito"/>
              </a:defRPr>
            </a:lvl3pPr>
            <a:lvl4pPr lvl="3" rtl="0">
              <a:spcBef>
                <a:spcPts val="0"/>
              </a:spcBef>
              <a:spcAft>
                <a:spcPts val="0"/>
              </a:spcAft>
              <a:buClr>
                <a:schemeClr val="dk2"/>
              </a:buClr>
              <a:buSzPts val="1400"/>
              <a:buFont typeface="Alef"/>
              <a:buChar char="●"/>
              <a:defRPr sz="1400">
                <a:latin typeface="Nunito"/>
                <a:ea typeface="Nunito"/>
                <a:cs typeface="Nunito"/>
                <a:sym typeface="Nunito"/>
              </a:defRPr>
            </a:lvl4pPr>
            <a:lvl5pPr lvl="4" rtl="0">
              <a:spcBef>
                <a:spcPts val="0"/>
              </a:spcBef>
              <a:spcAft>
                <a:spcPts val="0"/>
              </a:spcAft>
              <a:buClr>
                <a:schemeClr val="dk2"/>
              </a:buClr>
              <a:buSzPts val="1400"/>
              <a:buFont typeface="Alef"/>
              <a:buChar char="○"/>
              <a:defRPr sz="1400">
                <a:latin typeface="Nunito"/>
                <a:ea typeface="Nunito"/>
                <a:cs typeface="Nunito"/>
                <a:sym typeface="Nunito"/>
              </a:defRPr>
            </a:lvl5pPr>
            <a:lvl6pPr lvl="5" rtl="0">
              <a:spcBef>
                <a:spcPts val="0"/>
              </a:spcBef>
              <a:spcAft>
                <a:spcPts val="0"/>
              </a:spcAft>
              <a:buClr>
                <a:schemeClr val="dk2"/>
              </a:buClr>
              <a:buSzPts val="1400"/>
              <a:buFont typeface="Alef"/>
              <a:buChar char="■"/>
              <a:defRPr sz="1400">
                <a:latin typeface="Nunito"/>
                <a:ea typeface="Nunito"/>
                <a:cs typeface="Nunito"/>
                <a:sym typeface="Nunito"/>
              </a:defRPr>
            </a:lvl6pPr>
            <a:lvl7pPr lvl="6" rtl="0">
              <a:spcBef>
                <a:spcPts val="0"/>
              </a:spcBef>
              <a:spcAft>
                <a:spcPts val="0"/>
              </a:spcAft>
              <a:buClr>
                <a:schemeClr val="dk2"/>
              </a:buClr>
              <a:buSzPts val="1400"/>
              <a:buFont typeface="Alef"/>
              <a:buChar char="●"/>
              <a:defRPr sz="1400">
                <a:latin typeface="Nunito"/>
                <a:ea typeface="Nunito"/>
                <a:cs typeface="Nunito"/>
                <a:sym typeface="Nunito"/>
              </a:defRPr>
            </a:lvl7pPr>
            <a:lvl8pPr lvl="7" rtl="0">
              <a:spcBef>
                <a:spcPts val="0"/>
              </a:spcBef>
              <a:spcAft>
                <a:spcPts val="0"/>
              </a:spcAft>
              <a:buClr>
                <a:schemeClr val="dk2"/>
              </a:buClr>
              <a:buSzPts val="1400"/>
              <a:buFont typeface="Alef"/>
              <a:buChar char="○"/>
              <a:defRPr sz="1400">
                <a:latin typeface="Nunito"/>
                <a:ea typeface="Nunito"/>
                <a:cs typeface="Nunito"/>
                <a:sym typeface="Nunito"/>
              </a:defRPr>
            </a:lvl8pPr>
            <a:lvl9pPr lvl="8" rtl="0">
              <a:spcBef>
                <a:spcPts val="0"/>
              </a:spcBef>
              <a:spcAft>
                <a:spcPts val="0"/>
              </a:spcAft>
              <a:buClr>
                <a:schemeClr val="dk2"/>
              </a:buClr>
              <a:buSzPts val="1400"/>
              <a:buFont typeface="Alef"/>
              <a:buChar char="■"/>
              <a:defRPr sz="1400">
                <a:latin typeface="Nunito"/>
                <a:ea typeface="Nunito"/>
                <a:cs typeface="Nunito"/>
                <a:sym typeface="Nunito"/>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2">
    <p:bg>
      <p:bgPr>
        <a:blipFill>
          <a:blip r:embed="rId2">
            <a:alphaModFix/>
          </a:blip>
          <a:stretch>
            <a:fillRect/>
          </a:stretch>
        </a:blipFill>
      </p:bgPr>
    </p:bg>
    <p:spTree>
      <p:nvGrpSpPr>
        <p:cNvPr id="104" name="Shape 104"/>
        <p:cNvGrpSpPr/>
        <p:nvPr/>
      </p:nvGrpSpPr>
      <p:grpSpPr>
        <a:xfrm>
          <a:off x="0" y="0"/>
          <a:ext cx="0" cy="0"/>
          <a:chOff x="0" y="0"/>
          <a:chExt cx="0" cy="0"/>
        </a:xfrm>
      </p:grpSpPr>
      <p:sp>
        <p:nvSpPr>
          <p:cNvPr id="105" name="Google Shape;105;p26"/>
          <p:cNvSpPr txBox="1"/>
          <p:nvPr>
            <p:ph type="title"/>
          </p:nvPr>
        </p:nvSpPr>
        <p:spPr>
          <a:xfrm>
            <a:off x="758775" y="397500"/>
            <a:ext cx="7626300" cy="515400"/>
          </a:xfrm>
          <a:prstGeom prst="rect">
            <a:avLst/>
          </a:prstGeom>
        </p:spPr>
        <p:txBody>
          <a:bodyPr anchorCtr="0" anchor="ctr"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
        <p:nvSpPr>
          <p:cNvPr id="106" name="Google Shape;106;p26"/>
          <p:cNvSpPr txBox="1"/>
          <p:nvPr>
            <p:ph hasCustomPrompt="1" idx="2" type="title"/>
          </p:nvPr>
        </p:nvSpPr>
        <p:spPr>
          <a:xfrm>
            <a:off x="3955364" y="1232273"/>
            <a:ext cx="1233300" cy="5316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sz="4600">
                <a:solidFill>
                  <a:schemeClr val="dk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7" name="Google Shape;107;p26"/>
          <p:cNvSpPr txBox="1"/>
          <p:nvPr>
            <p:ph idx="3" type="title"/>
          </p:nvPr>
        </p:nvSpPr>
        <p:spPr>
          <a:xfrm>
            <a:off x="3312613" y="1733759"/>
            <a:ext cx="25188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08" name="Google Shape;108;p26"/>
          <p:cNvSpPr txBox="1"/>
          <p:nvPr>
            <p:ph idx="4" type="title"/>
          </p:nvPr>
        </p:nvSpPr>
        <p:spPr>
          <a:xfrm>
            <a:off x="3312611" y="2189159"/>
            <a:ext cx="2518800" cy="8754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09" name="Google Shape;109;p26"/>
          <p:cNvSpPr txBox="1"/>
          <p:nvPr>
            <p:ph hasCustomPrompt="1" idx="5" type="title"/>
          </p:nvPr>
        </p:nvSpPr>
        <p:spPr>
          <a:xfrm>
            <a:off x="1587280" y="2299073"/>
            <a:ext cx="1233300" cy="5316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sz="4600">
                <a:solidFill>
                  <a:schemeClr val="dk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10" name="Google Shape;110;p26"/>
          <p:cNvSpPr txBox="1"/>
          <p:nvPr>
            <p:ph idx="6" type="title"/>
          </p:nvPr>
        </p:nvSpPr>
        <p:spPr>
          <a:xfrm>
            <a:off x="944625" y="2800559"/>
            <a:ext cx="25188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11" name="Google Shape;111;p26"/>
          <p:cNvSpPr txBox="1"/>
          <p:nvPr>
            <p:ph idx="7" type="title"/>
          </p:nvPr>
        </p:nvSpPr>
        <p:spPr>
          <a:xfrm>
            <a:off x="944525" y="3255959"/>
            <a:ext cx="2518800" cy="8754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12" name="Google Shape;112;p26"/>
          <p:cNvSpPr txBox="1"/>
          <p:nvPr>
            <p:ph hasCustomPrompt="1" idx="8" type="title"/>
          </p:nvPr>
        </p:nvSpPr>
        <p:spPr>
          <a:xfrm>
            <a:off x="6323447" y="2299073"/>
            <a:ext cx="1233300" cy="5316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sz="4600">
                <a:solidFill>
                  <a:schemeClr val="dk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13" name="Google Shape;113;p26"/>
          <p:cNvSpPr txBox="1"/>
          <p:nvPr>
            <p:ph idx="9" type="title"/>
          </p:nvPr>
        </p:nvSpPr>
        <p:spPr>
          <a:xfrm>
            <a:off x="5680625" y="2800559"/>
            <a:ext cx="25188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14" name="Google Shape;114;p26"/>
          <p:cNvSpPr txBox="1"/>
          <p:nvPr>
            <p:ph idx="13" type="title"/>
          </p:nvPr>
        </p:nvSpPr>
        <p:spPr>
          <a:xfrm>
            <a:off x="5680698" y="3255959"/>
            <a:ext cx="2518800" cy="8754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CUSTOM_2_2">
    <p:bg>
      <p:bgPr>
        <a:blipFill>
          <a:blip r:embed="rId2">
            <a:alphaModFix/>
          </a:blip>
          <a:stretch>
            <a:fillRect/>
          </a:stretch>
        </a:blipFill>
      </p:bgPr>
    </p:bg>
    <p:spTree>
      <p:nvGrpSpPr>
        <p:cNvPr id="115" name="Shape 115"/>
        <p:cNvGrpSpPr/>
        <p:nvPr/>
      </p:nvGrpSpPr>
      <p:grpSpPr>
        <a:xfrm>
          <a:off x="0" y="0"/>
          <a:ext cx="0" cy="0"/>
          <a:chOff x="0" y="0"/>
          <a:chExt cx="0" cy="0"/>
        </a:xfrm>
      </p:grpSpPr>
      <p:sp>
        <p:nvSpPr>
          <p:cNvPr id="116" name="Google Shape;116;p27"/>
          <p:cNvSpPr txBox="1"/>
          <p:nvPr>
            <p:ph type="title"/>
          </p:nvPr>
        </p:nvSpPr>
        <p:spPr>
          <a:xfrm>
            <a:off x="758850" y="368825"/>
            <a:ext cx="76263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
        <p:nvSpPr>
          <p:cNvPr id="117" name="Google Shape;117;p27"/>
          <p:cNvSpPr txBox="1"/>
          <p:nvPr>
            <p:ph idx="2" type="title"/>
          </p:nvPr>
        </p:nvSpPr>
        <p:spPr>
          <a:xfrm>
            <a:off x="3312600" y="2910000"/>
            <a:ext cx="25188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18" name="Google Shape;118;p27"/>
          <p:cNvSpPr txBox="1"/>
          <p:nvPr>
            <p:ph idx="3" type="title"/>
          </p:nvPr>
        </p:nvSpPr>
        <p:spPr>
          <a:xfrm>
            <a:off x="3312600" y="3351873"/>
            <a:ext cx="25188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19" name="Google Shape;119;p27"/>
          <p:cNvSpPr txBox="1"/>
          <p:nvPr>
            <p:ph idx="4" type="title"/>
          </p:nvPr>
        </p:nvSpPr>
        <p:spPr>
          <a:xfrm>
            <a:off x="716025" y="2910000"/>
            <a:ext cx="25188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20" name="Google Shape;120;p27"/>
          <p:cNvSpPr txBox="1"/>
          <p:nvPr>
            <p:ph idx="5" type="title"/>
          </p:nvPr>
        </p:nvSpPr>
        <p:spPr>
          <a:xfrm>
            <a:off x="715925" y="3351873"/>
            <a:ext cx="25188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21" name="Google Shape;121;p27"/>
          <p:cNvSpPr txBox="1"/>
          <p:nvPr>
            <p:ph idx="6" type="title"/>
          </p:nvPr>
        </p:nvSpPr>
        <p:spPr>
          <a:xfrm>
            <a:off x="5909225" y="2910000"/>
            <a:ext cx="25188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22" name="Google Shape;122;p27"/>
          <p:cNvSpPr txBox="1"/>
          <p:nvPr>
            <p:ph idx="7" type="title"/>
          </p:nvPr>
        </p:nvSpPr>
        <p:spPr>
          <a:xfrm>
            <a:off x="5909292" y="3351873"/>
            <a:ext cx="25188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23" name="Google Shape;123;p27"/>
          <p:cNvSpPr txBox="1"/>
          <p:nvPr>
            <p:ph hasCustomPrompt="1" idx="8" type="title"/>
          </p:nvPr>
        </p:nvSpPr>
        <p:spPr>
          <a:xfrm>
            <a:off x="1493250" y="1917525"/>
            <a:ext cx="964200" cy="5316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a:solidFill>
                  <a:schemeClr val="accent5"/>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124" name="Google Shape;124;p27"/>
          <p:cNvSpPr txBox="1"/>
          <p:nvPr>
            <p:ph hasCustomPrompt="1" idx="9" type="title"/>
          </p:nvPr>
        </p:nvSpPr>
        <p:spPr>
          <a:xfrm>
            <a:off x="4089900" y="1917525"/>
            <a:ext cx="964200" cy="5316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a:solidFill>
                  <a:schemeClr val="accent5"/>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125" name="Google Shape;125;p27"/>
          <p:cNvSpPr txBox="1"/>
          <p:nvPr>
            <p:ph hasCustomPrompt="1" idx="13" type="title"/>
          </p:nvPr>
        </p:nvSpPr>
        <p:spPr>
          <a:xfrm>
            <a:off x="6686425" y="1917525"/>
            <a:ext cx="964200" cy="5316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a:solidFill>
                  <a:schemeClr val="accent5"/>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2">
  <p:cSld name="CUSTOM_12">
    <p:bg>
      <p:bgPr>
        <a:blipFill>
          <a:blip r:embed="rId2">
            <a:alphaModFix/>
          </a:blip>
          <a:stretch>
            <a:fillRect/>
          </a:stretch>
        </a:blipFill>
      </p:bgPr>
    </p:bg>
    <p:spTree>
      <p:nvGrpSpPr>
        <p:cNvPr id="126" name="Shape 126"/>
        <p:cNvGrpSpPr/>
        <p:nvPr/>
      </p:nvGrpSpPr>
      <p:grpSpPr>
        <a:xfrm>
          <a:off x="0" y="0"/>
          <a:ext cx="0" cy="0"/>
          <a:chOff x="0" y="0"/>
          <a:chExt cx="0" cy="0"/>
        </a:xfrm>
      </p:grpSpPr>
      <p:sp>
        <p:nvSpPr>
          <p:cNvPr id="127" name="Google Shape;127;p28"/>
          <p:cNvSpPr txBox="1"/>
          <p:nvPr>
            <p:ph type="title"/>
          </p:nvPr>
        </p:nvSpPr>
        <p:spPr>
          <a:xfrm>
            <a:off x="758775" y="420750"/>
            <a:ext cx="7626300" cy="468900"/>
          </a:xfrm>
          <a:prstGeom prst="rect">
            <a:avLst/>
          </a:prstGeom>
        </p:spPr>
        <p:txBody>
          <a:bodyPr anchorCtr="0" anchor="ctr"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
        <p:nvSpPr>
          <p:cNvPr id="128" name="Google Shape;128;p28"/>
          <p:cNvSpPr txBox="1"/>
          <p:nvPr>
            <p:ph idx="2" type="title"/>
          </p:nvPr>
        </p:nvSpPr>
        <p:spPr>
          <a:xfrm>
            <a:off x="992064" y="2972852"/>
            <a:ext cx="22341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29" name="Google Shape;129;p28"/>
          <p:cNvSpPr txBox="1"/>
          <p:nvPr>
            <p:ph idx="3" type="title"/>
          </p:nvPr>
        </p:nvSpPr>
        <p:spPr>
          <a:xfrm>
            <a:off x="992025" y="3428252"/>
            <a:ext cx="22341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30" name="Google Shape;130;p28"/>
          <p:cNvSpPr txBox="1"/>
          <p:nvPr>
            <p:ph idx="4" type="title"/>
          </p:nvPr>
        </p:nvSpPr>
        <p:spPr>
          <a:xfrm>
            <a:off x="3454851" y="2972852"/>
            <a:ext cx="22341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31" name="Google Shape;131;p28"/>
          <p:cNvSpPr txBox="1"/>
          <p:nvPr>
            <p:ph idx="5" type="title"/>
          </p:nvPr>
        </p:nvSpPr>
        <p:spPr>
          <a:xfrm>
            <a:off x="3454812" y="3428252"/>
            <a:ext cx="22341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32" name="Google Shape;132;p28"/>
          <p:cNvSpPr txBox="1"/>
          <p:nvPr>
            <p:ph idx="6" type="title"/>
          </p:nvPr>
        </p:nvSpPr>
        <p:spPr>
          <a:xfrm>
            <a:off x="5917638" y="2972852"/>
            <a:ext cx="22341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33" name="Google Shape;133;p28"/>
          <p:cNvSpPr txBox="1"/>
          <p:nvPr>
            <p:ph idx="7" type="title"/>
          </p:nvPr>
        </p:nvSpPr>
        <p:spPr>
          <a:xfrm>
            <a:off x="5917599" y="3428252"/>
            <a:ext cx="22341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2_1">
    <p:bg>
      <p:bgPr>
        <a:blipFill>
          <a:blip r:embed="rId2">
            <a:alphaModFix/>
          </a:blip>
          <a:stretch>
            <a:fillRect/>
          </a:stretch>
        </a:blipFill>
      </p:bgPr>
    </p:bg>
    <p:spTree>
      <p:nvGrpSpPr>
        <p:cNvPr id="134" name="Shape 134"/>
        <p:cNvGrpSpPr/>
        <p:nvPr/>
      </p:nvGrpSpPr>
      <p:grpSpPr>
        <a:xfrm>
          <a:off x="0" y="0"/>
          <a:ext cx="0" cy="0"/>
          <a:chOff x="0" y="0"/>
          <a:chExt cx="0" cy="0"/>
        </a:xfrm>
      </p:grpSpPr>
      <p:sp>
        <p:nvSpPr>
          <p:cNvPr id="135" name="Google Shape;135;p29"/>
          <p:cNvSpPr txBox="1"/>
          <p:nvPr>
            <p:ph type="title"/>
          </p:nvPr>
        </p:nvSpPr>
        <p:spPr>
          <a:xfrm>
            <a:off x="758775" y="397500"/>
            <a:ext cx="7626300" cy="515400"/>
          </a:xfrm>
          <a:prstGeom prst="rect">
            <a:avLst/>
          </a:prstGeom>
        </p:spPr>
        <p:txBody>
          <a:bodyPr anchorCtr="0" anchor="ctr"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
        <p:nvSpPr>
          <p:cNvPr id="136" name="Google Shape;136;p29"/>
          <p:cNvSpPr txBox="1"/>
          <p:nvPr>
            <p:ph idx="2" type="title"/>
          </p:nvPr>
        </p:nvSpPr>
        <p:spPr>
          <a:xfrm>
            <a:off x="2682396" y="2016196"/>
            <a:ext cx="1814700" cy="753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37" name="Google Shape;137;p29"/>
          <p:cNvSpPr txBox="1"/>
          <p:nvPr>
            <p:ph idx="3" type="title"/>
          </p:nvPr>
        </p:nvSpPr>
        <p:spPr>
          <a:xfrm>
            <a:off x="2682370" y="2693295"/>
            <a:ext cx="18147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38" name="Google Shape;138;p29"/>
          <p:cNvSpPr txBox="1"/>
          <p:nvPr>
            <p:ph idx="4" type="title"/>
          </p:nvPr>
        </p:nvSpPr>
        <p:spPr>
          <a:xfrm>
            <a:off x="717825" y="2016196"/>
            <a:ext cx="1814700" cy="753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39" name="Google Shape;139;p29"/>
          <p:cNvSpPr txBox="1"/>
          <p:nvPr>
            <p:ph idx="5" type="title"/>
          </p:nvPr>
        </p:nvSpPr>
        <p:spPr>
          <a:xfrm>
            <a:off x="717800" y="2693295"/>
            <a:ext cx="18147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40" name="Google Shape;140;p29"/>
          <p:cNvSpPr txBox="1"/>
          <p:nvPr>
            <p:ph idx="6" type="title"/>
          </p:nvPr>
        </p:nvSpPr>
        <p:spPr>
          <a:xfrm>
            <a:off x="4646946" y="2016194"/>
            <a:ext cx="1814700" cy="753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41" name="Google Shape;141;p29"/>
          <p:cNvSpPr txBox="1"/>
          <p:nvPr>
            <p:ph idx="7" type="title"/>
          </p:nvPr>
        </p:nvSpPr>
        <p:spPr>
          <a:xfrm>
            <a:off x="4646919" y="2693294"/>
            <a:ext cx="18147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42" name="Google Shape;142;p29"/>
          <p:cNvSpPr txBox="1"/>
          <p:nvPr>
            <p:ph idx="8" type="title"/>
          </p:nvPr>
        </p:nvSpPr>
        <p:spPr>
          <a:xfrm>
            <a:off x="6611499" y="2016194"/>
            <a:ext cx="1814700" cy="7533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43" name="Google Shape;143;p29"/>
          <p:cNvSpPr txBox="1"/>
          <p:nvPr>
            <p:ph idx="9" type="title"/>
          </p:nvPr>
        </p:nvSpPr>
        <p:spPr>
          <a:xfrm>
            <a:off x="6611471" y="2693294"/>
            <a:ext cx="18147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1">
  <p:cSld name="CUSTOM_2_1_1">
    <p:bg>
      <p:bgPr>
        <a:blipFill>
          <a:blip r:embed="rId2">
            <a:alphaModFix/>
          </a:blip>
          <a:stretch>
            <a:fillRect/>
          </a:stretch>
        </a:blipFill>
      </p:bgPr>
    </p:bg>
    <p:spTree>
      <p:nvGrpSpPr>
        <p:cNvPr id="144" name="Shape 144"/>
        <p:cNvGrpSpPr/>
        <p:nvPr/>
      </p:nvGrpSpPr>
      <p:grpSpPr>
        <a:xfrm>
          <a:off x="0" y="0"/>
          <a:ext cx="0" cy="0"/>
          <a:chOff x="0" y="0"/>
          <a:chExt cx="0" cy="0"/>
        </a:xfrm>
      </p:grpSpPr>
      <p:sp>
        <p:nvSpPr>
          <p:cNvPr id="145" name="Google Shape;145;p30"/>
          <p:cNvSpPr txBox="1"/>
          <p:nvPr>
            <p:ph type="title"/>
          </p:nvPr>
        </p:nvSpPr>
        <p:spPr>
          <a:xfrm>
            <a:off x="758775" y="397500"/>
            <a:ext cx="7626300" cy="515400"/>
          </a:xfrm>
          <a:prstGeom prst="rect">
            <a:avLst/>
          </a:prstGeom>
        </p:spPr>
        <p:txBody>
          <a:bodyPr anchorCtr="0" anchor="ctr"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
        <p:nvSpPr>
          <p:cNvPr id="146" name="Google Shape;146;p30"/>
          <p:cNvSpPr txBox="1"/>
          <p:nvPr>
            <p:ph idx="2" type="title"/>
          </p:nvPr>
        </p:nvSpPr>
        <p:spPr>
          <a:xfrm>
            <a:off x="4905278" y="1643629"/>
            <a:ext cx="30285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47" name="Google Shape;147;p30"/>
          <p:cNvSpPr txBox="1"/>
          <p:nvPr>
            <p:ph idx="3" type="title"/>
          </p:nvPr>
        </p:nvSpPr>
        <p:spPr>
          <a:xfrm>
            <a:off x="4905225" y="2099029"/>
            <a:ext cx="30285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48" name="Google Shape;148;p30"/>
          <p:cNvSpPr txBox="1"/>
          <p:nvPr>
            <p:ph idx="4" type="title"/>
          </p:nvPr>
        </p:nvSpPr>
        <p:spPr>
          <a:xfrm>
            <a:off x="1241803" y="1643629"/>
            <a:ext cx="30285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49" name="Google Shape;149;p30"/>
          <p:cNvSpPr txBox="1"/>
          <p:nvPr>
            <p:ph idx="5" type="title"/>
          </p:nvPr>
        </p:nvSpPr>
        <p:spPr>
          <a:xfrm>
            <a:off x="1241750" y="2099029"/>
            <a:ext cx="30285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50" name="Google Shape;150;p30"/>
          <p:cNvSpPr txBox="1"/>
          <p:nvPr>
            <p:ph idx="6" type="title"/>
          </p:nvPr>
        </p:nvSpPr>
        <p:spPr>
          <a:xfrm>
            <a:off x="4905278" y="3383675"/>
            <a:ext cx="30285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51" name="Google Shape;151;p30"/>
          <p:cNvSpPr txBox="1"/>
          <p:nvPr>
            <p:ph idx="7" type="title"/>
          </p:nvPr>
        </p:nvSpPr>
        <p:spPr>
          <a:xfrm>
            <a:off x="4905225" y="3839075"/>
            <a:ext cx="30285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52" name="Google Shape;152;p30"/>
          <p:cNvSpPr txBox="1"/>
          <p:nvPr>
            <p:ph idx="8" type="title"/>
          </p:nvPr>
        </p:nvSpPr>
        <p:spPr>
          <a:xfrm>
            <a:off x="1241803" y="3383675"/>
            <a:ext cx="3028500" cy="531600"/>
          </a:xfrm>
          <a:prstGeom prst="rect">
            <a:avLst/>
          </a:prstGeom>
        </p:spPr>
        <p:txBody>
          <a:bodyPr anchorCtr="0" anchor="b" bIns="91425" lIns="91425" spcFirstLastPara="1" rIns="91425" wrap="square" tIns="91425">
            <a:noAutofit/>
          </a:bodyPr>
          <a:lstStyle>
            <a:lvl1pPr lvl="0" rtl="0">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153" name="Google Shape;153;p30"/>
          <p:cNvSpPr txBox="1"/>
          <p:nvPr>
            <p:ph idx="9" type="title"/>
          </p:nvPr>
        </p:nvSpPr>
        <p:spPr>
          <a:xfrm>
            <a:off x="1241750" y="3839075"/>
            <a:ext cx="30285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3">
    <p:bg>
      <p:bgPr>
        <a:blipFill>
          <a:blip r:embed="rId2">
            <a:alphaModFix/>
          </a:blip>
          <a:stretch>
            <a:fillRect/>
          </a:stretch>
        </a:blipFill>
      </p:bgPr>
    </p:bg>
    <p:spTree>
      <p:nvGrpSpPr>
        <p:cNvPr id="154" name="Shape 154"/>
        <p:cNvGrpSpPr/>
        <p:nvPr/>
      </p:nvGrpSpPr>
      <p:grpSpPr>
        <a:xfrm>
          <a:off x="0" y="0"/>
          <a:ext cx="0" cy="0"/>
          <a:chOff x="0" y="0"/>
          <a:chExt cx="0" cy="0"/>
        </a:xfrm>
      </p:grpSpPr>
      <p:sp>
        <p:nvSpPr>
          <p:cNvPr id="155" name="Google Shape;155;p31"/>
          <p:cNvSpPr txBox="1"/>
          <p:nvPr>
            <p:ph type="title"/>
          </p:nvPr>
        </p:nvSpPr>
        <p:spPr>
          <a:xfrm>
            <a:off x="758775" y="412550"/>
            <a:ext cx="7626300" cy="4851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6"/>
              </a:buClr>
              <a:buSzPts val="2600"/>
              <a:buNone/>
              <a:defRPr>
                <a:solidFill>
                  <a:schemeClr val="accent5"/>
                </a:solidFill>
              </a:defRPr>
            </a:lvl1pPr>
            <a:lvl2pPr lvl="1" rtl="0">
              <a:spcBef>
                <a:spcPts val="0"/>
              </a:spcBef>
              <a:spcAft>
                <a:spcPts val="0"/>
              </a:spcAft>
              <a:buClr>
                <a:schemeClr val="accent6"/>
              </a:buClr>
              <a:buSzPts val="2600"/>
              <a:buNone/>
              <a:defRPr>
                <a:solidFill>
                  <a:schemeClr val="accent6"/>
                </a:solidFill>
              </a:defRPr>
            </a:lvl2pPr>
            <a:lvl3pPr lvl="2" rtl="0">
              <a:spcBef>
                <a:spcPts val="0"/>
              </a:spcBef>
              <a:spcAft>
                <a:spcPts val="0"/>
              </a:spcAft>
              <a:buClr>
                <a:schemeClr val="accent6"/>
              </a:buClr>
              <a:buSzPts val="2600"/>
              <a:buNone/>
              <a:defRPr>
                <a:solidFill>
                  <a:schemeClr val="accent6"/>
                </a:solidFill>
              </a:defRPr>
            </a:lvl3pPr>
            <a:lvl4pPr lvl="3" rtl="0">
              <a:spcBef>
                <a:spcPts val="0"/>
              </a:spcBef>
              <a:spcAft>
                <a:spcPts val="0"/>
              </a:spcAft>
              <a:buClr>
                <a:schemeClr val="accent6"/>
              </a:buClr>
              <a:buSzPts val="2600"/>
              <a:buNone/>
              <a:defRPr>
                <a:solidFill>
                  <a:schemeClr val="accent6"/>
                </a:solidFill>
              </a:defRPr>
            </a:lvl4pPr>
            <a:lvl5pPr lvl="4" rtl="0">
              <a:spcBef>
                <a:spcPts val="0"/>
              </a:spcBef>
              <a:spcAft>
                <a:spcPts val="0"/>
              </a:spcAft>
              <a:buClr>
                <a:schemeClr val="accent6"/>
              </a:buClr>
              <a:buSzPts val="2600"/>
              <a:buNone/>
              <a:defRPr>
                <a:solidFill>
                  <a:schemeClr val="accent6"/>
                </a:solidFill>
              </a:defRPr>
            </a:lvl5pPr>
            <a:lvl6pPr lvl="5" rtl="0">
              <a:spcBef>
                <a:spcPts val="0"/>
              </a:spcBef>
              <a:spcAft>
                <a:spcPts val="0"/>
              </a:spcAft>
              <a:buClr>
                <a:schemeClr val="accent6"/>
              </a:buClr>
              <a:buSzPts val="2600"/>
              <a:buNone/>
              <a:defRPr>
                <a:solidFill>
                  <a:schemeClr val="accent6"/>
                </a:solidFill>
              </a:defRPr>
            </a:lvl6pPr>
            <a:lvl7pPr lvl="6" rtl="0">
              <a:spcBef>
                <a:spcPts val="0"/>
              </a:spcBef>
              <a:spcAft>
                <a:spcPts val="0"/>
              </a:spcAft>
              <a:buClr>
                <a:schemeClr val="accent6"/>
              </a:buClr>
              <a:buSzPts val="2600"/>
              <a:buNone/>
              <a:defRPr>
                <a:solidFill>
                  <a:schemeClr val="accent6"/>
                </a:solidFill>
              </a:defRPr>
            </a:lvl7pPr>
            <a:lvl8pPr lvl="7" rtl="0">
              <a:spcBef>
                <a:spcPts val="0"/>
              </a:spcBef>
              <a:spcAft>
                <a:spcPts val="0"/>
              </a:spcAft>
              <a:buClr>
                <a:schemeClr val="accent6"/>
              </a:buClr>
              <a:buSzPts val="2600"/>
              <a:buNone/>
              <a:defRPr>
                <a:solidFill>
                  <a:schemeClr val="accent6"/>
                </a:solidFill>
              </a:defRPr>
            </a:lvl8pPr>
            <a:lvl9pPr lvl="8" rtl="0">
              <a:spcBef>
                <a:spcPts val="0"/>
              </a:spcBef>
              <a:spcAft>
                <a:spcPts val="0"/>
              </a:spcAft>
              <a:buClr>
                <a:schemeClr val="accent6"/>
              </a:buClr>
              <a:buSzPts val="2600"/>
              <a:buNone/>
              <a:defRPr>
                <a:solidFill>
                  <a:schemeClr val="accent6"/>
                </a:solidFill>
              </a:defRPr>
            </a:lvl9pPr>
          </a:lstStyle>
          <a:p/>
        </p:txBody>
      </p:sp>
      <p:sp>
        <p:nvSpPr>
          <p:cNvPr id="156" name="Google Shape;156;p31"/>
          <p:cNvSpPr txBox="1"/>
          <p:nvPr>
            <p:ph idx="2" type="title"/>
          </p:nvPr>
        </p:nvSpPr>
        <p:spPr>
          <a:xfrm>
            <a:off x="3405612" y="1773798"/>
            <a:ext cx="23328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57" name="Google Shape;157;p31"/>
          <p:cNvSpPr txBox="1"/>
          <p:nvPr>
            <p:ph idx="3" type="title"/>
          </p:nvPr>
        </p:nvSpPr>
        <p:spPr>
          <a:xfrm>
            <a:off x="3349512" y="2099391"/>
            <a:ext cx="24450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58" name="Google Shape;158;p31"/>
          <p:cNvSpPr txBox="1"/>
          <p:nvPr>
            <p:ph idx="4" type="title"/>
          </p:nvPr>
        </p:nvSpPr>
        <p:spPr>
          <a:xfrm>
            <a:off x="783300" y="1773798"/>
            <a:ext cx="23328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59" name="Google Shape;159;p31"/>
          <p:cNvSpPr txBox="1"/>
          <p:nvPr>
            <p:ph idx="5" type="title"/>
          </p:nvPr>
        </p:nvSpPr>
        <p:spPr>
          <a:xfrm>
            <a:off x="727200" y="2099391"/>
            <a:ext cx="24450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60" name="Google Shape;160;p31"/>
          <p:cNvSpPr txBox="1"/>
          <p:nvPr>
            <p:ph idx="6" type="title"/>
          </p:nvPr>
        </p:nvSpPr>
        <p:spPr>
          <a:xfrm>
            <a:off x="6027800" y="1773798"/>
            <a:ext cx="23328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61" name="Google Shape;161;p31"/>
          <p:cNvSpPr txBox="1"/>
          <p:nvPr>
            <p:ph idx="7" type="title"/>
          </p:nvPr>
        </p:nvSpPr>
        <p:spPr>
          <a:xfrm>
            <a:off x="5971700" y="2099391"/>
            <a:ext cx="24450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62" name="Google Shape;162;p31"/>
          <p:cNvSpPr txBox="1"/>
          <p:nvPr>
            <p:ph idx="8" type="title"/>
          </p:nvPr>
        </p:nvSpPr>
        <p:spPr>
          <a:xfrm>
            <a:off x="3405612" y="3425371"/>
            <a:ext cx="23328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63" name="Google Shape;163;p31"/>
          <p:cNvSpPr txBox="1"/>
          <p:nvPr>
            <p:ph idx="9" type="title"/>
          </p:nvPr>
        </p:nvSpPr>
        <p:spPr>
          <a:xfrm>
            <a:off x="3349512" y="3751191"/>
            <a:ext cx="24450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64" name="Google Shape;164;p31"/>
          <p:cNvSpPr txBox="1"/>
          <p:nvPr>
            <p:ph idx="13" type="title"/>
          </p:nvPr>
        </p:nvSpPr>
        <p:spPr>
          <a:xfrm>
            <a:off x="783300" y="3425371"/>
            <a:ext cx="23328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65" name="Google Shape;165;p31"/>
          <p:cNvSpPr txBox="1"/>
          <p:nvPr>
            <p:ph idx="14" type="title"/>
          </p:nvPr>
        </p:nvSpPr>
        <p:spPr>
          <a:xfrm>
            <a:off x="727200" y="3751191"/>
            <a:ext cx="24450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66" name="Google Shape;166;p31"/>
          <p:cNvSpPr txBox="1"/>
          <p:nvPr>
            <p:ph idx="15" type="title"/>
          </p:nvPr>
        </p:nvSpPr>
        <p:spPr>
          <a:xfrm>
            <a:off x="6027800" y="3425371"/>
            <a:ext cx="23328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67" name="Google Shape;167;p31"/>
          <p:cNvSpPr txBox="1"/>
          <p:nvPr>
            <p:ph idx="16" type="title"/>
          </p:nvPr>
        </p:nvSpPr>
        <p:spPr>
          <a:xfrm>
            <a:off x="5971700" y="3751191"/>
            <a:ext cx="24450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1">
  <p:cSld name="CUSTOM_3_1">
    <p:bg>
      <p:bgPr>
        <a:blipFill>
          <a:blip r:embed="rId2">
            <a:alphaModFix/>
          </a:blip>
          <a:stretch>
            <a:fillRect/>
          </a:stretch>
        </a:blipFill>
      </p:bgPr>
    </p:bg>
    <p:spTree>
      <p:nvGrpSpPr>
        <p:cNvPr id="168" name="Shape 168"/>
        <p:cNvGrpSpPr/>
        <p:nvPr/>
      </p:nvGrpSpPr>
      <p:grpSpPr>
        <a:xfrm>
          <a:off x="0" y="0"/>
          <a:ext cx="0" cy="0"/>
          <a:chOff x="0" y="0"/>
          <a:chExt cx="0" cy="0"/>
        </a:xfrm>
      </p:grpSpPr>
      <p:sp>
        <p:nvSpPr>
          <p:cNvPr id="169" name="Google Shape;169;p32"/>
          <p:cNvSpPr txBox="1"/>
          <p:nvPr>
            <p:ph type="title"/>
          </p:nvPr>
        </p:nvSpPr>
        <p:spPr>
          <a:xfrm>
            <a:off x="758775" y="412550"/>
            <a:ext cx="7626300" cy="4851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6"/>
              </a:buClr>
              <a:buSzPts val="2600"/>
              <a:buNone/>
              <a:defRPr/>
            </a:lvl1pPr>
            <a:lvl2pPr lvl="1" rtl="0">
              <a:spcBef>
                <a:spcPts val="0"/>
              </a:spcBef>
              <a:spcAft>
                <a:spcPts val="0"/>
              </a:spcAft>
              <a:buClr>
                <a:schemeClr val="accent6"/>
              </a:buClr>
              <a:buSzPts val="2600"/>
              <a:buNone/>
              <a:defRPr>
                <a:solidFill>
                  <a:schemeClr val="accent6"/>
                </a:solidFill>
              </a:defRPr>
            </a:lvl2pPr>
            <a:lvl3pPr lvl="2" rtl="0">
              <a:spcBef>
                <a:spcPts val="0"/>
              </a:spcBef>
              <a:spcAft>
                <a:spcPts val="0"/>
              </a:spcAft>
              <a:buClr>
                <a:schemeClr val="accent6"/>
              </a:buClr>
              <a:buSzPts val="2600"/>
              <a:buNone/>
              <a:defRPr>
                <a:solidFill>
                  <a:schemeClr val="accent6"/>
                </a:solidFill>
              </a:defRPr>
            </a:lvl3pPr>
            <a:lvl4pPr lvl="3" rtl="0">
              <a:spcBef>
                <a:spcPts val="0"/>
              </a:spcBef>
              <a:spcAft>
                <a:spcPts val="0"/>
              </a:spcAft>
              <a:buClr>
                <a:schemeClr val="accent6"/>
              </a:buClr>
              <a:buSzPts val="2600"/>
              <a:buNone/>
              <a:defRPr>
                <a:solidFill>
                  <a:schemeClr val="accent6"/>
                </a:solidFill>
              </a:defRPr>
            </a:lvl4pPr>
            <a:lvl5pPr lvl="4" rtl="0">
              <a:spcBef>
                <a:spcPts val="0"/>
              </a:spcBef>
              <a:spcAft>
                <a:spcPts val="0"/>
              </a:spcAft>
              <a:buClr>
                <a:schemeClr val="accent6"/>
              </a:buClr>
              <a:buSzPts val="2600"/>
              <a:buNone/>
              <a:defRPr>
                <a:solidFill>
                  <a:schemeClr val="accent6"/>
                </a:solidFill>
              </a:defRPr>
            </a:lvl5pPr>
            <a:lvl6pPr lvl="5" rtl="0">
              <a:spcBef>
                <a:spcPts val="0"/>
              </a:spcBef>
              <a:spcAft>
                <a:spcPts val="0"/>
              </a:spcAft>
              <a:buClr>
                <a:schemeClr val="accent6"/>
              </a:buClr>
              <a:buSzPts val="2600"/>
              <a:buNone/>
              <a:defRPr>
                <a:solidFill>
                  <a:schemeClr val="accent6"/>
                </a:solidFill>
              </a:defRPr>
            </a:lvl6pPr>
            <a:lvl7pPr lvl="6" rtl="0">
              <a:spcBef>
                <a:spcPts val="0"/>
              </a:spcBef>
              <a:spcAft>
                <a:spcPts val="0"/>
              </a:spcAft>
              <a:buClr>
                <a:schemeClr val="accent6"/>
              </a:buClr>
              <a:buSzPts val="2600"/>
              <a:buNone/>
              <a:defRPr>
                <a:solidFill>
                  <a:schemeClr val="accent6"/>
                </a:solidFill>
              </a:defRPr>
            </a:lvl7pPr>
            <a:lvl8pPr lvl="7" rtl="0">
              <a:spcBef>
                <a:spcPts val="0"/>
              </a:spcBef>
              <a:spcAft>
                <a:spcPts val="0"/>
              </a:spcAft>
              <a:buClr>
                <a:schemeClr val="accent6"/>
              </a:buClr>
              <a:buSzPts val="2600"/>
              <a:buNone/>
              <a:defRPr>
                <a:solidFill>
                  <a:schemeClr val="accent6"/>
                </a:solidFill>
              </a:defRPr>
            </a:lvl8pPr>
            <a:lvl9pPr lvl="8" rtl="0">
              <a:spcBef>
                <a:spcPts val="0"/>
              </a:spcBef>
              <a:spcAft>
                <a:spcPts val="0"/>
              </a:spcAft>
              <a:buClr>
                <a:schemeClr val="accent6"/>
              </a:buClr>
              <a:buSzPts val="2600"/>
              <a:buNone/>
              <a:defRPr>
                <a:solidFill>
                  <a:schemeClr val="accent6"/>
                </a:solidFill>
              </a:defRPr>
            </a:lvl9pPr>
          </a:lstStyle>
          <a:p/>
        </p:txBody>
      </p:sp>
      <p:sp>
        <p:nvSpPr>
          <p:cNvPr id="170" name="Google Shape;170;p32"/>
          <p:cNvSpPr txBox="1"/>
          <p:nvPr>
            <p:ph idx="2" type="title"/>
          </p:nvPr>
        </p:nvSpPr>
        <p:spPr>
          <a:xfrm>
            <a:off x="2104797" y="1269725"/>
            <a:ext cx="22386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71" name="Google Shape;171;p32"/>
          <p:cNvSpPr txBox="1"/>
          <p:nvPr>
            <p:ph idx="3" type="title"/>
          </p:nvPr>
        </p:nvSpPr>
        <p:spPr>
          <a:xfrm>
            <a:off x="2104725" y="1595326"/>
            <a:ext cx="22386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72" name="Google Shape;172;p32"/>
          <p:cNvSpPr txBox="1"/>
          <p:nvPr>
            <p:ph hasCustomPrompt="1" idx="4" type="title"/>
          </p:nvPr>
        </p:nvSpPr>
        <p:spPr>
          <a:xfrm>
            <a:off x="1262425" y="1501525"/>
            <a:ext cx="964200" cy="4398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sz="2000">
                <a:solidFill>
                  <a:schemeClr val="accent5"/>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173" name="Google Shape;173;p32"/>
          <p:cNvSpPr txBox="1"/>
          <p:nvPr>
            <p:ph idx="5" type="title"/>
          </p:nvPr>
        </p:nvSpPr>
        <p:spPr>
          <a:xfrm>
            <a:off x="2104797" y="2424825"/>
            <a:ext cx="22386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74" name="Google Shape;174;p32"/>
          <p:cNvSpPr txBox="1"/>
          <p:nvPr>
            <p:ph idx="6" type="title"/>
          </p:nvPr>
        </p:nvSpPr>
        <p:spPr>
          <a:xfrm>
            <a:off x="2104725" y="2750426"/>
            <a:ext cx="22386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75" name="Google Shape;175;p32"/>
          <p:cNvSpPr txBox="1"/>
          <p:nvPr>
            <p:ph hasCustomPrompt="1" idx="7" type="title"/>
          </p:nvPr>
        </p:nvSpPr>
        <p:spPr>
          <a:xfrm>
            <a:off x="1262425" y="2656625"/>
            <a:ext cx="964200" cy="4398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sz="2000">
                <a:solidFill>
                  <a:schemeClr val="accent5"/>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176" name="Google Shape;176;p32"/>
          <p:cNvSpPr txBox="1"/>
          <p:nvPr>
            <p:ph idx="8" type="title"/>
          </p:nvPr>
        </p:nvSpPr>
        <p:spPr>
          <a:xfrm>
            <a:off x="2104797" y="3579925"/>
            <a:ext cx="22386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77" name="Google Shape;177;p32"/>
          <p:cNvSpPr txBox="1"/>
          <p:nvPr>
            <p:ph idx="9" type="title"/>
          </p:nvPr>
        </p:nvSpPr>
        <p:spPr>
          <a:xfrm>
            <a:off x="2104725" y="3905526"/>
            <a:ext cx="22386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78" name="Google Shape;178;p32"/>
          <p:cNvSpPr txBox="1"/>
          <p:nvPr>
            <p:ph hasCustomPrompt="1" idx="13" type="title"/>
          </p:nvPr>
        </p:nvSpPr>
        <p:spPr>
          <a:xfrm>
            <a:off x="1262425" y="3811725"/>
            <a:ext cx="964200" cy="4398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sz="2000">
                <a:solidFill>
                  <a:schemeClr val="accent5"/>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179" name="Google Shape;179;p32"/>
          <p:cNvSpPr txBox="1"/>
          <p:nvPr>
            <p:ph idx="14" type="title"/>
          </p:nvPr>
        </p:nvSpPr>
        <p:spPr>
          <a:xfrm>
            <a:off x="5642972" y="1269725"/>
            <a:ext cx="22386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80" name="Google Shape;180;p32"/>
          <p:cNvSpPr txBox="1"/>
          <p:nvPr>
            <p:ph idx="15" type="title"/>
          </p:nvPr>
        </p:nvSpPr>
        <p:spPr>
          <a:xfrm>
            <a:off x="5642900" y="1595326"/>
            <a:ext cx="22386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81" name="Google Shape;181;p32"/>
          <p:cNvSpPr txBox="1"/>
          <p:nvPr>
            <p:ph hasCustomPrompt="1" idx="16" type="title"/>
          </p:nvPr>
        </p:nvSpPr>
        <p:spPr>
          <a:xfrm>
            <a:off x="4800600" y="1501525"/>
            <a:ext cx="964200" cy="4398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sz="2000">
                <a:solidFill>
                  <a:schemeClr val="accent5"/>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182" name="Google Shape;182;p32"/>
          <p:cNvSpPr txBox="1"/>
          <p:nvPr>
            <p:ph idx="17" type="title"/>
          </p:nvPr>
        </p:nvSpPr>
        <p:spPr>
          <a:xfrm>
            <a:off x="5642972" y="2424825"/>
            <a:ext cx="22386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83" name="Google Shape;183;p32"/>
          <p:cNvSpPr txBox="1"/>
          <p:nvPr>
            <p:ph idx="18" type="title"/>
          </p:nvPr>
        </p:nvSpPr>
        <p:spPr>
          <a:xfrm>
            <a:off x="5642900" y="2750426"/>
            <a:ext cx="22386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84" name="Google Shape;184;p32"/>
          <p:cNvSpPr txBox="1"/>
          <p:nvPr>
            <p:ph hasCustomPrompt="1" idx="19" type="title"/>
          </p:nvPr>
        </p:nvSpPr>
        <p:spPr>
          <a:xfrm>
            <a:off x="4800600" y="2656625"/>
            <a:ext cx="964200" cy="4398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sz="2000">
                <a:solidFill>
                  <a:schemeClr val="accent5"/>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185" name="Google Shape;185;p32"/>
          <p:cNvSpPr txBox="1"/>
          <p:nvPr>
            <p:ph idx="20" type="title"/>
          </p:nvPr>
        </p:nvSpPr>
        <p:spPr>
          <a:xfrm>
            <a:off x="5642972" y="3579925"/>
            <a:ext cx="2238600" cy="3885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2"/>
              </a:buClr>
              <a:buSzPts val="2000"/>
              <a:buNone/>
              <a:defRPr b="1" sz="1800"/>
            </a:lvl1pPr>
            <a:lvl2pPr lvl="1" rtl="0">
              <a:spcBef>
                <a:spcPts val="0"/>
              </a:spcBef>
              <a:spcAft>
                <a:spcPts val="0"/>
              </a:spcAft>
              <a:buClr>
                <a:schemeClr val="accent2"/>
              </a:buClr>
              <a:buSzPts val="2000"/>
              <a:buNone/>
              <a:defRPr sz="2000">
                <a:solidFill>
                  <a:schemeClr val="accent2"/>
                </a:solidFill>
              </a:defRPr>
            </a:lvl2pPr>
            <a:lvl3pPr lvl="2" rtl="0">
              <a:spcBef>
                <a:spcPts val="0"/>
              </a:spcBef>
              <a:spcAft>
                <a:spcPts val="0"/>
              </a:spcAft>
              <a:buClr>
                <a:schemeClr val="accent2"/>
              </a:buClr>
              <a:buSzPts val="2000"/>
              <a:buNone/>
              <a:defRPr sz="2000">
                <a:solidFill>
                  <a:schemeClr val="accent2"/>
                </a:solidFill>
              </a:defRPr>
            </a:lvl3pPr>
            <a:lvl4pPr lvl="3" rtl="0">
              <a:spcBef>
                <a:spcPts val="0"/>
              </a:spcBef>
              <a:spcAft>
                <a:spcPts val="0"/>
              </a:spcAft>
              <a:buClr>
                <a:schemeClr val="accent2"/>
              </a:buClr>
              <a:buSzPts val="2000"/>
              <a:buNone/>
              <a:defRPr sz="2000">
                <a:solidFill>
                  <a:schemeClr val="accent2"/>
                </a:solidFill>
              </a:defRPr>
            </a:lvl4pPr>
            <a:lvl5pPr lvl="4" rtl="0">
              <a:spcBef>
                <a:spcPts val="0"/>
              </a:spcBef>
              <a:spcAft>
                <a:spcPts val="0"/>
              </a:spcAft>
              <a:buClr>
                <a:schemeClr val="accent2"/>
              </a:buClr>
              <a:buSzPts val="2000"/>
              <a:buNone/>
              <a:defRPr sz="2000">
                <a:solidFill>
                  <a:schemeClr val="accent2"/>
                </a:solidFill>
              </a:defRPr>
            </a:lvl5pPr>
            <a:lvl6pPr lvl="5" rtl="0">
              <a:spcBef>
                <a:spcPts val="0"/>
              </a:spcBef>
              <a:spcAft>
                <a:spcPts val="0"/>
              </a:spcAft>
              <a:buClr>
                <a:schemeClr val="accent2"/>
              </a:buClr>
              <a:buSzPts val="2000"/>
              <a:buNone/>
              <a:defRPr sz="2000">
                <a:solidFill>
                  <a:schemeClr val="accent2"/>
                </a:solidFill>
              </a:defRPr>
            </a:lvl6pPr>
            <a:lvl7pPr lvl="6" rtl="0">
              <a:spcBef>
                <a:spcPts val="0"/>
              </a:spcBef>
              <a:spcAft>
                <a:spcPts val="0"/>
              </a:spcAft>
              <a:buClr>
                <a:schemeClr val="accent2"/>
              </a:buClr>
              <a:buSzPts val="2000"/>
              <a:buNone/>
              <a:defRPr sz="2000">
                <a:solidFill>
                  <a:schemeClr val="accent2"/>
                </a:solidFill>
              </a:defRPr>
            </a:lvl7pPr>
            <a:lvl8pPr lvl="7" rtl="0">
              <a:spcBef>
                <a:spcPts val="0"/>
              </a:spcBef>
              <a:spcAft>
                <a:spcPts val="0"/>
              </a:spcAft>
              <a:buClr>
                <a:schemeClr val="accent2"/>
              </a:buClr>
              <a:buSzPts val="2000"/>
              <a:buNone/>
              <a:defRPr sz="2000">
                <a:solidFill>
                  <a:schemeClr val="accent2"/>
                </a:solidFill>
              </a:defRPr>
            </a:lvl8pPr>
            <a:lvl9pPr lvl="8" rtl="0">
              <a:spcBef>
                <a:spcPts val="0"/>
              </a:spcBef>
              <a:spcAft>
                <a:spcPts val="0"/>
              </a:spcAft>
              <a:buClr>
                <a:schemeClr val="accent2"/>
              </a:buClr>
              <a:buSzPts val="2000"/>
              <a:buNone/>
              <a:defRPr sz="2000">
                <a:solidFill>
                  <a:schemeClr val="accent2"/>
                </a:solidFill>
              </a:defRPr>
            </a:lvl9pPr>
          </a:lstStyle>
          <a:p/>
        </p:txBody>
      </p:sp>
      <p:sp>
        <p:nvSpPr>
          <p:cNvPr id="186" name="Google Shape;186;p32"/>
          <p:cNvSpPr txBox="1"/>
          <p:nvPr>
            <p:ph idx="21" type="title"/>
          </p:nvPr>
        </p:nvSpPr>
        <p:spPr>
          <a:xfrm>
            <a:off x="5642900" y="3905526"/>
            <a:ext cx="2238600" cy="753300"/>
          </a:xfrm>
          <a:prstGeom prst="rect">
            <a:avLst/>
          </a:prstGeom>
        </p:spPr>
        <p:txBody>
          <a:bodyPr anchorCtr="0" anchor="t" bIns="91425" lIns="91425" spcFirstLastPara="1" rIns="91425" wrap="square" tIns="91425">
            <a:noAutofit/>
          </a:bodyPr>
          <a:lstStyle>
            <a:lvl1pPr lvl="0" rtl="0">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87" name="Google Shape;187;p32"/>
          <p:cNvSpPr txBox="1"/>
          <p:nvPr>
            <p:ph hasCustomPrompt="1" idx="22" type="title"/>
          </p:nvPr>
        </p:nvSpPr>
        <p:spPr>
          <a:xfrm>
            <a:off x="4800600" y="3811725"/>
            <a:ext cx="964200" cy="4398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None/>
              <a:defRPr b="0" sz="2000">
                <a:solidFill>
                  <a:schemeClr val="accent5"/>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n columns">
  <p:cSld name="CUSTOM_13">
    <p:bg>
      <p:bgPr>
        <a:blipFill>
          <a:blip r:embed="rId2">
            <a:alphaModFix/>
          </a:blip>
          <a:stretch>
            <a:fillRect/>
          </a:stretch>
        </a:blipFill>
      </p:bgPr>
    </p:bg>
    <p:spTree>
      <p:nvGrpSpPr>
        <p:cNvPr id="188" name="Shape 188"/>
        <p:cNvGrpSpPr/>
        <p:nvPr/>
      </p:nvGrpSpPr>
      <p:grpSpPr>
        <a:xfrm>
          <a:off x="0" y="0"/>
          <a:ext cx="0" cy="0"/>
          <a:chOff x="0" y="0"/>
          <a:chExt cx="0" cy="0"/>
        </a:xfrm>
      </p:grpSpPr>
      <p:sp>
        <p:nvSpPr>
          <p:cNvPr id="189" name="Google Shape;189;p33"/>
          <p:cNvSpPr txBox="1"/>
          <p:nvPr>
            <p:ph type="title"/>
          </p:nvPr>
        </p:nvSpPr>
        <p:spPr>
          <a:xfrm>
            <a:off x="758775" y="368825"/>
            <a:ext cx="7626300" cy="572700"/>
          </a:xfrm>
          <a:prstGeom prst="rect">
            <a:avLst/>
          </a:prstGeom>
        </p:spPr>
        <p:txBody>
          <a:bodyPr anchorCtr="0" anchor="t"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p:txBody>
      </p:sp>
      <p:sp>
        <p:nvSpPr>
          <p:cNvPr id="190" name="Google Shape;190;p33"/>
          <p:cNvSpPr txBox="1"/>
          <p:nvPr>
            <p:ph idx="2" type="title"/>
          </p:nvPr>
        </p:nvSpPr>
        <p:spPr>
          <a:xfrm>
            <a:off x="1286400" y="1311250"/>
            <a:ext cx="3222600" cy="4503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91" name="Google Shape;191;p33"/>
          <p:cNvSpPr txBox="1"/>
          <p:nvPr>
            <p:ph hasCustomPrompt="1" idx="3" type="title"/>
          </p:nvPr>
        </p:nvSpPr>
        <p:spPr>
          <a:xfrm>
            <a:off x="680575" y="1311250"/>
            <a:ext cx="605700" cy="450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400"/>
              <a:buNone/>
              <a:defRPr b="0" sz="24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192" name="Google Shape;192;p33"/>
          <p:cNvSpPr txBox="1"/>
          <p:nvPr>
            <p:ph idx="4" type="title"/>
          </p:nvPr>
        </p:nvSpPr>
        <p:spPr>
          <a:xfrm>
            <a:off x="1286400" y="1913950"/>
            <a:ext cx="3222600" cy="4503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93" name="Google Shape;193;p33"/>
          <p:cNvSpPr txBox="1"/>
          <p:nvPr>
            <p:ph hasCustomPrompt="1" idx="5" type="title"/>
          </p:nvPr>
        </p:nvSpPr>
        <p:spPr>
          <a:xfrm>
            <a:off x="680575" y="1913950"/>
            <a:ext cx="605700" cy="450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400"/>
              <a:buNone/>
              <a:defRPr b="0" sz="24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194" name="Google Shape;194;p33"/>
          <p:cNvSpPr txBox="1"/>
          <p:nvPr>
            <p:ph idx="6" type="title"/>
          </p:nvPr>
        </p:nvSpPr>
        <p:spPr>
          <a:xfrm>
            <a:off x="1286400" y="2516650"/>
            <a:ext cx="3222600" cy="4503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95" name="Google Shape;195;p33"/>
          <p:cNvSpPr txBox="1"/>
          <p:nvPr>
            <p:ph hasCustomPrompt="1" idx="7" type="title"/>
          </p:nvPr>
        </p:nvSpPr>
        <p:spPr>
          <a:xfrm>
            <a:off x="680575" y="2516650"/>
            <a:ext cx="605700" cy="450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400"/>
              <a:buNone/>
              <a:defRPr b="0" sz="24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196" name="Google Shape;196;p33"/>
          <p:cNvSpPr txBox="1"/>
          <p:nvPr>
            <p:ph idx="8" type="title"/>
          </p:nvPr>
        </p:nvSpPr>
        <p:spPr>
          <a:xfrm>
            <a:off x="1286400" y="3119350"/>
            <a:ext cx="3222600" cy="4503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97" name="Google Shape;197;p33"/>
          <p:cNvSpPr txBox="1"/>
          <p:nvPr>
            <p:ph hasCustomPrompt="1" idx="9" type="title"/>
          </p:nvPr>
        </p:nvSpPr>
        <p:spPr>
          <a:xfrm>
            <a:off x="680575" y="3119350"/>
            <a:ext cx="605700" cy="450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400"/>
              <a:buNone/>
              <a:defRPr b="0" sz="24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198" name="Google Shape;198;p33"/>
          <p:cNvSpPr txBox="1"/>
          <p:nvPr>
            <p:ph idx="13" type="title"/>
          </p:nvPr>
        </p:nvSpPr>
        <p:spPr>
          <a:xfrm>
            <a:off x="1286400" y="3722050"/>
            <a:ext cx="3222600" cy="4503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199" name="Google Shape;199;p33"/>
          <p:cNvSpPr txBox="1"/>
          <p:nvPr>
            <p:ph hasCustomPrompt="1" idx="14" type="title"/>
          </p:nvPr>
        </p:nvSpPr>
        <p:spPr>
          <a:xfrm>
            <a:off x="680575" y="3722050"/>
            <a:ext cx="605700" cy="450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400"/>
              <a:buNone/>
              <a:defRPr b="0" sz="24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200" name="Google Shape;200;p33"/>
          <p:cNvSpPr txBox="1"/>
          <p:nvPr>
            <p:ph idx="15" type="title"/>
          </p:nvPr>
        </p:nvSpPr>
        <p:spPr>
          <a:xfrm>
            <a:off x="5208000" y="1311250"/>
            <a:ext cx="3222600" cy="4503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201" name="Google Shape;201;p33"/>
          <p:cNvSpPr txBox="1"/>
          <p:nvPr>
            <p:ph hasCustomPrompt="1" idx="16" type="title"/>
          </p:nvPr>
        </p:nvSpPr>
        <p:spPr>
          <a:xfrm>
            <a:off x="4602175" y="1311250"/>
            <a:ext cx="605700" cy="450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400"/>
              <a:buNone/>
              <a:defRPr b="0" sz="24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202" name="Google Shape;202;p33"/>
          <p:cNvSpPr txBox="1"/>
          <p:nvPr>
            <p:ph idx="17" type="title"/>
          </p:nvPr>
        </p:nvSpPr>
        <p:spPr>
          <a:xfrm>
            <a:off x="5208000" y="1913950"/>
            <a:ext cx="3222600" cy="4503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203" name="Google Shape;203;p33"/>
          <p:cNvSpPr txBox="1"/>
          <p:nvPr>
            <p:ph hasCustomPrompt="1" idx="18" type="title"/>
          </p:nvPr>
        </p:nvSpPr>
        <p:spPr>
          <a:xfrm>
            <a:off x="4602175" y="1913950"/>
            <a:ext cx="605700" cy="450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400"/>
              <a:buNone/>
              <a:defRPr b="0" sz="24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204" name="Google Shape;204;p33"/>
          <p:cNvSpPr txBox="1"/>
          <p:nvPr>
            <p:ph idx="19" type="title"/>
          </p:nvPr>
        </p:nvSpPr>
        <p:spPr>
          <a:xfrm>
            <a:off x="5208000" y="2516650"/>
            <a:ext cx="3222600" cy="4503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205" name="Google Shape;205;p33"/>
          <p:cNvSpPr txBox="1"/>
          <p:nvPr>
            <p:ph hasCustomPrompt="1" idx="20" type="title"/>
          </p:nvPr>
        </p:nvSpPr>
        <p:spPr>
          <a:xfrm>
            <a:off x="4602175" y="2516650"/>
            <a:ext cx="605700" cy="450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400"/>
              <a:buNone/>
              <a:defRPr b="0" sz="24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206" name="Google Shape;206;p33"/>
          <p:cNvSpPr txBox="1"/>
          <p:nvPr>
            <p:ph idx="21" type="title"/>
          </p:nvPr>
        </p:nvSpPr>
        <p:spPr>
          <a:xfrm>
            <a:off x="5208000" y="3119350"/>
            <a:ext cx="3222600" cy="4503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207" name="Google Shape;207;p33"/>
          <p:cNvSpPr txBox="1"/>
          <p:nvPr>
            <p:ph hasCustomPrompt="1" idx="22" type="title"/>
          </p:nvPr>
        </p:nvSpPr>
        <p:spPr>
          <a:xfrm>
            <a:off x="4602175" y="3119350"/>
            <a:ext cx="605700" cy="450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400"/>
              <a:buNone/>
              <a:defRPr b="0" sz="24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208" name="Google Shape;208;p33"/>
          <p:cNvSpPr txBox="1"/>
          <p:nvPr>
            <p:ph idx="23" type="title"/>
          </p:nvPr>
        </p:nvSpPr>
        <p:spPr>
          <a:xfrm>
            <a:off x="5208000" y="3722050"/>
            <a:ext cx="3222600" cy="4503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1400"/>
              <a:buFont typeface="Nunito"/>
              <a:buNone/>
              <a:defRPr b="0" sz="1400">
                <a:solidFill>
                  <a:schemeClr val="dk2"/>
                </a:solidFill>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p:txBody>
      </p:sp>
      <p:sp>
        <p:nvSpPr>
          <p:cNvPr id="209" name="Google Shape;209;p33"/>
          <p:cNvSpPr txBox="1"/>
          <p:nvPr>
            <p:ph hasCustomPrompt="1" idx="24" type="title"/>
          </p:nvPr>
        </p:nvSpPr>
        <p:spPr>
          <a:xfrm>
            <a:off x="4602175" y="3722050"/>
            <a:ext cx="605700" cy="4503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400"/>
              <a:buNone/>
              <a:defRPr b="0" sz="24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6">
    <p:bg>
      <p:bgPr>
        <a:blipFill>
          <a:blip r:embed="rId2">
            <a:alphaModFix/>
          </a:blip>
          <a:stretch>
            <a:fillRect/>
          </a:stretch>
        </a:blipFill>
      </p:bgPr>
    </p:bg>
    <p:spTree>
      <p:nvGrpSpPr>
        <p:cNvPr id="210" name="Shape 210"/>
        <p:cNvGrpSpPr/>
        <p:nvPr/>
      </p:nvGrpSpPr>
      <p:grpSpPr>
        <a:xfrm>
          <a:off x="0" y="0"/>
          <a:ext cx="0" cy="0"/>
          <a:chOff x="0" y="0"/>
          <a:chExt cx="0" cy="0"/>
        </a:xfrm>
      </p:grpSpPr>
      <p:sp>
        <p:nvSpPr>
          <p:cNvPr id="211" name="Google Shape;211;p34"/>
          <p:cNvSpPr txBox="1"/>
          <p:nvPr>
            <p:ph type="title"/>
          </p:nvPr>
        </p:nvSpPr>
        <p:spPr>
          <a:xfrm>
            <a:off x="758775" y="419325"/>
            <a:ext cx="7626300" cy="4716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6"/>
              </a:buClr>
              <a:buSzPts val="2600"/>
              <a:buNone/>
              <a:defRPr/>
            </a:lvl1pPr>
            <a:lvl2pPr lvl="1" rtl="0">
              <a:spcBef>
                <a:spcPts val="0"/>
              </a:spcBef>
              <a:spcAft>
                <a:spcPts val="0"/>
              </a:spcAft>
              <a:buClr>
                <a:schemeClr val="accent6"/>
              </a:buClr>
              <a:buSzPts val="2600"/>
              <a:buNone/>
              <a:defRPr>
                <a:solidFill>
                  <a:schemeClr val="accent6"/>
                </a:solidFill>
              </a:defRPr>
            </a:lvl2pPr>
            <a:lvl3pPr lvl="2" rtl="0">
              <a:spcBef>
                <a:spcPts val="0"/>
              </a:spcBef>
              <a:spcAft>
                <a:spcPts val="0"/>
              </a:spcAft>
              <a:buClr>
                <a:schemeClr val="accent6"/>
              </a:buClr>
              <a:buSzPts val="2600"/>
              <a:buNone/>
              <a:defRPr>
                <a:solidFill>
                  <a:schemeClr val="accent6"/>
                </a:solidFill>
              </a:defRPr>
            </a:lvl3pPr>
            <a:lvl4pPr lvl="3" rtl="0">
              <a:spcBef>
                <a:spcPts val="0"/>
              </a:spcBef>
              <a:spcAft>
                <a:spcPts val="0"/>
              </a:spcAft>
              <a:buClr>
                <a:schemeClr val="accent6"/>
              </a:buClr>
              <a:buSzPts val="2600"/>
              <a:buNone/>
              <a:defRPr>
                <a:solidFill>
                  <a:schemeClr val="accent6"/>
                </a:solidFill>
              </a:defRPr>
            </a:lvl4pPr>
            <a:lvl5pPr lvl="4" rtl="0">
              <a:spcBef>
                <a:spcPts val="0"/>
              </a:spcBef>
              <a:spcAft>
                <a:spcPts val="0"/>
              </a:spcAft>
              <a:buClr>
                <a:schemeClr val="accent6"/>
              </a:buClr>
              <a:buSzPts val="2600"/>
              <a:buNone/>
              <a:defRPr>
                <a:solidFill>
                  <a:schemeClr val="accent6"/>
                </a:solidFill>
              </a:defRPr>
            </a:lvl5pPr>
            <a:lvl6pPr lvl="5" rtl="0">
              <a:spcBef>
                <a:spcPts val="0"/>
              </a:spcBef>
              <a:spcAft>
                <a:spcPts val="0"/>
              </a:spcAft>
              <a:buClr>
                <a:schemeClr val="accent6"/>
              </a:buClr>
              <a:buSzPts val="2600"/>
              <a:buNone/>
              <a:defRPr>
                <a:solidFill>
                  <a:schemeClr val="accent6"/>
                </a:solidFill>
              </a:defRPr>
            </a:lvl6pPr>
            <a:lvl7pPr lvl="6" rtl="0">
              <a:spcBef>
                <a:spcPts val="0"/>
              </a:spcBef>
              <a:spcAft>
                <a:spcPts val="0"/>
              </a:spcAft>
              <a:buClr>
                <a:schemeClr val="accent6"/>
              </a:buClr>
              <a:buSzPts val="2600"/>
              <a:buNone/>
              <a:defRPr>
                <a:solidFill>
                  <a:schemeClr val="accent6"/>
                </a:solidFill>
              </a:defRPr>
            </a:lvl7pPr>
            <a:lvl8pPr lvl="7" rtl="0">
              <a:spcBef>
                <a:spcPts val="0"/>
              </a:spcBef>
              <a:spcAft>
                <a:spcPts val="0"/>
              </a:spcAft>
              <a:buClr>
                <a:schemeClr val="accent6"/>
              </a:buClr>
              <a:buSzPts val="2600"/>
              <a:buNone/>
              <a:defRPr>
                <a:solidFill>
                  <a:schemeClr val="accent6"/>
                </a:solidFill>
              </a:defRPr>
            </a:lvl8pPr>
            <a:lvl9pPr lvl="8" rtl="0">
              <a:spcBef>
                <a:spcPts val="0"/>
              </a:spcBef>
              <a:spcAft>
                <a:spcPts val="0"/>
              </a:spcAft>
              <a:buClr>
                <a:schemeClr val="accent6"/>
              </a:buClr>
              <a:buSzPts val="2600"/>
              <a:buNone/>
              <a:defRPr>
                <a:solidFill>
                  <a:schemeClr val="accent6"/>
                </a:solidFill>
              </a:defRPr>
            </a:lvl9pPr>
          </a:lstStyle>
          <a:p/>
        </p:txBody>
      </p:sp>
      <p:sp>
        <p:nvSpPr>
          <p:cNvPr id="212" name="Google Shape;212;p34"/>
          <p:cNvSpPr txBox="1"/>
          <p:nvPr>
            <p:ph idx="1" type="subTitle"/>
          </p:nvPr>
        </p:nvSpPr>
        <p:spPr>
          <a:xfrm>
            <a:off x="810950" y="2298500"/>
            <a:ext cx="2706000" cy="1396800"/>
          </a:xfrm>
          <a:prstGeom prst="rect">
            <a:avLst/>
          </a:prstGeom>
        </p:spPr>
        <p:txBody>
          <a:bodyPr anchorCtr="0" anchor="t" bIns="91425" lIns="91425" spcFirstLastPara="1" rIns="91425" wrap="square" tIns="91425">
            <a:noAutofit/>
          </a:bodyPr>
          <a:lstStyle>
            <a:lvl1pPr lvl="0">
              <a:spcBef>
                <a:spcPts val="0"/>
              </a:spcBef>
              <a:spcAft>
                <a:spcPts val="0"/>
              </a:spcAft>
              <a:buSzPts val="1400"/>
              <a:buNone/>
              <a:defRPr>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3">
  <p:cSld name="CUSTOM_6_1">
    <p:bg>
      <p:bgPr>
        <a:blipFill>
          <a:blip r:embed="rId2">
            <a:alphaModFix/>
          </a:blip>
          <a:stretch>
            <a:fillRect/>
          </a:stretch>
        </a:blipFill>
      </p:bgPr>
    </p:bg>
    <p:spTree>
      <p:nvGrpSpPr>
        <p:cNvPr id="213" name="Shape 213"/>
        <p:cNvGrpSpPr/>
        <p:nvPr/>
      </p:nvGrpSpPr>
      <p:grpSpPr>
        <a:xfrm>
          <a:off x="0" y="0"/>
          <a:ext cx="0" cy="0"/>
          <a:chOff x="0" y="0"/>
          <a:chExt cx="0" cy="0"/>
        </a:xfrm>
      </p:grpSpPr>
      <p:sp>
        <p:nvSpPr>
          <p:cNvPr id="214" name="Google Shape;214;p35"/>
          <p:cNvSpPr txBox="1"/>
          <p:nvPr>
            <p:ph type="title"/>
          </p:nvPr>
        </p:nvSpPr>
        <p:spPr>
          <a:xfrm>
            <a:off x="758775" y="368825"/>
            <a:ext cx="7626300" cy="5727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6"/>
              </a:buClr>
              <a:buSzPts val="2600"/>
              <a:buNone/>
              <a:defRPr>
                <a:solidFill>
                  <a:schemeClr val="accent5"/>
                </a:solidFill>
              </a:defRPr>
            </a:lvl1pPr>
            <a:lvl2pPr lvl="1" rtl="0">
              <a:spcBef>
                <a:spcPts val="0"/>
              </a:spcBef>
              <a:spcAft>
                <a:spcPts val="0"/>
              </a:spcAft>
              <a:buClr>
                <a:schemeClr val="accent6"/>
              </a:buClr>
              <a:buSzPts val="2600"/>
              <a:buNone/>
              <a:defRPr>
                <a:solidFill>
                  <a:schemeClr val="accent6"/>
                </a:solidFill>
              </a:defRPr>
            </a:lvl2pPr>
            <a:lvl3pPr lvl="2" rtl="0">
              <a:spcBef>
                <a:spcPts val="0"/>
              </a:spcBef>
              <a:spcAft>
                <a:spcPts val="0"/>
              </a:spcAft>
              <a:buClr>
                <a:schemeClr val="accent6"/>
              </a:buClr>
              <a:buSzPts val="2600"/>
              <a:buNone/>
              <a:defRPr>
                <a:solidFill>
                  <a:schemeClr val="accent6"/>
                </a:solidFill>
              </a:defRPr>
            </a:lvl3pPr>
            <a:lvl4pPr lvl="3" rtl="0">
              <a:spcBef>
                <a:spcPts val="0"/>
              </a:spcBef>
              <a:spcAft>
                <a:spcPts val="0"/>
              </a:spcAft>
              <a:buClr>
                <a:schemeClr val="accent6"/>
              </a:buClr>
              <a:buSzPts val="2600"/>
              <a:buNone/>
              <a:defRPr>
                <a:solidFill>
                  <a:schemeClr val="accent6"/>
                </a:solidFill>
              </a:defRPr>
            </a:lvl4pPr>
            <a:lvl5pPr lvl="4" rtl="0">
              <a:spcBef>
                <a:spcPts val="0"/>
              </a:spcBef>
              <a:spcAft>
                <a:spcPts val="0"/>
              </a:spcAft>
              <a:buClr>
                <a:schemeClr val="accent6"/>
              </a:buClr>
              <a:buSzPts val="2600"/>
              <a:buNone/>
              <a:defRPr>
                <a:solidFill>
                  <a:schemeClr val="accent6"/>
                </a:solidFill>
              </a:defRPr>
            </a:lvl5pPr>
            <a:lvl6pPr lvl="5" rtl="0">
              <a:spcBef>
                <a:spcPts val="0"/>
              </a:spcBef>
              <a:spcAft>
                <a:spcPts val="0"/>
              </a:spcAft>
              <a:buClr>
                <a:schemeClr val="accent6"/>
              </a:buClr>
              <a:buSzPts val="2600"/>
              <a:buNone/>
              <a:defRPr>
                <a:solidFill>
                  <a:schemeClr val="accent6"/>
                </a:solidFill>
              </a:defRPr>
            </a:lvl6pPr>
            <a:lvl7pPr lvl="6" rtl="0">
              <a:spcBef>
                <a:spcPts val="0"/>
              </a:spcBef>
              <a:spcAft>
                <a:spcPts val="0"/>
              </a:spcAft>
              <a:buClr>
                <a:schemeClr val="accent6"/>
              </a:buClr>
              <a:buSzPts val="2600"/>
              <a:buNone/>
              <a:defRPr>
                <a:solidFill>
                  <a:schemeClr val="accent6"/>
                </a:solidFill>
              </a:defRPr>
            </a:lvl7pPr>
            <a:lvl8pPr lvl="7" rtl="0">
              <a:spcBef>
                <a:spcPts val="0"/>
              </a:spcBef>
              <a:spcAft>
                <a:spcPts val="0"/>
              </a:spcAft>
              <a:buClr>
                <a:schemeClr val="accent6"/>
              </a:buClr>
              <a:buSzPts val="2600"/>
              <a:buNone/>
              <a:defRPr>
                <a:solidFill>
                  <a:schemeClr val="accent6"/>
                </a:solidFill>
              </a:defRPr>
            </a:lvl8pPr>
            <a:lvl9pPr lvl="8" rtl="0">
              <a:spcBef>
                <a:spcPts val="0"/>
              </a:spcBef>
              <a:spcAft>
                <a:spcPts val="0"/>
              </a:spcAft>
              <a:buClr>
                <a:schemeClr val="accent6"/>
              </a:buClr>
              <a:buSzPts val="2600"/>
              <a:buNone/>
              <a:defRPr>
                <a:solidFill>
                  <a:schemeClr val="accent6"/>
                </a:solidFill>
              </a:defRPr>
            </a:lvl9pPr>
          </a:lstStyle>
          <a:p/>
        </p:txBody>
      </p:sp>
      <p:sp>
        <p:nvSpPr>
          <p:cNvPr id="215" name="Google Shape;215;p35"/>
          <p:cNvSpPr txBox="1"/>
          <p:nvPr>
            <p:ph idx="1" type="subTitle"/>
          </p:nvPr>
        </p:nvSpPr>
        <p:spPr>
          <a:xfrm>
            <a:off x="737700" y="3054400"/>
            <a:ext cx="4434900" cy="15207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dk1"/>
              </a:buClr>
              <a:buSzPts val="1000"/>
              <a:buChar char="●"/>
              <a:defRPr sz="1200"/>
            </a:lvl1pPr>
            <a:lvl2pPr lvl="1" rtl="0">
              <a:spcBef>
                <a:spcPts val="0"/>
              </a:spcBef>
              <a:spcAft>
                <a:spcPts val="0"/>
              </a:spcAft>
              <a:buSzPts val="1400"/>
              <a:buChar char="○"/>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p:txBody>
      </p:sp>
      <p:sp>
        <p:nvSpPr>
          <p:cNvPr id="216" name="Google Shape;216;p35"/>
          <p:cNvSpPr txBox="1"/>
          <p:nvPr>
            <p:ph idx="2" type="title"/>
          </p:nvPr>
        </p:nvSpPr>
        <p:spPr>
          <a:xfrm>
            <a:off x="737700" y="2628275"/>
            <a:ext cx="2332800" cy="531600"/>
          </a:xfrm>
          <a:prstGeom prst="rect">
            <a:avLst/>
          </a:prstGeom>
        </p:spPr>
        <p:txBody>
          <a:bodyPr anchorCtr="0" anchor="b" bIns="91425" lIns="91425" spcFirstLastPara="1" rIns="91425" wrap="square" tIns="91425">
            <a:noAutofit/>
          </a:bodyPr>
          <a:lstStyle>
            <a:lvl1pPr lvl="0" rtl="0" algn="l">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217" name="Google Shape;217;p35"/>
          <p:cNvSpPr txBox="1"/>
          <p:nvPr>
            <p:ph idx="3" type="subTitle"/>
          </p:nvPr>
        </p:nvSpPr>
        <p:spPr>
          <a:xfrm>
            <a:off x="737700" y="1460300"/>
            <a:ext cx="4434900" cy="11679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dk1"/>
              </a:buClr>
              <a:buSzPts val="1000"/>
              <a:buChar char="●"/>
              <a:defRPr sz="1200">
                <a:solidFill>
                  <a:schemeClr val="dk1"/>
                </a:solidFill>
              </a:defRPr>
            </a:lvl1pPr>
            <a:lvl2pPr lvl="1" rtl="0">
              <a:spcBef>
                <a:spcPts val="0"/>
              </a:spcBef>
              <a:spcAft>
                <a:spcPts val="0"/>
              </a:spcAft>
              <a:buSzPts val="1400"/>
              <a:buChar char="○"/>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p:txBody>
      </p:sp>
      <p:sp>
        <p:nvSpPr>
          <p:cNvPr id="218" name="Google Shape;218;p35"/>
          <p:cNvSpPr txBox="1"/>
          <p:nvPr>
            <p:ph idx="4" type="title"/>
          </p:nvPr>
        </p:nvSpPr>
        <p:spPr>
          <a:xfrm>
            <a:off x="737700" y="1034175"/>
            <a:ext cx="2332800" cy="531600"/>
          </a:xfrm>
          <a:prstGeom prst="rect">
            <a:avLst/>
          </a:prstGeom>
        </p:spPr>
        <p:txBody>
          <a:bodyPr anchorCtr="0" anchor="b" bIns="91425" lIns="91425" spcFirstLastPara="1" rIns="91425" wrap="square" tIns="91425">
            <a:noAutofit/>
          </a:bodyPr>
          <a:lstStyle>
            <a:lvl1pPr lvl="0" rtl="0" algn="l">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
        <p:nvSpPr>
          <p:cNvPr id="219" name="Google Shape;219;p35"/>
          <p:cNvSpPr txBox="1"/>
          <p:nvPr>
            <p:ph idx="5" type="subTitle"/>
          </p:nvPr>
        </p:nvSpPr>
        <p:spPr>
          <a:xfrm>
            <a:off x="5506575" y="1460300"/>
            <a:ext cx="3015300" cy="27399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dk1"/>
              </a:buClr>
              <a:buSzPts val="1000"/>
              <a:buChar char="●"/>
              <a:defRPr sz="1200"/>
            </a:lvl1pPr>
            <a:lvl2pPr lvl="1" rtl="0">
              <a:spcBef>
                <a:spcPts val="0"/>
              </a:spcBef>
              <a:spcAft>
                <a:spcPts val="0"/>
              </a:spcAft>
              <a:buSzPts val="1400"/>
              <a:buChar char="○"/>
              <a:defRPr/>
            </a:lvl2pPr>
            <a:lvl3pPr lvl="2" rtl="0">
              <a:spcBef>
                <a:spcPts val="0"/>
              </a:spcBef>
              <a:spcAft>
                <a:spcPts val="0"/>
              </a:spcAft>
              <a:buSzPts val="1400"/>
              <a:buChar char="■"/>
              <a:defRPr/>
            </a:lvl3pPr>
            <a:lvl4pPr lvl="3" rtl="0">
              <a:spcBef>
                <a:spcPts val="0"/>
              </a:spcBef>
              <a:spcAft>
                <a:spcPts val="0"/>
              </a:spcAft>
              <a:buSzPts val="1400"/>
              <a:buChar char="●"/>
              <a:defRPr/>
            </a:lvl4pPr>
            <a:lvl5pPr lvl="4" rtl="0">
              <a:spcBef>
                <a:spcPts val="0"/>
              </a:spcBef>
              <a:spcAft>
                <a:spcPts val="0"/>
              </a:spcAft>
              <a:buSzPts val="1400"/>
              <a:buChar char="○"/>
              <a:defRPr/>
            </a:lvl5pPr>
            <a:lvl6pPr lvl="5" rtl="0">
              <a:spcBef>
                <a:spcPts val="0"/>
              </a:spcBef>
              <a:spcAft>
                <a:spcPts val="0"/>
              </a:spcAft>
              <a:buSzPts val="1400"/>
              <a:buChar char="■"/>
              <a:defRPr/>
            </a:lvl6pPr>
            <a:lvl7pPr lvl="6" rtl="0">
              <a:spcBef>
                <a:spcPts val="0"/>
              </a:spcBef>
              <a:spcAft>
                <a:spcPts val="0"/>
              </a:spcAft>
              <a:buSzPts val="1400"/>
              <a:buChar char="●"/>
              <a:defRPr/>
            </a:lvl7pPr>
            <a:lvl8pPr lvl="7" rtl="0">
              <a:spcBef>
                <a:spcPts val="0"/>
              </a:spcBef>
              <a:spcAft>
                <a:spcPts val="0"/>
              </a:spcAft>
              <a:buSzPts val="1400"/>
              <a:buChar char="○"/>
              <a:defRPr/>
            </a:lvl8pPr>
            <a:lvl9pPr lvl="8" rtl="0">
              <a:spcBef>
                <a:spcPts val="0"/>
              </a:spcBef>
              <a:spcAft>
                <a:spcPts val="0"/>
              </a:spcAft>
              <a:buSzPts val="1400"/>
              <a:buChar char="■"/>
              <a:defRPr/>
            </a:lvl9pPr>
          </a:lstStyle>
          <a:p/>
        </p:txBody>
      </p:sp>
      <p:sp>
        <p:nvSpPr>
          <p:cNvPr id="220" name="Google Shape;220;p35"/>
          <p:cNvSpPr txBox="1"/>
          <p:nvPr>
            <p:ph idx="6" type="title"/>
          </p:nvPr>
        </p:nvSpPr>
        <p:spPr>
          <a:xfrm>
            <a:off x="5506575" y="1034175"/>
            <a:ext cx="2332800" cy="531600"/>
          </a:xfrm>
          <a:prstGeom prst="rect">
            <a:avLst/>
          </a:prstGeom>
        </p:spPr>
        <p:txBody>
          <a:bodyPr anchorCtr="0" anchor="b" bIns="91425" lIns="91425" spcFirstLastPara="1" rIns="91425" wrap="square" tIns="91425">
            <a:noAutofit/>
          </a:bodyPr>
          <a:lstStyle>
            <a:lvl1pPr lvl="0" rtl="0" algn="l">
              <a:spcBef>
                <a:spcPts val="0"/>
              </a:spcBef>
              <a:spcAft>
                <a:spcPts val="0"/>
              </a:spcAft>
              <a:buSzPts val="2000"/>
              <a:buNone/>
              <a:defRPr b="1"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5">
    <p:bg>
      <p:bgPr>
        <a:blipFill>
          <a:blip r:embed="rId2">
            <a:alphaModFix/>
          </a:blip>
          <a:stretch>
            <a:fillRect/>
          </a:stretch>
        </a:blipFill>
      </p:bgPr>
    </p:bg>
    <p:spTree>
      <p:nvGrpSpPr>
        <p:cNvPr id="221" name="Shape 221"/>
        <p:cNvGrpSpPr/>
        <p:nvPr/>
      </p:nvGrpSpPr>
      <p:grpSpPr>
        <a:xfrm>
          <a:off x="0" y="0"/>
          <a:ext cx="0" cy="0"/>
          <a:chOff x="0" y="0"/>
          <a:chExt cx="0" cy="0"/>
        </a:xfrm>
      </p:grpSpPr>
      <p:sp>
        <p:nvSpPr>
          <p:cNvPr id="222" name="Google Shape;222;p36"/>
          <p:cNvSpPr txBox="1"/>
          <p:nvPr>
            <p:ph type="ctrTitle"/>
          </p:nvPr>
        </p:nvSpPr>
        <p:spPr>
          <a:xfrm>
            <a:off x="2288000" y="584079"/>
            <a:ext cx="4568100" cy="11865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accent5"/>
              </a:buClr>
              <a:buSzPts val="5200"/>
              <a:buNone/>
              <a:defRPr sz="7500">
                <a:solidFill>
                  <a:schemeClr val="accent5"/>
                </a:solidFill>
              </a:defRPr>
            </a:lvl1pPr>
            <a:lvl2pPr lvl="1" rtl="0" algn="ctr">
              <a:spcBef>
                <a:spcPts val="0"/>
              </a:spcBef>
              <a:spcAft>
                <a:spcPts val="0"/>
              </a:spcAft>
              <a:buClr>
                <a:schemeClr val="accent5"/>
              </a:buClr>
              <a:buSzPts val="5200"/>
              <a:buNone/>
              <a:defRPr sz="5200">
                <a:solidFill>
                  <a:schemeClr val="accent5"/>
                </a:solidFill>
              </a:defRPr>
            </a:lvl2pPr>
            <a:lvl3pPr lvl="2" rtl="0" algn="ctr">
              <a:spcBef>
                <a:spcPts val="0"/>
              </a:spcBef>
              <a:spcAft>
                <a:spcPts val="0"/>
              </a:spcAft>
              <a:buClr>
                <a:schemeClr val="accent5"/>
              </a:buClr>
              <a:buSzPts val="5200"/>
              <a:buNone/>
              <a:defRPr sz="5200">
                <a:solidFill>
                  <a:schemeClr val="accent5"/>
                </a:solidFill>
              </a:defRPr>
            </a:lvl3pPr>
            <a:lvl4pPr lvl="3" rtl="0" algn="ctr">
              <a:spcBef>
                <a:spcPts val="0"/>
              </a:spcBef>
              <a:spcAft>
                <a:spcPts val="0"/>
              </a:spcAft>
              <a:buClr>
                <a:schemeClr val="accent5"/>
              </a:buClr>
              <a:buSzPts val="5200"/>
              <a:buNone/>
              <a:defRPr sz="5200">
                <a:solidFill>
                  <a:schemeClr val="accent5"/>
                </a:solidFill>
              </a:defRPr>
            </a:lvl4pPr>
            <a:lvl5pPr lvl="4" rtl="0" algn="ctr">
              <a:spcBef>
                <a:spcPts val="0"/>
              </a:spcBef>
              <a:spcAft>
                <a:spcPts val="0"/>
              </a:spcAft>
              <a:buClr>
                <a:schemeClr val="accent5"/>
              </a:buClr>
              <a:buSzPts val="5200"/>
              <a:buNone/>
              <a:defRPr sz="5200">
                <a:solidFill>
                  <a:schemeClr val="accent5"/>
                </a:solidFill>
              </a:defRPr>
            </a:lvl5pPr>
            <a:lvl6pPr lvl="5" rtl="0" algn="ctr">
              <a:spcBef>
                <a:spcPts val="0"/>
              </a:spcBef>
              <a:spcAft>
                <a:spcPts val="0"/>
              </a:spcAft>
              <a:buClr>
                <a:schemeClr val="accent5"/>
              </a:buClr>
              <a:buSzPts val="5200"/>
              <a:buNone/>
              <a:defRPr sz="5200">
                <a:solidFill>
                  <a:schemeClr val="accent5"/>
                </a:solidFill>
              </a:defRPr>
            </a:lvl6pPr>
            <a:lvl7pPr lvl="6" rtl="0" algn="ctr">
              <a:spcBef>
                <a:spcPts val="0"/>
              </a:spcBef>
              <a:spcAft>
                <a:spcPts val="0"/>
              </a:spcAft>
              <a:buClr>
                <a:schemeClr val="accent5"/>
              </a:buClr>
              <a:buSzPts val="5200"/>
              <a:buNone/>
              <a:defRPr sz="5200">
                <a:solidFill>
                  <a:schemeClr val="accent5"/>
                </a:solidFill>
              </a:defRPr>
            </a:lvl7pPr>
            <a:lvl8pPr lvl="7" rtl="0" algn="ctr">
              <a:spcBef>
                <a:spcPts val="0"/>
              </a:spcBef>
              <a:spcAft>
                <a:spcPts val="0"/>
              </a:spcAft>
              <a:buClr>
                <a:schemeClr val="accent5"/>
              </a:buClr>
              <a:buSzPts val="5200"/>
              <a:buNone/>
              <a:defRPr sz="5200">
                <a:solidFill>
                  <a:schemeClr val="accent5"/>
                </a:solidFill>
              </a:defRPr>
            </a:lvl8pPr>
            <a:lvl9pPr lvl="8" rtl="0" algn="ctr">
              <a:spcBef>
                <a:spcPts val="0"/>
              </a:spcBef>
              <a:spcAft>
                <a:spcPts val="0"/>
              </a:spcAft>
              <a:buClr>
                <a:schemeClr val="accent5"/>
              </a:buClr>
              <a:buSzPts val="5200"/>
              <a:buNone/>
              <a:defRPr sz="5200">
                <a:solidFill>
                  <a:schemeClr val="accent5"/>
                </a:solidFill>
              </a:defRPr>
            </a:lvl9pPr>
          </a:lstStyle>
          <a:p/>
        </p:txBody>
      </p:sp>
      <p:sp>
        <p:nvSpPr>
          <p:cNvPr id="223" name="Google Shape;223;p36"/>
          <p:cNvSpPr txBox="1"/>
          <p:nvPr>
            <p:ph idx="1" type="subTitle"/>
          </p:nvPr>
        </p:nvSpPr>
        <p:spPr>
          <a:xfrm>
            <a:off x="2288000" y="1523900"/>
            <a:ext cx="4568100" cy="522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000"/>
              <a:buNone/>
              <a:defRPr sz="1800"/>
            </a:lvl1pPr>
            <a:lvl2pPr lvl="1" rtl="0" algn="ctr">
              <a:lnSpc>
                <a:spcPct val="100000"/>
              </a:lnSpc>
              <a:spcBef>
                <a:spcPts val="0"/>
              </a:spcBef>
              <a:spcAft>
                <a:spcPts val="0"/>
              </a:spcAft>
              <a:buSzPts val="2000"/>
              <a:buNone/>
              <a:defRPr sz="2000"/>
            </a:lvl2pPr>
            <a:lvl3pPr lvl="2" rtl="0" algn="ctr">
              <a:lnSpc>
                <a:spcPct val="100000"/>
              </a:lnSpc>
              <a:spcBef>
                <a:spcPts val="0"/>
              </a:spcBef>
              <a:spcAft>
                <a:spcPts val="0"/>
              </a:spcAft>
              <a:buSzPts val="2000"/>
              <a:buNone/>
              <a:defRPr sz="2000"/>
            </a:lvl3pPr>
            <a:lvl4pPr lvl="3" rtl="0" algn="ctr">
              <a:lnSpc>
                <a:spcPct val="100000"/>
              </a:lnSpc>
              <a:spcBef>
                <a:spcPts val="0"/>
              </a:spcBef>
              <a:spcAft>
                <a:spcPts val="0"/>
              </a:spcAft>
              <a:buSzPts val="2000"/>
              <a:buNone/>
              <a:defRPr sz="2000"/>
            </a:lvl4pPr>
            <a:lvl5pPr lvl="4" rtl="0" algn="ctr">
              <a:lnSpc>
                <a:spcPct val="100000"/>
              </a:lnSpc>
              <a:spcBef>
                <a:spcPts val="0"/>
              </a:spcBef>
              <a:spcAft>
                <a:spcPts val="0"/>
              </a:spcAft>
              <a:buSzPts val="2000"/>
              <a:buNone/>
              <a:defRPr sz="2000"/>
            </a:lvl5pPr>
            <a:lvl6pPr lvl="5" rtl="0" algn="ctr">
              <a:lnSpc>
                <a:spcPct val="100000"/>
              </a:lnSpc>
              <a:spcBef>
                <a:spcPts val="0"/>
              </a:spcBef>
              <a:spcAft>
                <a:spcPts val="0"/>
              </a:spcAft>
              <a:buSzPts val="2000"/>
              <a:buNone/>
              <a:defRPr sz="2000"/>
            </a:lvl6pPr>
            <a:lvl7pPr lvl="6" rtl="0" algn="ctr">
              <a:lnSpc>
                <a:spcPct val="100000"/>
              </a:lnSpc>
              <a:spcBef>
                <a:spcPts val="0"/>
              </a:spcBef>
              <a:spcAft>
                <a:spcPts val="0"/>
              </a:spcAft>
              <a:buSzPts val="2000"/>
              <a:buNone/>
              <a:defRPr sz="2000"/>
            </a:lvl7pPr>
            <a:lvl8pPr lvl="7" rtl="0" algn="ctr">
              <a:lnSpc>
                <a:spcPct val="100000"/>
              </a:lnSpc>
              <a:spcBef>
                <a:spcPts val="0"/>
              </a:spcBef>
              <a:spcAft>
                <a:spcPts val="0"/>
              </a:spcAft>
              <a:buSzPts val="2000"/>
              <a:buNone/>
              <a:defRPr sz="2000"/>
            </a:lvl8pPr>
            <a:lvl9pPr lvl="8" rtl="0" algn="ctr">
              <a:lnSpc>
                <a:spcPct val="100000"/>
              </a:lnSpc>
              <a:spcBef>
                <a:spcPts val="0"/>
              </a:spcBef>
              <a:spcAft>
                <a:spcPts val="0"/>
              </a:spcAft>
              <a:buSzPts val="2000"/>
              <a:buNone/>
              <a:defRPr sz="2000"/>
            </a:lvl9pPr>
          </a:lstStyle>
          <a:p/>
        </p:txBody>
      </p:sp>
      <p:sp>
        <p:nvSpPr>
          <p:cNvPr id="224" name="Google Shape;224;p36"/>
          <p:cNvSpPr txBox="1"/>
          <p:nvPr/>
        </p:nvSpPr>
        <p:spPr>
          <a:xfrm>
            <a:off x="2755550" y="3471966"/>
            <a:ext cx="3632700" cy="738600"/>
          </a:xfrm>
          <a:prstGeom prst="rect">
            <a:avLst/>
          </a:prstGeom>
          <a:noFill/>
          <a:ln>
            <a:noFill/>
          </a:ln>
        </p:spPr>
        <p:txBody>
          <a:bodyPr anchorCtr="0" anchor="ctr" bIns="91425" lIns="91425" spcFirstLastPara="1" rIns="91425" wrap="square" tIns="91425">
            <a:noAutofit/>
          </a:bodyPr>
          <a:lstStyle/>
          <a:p>
            <a:pPr indent="0" lvl="0" marL="0" rtl="0" algn="ctr">
              <a:spcBef>
                <a:spcPts val="300"/>
              </a:spcBef>
              <a:spcAft>
                <a:spcPts val="0"/>
              </a:spcAft>
              <a:buNone/>
            </a:pPr>
            <a:r>
              <a:rPr lang="en" sz="1200">
                <a:solidFill>
                  <a:schemeClr val="dk2"/>
                </a:solidFill>
                <a:latin typeface="Poppins"/>
                <a:ea typeface="Poppins"/>
                <a:cs typeface="Poppins"/>
                <a:sym typeface="Poppins"/>
              </a:rPr>
              <a:t>CREDITS: This presentation template was created by </a:t>
            </a:r>
            <a:r>
              <a:rPr b="1" lang="en" sz="1200">
                <a:solidFill>
                  <a:schemeClr val="dk2"/>
                </a:solidFill>
                <a:uFill>
                  <a:noFill/>
                </a:uFill>
                <a:latin typeface="Poppins"/>
                <a:ea typeface="Poppins"/>
                <a:cs typeface="Poppins"/>
                <a:sym typeface="Poppins"/>
                <a:hlinkClick r:id="rId3">
                  <a:extLst>
                    <a:ext uri="{A12FA001-AC4F-418D-AE19-62706E023703}">
                      <ahyp:hlinkClr val="tx"/>
                    </a:ext>
                  </a:extLst>
                </a:hlinkClick>
              </a:rPr>
              <a:t>Slidesgo</a:t>
            </a:r>
            <a:r>
              <a:rPr lang="en" sz="1200">
                <a:solidFill>
                  <a:schemeClr val="dk2"/>
                </a:solidFill>
                <a:latin typeface="Poppins"/>
                <a:ea typeface="Poppins"/>
                <a:cs typeface="Poppins"/>
                <a:sym typeface="Poppins"/>
              </a:rPr>
              <a:t>, including icons by </a:t>
            </a:r>
            <a:r>
              <a:rPr b="1" lang="en" sz="1200">
                <a:solidFill>
                  <a:schemeClr val="dk2"/>
                </a:solidFill>
                <a:uFill>
                  <a:noFill/>
                </a:uFill>
                <a:latin typeface="Poppins"/>
                <a:ea typeface="Poppins"/>
                <a:cs typeface="Poppins"/>
                <a:sym typeface="Poppins"/>
                <a:hlinkClick r:id="rId4">
                  <a:extLst>
                    <a:ext uri="{A12FA001-AC4F-418D-AE19-62706E023703}">
                      <ahyp:hlinkClr val="tx"/>
                    </a:ext>
                  </a:extLst>
                </a:hlinkClick>
              </a:rPr>
              <a:t>Flaticon</a:t>
            </a:r>
            <a:r>
              <a:rPr lang="en" sz="1200">
                <a:solidFill>
                  <a:schemeClr val="dk2"/>
                </a:solidFill>
                <a:latin typeface="Poppins"/>
                <a:ea typeface="Poppins"/>
                <a:cs typeface="Poppins"/>
                <a:sym typeface="Poppins"/>
              </a:rPr>
              <a:t>, infographics &amp; images by </a:t>
            </a:r>
            <a:r>
              <a:rPr b="1" lang="en" sz="1200">
                <a:solidFill>
                  <a:schemeClr val="dk2"/>
                </a:solidFill>
                <a:uFill>
                  <a:noFill/>
                </a:uFill>
                <a:latin typeface="Poppins"/>
                <a:ea typeface="Poppins"/>
                <a:cs typeface="Poppins"/>
                <a:sym typeface="Poppins"/>
                <a:hlinkClick r:id="rId5">
                  <a:extLst>
                    <a:ext uri="{A12FA001-AC4F-418D-AE19-62706E023703}">
                      <ahyp:hlinkClr val="tx"/>
                    </a:ext>
                  </a:extLst>
                </a:hlinkClick>
              </a:rPr>
              <a:t>Freepik</a:t>
            </a:r>
            <a:endParaRPr sz="1200">
              <a:solidFill>
                <a:schemeClr val="dk2"/>
              </a:solidFill>
              <a:latin typeface="Poppins"/>
              <a:ea typeface="Poppins"/>
              <a:cs typeface="Poppins"/>
              <a:sym typeface="Poppins"/>
            </a:endParaRPr>
          </a:p>
        </p:txBody>
      </p:sp>
      <p:sp>
        <p:nvSpPr>
          <p:cNvPr id="225" name="Google Shape;225;p36"/>
          <p:cNvSpPr txBox="1"/>
          <p:nvPr>
            <p:ph idx="2" type="subTitle"/>
          </p:nvPr>
        </p:nvSpPr>
        <p:spPr>
          <a:xfrm>
            <a:off x="2757325" y="1996621"/>
            <a:ext cx="3629400" cy="748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5_1">
    <p:bg>
      <p:bgPr>
        <a:blipFill>
          <a:blip r:embed="rId2">
            <a:alphaModFix/>
          </a:blip>
          <a:stretch>
            <a:fillRect/>
          </a:stretch>
        </a:blipFill>
      </p:bgPr>
    </p:bg>
    <p:spTree>
      <p:nvGrpSpPr>
        <p:cNvPr id="226" name="Shape 226"/>
        <p:cNvGrpSpPr/>
        <p:nvPr/>
      </p:nvGrpSpPr>
      <p:grpSpPr>
        <a:xfrm>
          <a:off x="0" y="0"/>
          <a:ext cx="0" cy="0"/>
          <a:chOff x="0" y="0"/>
          <a:chExt cx="0" cy="0"/>
        </a:xfrm>
      </p:grpSpPr>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5_1_1">
    <p:bg>
      <p:bgPr>
        <a:blipFill>
          <a:blip r:embed="rId2">
            <a:alphaModFix/>
          </a:blip>
          <a:stretch>
            <a:fillRect/>
          </a:stretch>
        </a:blipFill>
      </p:bgPr>
    </p:bg>
    <p:spTree>
      <p:nvGrpSpPr>
        <p:cNvPr id="227" name="Shape 227"/>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5_1_1_1">
    <p:bg>
      <p:bgPr>
        <a:blipFill>
          <a:blip r:embed="rId2">
            <a:alphaModFix/>
          </a:blip>
          <a:stretch>
            <a:fillRect/>
          </a:stretch>
        </a:blipFill>
      </p:bgPr>
    </p:bg>
    <p:spTree>
      <p:nvGrpSpPr>
        <p:cNvPr id="228" name="Shape 22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slideLayout" Target="../slideLayouts/slideLayout33.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35" Type="http://schemas.openxmlformats.org/officeDocument/2006/relationships/slideLayout" Target="../slideLayouts/slideLayout35.xml"/><Relationship Id="rId12" Type="http://schemas.openxmlformats.org/officeDocument/2006/relationships/slideLayout" Target="../slideLayouts/slideLayout12.xml"/><Relationship Id="rId34" Type="http://schemas.openxmlformats.org/officeDocument/2006/relationships/slideLayout" Target="../slideLayouts/slideLayout34.xml"/><Relationship Id="rId15" Type="http://schemas.openxmlformats.org/officeDocument/2006/relationships/slideLayout" Target="../slideLayouts/slideLayout15.xml"/><Relationship Id="rId37" Type="http://schemas.openxmlformats.org/officeDocument/2006/relationships/slideLayout" Target="../slideLayouts/slideLayout37.xml"/><Relationship Id="rId14" Type="http://schemas.openxmlformats.org/officeDocument/2006/relationships/slideLayout" Target="../slideLayouts/slideLayout14.xml"/><Relationship Id="rId36" Type="http://schemas.openxmlformats.org/officeDocument/2006/relationships/slideLayout" Target="../slideLayouts/slideLayout36.xml"/><Relationship Id="rId17" Type="http://schemas.openxmlformats.org/officeDocument/2006/relationships/slideLayout" Target="../slideLayouts/slideLayout17.xml"/><Relationship Id="rId39" Type="http://schemas.openxmlformats.org/officeDocument/2006/relationships/theme" Target="../theme/theme1.xml"/><Relationship Id="rId16" Type="http://schemas.openxmlformats.org/officeDocument/2006/relationships/slideLayout" Target="../slideLayouts/slideLayout16.xml"/><Relationship Id="rId38" Type="http://schemas.openxmlformats.org/officeDocument/2006/relationships/slideLayout" Target="../slideLayouts/slideLayout38.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58775" y="445025"/>
            <a:ext cx="7626300" cy="572700"/>
          </a:xfrm>
          <a:prstGeom prst="rect">
            <a:avLst/>
          </a:prstGeom>
          <a:noFill/>
          <a:ln>
            <a:noFill/>
          </a:ln>
        </p:spPr>
        <p:txBody>
          <a:bodyPr anchorCtr="0" anchor="ctr" bIns="91425" lIns="91425" spcFirstLastPara="1" rIns="91425" wrap="square" tIns="91425">
            <a:noAutofit/>
          </a:bodyPr>
          <a:lstStyle>
            <a:lvl1pPr lvl="0" algn="ctr">
              <a:spcBef>
                <a:spcPts val="0"/>
              </a:spcBef>
              <a:spcAft>
                <a:spcPts val="0"/>
              </a:spcAft>
              <a:buClr>
                <a:schemeClr val="dk1"/>
              </a:buClr>
              <a:buSzPts val="2600"/>
              <a:buFont typeface="Poppins"/>
              <a:buNone/>
              <a:defRPr b="1" sz="2600">
                <a:solidFill>
                  <a:schemeClr val="dk1"/>
                </a:solidFill>
                <a:latin typeface="Poppins"/>
                <a:ea typeface="Poppins"/>
                <a:cs typeface="Poppins"/>
                <a:sym typeface="Poppins"/>
              </a:defRPr>
            </a:lvl1pPr>
            <a:lvl2pPr lvl="1" algn="ctr">
              <a:spcBef>
                <a:spcPts val="0"/>
              </a:spcBef>
              <a:spcAft>
                <a:spcPts val="0"/>
              </a:spcAft>
              <a:buClr>
                <a:schemeClr val="dk1"/>
              </a:buClr>
              <a:buSzPts val="2600"/>
              <a:buFont typeface="Poppins"/>
              <a:buNone/>
              <a:defRPr b="1" sz="2600">
                <a:solidFill>
                  <a:schemeClr val="dk1"/>
                </a:solidFill>
                <a:latin typeface="Poppins"/>
                <a:ea typeface="Poppins"/>
                <a:cs typeface="Poppins"/>
                <a:sym typeface="Poppins"/>
              </a:defRPr>
            </a:lvl2pPr>
            <a:lvl3pPr lvl="2" algn="ctr">
              <a:spcBef>
                <a:spcPts val="0"/>
              </a:spcBef>
              <a:spcAft>
                <a:spcPts val="0"/>
              </a:spcAft>
              <a:buClr>
                <a:schemeClr val="dk1"/>
              </a:buClr>
              <a:buSzPts val="2600"/>
              <a:buFont typeface="Poppins"/>
              <a:buNone/>
              <a:defRPr b="1" sz="2600">
                <a:solidFill>
                  <a:schemeClr val="dk1"/>
                </a:solidFill>
                <a:latin typeface="Poppins"/>
                <a:ea typeface="Poppins"/>
                <a:cs typeface="Poppins"/>
                <a:sym typeface="Poppins"/>
              </a:defRPr>
            </a:lvl3pPr>
            <a:lvl4pPr lvl="3" algn="ctr">
              <a:spcBef>
                <a:spcPts val="0"/>
              </a:spcBef>
              <a:spcAft>
                <a:spcPts val="0"/>
              </a:spcAft>
              <a:buClr>
                <a:schemeClr val="dk1"/>
              </a:buClr>
              <a:buSzPts val="2600"/>
              <a:buFont typeface="Poppins"/>
              <a:buNone/>
              <a:defRPr b="1" sz="2600">
                <a:solidFill>
                  <a:schemeClr val="dk1"/>
                </a:solidFill>
                <a:latin typeface="Poppins"/>
                <a:ea typeface="Poppins"/>
                <a:cs typeface="Poppins"/>
                <a:sym typeface="Poppins"/>
              </a:defRPr>
            </a:lvl4pPr>
            <a:lvl5pPr lvl="4" algn="ctr">
              <a:spcBef>
                <a:spcPts val="0"/>
              </a:spcBef>
              <a:spcAft>
                <a:spcPts val="0"/>
              </a:spcAft>
              <a:buClr>
                <a:schemeClr val="dk1"/>
              </a:buClr>
              <a:buSzPts val="2600"/>
              <a:buFont typeface="Poppins"/>
              <a:buNone/>
              <a:defRPr b="1" sz="2600">
                <a:solidFill>
                  <a:schemeClr val="dk1"/>
                </a:solidFill>
                <a:latin typeface="Poppins"/>
                <a:ea typeface="Poppins"/>
                <a:cs typeface="Poppins"/>
                <a:sym typeface="Poppins"/>
              </a:defRPr>
            </a:lvl5pPr>
            <a:lvl6pPr lvl="5" algn="ctr">
              <a:spcBef>
                <a:spcPts val="0"/>
              </a:spcBef>
              <a:spcAft>
                <a:spcPts val="0"/>
              </a:spcAft>
              <a:buClr>
                <a:schemeClr val="dk1"/>
              </a:buClr>
              <a:buSzPts val="2600"/>
              <a:buFont typeface="Poppins"/>
              <a:buNone/>
              <a:defRPr b="1" sz="2600">
                <a:solidFill>
                  <a:schemeClr val="dk1"/>
                </a:solidFill>
                <a:latin typeface="Poppins"/>
                <a:ea typeface="Poppins"/>
                <a:cs typeface="Poppins"/>
                <a:sym typeface="Poppins"/>
              </a:defRPr>
            </a:lvl6pPr>
            <a:lvl7pPr lvl="6" algn="ctr">
              <a:spcBef>
                <a:spcPts val="0"/>
              </a:spcBef>
              <a:spcAft>
                <a:spcPts val="0"/>
              </a:spcAft>
              <a:buClr>
                <a:schemeClr val="dk1"/>
              </a:buClr>
              <a:buSzPts val="2600"/>
              <a:buFont typeface="Poppins"/>
              <a:buNone/>
              <a:defRPr b="1" sz="2600">
                <a:solidFill>
                  <a:schemeClr val="dk1"/>
                </a:solidFill>
                <a:latin typeface="Poppins"/>
                <a:ea typeface="Poppins"/>
                <a:cs typeface="Poppins"/>
                <a:sym typeface="Poppins"/>
              </a:defRPr>
            </a:lvl7pPr>
            <a:lvl8pPr lvl="7" algn="ctr">
              <a:spcBef>
                <a:spcPts val="0"/>
              </a:spcBef>
              <a:spcAft>
                <a:spcPts val="0"/>
              </a:spcAft>
              <a:buClr>
                <a:schemeClr val="dk1"/>
              </a:buClr>
              <a:buSzPts val="2600"/>
              <a:buFont typeface="Poppins"/>
              <a:buNone/>
              <a:defRPr b="1" sz="2600">
                <a:solidFill>
                  <a:schemeClr val="dk1"/>
                </a:solidFill>
                <a:latin typeface="Poppins"/>
                <a:ea typeface="Poppins"/>
                <a:cs typeface="Poppins"/>
                <a:sym typeface="Poppins"/>
              </a:defRPr>
            </a:lvl8pPr>
            <a:lvl9pPr lvl="8" algn="ctr">
              <a:spcBef>
                <a:spcPts val="0"/>
              </a:spcBef>
              <a:spcAft>
                <a:spcPts val="0"/>
              </a:spcAft>
              <a:buClr>
                <a:schemeClr val="dk1"/>
              </a:buClr>
              <a:buSzPts val="2600"/>
              <a:buFont typeface="Poppins"/>
              <a:buNone/>
              <a:defRPr b="1" sz="2600">
                <a:solidFill>
                  <a:schemeClr val="dk1"/>
                </a:solidFill>
                <a:latin typeface="Poppins"/>
                <a:ea typeface="Poppins"/>
                <a:cs typeface="Poppins"/>
                <a:sym typeface="Poppins"/>
              </a:defRPr>
            </a:lvl9pPr>
          </a:lstStyle>
          <a:p/>
        </p:txBody>
      </p:sp>
      <p:sp>
        <p:nvSpPr>
          <p:cNvPr id="7" name="Google Shape;7;p1"/>
          <p:cNvSpPr txBox="1"/>
          <p:nvPr>
            <p:ph idx="1" type="body"/>
          </p:nvPr>
        </p:nvSpPr>
        <p:spPr>
          <a:xfrm>
            <a:off x="758775" y="1434450"/>
            <a:ext cx="7626300" cy="3134400"/>
          </a:xfrm>
          <a:prstGeom prst="rect">
            <a:avLst/>
          </a:prstGeom>
          <a:noFill/>
          <a:ln>
            <a:noFill/>
          </a:ln>
        </p:spPr>
        <p:txBody>
          <a:bodyPr anchorCtr="0" anchor="t" bIns="91425" lIns="91425" spcFirstLastPara="1" rIns="91425" wrap="square" tIns="91425">
            <a:noAutofit/>
          </a:bodyPr>
          <a:lstStyle>
            <a:lvl1pPr indent="-317500" lvl="0" marL="457200">
              <a:lnSpc>
                <a:spcPct val="100000"/>
              </a:lnSpc>
              <a:spcBef>
                <a:spcPts val="0"/>
              </a:spcBef>
              <a:spcAft>
                <a:spcPts val="0"/>
              </a:spcAft>
              <a:buClr>
                <a:schemeClr val="dk2"/>
              </a:buClr>
              <a:buSzPts val="1400"/>
              <a:buFont typeface="Poppins"/>
              <a:buChar char="●"/>
              <a:defRPr>
                <a:solidFill>
                  <a:schemeClr val="dk2"/>
                </a:solidFill>
                <a:latin typeface="Poppins"/>
                <a:ea typeface="Poppins"/>
                <a:cs typeface="Poppins"/>
                <a:sym typeface="Poppins"/>
              </a:defRPr>
            </a:lvl1pPr>
            <a:lvl2pPr indent="-317500" lvl="1" marL="914400">
              <a:lnSpc>
                <a:spcPct val="100000"/>
              </a:lnSpc>
              <a:spcBef>
                <a:spcPts val="0"/>
              </a:spcBef>
              <a:spcAft>
                <a:spcPts val="0"/>
              </a:spcAft>
              <a:buClr>
                <a:schemeClr val="dk2"/>
              </a:buClr>
              <a:buSzPts val="1400"/>
              <a:buFont typeface="Poppins"/>
              <a:buChar char="○"/>
              <a:defRPr>
                <a:solidFill>
                  <a:schemeClr val="dk2"/>
                </a:solidFill>
                <a:latin typeface="Poppins"/>
                <a:ea typeface="Poppins"/>
                <a:cs typeface="Poppins"/>
                <a:sym typeface="Poppins"/>
              </a:defRPr>
            </a:lvl2pPr>
            <a:lvl3pPr indent="-317500" lvl="2" marL="1371600">
              <a:lnSpc>
                <a:spcPct val="100000"/>
              </a:lnSpc>
              <a:spcBef>
                <a:spcPts val="0"/>
              </a:spcBef>
              <a:spcAft>
                <a:spcPts val="0"/>
              </a:spcAft>
              <a:buClr>
                <a:schemeClr val="dk2"/>
              </a:buClr>
              <a:buSzPts val="1400"/>
              <a:buFont typeface="Poppins"/>
              <a:buChar char="■"/>
              <a:defRPr>
                <a:solidFill>
                  <a:schemeClr val="dk2"/>
                </a:solidFill>
                <a:latin typeface="Poppins"/>
                <a:ea typeface="Poppins"/>
                <a:cs typeface="Poppins"/>
                <a:sym typeface="Poppins"/>
              </a:defRPr>
            </a:lvl3pPr>
            <a:lvl4pPr indent="-317500" lvl="3" marL="1828800">
              <a:lnSpc>
                <a:spcPct val="100000"/>
              </a:lnSpc>
              <a:spcBef>
                <a:spcPts val="0"/>
              </a:spcBef>
              <a:spcAft>
                <a:spcPts val="0"/>
              </a:spcAft>
              <a:buClr>
                <a:schemeClr val="dk2"/>
              </a:buClr>
              <a:buSzPts val="1400"/>
              <a:buFont typeface="Poppins"/>
              <a:buChar char="●"/>
              <a:defRPr>
                <a:solidFill>
                  <a:schemeClr val="dk2"/>
                </a:solidFill>
                <a:latin typeface="Poppins"/>
                <a:ea typeface="Poppins"/>
                <a:cs typeface="Poppins"/>
                <a:sym typeface="Poppins"/>
              </a:defRPr>
            </a:lvl4pPr>
            <a:lvl5pPr indent="-317500" lvl="4" marL="2286000">
              <a:lnSpc>
                <a:spcPct val="100000"/>
              </a:lnSpc>
              <a:spcBef>
                <a:spcPts val="0"/>
              </a:spcBef>
              <a:spcAft>
                <a:spcPts val="0"/>
              </a:spcAft>
              <a:buClr>
                <a:schemeClr val="dk2"/>
              </a:buClr>
              <a:buSzPts val="1400"/>
              <a:buFont typeface="Poppins"/>
              <a:buChar char="○"/>
              <a:defRPr>
                <a:solidFill>
                  <a:schemeClr val="dk2"/>
                </a:solidFill>
                <a:latin typeface="Poppins"/>
                <a:ea typeface="Poppins"/>
                <a:cs typeface="Poppins"/>
                <a:sym typeface="Poppins"/>
              </a:defRPr>
            </a:lvl5pPr>
            <a:lvl6pPr indent="-317500" lvl="5" marL="2743200">
              <a:lnSpc>
                <a:spcPct val="100000"/>
              </a:lnSpc>
              <a:spcBef>
                <a:spcPts val="0"/>
              </a:spcBef>
              <a:spcAft>
                <a:spcPts val="0"/>
              </a:spcAft>
              <a:buClr>
                <a:schemeClr val="dk2"/>
              </a:buClr>
              <a:buSzPts val="1400"/>
              <a:buFont typeface="Poppins"/>
              <a:buChar char="■"/>
              <a:defRPr>
                <a:solidFill>
                  <a:schemeClr val="dk2"/>
                </a:solidFill>
                <a:latin typeface="Poppins"/>
                <a:ea typeface="Poppins"/>
                <a:cs typeface="Poppins"/>
                <a:sym typeface="Poppins"/>
              </a:defRPr>
            </a:lvl6pPr>
            <a:lvl7pPr indent="-317500" lvl="6" marL="3200400">
              <a:lnSpc>
                <a:spcPct val="100000"/>
              </a:lnSpc>
              <a:spcBef>
                <a:spcPts val="0"/>
              </a:spcBef>
              <a:spcAft>
                <a:spcPts val="0"/>
              </a:spcAft>
              <a:buClr>
                <a:schemeClr val="dk2"/>
              </a:buClr>
              <a:buSzPts val="1400"/>
              <a:buFont typeface="Poppins"/>
              <a:buChar char="●"/>
              <a:defRPr>
                <a:solidFill>
                  <a:schemeClr val="dk2"/>
                </a:solidFill>
                <a:latin typeface="Poppins"/>
                <a:ea typeface="Poppins"/>
                <a:cs typeface="Poppins"/>
                <a:sym typeface="Poppins"/>
              </a:defRPr>
            </a:lvl7pPr>
            <a:lvl8pPr indent="-317500" lvl="7" marL="3657600">
              <a:lnSpc>
                <a:spcPct val="100000"/>
              </a:lnSpc>
              <a:spcBef>
                <a:spcPts val="0"/>
              </a:spcBef>
              <a:spcAft>
                <a:spcPts val="0"/>
              </a:spcAft>
              <a:buClr>
                <a:schemeClr val="dk2"/>
              </a:buClr>
              <a:buSzPts val="1400"/>
              <a:buFont typeface="Poppins"/>
              <a:buChar char="○"/>
              <a:defRPr>
                <a:solidFill>
                  <a:schemeClr val="dk2"/>
                </a:solidFill>
                <a:latin typeface="Poppins"/>
                <a:ea typeface="Poppins"/>
                <a:cs typeface="Poppins"/>
                <a:sym typeface="Poppins"/>
              </a:defRPr>
            </a:lvl8pPr>
            <a:lvl9pPr indent="-317500" lvl="8" marL="4114800">
              <a:lnSpc>
                <a:spcPct val="100000"/>
              </a:lnSpc>
              <a:spcBef>
                <a:spcPts val="0"/>
              </a:spcBef>
              <a:spcAft>
                <a:spcPts val="0"/>
              </a:spcAft>
              <a:buClr>
                <a:schemeClr val="dk2"/>
              </a:buClr>
              <a:buSzPts val="1400"/>
              <a:buFont typeface="Poppins"/>
              <a:buChar char="■"/>
              <a:defRPr>
                <a:solidFill>
                  <a:schemeClr val="dk2"/>
                </a:solidFill>
                <a:latin typeface="Poppins"/>
                <a:ea typeface="Poppins"/>
                <a:cs typeface="Poppins"/>
                <a:sym typeface="Poppin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7.xml"/><Relationship Id="rId3" Type="http://schemas.openxmlformats.org/officeDocument/2006/relationships/image" Target="../media/image36.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4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40"/>
          <p:cNvSpPr txBox="1"/>
          <p:nvPr>
            <p:ph idx="1" type="subTitle"/>
          </p:nvPr>
        </p:nvSpPr>
        <p:spPr>
          <a:xfrm>
            <a:off x="2016850" y="245425"/>
            <a:ext cx="5517900" cy="47166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000">
                <a:solidFill>
                  <a:srgbClr val="F8FAFB"/>
                </a:solidFill>
                <a:latin typeface="Arial"/>
                <a:ea typeface="Arial"/>
                <a:cs typeface="Arial"/>
                <a:sym typeface="Arial"/>
              </a:rPr>
              <a:t>The Entrepreneurial Mind </a:t>
            </a:r>
            <a:endParaRPr b="1" sz="2000">
              <a:solidFill>
                <a:srgbClr val="F8FAFB"/>
              </a:solidFill>
              <a:latin typeface="Arial"/>
              <a:ea typeface="Arial"/>
              <a:cs typeface="Arial"/>
              <a:sym typeface="Arial"/>
            </a:endParaRPr>
          </a:p>
          <a:p>
            <a:pPr indent="0" lvl="0" marL="0" rtl="0" algn="ctr">
              <a:lnSpc>
                <a:spcPct val="115000"/>
              </a:lnSpc>
              <a:spcBef>
                <a:spcPts val="1200"/>
              </a:spcBef>
              <a:spcAft>
                <a:spcPts val="0"/>
              </a:spcAft>
              <a:buNone/>
            </a:pPr>
            <a:r>
              <a:rPr b="1" lang="en" sz="2000">
                <a:solidFill>
                  <a:srgbClr val="F8FAFB"/>
                </a:solidFill>
                <a:latin typeface="Arial"/>
                <a:ea typeface="Arial"/>
                <a:cs typeface="Arial"/>
                <a:sym typeface="Arial"/>
              </a:rPr>
              <a:t> </a:t>
            </a:r>
            <a:endParaRPr b="1" sz="2000">
              <a:solidFill>
                <a:srgbClr val="F8FAFB"/>
              </a:solidFill>
              <a:latin typeface="Arial"/>
              <a:ea typeface="Arial"/>
              <a:cs typeface="Arial"/>
              <a:sym typeface="Arial"/>
            </a:endParaRPr>
          </a:p>
          <a:p>
            <a:pPr indent="0" lvl="0" marL="0" rtl="0" algn="ctr">
              <a:spcBef>
                <a:spcPts val="1200"/>
              </a:spcBef>
              <a:spcAft>
                <a:spcPts val="0"/>
              </a:spcAft>
              <a:buNone/>
            </a:pPr>
            <a:r>
              <a:rPr b="1" lang="en" sz="2000">
                <a:solidFill>
                  <a:srgbClr val="F8FAFB"/>
                </a:solidFill>
                <a:latin typeface="Arial"/>
                <a:ea typeface="Arial"/>
                <a:cs typeface="Arial"/>
                <a:sym typeface="Arial"/>
              </a:rPr>
              <a:t>Entrepreneurial Risk Attitudes</a:t>
            </a:r>
            <a:endParaRPr b="1" sz="2000">
              <a:solidFill>
                <a:srgbClr val="F8FAFB"/>
              </a:solidFill>
              <a:latin typeface="Arial"/>
              <a:ea typeface="Arial"/>
              <a:cs typeface="Arial"/>
              <a:sym typeface="Arial"/>
            </a:endParaRPr>
          </a:p>
          <a:p>
            <a:pPr indent="0" lvl="0" marL="0" rtl="0" algn="ctr">
              <a:spcBef>
                <a:spcPts val="0"/>
              </a:spcBef>
              <a:spcAft>
                <a:spcPts val="0"/>
              </a:spcAft>
              <a:buNone/>
            </a:pPr>
            <a:r>
              <a:rPr b="1" lang="en" sz="2000">
                <a:solidFill>
                  <a:srgbClr val="F8FAFB"/>
                </a:solidFill>
                <a:latin typeface="Arial"/>
                <a:ea typeface="Arial"/>
                <a:cs typeface="Arial"/>
                <a:sym typeface="Arial"/>
              </a:rPr>
              <a:t>Week 12</a:t>
            </a:r>
            <a:endParaRPr b="1" sz="2000">
              <a:solidFill>
                <a:srgbClr val="F8FAFB"/>
              </a:solidFill>
              <a:latin typeface="Arial"/>
              <a:ea typeface="Arial"/>
              <a:cs typeface="Arial"/>
              <a:sym typeface="Arial"/>
            </a:endParaRPr>
          </a:p>
          <a:p>
            <a:pPr indent="0" lvl="0" marL="0" rtl="0" algn="ctr">
              <a:lnSpc>
                <a:spcPct val="115000"/>
              </a:lnSpc>
              <a:spcBef>
                <a:spcPts val="1200"/>
              </a:spcBef>
              <a:spcAft>
                <a:spcPts val="0"/>
              </a:spcAft>
              <a:buNone/>
            </a:pPr>
            <a:r>
              <a:rPr b="1" lang="en" sz="2000">
                <a:solidFill>
                  <a:srgbClr val="F8FAFB"/>
                </a:solidFill>
                <a:latin typeface="Arial"/>
                <a:ea typeface="Arial"/>
                <a:cs typeface="Arial"/>
                <a:sym typeface="Arial"/>
              </a:rPr>
              <a:t> </a:t>
            </a:r>
            <a:endParaRPr b="1" sz="2000">
              <a:solidFill>
                <a:srgbClr val="F8FAFB"/>
              </a:solidFill>
              <a:latin typeface="Arial"/>
              <a:ea typeface="Arial"/>
              <a:cs typeface="Arial"/>
              <a:sym typeface="Arial"/>
            </a:endParaRPr>
          </a:p>
          <a:p>
            <a:pPr indent="0" lvl="0" marL="0" rtl="0" algn="ctr">
              <a:spcBef>
                <a:spcPts val="1200"/>
              </a:spcBef>
              <a:spcAft>
                <a:spcPts val="0"/>
              </a:spcAft>
              <a:buNone/>
            </a:pPr>
            <a:r>
              <a:rPr b="1" lang="en" sz="2000">
                <a:solidFill>
                  <a:srgbClr val="F8FAFB"/>
                </a:solidFill>
                <a:latin typeface="Arial"/>
                <a:ea typeface="Arial"/>
                <a:cs typeface="Arial"/>
                <a:sym typeface="Arial"/>
              </a:rPr>
              <a:t>Lecturer:</a:t>
            </a:r>
            <a:endParaRPr b="1" sz="2000">
              <a:solidFill>
                <a:srgbClr val="F8FAFB"/>
              </a:solidFill>
              <a:latin typeface="Arial"/>
              <a:ea typeface="Arial"/>
              <a:cs typeface="Arial"/>
              <a:sym typeface="Arial"/>
            </a:endParaRPr>
          </a:p>
          <a:p>
            <a:pPr indent="0" lvl="0" marL="0" rtl="0" algn="ctr">
              <a:spcBef>
                <a:spcPts val="1200"/>
              </a:spcBef>
              <a:spcAft>
                <a:spcPts val="0"/>
              </a:spcAft>
              <a:buNone/>
            </a:pPr>
            <a:r>
              <a:rPr b="1" lang="en" sz="2000">
                <a:solidFill>
                  <a:srgbClr val="F8FAFB"/>
                </a:solidFill>
                <a:latin typeface="Arial"/>
                <a:ea typeface="Arial"/>
                <a:cs typeface="Arial"/>
                <a:sym typeface="Arial"/>
              </a:rPr>
              <a:t>Fidela Reyes Balajadia</a:t>
            </a:r>
            <a:endParaRPr b="1" sz="2000">
              <a:solidFill>
                <a:srgbClr val="F8FAFB"/>
              </a:solidFill>
              <a:latin typeface="Arial"/>
              <a:ea typeface="Arial"/>
              <a:cs typeface="Arial"/>
              <a:sym typeface="Arial"/>
            </a:endParaRPr>
          </a:p>
          <a:p>
            <a:pPr indent="0" lvl="0" marL="0" rtl="0" algn="ctr">
              <a:spcBef>
                <a:spcPts val="0"/>
              </a:spcBef>
              <a:spcAft>
                <a:spcPts val="0"/>
              </a:spcAft>
              <a:buNone/>
            </a:pPr>
            <a:r>
              <a:rPr b="1" lang="en" sz="2000">
                <a:solidFill>
                  <a:srgbClr val="F8FAFB"/>
                </a:solidFill>
                <a:latin typeface="Arial"/>
                <a:ea typeface="Arial"/>
                <a:cs typeface="Arial"/>
                <a:sym typeface="Arial"/>
              </a:rPr>
              <a:t>Associate Professor 2</a:t>
            </a:r>
            <a:endParaRPr b="1" sz="2000">
              <a:solidFill>
                <a:srgbClr val="F8FAFB"/>
              </a:solidFill>
              <a:latin typeface="Arial"/>
              <a:ea typeface="Arial"/>
              <a:cs typeface="Arial"/>
              <a:sym typeface="Arial"/>
            </a:endParaRPr>
          </a:p>
          <a:p>
            <a:pPr indent="0" lvl="0" marL="0" rtl="0" algn="ctr">
              <a:spcBef>
                <a:spcPts val="0"/>
              </a:spcBef>
              <a:spcAft>
                <a:spcPts val="0"/>
              </a:spcAft>
              <a:buNone/>
            </a:pPr>
            <a:r>
              <a:rPr b="1" lang="en" sz="2000">
                <a:solidFill>
                  <a:srgbClr val="F8FAFB"/>
                </a:solidFill>
                <a:latin typeface="Arial"/>
                <a:ea typeface="Arial"/>
                <a:cs typeface="Arial"/>
                <a:sym typeface="Arial"/>
              </a:rPr>
              <a:t>University of the Assumption, Philippines</a:t>
            </a:r>
            <a:endParaRPr b="1" sz="2000">
              <a:solidFill>
                <a:srgbClr val="F8FAFB"/>
              </a:solidFill>
              <a:latin typeface="Arial"/>
              <a:ea typeface="Arial"/>
              <a:cs typeface="Arial"/>
              <a:sym typeface="Arial"/>
            </a:endParaRPr>
          </a:p>
          <a:p>
            <a:pPr indent="0" lvl="0" marL="0" rtl="0" algn="l">
              <a:spcBef>
                <a:spcPts val="1200"/>
              </a:spcBef>
              <a:spcAft>
                <a:spcPts val="0"/>
              </a:spcAft>
              <a:buNone/>
            </a:pPr>
            <a:r>
              <a:t/>
            </a:r>
            <a:endParaRPr/>
          </a:p>
        </p:txBody>
      </p:sp>
      <p:sp>
        <p:nvSpPr>
          <p:cNvPr id="234" name="Google Shape;234;p40"/>
          <p:cNvSpPr/>
          <p:nvPr/>
        </p:nvSpPr>
        <p:spPr>
          <a:xfrm>
            <a:off x="170756" y="1422375"/>
            <a:ext cx="1504575" cy="1612818"/>
          </a:xfrm>
          <a:custGeom>
            <a:rect b="b" l="l" r="r" t="t"/>
            <a:pathLst>
              <a:path extrusionOk="0" h="46352" w="46316">
                <a:moveTo>
                  <a:pt x="29754" y="16562"/>
                </a:moveTo>
                <a:lnTo>
                  <a:pt x="29754" y="25873"/>
                </a:lnTo>
                <a:lnTo>
                  <a:pt x="16574" y="25873"/>
                </a:lnTo>
                <a:lnTo>
                  <a:pt x="16574" y="16562"/>
                </a:lnTo>
                <a:close/>
                <a:moveTo>
                  <a:pt x="0" y="1"/>
                </a:moveTo>
                <a:lnTo>
                  <a:pt x="0" y="26111"/>
                </a:lnTo>
                <a:lnTo>
                  <a:pt x="12" y="26111"/>
                </a:lnTo>
                <a:lnTo>
                  <a:pt x="12" y="26813"/>
                </a:lnTo>
                <a:lnTo>
                  <a:pt x="29754" y="26813"/>
                </a:lnTo>
                <a:lnTo>
                  <a:pt x="29754" y="29778"/>
                </a:lnTo>
                <a:lnTo>
                  <a:pt x="0" y="29778"/>
                </a:lnTo>
                <a:lnTo>
                  <a:pt x="0" y="30719"/>
                </a:lnTo>
                <a:lnTo>
                  <a:pt x="29754" y="30719"/>
                </a:lnTo>
                <a:lnTo>
                  <a:pt x="29754" y="33683"/>
                </a:lnTo>
                <a:lnTo>
                  <a:pt x="0" y="33683"/>
                </a:lnTo>
                <a:lnTo>
                  <a:pt x="0" y="34624"/>
                </a:lnTo>
                <a:lnTo>
                  <a:pt x="29754" y="34624"/>
                </a:lnTo>
                <a:lnTo>
                  <a:pt x="29754" y="37589"/>
                </a:lnTo>
                <a:lnTo>
                  <a:pt x="0" y="37589"/>
                </a:lnTo>
                <a:lnTo>
                  <a:pt x="0" y="38529"/>
                </a:lnTo>
                <a:lnTo>
                  <a:pt x="29754" y="38529"/>
                </a:lnTo>
                <a:lnTo>
                  <a:pt x="29754" y="41506"/>
                </a:lnTo>
                <a:lnTo>
                  <a:pt x="0" y="41506"/>
                </a:lnTo>
                <a:lnTo>
                  <a:pt x="0" y="42446"/>
                </a:lnTo>
                <a:lnTo>
                  <a:pt x="29754" y="42446"/>
                </a:lnTo>
                <a:lnTo>
                  <a:pt x="29754" y="45411"/>
                </a:lnTo>
                <a:lnTo>
                  <a:pt x="0" y="45411"/>
                </a:lnTo>
                <a:lnTo>
                  <a:pt x="0" y="46352"/>
                </a:lnTo>
                <a:lnTo>
                  <a:pt x="30694" y="46352"/>
                </a:lnTo>
                <a:lnTo>
                  <a:pt x="30694" y="15633"/>
                </a:lnTo>
                <a:lnTo>
                  <a:pt x="15633" y="15633"/>
                </a:lnTo>
                <a:lnTo>
                  <a:pt x="15633" y="25873"/>
                </a:lnTo>
                <a:lnTo>
                  <a:pt x="12668" y="25873"/>
                </a:lnTo>
                <a:lnTo>
                  <a:pt x="12668" y="12669"/>
                </a:lnTo>
                <a:lnTo>
                  <a:pt x="33659" y="12669"/>
                </a:lnTo>
                <a:lnTo>
                  <a:pt x="33659" y="46340"/>
                </a:lnTo>
                <a:lnTo>
                  <a:pt x="34600" y="46340"/>
                </a:lnTo>
                <a:lnTo>
                  <a:pt x="34600" y="11728"/>
                </a:lnTo>
                <a:lnTo>
                  <a:pt x="11728" y="11728"/>
                </a:lnTo>
                <a:lnTo>
                  <a:pt x="11728" y="25873"/>
                </a:lnTo>
                <a:lnTo>
                  <a:pt x="8763" y="25873"/>
                </a:lnTo>
                <a:lnTo>
                  <a:pt x="8763" y="8764"/>
                </a:lnTo>
                <a:lnTo>
                  <a:pt x="37564" y="8764"/>
                </a:lnTo>
                <a:lnTo>
                  <a:pt x="37564" y="46340"/>
                </a:lnTo>
                <a:lnTo>
                  <a:pt x="38505" y="46340"/>
                </a:lnTo>
                <a:lnTo>
                  <a:pt x="38505" y="7811"/>
                </a:lnTo>
                <a:lnTo>
                  <a:pt x="7811" y="7811"/>
                </a:lnTo>
                <a:lnTo>
                  <a:pt x="7811" y="25873"/>
                </a:lnTo>
                <a:lnTo>
                  <a:pt x="4846" y="25873"/>
                </a:lnTo>
                <a:lnTo>
                  <a:pt x="4846" y="4846"/>
                </a:lnTo>
                <a:lnTo>
                  <a:pt x="41469" y="4846"/>
                </a:lnTo>
                <a:lnTo>
                  <a:pt x="41469" y="46340"/>
                </a:lnTo>
                <a:lnTo>
                  <a:pt x="42410" y="46340"/>
                </a:lnTo>
                <a:lnTo>
                  <a:pt x="42410" y="3906"/>
                </a:lnTo>
                <a:lnTo>
                  <a:pt x="3905" y="3906"/>
                </a:lnTo>
                <a:lnTo>
                  <a:pt x="3905" y="25873"/>
                </a:lnTo>
                <a:lnTo>
                  <a:pt x="941" y="25873"/>
                </a:lnTo>
                <a:lnTo>
                  <a:pt x="941" y="941"/>
                </a:lnTo>
                <a:lnTo>
                  <a:pt x="45375" y="941"/>
                </a:lnTo>
                <a:lnTo>
                  <a:pt x="45375" y="46340"/>
                </a:lnTo>
                <a:lnTo>
                  <a:pt x="46315" y="46340"/>
                </a:lnTo>
                <a:lnTo>
                  <a:pt x="4631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41"/>
          <p:cNvSpPr txBox="1"/>
          <p:nvPr>
            <p:ph idx="1" type="subTitle"/>
          </p:nvPr>
        </p:nvSpPr>
        <p:spPr>
          <a:xfrm>
            <a:off x="277450" y="288075"/>
            <a:ext cx="7471200" cy="4503300"/>
          </a:xfrm>
          <a:prstGeom prst="rect">
            <a:avLst/>
          </a:prstGeom>
          <a:solidFill>
            <a:srgbClr val="000000">
              <a:alpha val="57500"/>
            </a:srgbClr>
          </a:solidFill>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rPr b="1" lang="en" sz="2100">
                <a:solidFill>
                  <a:srgbClr val="F8FAFB"/>
                </a:solidFill>
                <a:latin typeface="Arial"/>
                <a:ea typeface="Arial"/>
                <a:cs typeface="Arial"/>
                <a:sym typeface="Arial"/>
              </a:rPr>
              <a:t>Lecture Learning Objectives</a:t>
            </a:r>
            <a:endParaRPr b="1" sz="2100">
              <a:solidFill>
                <a:srgbClr val="F8FAFB"/>
              </a:solidFill>
              <a:latin typeface="Arial"/>
              <a:ea typeface="Arial"/>
              <a:cs typeface="Arial"/>
              <a:sym typeface="Arial"/>
            </a:endParaRPr>
          </a:p>
          <a:p>
            <a:pPr indent="12700" lvl="0" marL="0" rtl="0" algn="l">
              <a:lnSpc>
                <a:spcPct val="115000"/>
              </a:lnSpc>
              <a:spcBef>
                <a:spcPts val="1200"/>
              </a:spcBef>
              <a:spcAft>
                <a:spcPts val="0"/>
              </a:spcAft>
              <a:buNone/>
            </a:pPr>
            <a:r>
              <a:rPr b="1" lang="en" sz="2100">
                <a:solidFill>
                  <a:srgbClr val="F8FAFB"/>
                </a:solidFill>
                <a:latin typeface="Arial"/>
                <a:ea typeface="Arial"/>
                <a:cs typeface="Arial"/>
                <a:sym typeface="Arial"/>
              </a:rPr>
              <a:t>At the end of the lecture, you will be able to:</a:t>
            </a:r>
            <a:endParaRPr b="1" sz="2100">
              <a:solidFill>
                <a:srgbClr val="F8FAFB"/>
              </a:solidFill>
              <a:latin typeface="Arial"/>
              <a:ea typeface="Arial"/>
              <a:cs typeface="Arial"/>
              <a:sym typeface="Arial"/>
            </a:endParaRPr>
          </a:p>
          <a:p>
            <a:pPr indent="-361950" lvl="0" marL="457200" rtl="0" algn="l">
              <a:lnSpc>
                <a:spcPct val="115000"/>
              </a:lnSpc>
              <a:spcBef>
                <a:spcPts val="1200"/>
              </a:spcBef>
              <a:spcAft>
                <a:spcPts val="0"/>
              </a:spcAft>
              <a:buClr>
                <a:srgbClr val="F8FAFB"/>
              </a:buClr>
              <a:buSzPts val="2100"/>
              <a:buFont typeface="Arial"/>
              <a:buChar char="●"/>
            </a:pPr>
            <a:r>
              <a:rPr lang="en" sz="2100">
                <a:solidFill>
                  <a:srgbClr val="F8FAFB"/>
                </a:solidFill>
                <a:latin typeface="Arial"/>
                <a:ea typeface="Arial"/>
                <a:cs typeface="Arial"/>
                <a:sym typeface="Arial"/>
              </a:rPr>
              <a:t>Demonstrate mathematical and graphical skills in solving computational problems involving expected utility theory; </a:t>
            </a:r>
            <a:endParaRPr sz="2100">
              <a:solidFill>
                <a:srgbClr val="F8FAFB"/>
              </a:solidFill>
              <a:latin typeface="Arial"/>
              <a:ea typeface="Arial"/>
              <a:cs typeface="Arial"/>
              <a:sym typeface="Arial"/>
            </a:endParaRPr>
          </a:p>
          <a:p>
            <a:pPr indent="-361950" lvl="0" marL="457200" rtl="0" algn="l">
              <a:lnSpc>
                <a:spcPct val="115000"/>
              </a:lnSpc>
              <a:spcBef>
                <a:spcPts val="0"/>
              </a:spcBef>
              <a:spcAft>
                <a:spcPts val="0"/>
              </a:spcAft>
              <a:buClr>
                <a:srgbClr val="F8FAFB"/>
              </a:buClr>
              <a:buSzPts val="2100"/>
              <a:buFont typeface="Arial"/>
              <a:buChar char="●"/>
            </a:pPr>
            <a:r>
              <a:rPr lang="en" sz="2100">
                <a:solidFill>
                  <a:srgbClr val="F8FAFB"/>
                </a:solidFill>
                <a:latin typeface="Arial"/>
                <a:ea typeface="Arial"/>
                <a:cs typeface="Arial"/>
                <a:sym typeface="Arial"/>
              </a:rPr>
              <a:t>Classify different typology of risk-taking attitudes and distinguish each; </a:t>
            </a:r>
            <a:endParaRPr sz="2100">
              <a:solidFill>
                <a:srgbClr val="F8FAFB"/>
              </a:solidFill>
              <a:latin typeface="Arial"/>
              <a:ea typeface="Arial"/>
              <a:cs typeface="Arial"/>
              <a:sym typeface="Arial"/>
            </a:endParaRPr>
          </a:p>
          <a:p>
            <a:pPr indent="-361950" lvl="0" marL="457200" rtl="0" algn="l">
              <a:lnSpc>
                <a:spcPct val="115000"/>
              </a:lnSpc>
              <a:spcBef>
                <a:spcPts val="0"/>
              </a:spcBef>
              <a:spcAft>
                <a:spcPts val="0"/>
              </a:spcAft>
              <a:buClr>
                <a:srgbClr val="F8FAFB"/>
              </a:buClr>
              <a:buSzPts val="2100"/>
              <a:buFont typeface="Arial"/>
              <a:buChar char="●"/>
            </a:pPr>
            <a:r>
              <a:rPr lang="en" sz="2100">
                <a:solidFill>
                  <a:srgbClr val="F8FAFB"/>
                </a:solidFill>
                <a:latin typeface="Arial"/>
                <a:ea typeface="Arial"/>
                <a:cs typeface="Arial"/>
                <a:sym typeface="Arial"/>
              </a:rPr>
              <a:t>Describe entrepreneurial risk attitudes across populations; and </a:t>
            </a:r>
            <a:endParaRPr sz="2100">
              <a:solidFill>
                <a:srgbClr val="F8FAFB"/>
              </a:solidFill>
              <a:latin typeface="Arial"/>
              <a:ea typeface="Arial"/>
              <a:cs typeface="Arial"/>
              <a:sym typeface="Arial"/>
            </a:endParaRPr>
          </a:p>
          <a:p>
            <a:pPr indent="-361950" lvl="0" marL="457200" rtl="0" algn="l">
              <a:lnSpc>
                <a:spcPct val="115000"/>
              </a:lnSpc>
              <a:spcBef>
                <a:spcPts val="0"/>
              </a:spcBef>
              <a:spcAft>
                <a:spcPts val="0"/>
              </a:spcAft>
              <a:buClr>
                <a:srgbClr val="F8FAFB"/>
              </a:buClr>
              <a:buSzPts val="2100"/>
              <a:buFont typeface="Arial"/>
              <a:buChar char="●"/>
            </a:pPr>
            <a:r>
              <a:rPr lang="en" sz="2100">
                <a:solidFill>
                  <a:srgbClr val="F8FAFB"/>
                </a:solidFill>
                <a:latin typeface="Arial"/>
                <a:ea typeface="Arial"/>
                <a:cs typeface="Arial"/>
                <a:sym typeface="Arial"/>
              </a:rPr>
              <a:t>Differentiate entrepreneurial risk attitudes set against business start-ups. </a:t>
            </a:r>
            <a:endParaRPr sz="2100">
              <a:solidFill>
                <a:srgbClr val="F8FAFB"/>
              </a:solidFill>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42"/>
          <p:cNvSpPr txBox="1"/>
          <p:nvPr>
            <p:ph type="title"/>
          </p:nvPr>
        </p:nvSpPr>
        <p:spPr>
          <a:xfrm>
            <a:off x="608700" y="438875"/>
            <a:ext cx="7926600" cy="432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OVERVIEW</a:t>
            </a:r>
            <a:endParaRPr/>
          </a:p>
        </p:txBody>
      </p:sp>
      <p:sp>
        <p:nvSpPr>
          <p:cNvPr id="245" name="Google Shape;245;p42"/>
          <p:cNvSpPr txBox="1"/>
          <p:nvPr>
            <p:ph idx="1" type="body"/>
          </p:nvPr>
        </p:nvSpPr>
        <p:spPr>
          <a:xfrm>
            <a:off x="713400" y="947675"/>
            <a:ext cx="7717200" cy="3656100"/>
          </a:xfrm>
          <a:prstGeom prst="rect">
            <a:avLst/>
          </a:prstGeom>
        </p:spPr>
        <p:txBody>
          <a:bodyPr anchorCtr="0" anchor="t" bIns="91425" lIns="91425" spcFirstLastPara="1" rIns="91425" wrap="square" tIns="91425">
            <a:noAutofit/>
          </a:bodyPr>
          <a:lstStyle/>
          <a:p>
            <a:pPr indent="457200" lvl="0" marL="0" rtl="0" algn="just">
              <a:lnSpc>
                <a:spcPct val="115000"/>
              </a:lnSpc>
              <a:spcBef>
                <a:spcPts val="1200"/>
              </a:spcBef>
              <a:spcAft>
                <a:spcPts val="0"/>
              </a:spcAft>
              <a:buNone/>
            </a:pPr>
            <a:r>
              <a:rPr lang="en" sz="2100"/>
              <a:t>Bounded rationality causes risks in human activity. This lecture examines entrepreneurial attitudes toward business risk. It examines specifically the research findings regarding the measurement, differentiation and determination of the impact of risk attitudes on the entry, growth and success of firms. It also discusses the relationship between risk behaviors and self-efficacy and optimism. </a:t>
            </a:r>
            <a:endParaRPr sz="2100"/>
          </a:p>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43"/>
          <p:cNvSpPr txBox="1"/>
          <p:nvPr>
            <p:ph type="title"/>
          </p:nvPr>
        </p:nvSpPr>
        <p:spPr>
          <a:xfrm>
            <a:off x="758850" y="411613"/>
            <a:ext cx="7626300" cy="4872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Entrepreneurial Risk Behavior</a:t>
            </a:r>
            <a:endParaRPr sz="2400">
              <a:solidFill>
                <a:srgbClr val="F8FAFB"/>
              </a:solidFill>
              <a:latin typeface="Arial"/>
              <a:ea typeface="Arial"/>
              <a:cs typeface="Arial"/>
              <a:sym typeface="Arial"/>
            </a:endParaRPr>
          </a:p>
          <a:p>
            <a:pPr indent="0" lvl="0" marL="0" rtl="0" algn="ctr">
              <a:spcBef>
                <a:spcPts val="0"/>
              </a:spcBef>
              <a:spcAft>
                <a:spcPts val="0"/>
              </a:spcAft>
              <a:buNone/>
            </a:pPr>
            <a:r>
              <a:t/>
            </a:r>
            <a:endParaRPr sz="2400">
              <a:solidFill>
                <a:srgbClr val="F8FAFB"/>
              </a:solidFill>
            </a:endParaRPr>
          </a:p>
        </p:txBody>
      </p:sp>
      <p:sp>
        <p:nvSpPr>
          <p:cNvPr id="251" name="Google Shape;251;p43"/>
          <p:cNvSpPr txBox="1"/>
          <p:nvPr>
            <p:ph idx="3" type="title"/>
          </p:nvPr>
        </p:nvSpPr>
        <p:spPr>
          <a:xfrm>
            <a:off x="737500" y="898825"/>
            <a:ext cx="7245000" cy="33147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rPr lang="en" sz="2200">
                <a:solidFill>
                  <a:srgbClr val="F8FAFB"/>
                </a:solidFill>
                <a:latin typeface="Arial"/>
                <a:ea typeface="Arial"/>
                <a:cs typeface="Arial"/>
                <a:sym typeface="Arial"/>
              </a:rPr>
              <a:t>Risk plays a big role in the business world, especially for those looking for very profitable business opportunities. In fact, over half of start-ups are no longer operating after six years, and 75%, of entrepreneurs exit with no equity (Astebro et al, 2014). </a:t>
            </a:r>
            <a:endParaRPr sz="2200">
              <a:solidFill>
                <a:srgbClr val="F8FAFB"/>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44"/>
          <p:cNvSpPr txBox="1"/>
          <p:nvPr>
            <p:ph type="title"/>
          </p:nvPr>
        </p:nvSpPr>
        <p:spPr>
          <a:xfrm>
            <a:off x="222425" y="1843050"/>
            <a:ext cx="4973700" cy="14574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3000">
                <a:solidFill>
                  <a:srgbClr val="000000"/>
                </a:solidFill>
                <a:latin typeface="Arial"/>
                <a:ea typeface="Arial"/>
                <a:cs typeface="Arial"/>
                <a:sym typeface="Arial"/>
              </a:rPr>
              <a:t>For example,</a:t>
            </a:r>
            <a:r>
              <a:rPr b="0" lang="en" sz="3000">
                <a:solidFill>
                  <a:srgbClr val="000000"/>
                </a:solidFill>
                <a:latin typeface="Arial"/>
                <a:ea typeface="Arial"/>
                <a:cs typeface="Arial"/>
                <a:sym typeface="Arial"/>
              </a:rPr>
              <a:t> </a:t>
            </a:r>
            <a:endParaRPr b="0" sz="3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sz="1100">
                <a:solidFill>
                  <a:srgbClr val="000000"/>
                </a:solidFill>
                <a:latin typeface="Arial"/>
                <a:ea typeface="Arial"/>
                <a:cs typeface="Arial"/>
                <a:sym typeface="Arial"/>
              </a:rPr>
              <a:t> </a:t>
            </a:r>
            <a:endParaRPr b="0" sz="11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sp>
        <p:nvSpPr>
          <p:cNvPr id="257" name="Google Shape;257;p44"/>
          <p:cNvSpPr txBox="1"/>
          <p:nvPr>
            <p:ph idx="1" type="subTitle"/>
          </p:nvPr>
        </p:nvSpPr>
        <p:spPr>
          <a:xfrm>
            <a:off x="2940900" y="247125"/>
            <a:ext cx="5471700" cy="4374300"/>
          </a:xfrm>
          <a:prstGeom prst="rect">
            <a:avLst/>
          </a:prstGeom>
        </p:spPr>
        <p:txBody>
          <a:bodyPr anchorCtr="0" anchor="ctr" bIns="91425" lIns="91425" spcFirstLastPara="1" rIns="91425" wrap="square" tIns="91425">
            <a:noAutofit/>
          </a:bodyPr>
          <a:lstStyle/>
          <a:p>
            <a:pPr indent="-355600" lvl="0" marL="457200" rtl="0" algn="just">
              <a:lnSpc>
                <a:spcPct val="115000"/>
              </a:lnSpc>
              <a:spcBef>
                <a:spcPts val="1200"/>
              </a:spcBef>
              <a:spcAft>
                <a:spcPts val="0"/>
              </a:spcAft>
              <a:buSzPts val="2000"/>
              <a:buAutoNum type="arabicPeriod"/>
            </a:pPr>
            <a:r>
              <a:rPr lang="en" sz="2000"/>
              <a:t>diversification measured by the variance of performance of each alternative reduces real risk. Although there was a distinction between risk and uncertainty, subsequent conceptualization continued to combine them. Several models have been developed to predict the level of risk aversion and how it affects the decision to enter the business. </a:t>
            </a:r>
            <a:endParaRPr sz="2000"/>
          </a:p>
          <a:p>
            <a:pPr indent="0" lvl="0" marL="45720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45"/>
          <p:cNvSpPr txBox="1"/>
          <p:nvPr>
            <p:ph type="title"/>
          </p:nvPr>
        </p:nvSpPr>
        <p:spPr>
          <a:xfrm>
            <a:off x="222425" y="1843050"/>
            <a:ext cx="4973700" cy="14574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3000">
                <a:solidFill>
                  <a:srgbClr val="000000"/>
                </a:solidFill>
                <a:latin typeface="Arial"/>
                <a:ea typeface="Arial"/>
                <a:cs typeface="Arial"/>
                <a:sym typeface="Arial"/>
              </a:rPr>
              <a:t>For example,</a:t>
            </a:r>
            <a:r>
              <a:rPr b="0" lang="en" sz="3000">
                <a:solidFill>
                  <a:srgbClr val="000000"/>
                </a:solidFill>
                <a:latin typeface="Arial"/>
                <a:ea typeface="Arial"/>
                <a:cs typeface="Arial"/>
                <a:sym typeface="Arial"/>
              </a:rPr>
              <a:t> </a:t>
            </a:r>
            <a:endParaRPr b="0" sz="3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sz="1100">
                <a:solidFill>
                  <a:srgbClr val="000000"/>
                </a:solidFill>
                <a:latin typeface="Arial"/>
                <a:ea typeface="Arial"/>
                <a:cs typeface="Arial"/>
                <a:sym typeface="Arial"/>
              </a:rPr>
              <a:t> </a:t>
            </a:r>
            <a:endParaRPr b="0" sz="11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sp>
        <p:nvSpPr>
          <p:cNvPr id="263" name="Google Shape;263;p45"/>
          <p:cNvSpPr txBox="1"/>
          <p:nvPr>
            <p:ph idx="1" type="subTitle"/>
          </p:nvPr>
        </p:nvSpPr>
        <p:spPr>
          <a:xfrm>
            <a:off x="2940900" y="247125"/>
            <a:ext cx="5471700" cy="4374300"/>
          </a:xfrm>
          <a:prstGeom prst="rect">
            <a:avLst/>
          </a:prstGeom>
        </p:spPr>
        <p:txBody>
          <a:bodyPr anchorCtr="0" anchor="ctr" bIns="91425" lIns="91425" spcFirstLastPara="1" rIns="91425" wrap="square" tIns="91425">
            <a:noAutofit/>
          </a:bodyPr>
          <a:lstStyle/>
          <a:p>
            <a:pPr indent="0" lvl="0" marL="457200" rtl="0" algn="just">
              <a:lnSpc>
                <a:spcPct val="115000"/>
              </a:lnSpc>
              <a:spcBef>
                <a:spcPts val="1200"/>
              </a:spcBef>
              <a:spcAft>
                <a:spcPts val="0"/>
              </a:spcAft>
              <a:buNone/>
            </a:pPr>
            <a:r>
              <a:rPr lang="en" sz="2100">
                <a:solidFill>
                  <a:srgbClr val="F8FAFB"/>
                </a:solidFill>
                <a:latin typeface="Arial"/>
                <a:ea typeface="Arial"/>
                <a:cs typeface="Arial"/>
                <a:sym typeface="Arial"/>
              </a:rPr>
              <a:t>2. Khilstrom and Laffont (1979) develop a model linking risk aversion to individuals who become employees and low-risk aversion to those who become entrepreneurs. </a:t>
            </a:r>
            <a:endParaRPr sz="2100">
              <a:solidFill>
                <a:srgbClr val="F8FAFB"/>
              </a:solidFill>
              <a:latin typeface="Arial"/>
              <a:ea typeface="Arial"/>
              <a:cs typeface="Arial"/>
              <a:sym typeface="Arial"/>
            </a:endParaRPr>
          </a:p>
          <a:p>
            <a:pPr indent="0" lvl="0" marL="457200" rtl="0" algn="just">
              <a:lnSpc>
                <a:spcPct val="115000"/>
              </a:lnSpc>
              <a:spcBef>
                <a:spcPts val="1200"/>
              </a:spcBef>
              <a:spcAft>
                <a:spcPts val="0"/>
              </a:spcAft>
              <a:buNone/>
            </a:pPr>
            <a:r>
              <a:rPr lang="en" sz="2100">
                <a:solidFill>
                  <a:srgbClr val="F8FAFB"/>
                </a:solidFill>
                <a:latin typeface="Arial"/>
                <a:ea typeface="Arial"/>
                <a:cs typeface="Arial"/>
                <a:sym typeface="Arial"/>
              </a:rPr>
              <a:t>Feng and Rauch (2015) provided simpler forms and extensions of the model. Åstebro et al. (2014) developed the standard expected utility model of risk preference as a function of utility over wealth. </a:t>
            </a:r>
            <a:endParaRPr sz="2100">
              <a:solidFill>
                <a:srgbClr val="F8FAFB"/>
              </a:solidFill>
            </a:endParaRPr>
          </a:p>
          <a:p>
            <a:pPr indent="0" lvl="0" marL="457200" rtl="0" algn="l">
              <a:spcBef>
                <a:spcPts val="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46"/>
          <p:cNvSpPr txBox="1"/>
          <p:nvPr>
            <p:ph idx="2" type="title"/>
          </p:nvPr>
        </p:nvSpPr>
        <p:spPr>
          <a:xfrm>
            <a:off x="257875" y="79400"/>
            <a:ext cx="8504400" cy="3619800"/>
          </a:xfrm>
          <a:prstGeom prst="rect">
            <a:avLst/>
          </a:prstGeom>
          <a:solidFill>
            <a:srgbClr val="000000">
              <a:alpha val="57500"/>
            </a:srgbClr>
          </a:solidFill>
        </p:spPr>
        <p:txBody>
          <a:bodyPr anchorCtr="0" anchor="ctr" bIns="91425" lIns="91425" spcFirstLastPara="1" rIns="91425" wrap="square" tIns="91425">
            <a:noAutofit/>
          </a:bodyPr>
          <a:lstStyle/>
          <a:p>
            <a:pPr indent="0" lvl="0" marL="0" rtl="0" algn="ctr">
              <a:spcBef>
                <a:spcPts val="1200"/>
              </a:spcBef>
              <a:spcAft>
                <a:spcPts val="0"/>
              </a:spcAft>
              <a:buNone/>
            </a:pPr>
            <a:r>
              <a:rPr b="1" lang="en">
                <a:solidFill>
                  <a:srgbClr val="F8FAFB"/>
                </a:solidFill>
                <a:latin typeface="Arial"/>
                <a:ea typeface="Arial"/>
                <a:cs typeface="Arial"/>
                <a:sym typeface="Arial"/>
              </a:rPr>
              <a:t>Methods of Measuring Risk Attitudes</a:t>
            </a:r>
            <a:endParaRPr b="1">
              <a:solidFill>
                <a:srgbClr val="F8FAFB"/>
              </a:solidFill>
              <a:latin typeface="Arial"/>
              <a:ea typeface="Arial"/>
              <a:cs typeface="Arial"/>
              <a:sym typeface="Arial"/>
            </a:endParaRPr>
          </a:p>
          <a:p>
            <a:pPr indent="0" lvl="0" marL="0" rtl="0" algn="just">
              <a:spcBef>
                <a:spcPts val="1200"/>
              </a:spcBef>
              <a:spcAft>
                <a:spcPts val="0"/>
              </a:spcAft>
              <a:buNone/>
            </a:pPr>
            <a:r>
              <a:rPr lang="en">
                <a:solidFill>
                  <a:srgbClr val="F8FAFB"/>
                </a:solidFill>
                <a:latin typeface="Arial"/>
                <a:ea typeface="Arial"/>
                <a:cs typeface="Arial"/>
                <a:sym typeface="Arial"/>
              </a:rPr>
              <a:t> </a:t>
            </a:r>
            <a:endParaRPr>
              <a:solidFill>
                <a:srgbClr val="F8FAFB"/>
              </a:solidFill>
              <a:latin typeface="Arial"/>
              <a:ea typeface="Arial"/>
              <a:cs typeface="Arial"/>
              <a:sym typeface="Arial"/>
            </a:endParaRPr>
          </a:p>
          <a:p>
            <a:pPr indent="0" lvl="0" marL="0" rtl="0" algn="ctr">
              <a:spcBef>
                <a:spcPts val="0"/>
              </a:spcBef>
              <a:spcAft>
                <a:spcPts val="0"/>
              </a:spcAft>
              <a:buNone/>
            </a:pPr>
            <a:r>
              <a:rPr lang="en">
                <a:solidFill>
                  <a:srgbClr val="F8FAFB"/>
                </a:solidFill>
                <a:latin typeface="Arial"/>
                <a:ea typeface="Arial"/>
                <a:cs typeface="Arial"/>
                <a:sym typeface="Arial"/>
              </a:rPr>
              <a:t>One way to measure risk attitude is through self-assessment. In most cases, the questions asked to vary depending on the level of specificity, because many of them come from longitudinal surveys not suited to entrepreneurship (Kerr et al., 2017). As a result, they do not generate entrepreneur-specific attitudes towards the real risk. </a:t>
            </a:r>
            <a:endParaRPr>
              <a:solidFill>
                <a:srgbClr val="F8FAFB"/>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47"/>
          <p:cNvSpPr txBox="1"/>
          <p:nvPr>
            <p:ph idx="2" type="title"/>
          </p:nvPr>
        </p:nvSpPr>
        <p:spPr>
          <a:xfrm>
            <a:off x="305700" y="414475"/>
            <a:ext cx="8532600" cy="3210300"/>
          </a:xfrm>
          <a:prstGeom prst="rect">
            <a:avLst/>
          </a:prstGeom>
          <a:solidFill>
            <a:srgbClr val="000000">
              <a:alpha val="57500"/>
            </a:srgbClr>
          </a:solidFill>
        </p:spPr>
        <p:txBody>
          <a:bodyPr anchorCtr="0" anchor="ctr" bIns="91425" lIns="91425" spcFirstLastPara="1" rIns="91425" wrap="square" tIns="91425">
            <a:noAutofit/>
          </a:bodyPr>
          <a:lstStyle/>
          <a:p>
            <a:pPr indent="0" lvl="0" marL="0" rtl="0" algn="ctr">
              <a:spcBef>
                <a:spcPts val="1200"/>
              </a:spcBef>
              <a:spcAft>
                <a:spcPts val="0"/>
              </a:spcAft>
              <a:buNone/>
            </a:pPr>
            <a:r>
              <a:rPr b="1" lang="en">
                <a:solidFill>
                  <a:srgbClr val="F8FAFB"/>
                </a:solidFill>
                <a:latin typeface="Arial"/>
                <a:ea typeface="Arial"/>
                <a:cs typeface="Arial"/>
                <a:sym typeface="Arial"/>
              </a:rPr>
              <a:t>Methods of Measuring Risk Attitudes</a:t>
            </a:r>
            <a:endParaRPr b="1">
              <a:solidFill>
                <a:srgbClr val="F8FAFB"/>
              </a:solidFill>
              <a:latin typeface="Arial"/>
              <a:ea typeface="Arial"/>
              <a:cs typeface="Arial"/>
              <a:sym typeface="Arial"/>
            </a:endParaRPr>
          </a:p>
          <a:p>
            <a:pPr indent="0" lvl="0" marL="0" rtl="0" algn="just">
              <a:spcBef>
                <a:spcPts val="1200"/>
              </a:spcBef>
              <a:spcAft>
                <a:spcPts val="0"/>
              </a:spcAft>
              <a:buNone/>
            </a:pPr>
            <a:r>
              <a:rPr lang="en">
                <a:solidFill>
                  <a:srgbClr val="F8FAFB"/>
                </a:solidFill>
                <a:latin typeface="Arial"/>
                <a:ea typeface="Arial"/>
                <a:cs typeface="Arial"/>
                <a:sym typeface="Arial"/>
              </a:rPr>
              <a:t> </a:t>
            </a:r>
            <a:endParaRPr>
              <a:solidFill>
                <a:srgbClr val="F8FAFB"/>
              </a:solidFill>
              <a:latin typeface="Arial"/>
              <a:ea typeface="Arial"/>
              <a:cs typeface="Arial"/>
              <a:sym typeface="Arial"/>
            </a:endParaRPr>
          </a:p>
          <a:p>
            <a:pPr indent="0" lvl="0" marL="0" rtl="0" algn="ctr">
              <a:spcBef>
                <a:spcPts val="0"/>
              </a:spcBef>
              <a:spcAft>
                <a:spcPts val="0"/>
              </a:spcAft>
              <a:buNone/>
            </a:pPr>
            <a:r>
              <a:rPr lang="en">
                <a:solidFill>
                  <a:srgbClr val="F8FAFB"/>
                </a:solidFill>
                <a:latin typeface="Arial"/>
                <a:ea typeface="Arial"/>
                <a:cs typeface="Arial"/>
                <a:sym typeface="Arial"/>
              </a:rPr>
              <a:t>Hence, highly prone to response bias. </a:t>
            </a:r>
            <a:r>
              <a:rPr b="1" lang="en">
                <a:solidFill>
                  <a:srgbClr val="F8FAFB"/>
                </a:solidFill>
                <a:latin typeface="Arial"/>
                <a:ea typeface="Arial"/>
                <a:cs typeface="Arial"/>
                <a:sym typeface="Arial"/>
              </a:rPr>
              <a:t>For instance</a:t>
            </a:r>
            <a:r>
              <a:rPr lang="en">
                <a:solidFill>
                  <a:srgbClr val="F8FAFB"/>
                </a:solidFill>
                <a:latin typeface="Arial"/>
                <a:ea typeface="Arial"/>
                <a:cs typeface="Arial"/>
                <a:sym typeface="Arial"/>
              </a:rPr>
              <a:t>, entrepreneurs are frequently found to be overconfident (Astebro et al., 2014), possibly skewing self-reported results, possibly in cases of the lower-risk decision but pessimistic in a high level of risk decision-making. </a:t>
            </a:r>
            <a:endParaRPr>
              <a:solidFill>
                <a:srgbClr val="F8FAFB"/>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48"/>
          <p:cNvSpPr txBox="1"/>
          <p:nvPr>
            <p:ph idx="2" type="title"/>
          </p:nvPr>
        </p:nvSpPr>
        <p:spPr>
          <a:xfrm>
            <a:off x="271850" y="247125"/>
            <a:ext cx="8504400" cy="3060600"/>
          </a:xfrm>
          <a:prstGeom prst="rect">
            <a:avLst/>
          </a:prstGeom>
          <a:solidFill>
            <a:srgbClr val="000000">
              <a:alpha val="57500"/>
            </a:srgbClr>
          </a:solidFill>
        </p:spPr>
        <p:txBody>
          <a:bodyPr anchorCtr="0" anchor="ctr" bIns="91425" lIns="91425" spcFirstLastPara="1" rIns="91425" wrap="square" tIns="91425">
            <a:noAutofit/>
          </a:bodyPr>
          <a:lstStyle/>
          <a:p>
            <a:pPr indent="0" lvl="0" marL="0" rtl="0" algn="ctr">
              <a:spcBef>
                <a:spcPts val="1200"/>
              </a:spcBef>
              <a:spcAft>
                <a:spcPts val="0"/>
              </a:spcAft>
              <a:buNone/>
            </a:pPr>
            <a:r>
              <a:rPr b="1" lang="en">
                <a:solidFill>
                  <a:srgbClr val="F8FAFB"/>
                </a:solidFill>
                <a:latin typeface="Arial"/>
                <a:ea typeface="Arial"/>
                <a:cs typeface="Arial"/>
                <a:sym typeface="Arial"/>
              </a:rPr>
              <a:t>Methods of Measuring Risk Attitudes</a:t>
            </a:r>
            <a:endParaRPr b="1">
              <a:solidFill>
                <a:srgbClr val="F8FAFB"/>
              </a:solidFill>
              <a:latin typeface="Arial"/>
              <a:ea typeface="Arial"/>
              <a:cs typeface="Arial"/>
              <a:sym typeface="Arial"/>
            </a:endParaRPr>
          </a:p>
          <a:p>
            <a:pPr indent="0" lvl="0" marL="0" rtl="0" algn="just">
              <a:spcBef>
                <a:spcPts val="1200"/>
              </a:spcBef>
              <a:spcAft>
                <a:spcPts val="0"/>
              </a:spcAft>
              <a:buNone/>
            </a:pPr>
            <a:r>
              <a:rPr lang="en">
                <a:solidFill>
                  <a:srgbClr val="F8FAFB"/>
                </a:solidFill>
                <a:latin typeface="Arial"/>
                <a:ea typeface="Arial"/>
                <a:cs typeface="Arial"/>
                <a:sym typeface="Arial"/>
              </a:rPr>
              <a:t> </a:t>
            </a:r>
            <a:r>
              <a:rPr lang="en">
                <a:solidFill>
                  <a:srgbClr val="F8FAFB"/>
                </a:solidFill>
                <a:latin typeface="Arial"/>
                <a:ea typeface="Arial"/>
                <a:cs typeface="Arial"/>
                <a:sym typeface="Arial"/>
              </a:rPr>
              <a:t>Other researchers use self-confidence or self-knowledge to look at entrepreneurs' investment portfolios and evidence of activity that may indicate their risk attitudes. There are wide and varied questions ranging from general financial risk-taking and more entrepreneurship-specific settings. </a:t>
            </a:r>
            <a:endParaRPr>
              <a:solidFill>
                <a:srgbClr val="F8FAFB"/>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9"/>
          <p:cNvSpPr txBox="1"/>
          <p:nvPr>
            <p:ph idx="1" type="subTitle"/>
          </p:nvPr>
        </p:nvSpPr>
        <p:spPr>
          <a:xfrm>
            <a:off x="427775" y="145650"/>
            <a:ext cx="8314200" cy="3848400"/>
          </a:xfrm>
          <a:prstGeom prst="rect">
            <a:avLst/>
          </a:prstGeom>
          <a:solidFill>
            <a:srgbClr val="000000">
              <a:alpha val="57500"/>
            </a:srgbClr>
          </a:solidFill>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F8FAFB"/>
                </a:solidFill>
                <a:latin typeface="Arial"/>
                <a:ea typeface="Arial"/>
                <a:cs typeface="Arial"/>
                <a:sym typeface="Arial"/>
              </a:rPr>
              <a:t>Expected Utility Model and Risk Aversion</a:t>
            </a:r>
            <a:endParaRPr b="1" sz="2100">
              <a:solidFill>
                <a:srgbClr val="F8FAFB"/>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F8FAFB"/>
                </a:solidFill>
                <a:latin typeface="Arial"/>
                <a:ea typeface="Arial"/>
                <a:cs typeface="Arial"/>
                <a:sym typeface="Arial"/>
              </a:rPr>
              <a:t> </a:t>
            </a:r>
            <a:endParaRPr sz="2100">
              <a:solidFill>
                <a:srgbClr val="F8FAFB"/>
              </a:solidFill>
              <a:latin typeface="Arial"/>
              <a:ea typeface="Arial"/>
              <a:cs typeface="Arial"/>
              <a:sym typeface="Arial"/>
            </a:endParaRPr>
          </a:p>
          <a:p>
            <a:pPr indent="0" lvl="0" marL="0" rtl="0" algn="l">
              <a:spcBef>
                <a:spcPts val="0"/>
              </a:spcBef>
              <a:spcAft>
                <a:spcPts val="0"/>
              </a:spcAft>
              <a:buNone/>
            </a:pPr>
            <a:r>
              <a:rPr lang="en" sz="2100">
                <a:solidFill>
                  <a:srgbClr val="F8FAFB"/>
                </a:solidFill>
                <a:latin typeface="Arial"/>
                <a:ea typeface="Arial"/>
                <a:cs typeface="Arial"/>
                <a:sym typeface="Arial"/>
              </a:rPr>
              <a:t>A popular risk model in economics is the expected utility hypothesis used as a guide for evaluating decisions involving uncertainty. </a:t>
            </a:r>
            <a:r>
              <a:rPr b="1" lang="en" sz="2100">
                <a:solidFill>
                  <a:srgbClr val="F8FAFB"/>
                </a:solidFill>
                <a:latin typeface="Arial"/>
                <a:ea typeface="Arial"/>
                <a:cs typeface="Arial"/>
                <a:sym typeface="Arial"/>
              </a:rPr>
              <a:t>Expected utility theory</a:t>
            </a:r>
            <a:r>
              <a:rPr lang="en" sz="2100">
                <a:solidFill>
                  <a:srgbClr val="F8FAFB"/>
                </a:solidFill>
                <a:latin typeface="Arial"/>
                <a:ea typeface="Arial"/>
                <a:cs typeface="Arial"/>
                <a:sym typeface="Arial"/>
              </a:rPr>
              <a:t> describes situations where Individuals must decide without knowing which outcomes may result from that decision, i.e., decision making under uncertainty. In expected utility models, individuals will choose the action that will cause the highest expected utility, which is the sum of the products of probability and utility overall outcomes.</a:t>
            </a:r>
            <a:endParaRPr sz="2100">
              <a:solidFill>
                <a:srgbClr val="F8FAFB"/>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50"/>
          <p:cNvSpPr txBox="1"/>
          <p:nvPr>
            <p:ph idx="1" type="subTitle"/>
          </p:nvPr>
        </p:nvSpPr>
        <p:spPr>
          <a:xfrm>
            <a:off x="420125" y="321275"/>
            <a:ext cx="8454000" cy="2874600"/>
          </a:xfrm>
          <a:prstGeom prst="rect">
            <a:avLst/>
          </a:prstGeom>
          <a:solidFill>
            <a:srgbClr val="000000">
              <a:alpha val="57500"/>
            </a:srgbClr>
          </a:solidFill>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F8FAFB"/>
                </a:solidFill>
                <a:latin typeface="Arial"/>
                <a:ea typeface="Arial"/>
                <a:cs typeface="Arial"/>
                <a:sym typeface="Arial"/>
              </a:rPr>
              <a:t>Expected Utility Model and Risk Aversion</a:t>
            </a:r>
            <a:br>
              <a:rPr b="1" lang="en" sz="2100">
                <a:solidFill>
                  <a:srgbClr val="F8FAFB"/>
                </a:solidFill>
                <a:latin typeface="Arial"/>
                <a:ea typeface="Arial"/>
                <a:cs typeface="Arial"/>
                <a:sym typeface="Arial"/>
              </a:rPr>
            </a:br>
            <a:endParaRPr sz="2100">
              <a:solidFill>
                <a:srgbClr val="F8FAFB"/>
              </a:solidFill>
              <a:latin typeface="Arial"/>
              <a:ea typeface="Arial"/>
              <a:cs typeface="Arial"/>
              <a:sym typeface="Arial"/>
            </a:endParaRPr>
          </a:p>
          <a:p>
            <a:pPr indent="0" lvl="0" marL="0" rtl="0" algn="l">
              <a:spcBef>
                <a:spcPts val="0"/>
              </a:spcBef>
              <a:spcAft>
                <a:spcPts val="0"/>
              </a:spcAft>
              <a:buNone/>
            </a:pPr>
            <a:r>
              <a:rPr lang="en" sz="2100">
                <a:solidFill>
                  <a:srgbClr val="F8FAFB"/>
                </a:solidFill>
                <a:latin typeface="Arial"/>
                <a:ea typeface="Arial"/>
                <a:cs typeface="Arial"/>
                <a:sym typeface="Arial"/>
              </a:rPr>
              <a:t>For many years, psychologists and economic theorists have been developing new theories to explain these deficiencies. Given a choice between more risky and less risky investments with identical expected monetary returns, a risk averter selects the less risky investment and a risk seeker selects the riskier investment. </a:t>
            </a:r>
            <a:endParaRPr sz="2100">
              <a:solidFill>
                <a:srgbClr val="F8FAFB"/>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51"/>
          <p:cNvSpPr txBox="1"/>
          <p:nvPr>
            <p:ph idx="1" type="subTitle"/>
          </p:nvPr>
        </p:nvSpPr>
        <p:spPr>
          <a:xfrm>
            <a:off x="420125" y="321275"/>
            <a:ext cx="8356200" cy="3447600"/>
          </a:xfrm>
          <a:prstGeom prst="rect">
            <a:avLst/>
          </a:prstGeom>
          <a:solidFill>
            <a:srgbClr val="000000">
              <a:alpha val="57500"/>
            </a:srgbClr>
          </a:solidFill>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F8FAFB"/>
                </a:solidFill>
                <a:latin typeface="Arial"/>
                <a:ea typeface="Arial"/>
                <a:cs typeface="Arial"/>
                <a:sym typeface="Arial"/>
              </a:rPr>
              <a:t>Expected Utility Model and Risk Aversion</a:t>
            </a:r>
            <a:endParaRPr sz="2100">
              <a:solidFill>
                <a:srgbClr val="F8FAFB"/>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F8FAFB"/>
                </a:solidFill>
                <a:latin typeface="Arial"/>
                <a:ea typeface="Arial"/>
                <a:cs typeface="Arial"/>
                <a:sym typeface="Arial"/>
              </a:rPr>
              <a:t>Entrepreneurs, innovators, inventors, speculators, and lottery ticket buyers are all examples of individuals who sometimes display risk-seeking behavior. Risk-neutral behavior is common in some business decision-making. However, most managers and investors predominantly risk averters involving substantial monetary amounts. Figure 1 shows the hypothetical utility function of risk-averse, risk neutral and risk seeker respectively.</a:t>
            </a:r>
            <a:endParaRPr sz="2100">
              <a:solidFill>
                <a:srgbClr val="F8FAFB"/>
              </a:solidFill>
              <a:latin typeface="Arial"/>
              <a:ea typeface="Arial"/>
              <a:cs typeface="Arial"/>
              <a:sym typeface="Arial"/>
            </a:endParaRPr>
          </a:p>
          <a:p>
            <a:pPr indent="0" lvl="0" marL="0" rtl="0" algn="l">
              <a:spcBef>
                <a:spcPts val="0"/>
              </a:spcBef>
              <a:spcAft>
                <a:spcPts val="0"/>
              </a:spcAft>
              <a:buNone/>
            </a:pPr>
            <a:r>
              <a:t/>
            </a:r>
            <a:endParaRPr sz="2100">
              <a:solidFill>
                <a:srgbClr val="F8FAFB"/>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52"/>
          <p:cNvSpPr txBox="1"/>
          <p:nvPr>
            <p:ph idx="1" type="subTitle"/>
          </p:nvPr>
        </p:nvSpPr>
        <p:spPr>
          <a:xfrm>
            <a:off x="420125" y="321275"/>
            <a:ext cx="8272500" cy="2930400"/>
          </a:xfrm>
          <a:prstGeom prst="rect">
            <a:avLst/>
          </a:prstGeom>
          <a:solidFill>
            <a:srgbClr val="000000">
              <a:alpha val="57500"/>
            </a:srgbClr>
          </a:solidFill>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F8FAFB"/>
                </a:solidFill>
                <a:latin typeface="Arial"/>
                <a:ea typeface="Arial"/>
                <a:cs typeface="Arial"/>
                <a:sym typeface="Arial"/>
              </a:rPr>
              <a:t>Expected Utility Model and Risk Aversion</a:t>
            </a:r>
            <a:endParaRPr b="1" sz="2100">
              <a:solidFill>
                <a:srgbClr val="F8FAFB"/>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F8FAFB"/>
                </a:solidFill>
                <a:latin typeface="Arial"/>
                <a:ea typeface="Arial"/>
                <a:cs typeface="Arial"/>
                <a:sym typeface="Arial"/>
              </a:rPr>
              <a:t> </a:t>
            </a:r>
            <a:endParaRPr sz="2100">
              <a:solidFill>
                <a:srgbClr val="F8FAFB"/>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F8FAFB"/>
                </a:solidFill>
                <a:latin typeface="Arial"/>
                <a:ea typeface="Arial"/>
                <a:cs typeface="Arial"/>
                <a:sym typeface="Arial"/>
              </a:rPr>
              <a:t>The expected utilities are because of insurance. However, if the premium is larger than 1,669.55, the expected utility of having an insurance decreases, hence, decision is likely to insure since the expected utility of no insurance is smaller. </a:t>
            </a:r>
            <a:endParaRPr sz="2100">
              <a:solidFill>
                <a:srgbClr val="F8FAFB"/>
              </a:solidFill>
              <a:latin typeface="Arial"/>
              <a:ea typeface="Arial"/>
              <a:cs typeface="Arial"/>
              <a:sym typeface="Arial"/>
            </a:endParaRPr>
          </a:p>
          <a:p>
            <a:pPr indent="12700" lvl="0" marL="0" rtl="0" algn="just">
              <a:lnSpc>
                <a:spcPct val="115000"/>
              </a:lnSpc>
              <a:spcBef>
                <a:spcPts val="1200"/>
              </a:spcBef>
              <a:spcAft>
                <a:spcPts val="0"/>
              </a:spcAft>
              <a:buNone/>
            </a:pPr>
            <a:r>
              <a:t/>
            </a:r>
            <a:endParaRPr sz="2100">
              <a:solidFill>
                <a:srgbClr val="F8FAFB"/>
              </a:solidFill>
              <a:latin typeface="Arial"/>
              <a:ea typeface="Arial"/>
              <a:cs typeface="Arial"/>
              <a:sym typeface="Arial"/>
            </a:endParaRPr>
          </a:p>
          <a:p>
            <a:pPr indent="0" lvl="0" marL="0" rtl="0" algn="l">
              <a:spcBef>
                <a:spcPts val="0"/>
              </a:spcBef>
              <a:spcAft>
                <a:spcPts val="0"/>
              </a:spcAft>
              <a:buNone/>
            </a:pPr>
            <a:r>
              <a:t/>
            </a:r>
            <a:endParaRPr sz="2100">
              <a:solidFill>
                <a:srgbClr val="F8FAFB"/>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53"/>
          <p:cNvSpPr txBox="1"/>
          <p:nvPr>
            <p:ph idx="1" type="subTitle"/>
          </p:nvPr>
        </p:nvSpPr>
        <p:spPr>
          <a:xfrm>
            <a:off x="420125" y="321275"/>
            <a:ext cx="8244300" cy="3168000"/>
          </a:xfrm>
          <a:prstGeom prst="rect">
            <a:avLst/>
          </a:prstGeom>
          <a:solidFill>
            <a:srgbClr val="000000">
              <a:alpha val="57500"/>
            </a:srgbClr>
          </a:solidFill>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F8FAFB"/>
                </a:solidFill>
                <a:latin typeface="Arial"/>
                <a:ea typeface="Arial"/>
                <a:cs typeface="Arial"/>
                <a:sym typeface="Arial"/>
              </a:rPr>
              <a:t>Expected Utility Model and Risk Aversion</a:t>
            </a:r>
            <a:endParaRPr sz="2200">
              <a:solidFill>
                <a:srgbClr val="F8FAFB"/>
              </a:solidFill>
              <a:latin typeface="Arial"/>
              <a:ea typeface="Arial"/>
              <a:cs typeface="Arial"/>
              <a:sym typeface="Arial"/>
            </a:endParaRPr>
          </a:p>
          <a:p>
            <a:pPr indent="12700" lvl="0" marL="0" rtl="0" algn="just">
              <a:lnSpc>
                <a:spcPct val="115000"/>
              </a:lnSpc>
              <a:spcBef>
                <a:spcPts val="1200"/>
              </a:spcBef>
              <a:spcAft>
                <a:spcPts val="0"/>
              </a:spcAft>
              <a:buNone/>
            </a:pPr>
            <a:r>
              <a:rPr lang="en" sz="2200">
                <a:solidFill>
                  <a:srgbClr val="F8FAFB"/>
                </a:solidFill>
                <a:latin typeface="Arial"/>
                <a:ea typeface="Arial"/>
                <a:cs typeface="Arial"/>
                <a:sym typeface="Arial"/>
              </a:rPr>
              <a:t>Hence, a risk-seeking individual will gamble his 50 since the expected utility of gambling of 5,000 is larger than not gambling with an expected utility of only 2,500. </a:t>
            </a:r>
            <a:endParaRPr sz="2200">
              <a:solidFill>
                <a:srgbClr val="F8FAFB"/>
              </a:solidFill>
              <a:latin typeface="Arial"/>
              <a:ea typeface="Arial"/>
              <a:cs typeface="Arial"/>
              <a:sym typeface="Arial"/>
            </a:endParaRPr>
          </a:p>
          <a:p>
            <a:pPr indent="12700" lvl="0" marL="0" rtl="0" algn="just">
              <a:lnSpc>
                <a:spcPct val="115000"/>
              </a:lnSpc>
              <a:spcBef>
                <a:spcPts val="1200"/>
              </a:spcBef>
              <a:spcAft>
                <a:spcPts val="0"/>
              </a:spcAft>
              <a:buNone/>
            </a:pPr>
            <a:r>
              <a:rPr lang="en" sz="2200">
                <a:solidFill>
                  <a:srgbClr val="F8FAFB"/>
                </a:solidFill>
                <a:latin typeface="Arial"/>
                <a:ea typeface="Arial"/>
                <a:cs typeface="Arial"/>
                <a:sym typeface="Arial"/>
              </a:rPr>
              <a:t>Using the same example, if the individual is risk neutral then his function is linear. </a:t>
            </a:r>
            <a:endParaRPr sz="2200">
              <a:solidFill>
                <a:srgbClr val="F8FAFB"/>
              </a:solidFill>
              <a:latin typeface="Arial"/>
              <a:ea typeface="Arial"/>
              <a:cs typeface="Arial"/>
              <a:sym typeface="Arial"/>
            </a:endParaRPr>
          </a:p>
          <a:p>
            <a:pPr indent="0" lvl="0" marL="0" rtl="0" algn="l">
              <a:spcBef>
                <a:spcPts val="0"/>
              </a:spcBef>
              <a:spcAft>
                <a:spcPts val="0"/>
              </a:spcAft>
              <a:buNone/>
            </a:pPr>
            <a:r>
              <a:t/>
            </a:r>
            <a:endParaRPr sz="2100">
              <a:solidFill>
                <a:srgbClr val="F8FAFB"/>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54"/>
          <p:cNvSpPr txBox="1"/>
          <p:nvPr>
            <p:ph type="title"/>
          </p:nvPr>
        </p:nvSpPr>
        <p:spPr>
          <a:xfrm>
            <a:off x="2832575" y="395429"/>
            <a:ext cx="5394300" cy="8154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Risk Attitudes of Entrepreneurs vs. other Populations</a:t>
            </a:r>
            <a:endParaRPr sz="2400">
              <a:solidFill>
                <a:srgbClr val="F8FAFB"/>
              </a:solidFill>
              <a:latin typeface="Arial"/>
              <a:ea typeface="Arial"/>
              <a:cs typeface="Arial"/>
              <a:sym typeface="Arial"/>
            </a:endParaRPr>
          </a:p>
          <a:p>
            <a:pPr indent="0" lvl="0" marL="0" rtl="0" algn="l">
              <a:spcBef>
                <a:spcPts val="0"/>
              </a:spcBef>
              <a:spcAft>
                <a:spcPts val="0"/>
              </a:spcAft>
              <a:buNone/>
            </a:pPr>
            <a:r>
              <a:t/>
            </a:r>
            <a:endParaRPr/>
          </a:p>
        </p:txBody>
      </p:sp>
      <p:sp>
        <p:nvSpPr>
          <p:cNvPr id="309" name="Google Shape;309;p54"/>
          <p:cNvSpPr txBox="1"/>
          <p:nvPr>
            <p:ph idx="1" type="body"/>
          </p:nvPr>
        </p:nvSpPr>
        <p:spPr>
          <a:xfrm>
            <a:off x="518975" y="1210825"/>
            <a:ext cx="8180100" cy="3509400"/>
          </a:xfrm>
          <a:prstGeom prst="rect">
            <a:avLst/>
          </a:prstGeom>
          <a:solidFill>
            <a:srgbClr val="000000">
              <a:alpha val="5750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F8FAFB"/>
                </a:solidFill>
                <a:latin typeface="Arial"/>
                <a:ea typeface="Arial"/>
                <a:cs typeface="Arial"/>
                <a:sym typeface="Arial"/>
              </a:rPr>
              <a:t>Studies compare the risk attitudes of entrepreneurs to managers in the same industrial sectors, the general population, and other groups of entrepreneurs with different skill levels and motivations. Lazear (2005) used a large sample of over 5,000 graduates and found a variation of industry-level earnings among the first job selected-is positively correlated with the probability of later entering entrepreneurship (earning is a control variable given the breadth of skill sets </a:t>
            </a:r>
            <a:br>
              <a:rPr lang="en" sz="2200">
                <a:solidFill>
                  <a:srgbClr val="F8FAFB"/>
                </a:solidFill>
                <a:latin typeface="Arial"/>
                <a:ea typeface="Arial"/>
                <a:cs typeface="Arial"/>
                <a:sym typeface="Arial"/>
              </a:rPr>
            </a:br>
            <a:r>
              <a:rPr lang="en" sz="2200">
                <a:solidFill>
                  <a:srgbClr val="F8FAFB"/>
                </a:solidFill>
                <a:latin typeface="Arial"/>
                <a:ea typeface="Arial"/>
                <a:cs typeface="Arial"/>
                <a:sym typeface="Arial"/>
              </a:rPr>
              <a:t>important for entrepreneurship). </a:t>
            </a:r>
            <a:endParaRPr sz="2200">
              <a:solidFill>
                <a:srgbClr val="F8FAFB"/>
              </a:solidFill>
            </a:endParaRPr>
          </a:p>
          <a:p>
            <a:pPr indent="0" lvl="0" marL="0" rtl="0" algn="l">
              <a:spcBef>
                <a:spcPts val="1000"/>
              </a:spcBef>
              <a:spcAft>
                <a:spcPts val="0"/>
              </a:spcAft>
              <a:buNone/>
            </a:pPr>
            <a:r>
              <a:t/>
            </a:r>
            <a:endParaRPr>
              <a:solidFill>
                <a:schemeClr val="dk2"/>
              </a:solidFill>
            </a:endParaRPr>
          </a:p>
          <a:p>
            <a:pPr indent="0" lvl="0" marL="0" rtl="0" algn="l">
              <a:spcBef>
                <a:spcPts val="1000"/>
              </a:spcBef>
              <a:spcAft>
                <a:spcPts val="1000"/>
              </a:spcAft>
              <a:buNone/>
            </a:pPr>
            <a:r>
              <a:t/>
            </a:r>
            <a:endParaRPr>
              <a:solidFill>
                <a:schemeClr val="dk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55"/>
          <p:cNvSpPr txBox="1"/>
          <p:nvPr>
            <p:ph type="title"/>
          </p:nvPr>
        </p:nvSpPr>
        <p:spPr>
          <a:xfrm>
            <a:off x="2832575" y="395429"/>
            <a:ext cx="5394300" cy="8154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Risk Attitudes of Entrepreneurs vs. other Populations</a:t>
            </a:r>
            <a:endParaRPr sz="2400">
              <a:solidFill>
                <a:srgbClr val="F8FAFB"/>
              </a:solidFill>
              <a:latin typeface="Arial"/>
              <a:ea typeface="Arial"/>
              <a:cs typeface="Arial"/>
              <a:sym typeface="Arial"/>
            </a:endParaRPr>
          </a:p>
          <a:p>
            <a:pPr indent="0" lvl="0" marL="0" rtl="0" algn="l">
              <a:spcBef>
                <a:spcPts val="0"/>
              </a:spcBef>
              <a:spcAft>
                <a:spcPts val="0"/>
              </a:spcAft>
              <a:buNone/>
            </a:pPr>
            <a:r>
              <a:t/>
            </a:r>
            <a:endParaRPr/>
          </a:p>
        </p:txBody>
      </p:sp>
      <p:sp>
        <p:nvSpPr>
          <p:cNvPr id="315" name="Google Shape;315;p55"/>
          <p:cNvSpPr txBox="1"/>
          <p:nvPr>
            <p:ph idx="1" type="body"/>
          </p:nvPr>
        </p:nvSpPr>
        <p:spPr>
          <a:xfrm>
            <a:off x="518975" y="1210825"/>
            <a:ext cx="8180100" cy="3509400"/>
          </a:xfrm>
          <a:prstGeom prst="rect">
            <a:avLst/>
          </a:prstGeom>
          <a:solidFill>
            <a:srgbClr val="000000">
              <a:alpha val="57500"/>
            </a:srgbClr>
          </a:solidFill>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200">
                <a:solidFill>
                  <a:srgbClr val="F8FAFB"/>
                </a:solidFill>
                <a:latin typeface="Arial"/>
                <a:ea typeface="Arial"/>
                <a:cs typeface="Arial"/>
                <a:sym typeface="Arial"/>
              </a:rPr>
              <a:t>In a meta-analysis of 14 studies, Stewart and Roth (2001) find that the risk propensity of entrepreneurs is greater than that of managers. This conclusion contradicts with Miner and Raju (2004), who present data from 14 other studies by means of projective techniques to measure risk preferences rather than self-report measures. They find entrepreneurs are </a:t>
            </a:r>
            <a:br>
              <a:rPr lang="en" sz="2200">
                <a:solidFill>
                  <a:srgbClr val="F8FAFB"/>
                </a:solidFill>
                <a:latin typeface="Arial"/>
                <a:ea typeface="Arial"/>
                <a:cs typeface="Arial"/>
                <a:sym typeface="Arial"/>
              </a:rPr>
            </a:br>
            <a:r>
              <a:rPr lang="en" sz="2200">
                <a:solidFill>
                  <a:srgbClr val="F8FAFB"/>
                </a:solidFill>
                <a:latin typeface="Arial"/>
                <a:ea typeface="Arial"/>
                <a:cs typeface="Arial"/>
                <a:sym typeface="Arial"/>
              </a:rPr>
              <a:t>more risk avoidant than managers. </a:t>
            </a:r>
            <a:endParaRPr sz="2200">
              <a:solidFill>
                <a:srgbClr val="F8FAFB"/>
              </a:solidFill>
              <a:latin typeface="Arial"/>
              <a:ea typeface="Arial"/>
              <a:cs typeface="Arial"/>
              <a:sym typeface="Arial"/>
            </a:endParaRPr>
          </a:p>
          <a:p>
            <a:pPr indent="0" lvl="0" marL="0" rtl="0" algn="l">
              <a:spcBef>
                <a:spcPts val="0"/>
              </a:spcBef>
              <a:spcAft>
                <a:spcPts val="0"/>
              </a:spcAft>
              <a:buNone/>
            </a:pPr>
            <a:r>
              <a:t/>
            </a:r>
            <a:endParaRPr sz="2200">
              <a:solidFill>
                <a:srgbClr val="F8FAFB"/>
              </a:solidFill>
              <a:latin typeface="Arial"/>
              <a:ea typeface="Arial"/>
              <a:cs typeface="Arial"/>
              <a:sym typeface="Arial"/>
            </a:endParaRPr>
          </a:p>
          <a:p>
            <a:pPr indent="0" lvl="0" marL="0" rtl="0" algn="l">
              <a:spcBef>
                <a:spcPts val="1000"/>
              </a:spcBef>
              <a:spcAft>
                <a:spcPts val="0"/>
              </a:spcAft>
              <a:buNone/>
            </a:pPr>
            <a:r>
              <a:t/>
            </a:r>
            <a:endParaRPr>
              <a:solidFill>
                <a:schemeClr val="dk2"/>
              </a:solidFill>
            </a:endParaRPr>
          </a:p>
          <a:p>
            <a:pPr indent="0" lvl="0" marL="0" rtl="0" algn="l">
              <a:spcBef>
                <a:spcPts val="1000"/>
              </a:spcBef>
              <a:spcAft>
                <a:spcPts val="1000"/>
              </a:spcAft>
              <a:buNone/>
            </a:pPr>
            <a:r>
              <a:t/>
            </a:r>
            <a:endParaRPr>
              <a:solidFill>
                <a:schemeClr val="dk2"/>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56"/>
          <p:cNvSpPr txBox="1"/>
          <p:nvPr>
            <p:ph type="title"/>
          </p:nvPr>
        </p:nvSpPr>
        <p:spPr>
          <a:xfrm>
            <a:off x="2832575" y="395429"/>
            <a:ext cx="5394300" cy="8154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Risk Attitudes of Entrepreneurs vs. other Populations</a:t>
            </a:r>
            <a:endParaRPr sz="2400">
              <a:solidFill>
                <a:srgbClr val="F8FAFB"/>
              </a:solidFill>
              <a:latin typeface="Arial"/>
              <a:ea typeface="Arial"/>
              <a:cs typeface="Arial"/>
              <a:sym typeface="Arial"/>
            </a:endParaRPr>
          </a:p>
          <a:p>
            <a:pPr indent="0" lvl="0" marL="0" rtl="0" algn="l">
              <a:spcBef>
                <a:spcPts val="0"/>
              </a:spcBef>
              <a:spcAft>
                <a:spcPts val="0"/>
              </a:spcAft>
              <a:buNone/>
            </a:pPr>
            <a:r>
              <a:t/>
            </a:r>
            <a:endParaRPr/>
          </a:p>
        </p:txBody>
      </p:sp>
      <p:sp>
        <p:nvSpPr>
          <p:cNvPr id="321" name="Google Shape;321;p56"/>
          <p:cNvSpPr txBox="1"/>
          <p:nvPr>
            <p:ph idx="1" type="body"/>
          </p:nvPr>
        </p:nvSpPr>
        <p:spPr>
          <a:xfrm>
            <a:off x="518975" y="1210825"/>
            <a:ext cx="8180100" cy="3509400"/>
          </a:xfrm>
          <a:prstGeom prst="rect">
            <a:avLst/>
          </a:prstGeom>
          <a:solidFill>
            <a:srgbClr val="000000">
              <a:alpha val="57500"/>
            </a:srgbClr>
          </a:solidFill>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200">
                <a:solidFill>
                  <a:srgbClr val="F8FAFB"/>
                </a:solidFill>
                <a:latin typeface="Arial"/>
                <a:ea typeface="Arial"/>
                <a:cs typeface="Arial"/>
                <a:sym typeface="Arial"/>
              </a:rPr>
              <a:t>At the firm level, Caggese (2012) used expenditure behavior to measure risk attitudes with the assumption that research for introducing new products is riskier than investing in improving existing products. Xu and Ruef (2004) further examined the "myth of the risk-tolerant entrepreneur." </a:t>
            </a:r>
            <a:endParaRPr sz="2200">
              <a:solidFill>
                <a:srgbClr val="F8FAFB"/>
              </a:solidFill>
              <a:latin typeface="Arial"/>
              <a:ea typeface="Arial"/>
              <a:cs typeface="Arial"/>
              <a:sym typeface="Arial"/>
            </a:endParaRPr>
          </a:p>
          <a:p>
            <a:pPr indent="0" lvl="0" marL="0" rtl="0" algn="just">
              <a:lnSpc>
                <a:spcPct val="115000"/>
              </a:lnSpc>
              <a:spcBef>
                <a:spcPts val="1200"/>
              </a:spcBef>
              <a:spcAft>
                <a:spcPts val="0"/>
              </a:spcAft>
              <a:buNone/>
            </a:pPr>
            <a:r>
              <a:rPr lang="en" sz="2200">
                <a:solidFill>
                  <a:srgbClr val="F8FAFB"/>
                </a:solidFill>
                <a:latin typeface="Arial"/>
                <a:ea typeface="Arial"/>
                <a:cs typeface="Arial"/>
                <a:sym typeface="Arial"/>
              </a:rPr>
              <a:t> </a:t>
            </a:r>
            <a:endParaRPr sz="2200">
              <a:solidFill>
                <a:srgbClr val="F8FAFB"/>
              </a:solidFill>
              <a:latin typeface="Arial"/>
              <a:ea typeface="Arial"/>
              <a:cs typeface="Arial"/>
              <a:sym typeface="Arial"/>
            </a:endParaRPr>
          </a:p>
          <a:p>
            <a:pPr indent="0" lvl="0" marL="0" rtl="0" algn="l">
              <a:spcBef>
                <a:spcPts val="0"/>
              </a:spcBef>
              <a:spcAft>
                <a:spcPts val="0"/>
              </a:spcAft>
              <a:buNone/>
            </a:pPr>
            <a:r>
              <a:t/>
            </a:r>
            <a:endParaRPr sz="2200">
              <a:solidFill>
                <a:srgbClr val="F8FAFB"/>
              </a:solidFill>
              <a:latin typeface="Arial"/>
              <a:ea typeface="Arial"/>
              <a:cs typeface="Arial"/>
              <a:sym typeface="Arial"/>
            </a:endParaRPr>
          </a:p>
          <a:p>
            <a:pPr indent="0" lvl="0" marL="0" rtl="0" algn="l">
              <a:spcBef>
                <a:spcPts val="1000"/>
              </a:spcBef>
              <a:spcAft>
                <a:spcPts val="0"/>
              </a:spcAft>
              <a:buNone/>
            </a:pPr>
            <a:r>
              <a:t/>
            </a:r>
            <a:endParaRPr>
              <a:solidFill>
                <a:schemeClr val="dk2"/>
              </a:solidFill>
            </a:endParaRPr>
          </a:p>
          <a:p>
            <a:pPr indent="0" lvl="0" marL="0" rtl="0" algn="l">
              <a:spcBef>
                <a:spcPts val="1000"/>
              </a:spcBef>
              <a:spcAft>
                <a:spcPts val="1000"/>
              </a:spcAft>
              <a:buNone/>
            </a:pPr>
            <a:r>
              <a:t/>
            </a:r>
            <a:endParaRPr>
              <a:solidFill>
                <a:schemeClr val="dk2"/>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57"/>
          <p:cNvSpPr txBox="1"/>
          <p:nvPr>
            <p:ph type="title"/>
          </p:nvPr>
        </p:nvSpPr>
        <p:spPr>
          <a:xfrm>
            <a:off x="2832575" y="395429"/>
            <a:ext cx="5394300" cy="8154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Risk Attitudes of Entrepreneurs vs. other Populations</a:t>
            </a:r>
            <a:endParaRPr sz="2400">
              <a:solidFill>
                <a:srgbClr val="F8FAFB"/>
              </a:solidFill>
              <a:latin typeface="Arial"/>
              <a:ea typeface="Arial"/>
              <a:cs typeface="Arial"/>
              <a:sym typeface="Arial"/>
            </a:endParaRPr>
          </a:p>
          <a:p>
            <a:pPr indent="0" lvl="0" marL="0" rtl="0" algn="l">
              <a:spcBef>
                <a:spcPts val="0"/>
              </a:spcBef>
              <a:spcAft>
                <a:spcPts val="0"/>
              </a:spcAft>
              <a:buNone/>
            </a:pPr>
            <a:r>
              <a:t/>
            </a:r>
            <a:endParaRPr/>
          </a:p>
        </p:txBody>
      </p:sp>
      <p:sp>
        <p:nvSpPr>
          <p:cNvPr id="327" name="Google Shape;327;p57"/>
          <p:cNvSpPr txBox="1"/>
          <p:nvPr>
            <p:ph idx="1" type="body"/>
          </p:nvPr>
        </p:nvSpPr>
        <p:spPr>
          <a:xfrm>
            <a:off x="518975" y="1210825"/>
            <a:ext cx="8180100" cy="3509400"/>
          </a:xfrm>
          <a:prstGeom prst="rect">
            <a:avLst/>
          </a:prstGeom>
          <a:solidFill>
            <a:srgbClr val="000000">
              <a:alpha val="5750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F8FAFB"/>
                </a:solidFill>
                <a:latin typeface="Arial"/>
                <a:ea typeface="Arial"/>
                <a:cs typeface="Arial"/>
                <a:sym typeface="Arial"/>
              </a:rPr>
              <a:t>They used two models, "</a:t>
            </a:r>
            <a:r>
              <a:rPr b="1" lang="en" sz="2200">
                <a:solidFill>
                  <a:srgbClr val="F8FAFB"/>
                </a:solidFill>
                <a:latin typeface="Arial"/>
                <a:ea typeface="Arial"/>
                <a:cs typeface="Arial"/>
                <a:sym typeface="Arial"/>
              </a:rPr>
              <a:t>strategic</a:t>
            </a:r>
            <a:r>
              <a:rPr lang="en" sz="2200">
                <a:solidFill>
                  <a:srgbClr val="F8FAFB"/>
                </a:solidFill>
                <a:latin typeface="Arial"/>
                <a:ea typeface="Arial"/>
                <a:cs typeface="Arial"/>
                <a:sym typeface="Arial"/>
              </a:rPr>
              <a:t>" model of risk tolerance based on investment choices, which captures situational risk tolerance in taking a specific strategy or executing a specific action. The other is a "</a:t>
            </a:r>
            <a:r>
              <a:rPr b="1" lang="en" sz="2200">
                <a:solidFill>
                  <a:srgbClr val="F8FAFB"/>
                </a:solidFill>
                <a:latin typeface="Arial"/>
                <a:ea typeface="Arial"/>
                <a:cs typeface="Arial"/>
                <a:sym typeface="Arial"/>
              </a:rPr>
              <a:t>non-strategic</a:t>
            </a:r>
            <a:r>
              <a:rPr lang="en" sz="2200">
                <a:solidFill>
                  <a:srgbClr val="F8FAFB"/>
                </a:solidFill>
                <a:latin typeface="Arial"/>
                <a:ea typeface="Arial"/>
                <a:cs typeface="Arial"/>
                <a:sym typeface="Arial"/>
              </a:rPr>
              <a:t>" model of risk tolerance based on information bias about business success, which captures pre-dispositional risk tolerance. </a:t>
            </a:r>
            <a:endParaRPr sz="2200">
              <a:solidFill>
                <a:srgbClr val="F8FAFB"/>
              </a:solidFill>
            </a:endParaRPr>
          </a:p>
          <a:p>
            <a:pPr indent="0" lvl="0" marL="0" rtl="0" algn="l">
              <a:spcBef>
                <a:spcPts val="1000"/>
              </a:spcBef>
              <a:spcAft>
                <a:spcPts val="0"/>
              </a:spcAft>
              <a:buNone/>
            </a:pPr>
            <a:r>
              <a:t/>
            </a:r>
            <a:endParaRPr>
              <a:solidFill>
                <a:schemeClr val="dk2"/>
              </a:solidFill>
            </a:endParaRPr>
          </a:p>
          <a:p>
            <a:pPr indent="0" lvl="0" marL="0" rtl="0" algn="l">
              <a:spcBef>
                <a:spcPts val="1000"/>
              </a:spcBef>
              <a:spcAft>
                <a:spcPts val="1000"/>
              </a:spcAft>
              <a:buNone/>
            </a:pPr>
            <a:r>
              <a:t/>
            </a:r>
            <a:endParaRPr>
              <a:solidFill>
                <a:schemeClr val="dk2"/>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58"/>
          <p:cNvSpPr txBox="1"/>
          <p:nvPr>
            <p:ph type="title"/>
          </p:nvPr>
        </p:nvSpPr>
        <p:spPr>
          <a:xfrm>
            <a:off x="2832575" y="395429"/>
            <a:ext cx="5394300" cy="8154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Risk Attitudes of Entrepreneurs vs. other Populations</a:t>
            </a:r>
            <a:endParaRPr sz="2400">
              <a:solidFill>
                <a:srgbClr val="F8FAFB"/>
              </a:solidFill>
              <a:latin typeface="Arial"/>
              <a:ea typeface="Arial"/>
              <a:cs typeface="Arial"/>
              <a:sym typeface="Arial"/>
            </a:endParaRPr>
          </a:p>
          <a:p>
            <a:pPr indent="0" lvl="0" marL="0" rtl="0" algn="l">
              <a:spcBef>
                <a:spcPts val="0"/>
              </a:spcBef>
              <a:spcAft>
                <a:spcPts val="0"/>
              </a:spcAft>
              <a:buNone/>
            </a:pPr>
            <a:r>
              <a:t/>
            </a:r>
            <a:endParaRPr/>
          </a:p>
        </p:txBody>
      </p:sp>
      <p:sp>
        <p:nvSpPr>
          <p:cNvPr id="333" name="Google Shape;333;p58"/>
          <p:cNvSpPr txBox="1"/>
          <p:nvPr>
            <p:ph idx="1" type="body"/>
          </p:nvPr>
        </p:nvSpPr>
        <p:spPr>
          <a:xfrm>
            <a:off x="309475" y="1152475"/>
            <a:ext cx="8389500" cy="1959600"/>
          </a:xfrm>
          <a:prstGeom prst="rect">
            <a:avLst/>
          </a:prstGeom>
          <a:solidFill>
            <a:srgbClr val="000000">
              <a:alpha val="57500"/>
            </a:srgbClr>
          </a:solidFill>
        </p:spPr>
        <p:txBody>
          <a:bodyPr anchorCtr="0" anchor="t" bIns="91425" lIns="91425" spcFirstLastPara="1" rIns="91425" wrap="square" tIns="91425">
            <a:noAutofit/>
          </a:bodyPr>
          <a:lstStyle/>
          <a:p>
            <a:pPr indent="0" lvl="0" marL="0" rtl="0" algn="l">
              <a:spcBef>
                <a:spcPts val="0"/>
              </a:spcBef>
              <a:spcAft>
                <a:spcPts val="1000"/>
              </a:spcAft>
              <a:buNone/>
            </a:pPr>
            <a:r>
              <a:rPr lang="en" sz="2100">
                <a:solidFill>
                  <a:srgbClr val="F8FAFB"/>
                </a:solidFill>
                <a:latin typeface="Arial"/>
                <a:ea typeface="Arial"/>
                <a:cs typeface="Arial"/>
                <a:sym typeface="Arial"/>
              </a:rPr>
              <a:t>Other researchers measure heterogeneity within entrepreneurial groups. Both Stewart and Roth (2001) and Miner and Raju (2004) find that there are large differences between entrepreneurs whose primary goal is venture growth versus those whose focus is on Producing family income.</a:t>
            </a:r>
            <a:endParaRPr>
              <a:solidFill>
                <a:schemeClr val="dk2"/>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59"/>
          <p:cNvSpPr txBox="1"/>
          <p:nvPr>
            <p:ph type="title"/>
          </p:nvPr>
        </p:nvSpPr>
        <p:spPr>
          <a:xfrm>
            <a:off x="2832575" y="395429"/>
            <a:ext cx="5394300" cy="8154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Risk Attitudes of Entrepreneurs vs. other Populations</a:t>
            </a:r>
            <a:endParaRPr sz="2400">
              <a:solidFill>
                <a:srgbClr val="F8FAFB"/>
              </a:solidFill>
              <a:latin typeface="Arial"/>
              <a:ea typeface="Arial"/>
              <a:cs typeface="Arial"/>
              <a:sym typeface="Arial"/>
            </a:endParaRPr>
          </a:p>
          <a:p>
            <a:pPr indent="0" lvl="0" marL="0" rtl="0" algn="l">
              <a:spcBef>
                <a:spcPts val="0"/>
              </a:spcBef>
              <a:spcAft>
                <a:spcPts val="0"/>
              </a:spcAft>
              <a:buNone/>
            </a:pPr>
            <a:r>
              <a:t/>
            </a:r>
            <a:endParaRPr/>
          </a:p>
        </p:txBody>
      </p:sp>
      <p:sp>
        <p:nvSpPr>
          <p:cNvPr id="339" name="Google Shape;339;p59"/>
          <p:cNvSpPr txBox="1"/>
          <p:nvPr>
            <p:ph idx="1" type="body"/>
          </p:nvPr>
        </p:nvSpPr>
        <p:spPr>
          <a:xfrm>
            <a:off x="309475" y="1152475"/>
            <a:ext cx="8389500" cy="1987500"/>
          </a:xfrm>
          <a:prstGeom prst="rect">
            <a:avLst/>
          </a:prstGeom>
          <a:solidFill>
            <a:srgbClr val="000000">
              <a:alpha val="5750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100">
                <a:solidFill>
                  <a:srgbClr val="F8FAFB"/>
                </a:solidFill>
                <a:latin typeface="Arial"/>
                <a:ea typeface="Arial"/>
                <a:cs typeface="Arial"/>
                <a:sym typeface="Arial"/>
              </a:rPr>
              <a:t>Block et al (2015) expanded the distinctions by comparing opportunity and necessity motivations among a sample of 1,526 entrepreneurs through an email questionnaire asking participants to show their willingness to take risks regarding, start-ups and the amount they would invest in a hypothetical investment lottery. </a:t>
            </a:r>
            <a:endParaRPr sz="2100">
              <a:solidFill>
                <a:srgbClr val="F8FAFB"/>
              </a:solidFill>
            </a:endParaRPr>
          </a:p>
          <a:p>
            <a:pPr indent="0" lvl="0" marL="0" rtl="0" algn="l">
              <a:spcBef>
                <a:spcPts val="1000"/>
              </a:spcBef>
              <a:spcAft>
                <a:spcPts val="0"/>
              </a:spcAft>
              <a:buNone/>
            </a:pPr>
            <a:r>
              <a:t/>
            </a:r>
            <a:endParaRPr>
              <a:solidFill>
                <a:schemeClr val="dk2"/>
              </a:solidFill>
            </a:endParaRPr>
          </a:p>
          <a:p>
            <a:pPr indent="0" lvl="0" marL="0" rtl="0" algn="l">
              <a:spcBef>
                <a:spcPts val="1000"/>
              </a:spcBef>
              <a:spcAft>
                <a:spcPts val="1000"/>
              </a:spcAft>
              <a:buNone/>
            </a:pPr>
            <a:r>
              <a:t/>
            </a:r>
            <a:endParaRPr>
              <a:solidFill>
                <a:schemeClr val="dk2"/>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60"/>
          <p:cNvSpPr txBox="1"/>
          <p:nvPr>
            <p:ph type="title"/>
          </p:nvPr>
        </p:nvSpPr>
        <p:spPr>
          <a:xfrm>
            <a:off x="2832575" y="395429"/>
            <a:ext cx="5394300" cy="8154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Risk Attitudes of Entrepreneurs vs. other Populations</a:t>
            </a:r>
            <a:endParaRPr sz="2400">
              <a:solidFill>
                <a:srgbClr val="F8FAFB"/>
              </a:solidFill>
              <a:latin typeface="Arial"/>
              <a:ea typeface="Arial"/>
              <a:cs typeface="Arial"/>
              <a:sym typeface="Arial"/>
            </a:endParaRPr>
          </a:p>
          <a:p>
            <a:pPr indent="0" lvl="0" marL="0" rtl="0" algn="l">
              <a:spcBef>
                <a:spcPts val="0"/>
              </a:spcBef>
              <a:spcAft>
                <a:spcPts val="0"/>
              </a:spcAft>
              <a:buNone/>
            </a:pPr>
            <a:r>
              <a:t/>
            </a:r>
            <a:endParaRPr/>
          </a:p>
        </p:txBody>
      </p:sp>
      <p:sp>
        <p:nvSpPr>
          <p:cNvPr id="345" name="Google Shape;345;p60"/>
          <p:cNvSpPr txBox="1"/>
          <p:nvPr>
            <p:ph idx="1" type="body"/>
          </p:nvPr>
        </p:nvSpPr>
        <p:spPr>
          <a:xfrm>
            <a:off x="518975" y="1210825"/>
            <a:ext cx="8180100" cy="1887300"/>
          </a:xfrm>
          <a:prstGeom prst="rect">
            <a:avLst/>
          </a:prstGeom>
          <a:solidFill>
            <a:srgbClr val="000000">
              <a:alpha val="57500"/>
            </a:srgbClr>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F8FAFB"/>
                </a:solidFill>
                <a:latin typeface="Arial"/>
                <a:ea typeface="Arial"/>
                <a:cs typeface="Arial"/>
                <a:sym typeface="Arial"/>
              </a:rPr>
              <a:t>This needs more work to redefine populations to better understand risk aversion among entrepreneurs. This also requires further exploration of differences between actual risk taken on by entrepreneurs and the perceptions of the risk they hold (e.g., Palich and Bagby, 1995). </a:t>
            </a:r>
            <a:endParaRPr sz="2200">
              <a:solidFill>
                <a:srgbClr val="F8FAFB"/>
              </a:solidFill>
            </a:endParaRPr>
          </a:p>
          <a:p>
            <a:pPr indent="0" lvl="0" marL="0" rtl="0" algn="l">
              <a:spcBef>
                <a:spcPts val="1000"/>
              </a:spcBef>
              <a:spcAft>
                <a:spcPts val="0"/>
              </a:spcAft>
              <a:buNone/>
            </a:pPr>
            <a:r>
              <a:t/>
            </a:r>
            <a:endParaRPr>
              <a:solidFill>
                <a:schemeClr val="dk2"/>
              </a:solidFill>
            </a:endParaRPr>
          </a:p>
          <a:p>
            <a:pPr indent="0" lvl="0" marL="0" rtl="0" algn="l">
              <a:spcBef>
                <a:spcPts val="1000"/>
              </a:spcBef>
              <a:spcAft>
                <a:spcPts val="1000"/>
              </a:spcAft>
              <a:buNone/>
            </a:pPr>
            <a:r>
              <a:t/>
            </a:r>
            <a:endParaRPr>
              <a:solidFill>
                <a:schemeClr val="dk2"/>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61"/>
          <p:cNvSpPr txBox="1"/>
          <p:nvPr>
            <p:ph type="title"/>
          </p:nvPr>
        </p:nvSpPr>
        <p:spPr>
          <a:xfrm>
            <a:off x="758775" y="389400"/>
            <a:ext cx="7626300" cy="531600"/>
          </a:xfrm>
          <a:prstGeom prst="rect">
            <a:avLst/>
          </a:prstGeom>
          <a:ln>
            <a:noFill/>
          </a:ln>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Effect of Risk Attitudes in the Start-up Process</a:t>
            </a:r>
            <a:endParaRPr sz="2400">
              <a:solidFill>
                <a:srgbClr val="F8FAFB"/>
              </a:solidFill>
              <a:latin typeface="Arial"/>
              <a:ea typeface="Arial"/>
              <a:cs typeface="Arial"/>
              <a:sym typeface="Arial"/>
            </a:endParaRPr>
          </a:p>
          <a:p>
            <a:pPr indent="0" lvl="0" marL="0" rtl="0" algn="ctr">
              <a:spcBef>
                <a:spcPts val="0"/>
              </a:spcBef>
              <a:spcAft>
                <a:spcPts val="0"/>
              </a:spcAft>
              <a:buNone/>
            </a:pPr>
            <a:r>
              <a:t/>
            </a:r>
            <a:endParaRPr/>
          </a:p>
        </p:txBody>
      </p:sp>
      <p:sp>
        <p:nvSpPr>
          <p:cNvPr id="351" name="Google Shape;351;p61"/>
          <p:cNvSpPr txBox="1"/>
          <p:nvPr>
            <p:ph idx="4294967295" type="body"/>
          </p:nvPr>
        </p:nvSpPr>
        <p:spPr>
          <a:xfrm>
            <a:off x="543700" y="921000"/>
            <a:ext cx="7296900" cy="344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F8FAFB"/>
                </a:solidFill>
                <a:latin typeface="Arial"/>
                <a:ea typeface="Arial"/>
                <a:cs typeface="Arial"/>
                <a:sym typeface="Arial"/>
              </a:rPr>
              <a:t>A large literature looks at the impact of entrepreneurial risk attitudes on the likelihood of starting a venture and on the eventual success. Cramer et al. (2002) considered 1,500 individuals from 1952, 1983, and 1993 allowing for a long-time span for entrepreneurial choices to come about. </a:t>
            </a:r>
            <a:endParaRPr sz="2200">
              <a:solidFill>
                <a:srgbClr val="F8FAFB"/>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62"/>
          <p:cNvSpPr txBox="1"/>
          <p:nvPr>
            <p:ph type="title"/>
          </p:nvPr>
        </p:nvSpPr>
        <p:spPr>
          <a:xfrm>
            <a:off x="758775" y="389400"/>
            <a:ext cx="7626300" cy="531600"/>
          </a:xfrm>
          <a:prstGeom prst="rect">
            <a:avLst/>
          </a:prstGeom>
          <a:ln>
            <a:noFill/>
          </a:ln>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Effect of Risk Attitudes in the Start-up Process</a:t>
            </a:r>
            <a:endParaRPr sz="2400">
              <a:solidFill>
                <a:srgbClr val="F8FAFB"/>
              </a:solidFill>
              <a:latin typeface="Arial"/>
              <a:ea typeface="Arial"/>
              <a:cs typeface="Arial"/>
              <a:sym typeface="Arial"/>
            </a:endParaRPr>
          </a:p>
          <a:p>
            <a:pPr indent="0" lvl="0" marL="0" rtl="0" algn="ctr">
              <a:spcBef>
                <a:spcPts val="0"/>
              </a:spcBef>
              <a:spcAft>
                <a:spcPts val="0"/>
              </a:spcAft>
              <a:buNone/>
            </a:pPr>
            <a:r>
              <a:t/>
            </a:r>
            <a:endParaRPr/>
          </a:p>
        </p:txBody>
      </p:sp>
      <p:sp>
        <p:nvSpPr>
          <p:cNvPr id="357" name="Google Shape;357;p62"/>
          <p:cNvSpPr txBox="1"/>
          <p:nvPr>
            <p:ph idx="4294967295" type="body"/>
          </p:nvPr>
        </p:nvSpPr>
        <p:spPr>
          <a:xfrm>
            <a:off x="543700" y="921000"/>
            <a:ext cx="7296900" cy="344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F8FAFB"/>
                </a:solidFill>
                <a:latin typeface="Arial"/>
                <a:ea typeface="Arial"/>
                <a:cs typeface="Arial"/>
                <a:sym typeface="Arial"/>
              </a:rPr>
              <a:t>Similarly, using the income gamble questions, Ahn (2010) found that relative risk tolerance has a large, positive, and statistically significant effect on the probability of entering self-employment. An individual with a higher level of risk tolerance is more likely to enter self-employment. </a:t>
            </a:r>
            <a:endParaRPr sz="2200">
              <a:solidFill>
                <a:srgbClr val="F8FAFB"/>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63"/>
          <p:cNvSpPr txBox="1"/>
          <p:nvPr>
            <p:ph type="title"/>
          </p:nvPr>
        </p:nvSpPr>
        <p:spPr>
          <a:xfrm>
            <a:off x="758775" y="389400"/>
            <a:ext cx="7626300" cy="531600"/>
          </a:xfrm>
          <a:prstGeom prst="rect">
            <a:avLst/>
          </a:prstGeom>
          <a:ln>
            <a:noFill/>
          </a:ln>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Effect of Risk Attitudes in the Start-up Process</a:t>
            </a:r>
            <a:endParaRPr sz="2400">
              <a:solidFill>
                <a:srgbClr val="F8FAFB"/>
              </a:solidFill>
              <a:latin typeface="Arial"/>
              <a:ea typeface="Arial"/>
              <a:cs typeface="Arial"/>
              <a:sym typeface="Arial"/>
            </a:endParaRPr>
          </a:p>
          <a:p>
            <a:pPr indent="0" lvl="0" marL="0" rtl="0" algn="ctr">
              <a:spcBef>
                <a:spcPts val="0"/>
              </a:spcBef>
              <a:spcAft>
                <a:spcPts val="0"/>
              </a:spcAft>
              <a:buNone/>
            </a:pPr>
            <a:r>
              <a:t/>
            </a:r>
            <a:endParaRPr/>
          </a:p>
        </p:txBody>
      </p:sp>
      <p:sp>
        <p:nvSpPr>
          <p:cNvPr id="363" name="Google Shape;363;p63"/>
          <p:cNvSpPr txBox="1"/>
          <p:nvPr>
            <p:ph idx="4294967295" type="body"/>
          </p:nvPr>
        </p:nvSpPr>
        <p:spPr>
          <a:xfrm>
            <a:off x="543700" y="921000"/>
            <a:ext cx="8155500" cy="344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F8FAFB"/>
                </a:solidFill>
                <a:latin typeface="Arial"/>
                <a:ea typeface="Arial"/>
                <a:cs typeface="Arial"/>
                <a:sym typeface="Arial"/>
              </a:rPr>
              <a:t>Across the studies, the weight of the evidence suggests that individuals with greater risk tolerance are more likely to enter entrepreneurship, but same measures of risk aversion for different populations of potential entrepreneurs and comparison groups should be further examined which are more directional than quantitative. The realities of business venturing (and subsequent rates of failure) make it quite reasonable that a would-be entrepreneur needs to be one who can tolerate a lot of risks, but it is very important to consider various situational factors</a:t>
            </a:r>
            <a:endParaRPr sz="2200">
              <a:solidFill>
                <a:srgbClr val="F8FAFB"/>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64"/>
          <p:cNvSpPr txBox="1"/>
          <p:nvPr>
            <p:ph type="title"/>
          </p:nvPr>
        </p:nvSpPr>
        <p:spPr>
          <a:xfrm>
            <a:off x="346000" y="-346000"/>
            <a:ext cx="8205000" cy="49182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500">
                <a:solidFill>
                  <a:srgbClr val="F8FAFB"/>
                </a:solidFill>
                <a:latin typeface="Arial"/>
                <a:ea typeface="Arial"/>
                <a:cs typeface="Arial"/>
                <a:sym typeface="Arial"/>
              </a:rPr>
              <a:t>Risk Tolerance and Growth and Success Entrepreneur</a:t>
            </a:r>
            <a:r>
              <a:rPr b="0" lang="en" sz="2500">
                <a:solidFill>
                  <a:srgbClr val="F8FAFB"/>
                </a:solidFill>
                <a:latin typeface="Arial"/>
                <a:ea typeface="Arial"/>
                <a:cs typeface="Arial"/>
                <a:sym typeface="Arial"/>
              </a:rPr>
              <a:t> </a:t>
            </a:r>
            <a:endParaRPr b="0" sz="2500">
              <a:solidFill>
                <a:srgbClr val="F8FAFB"/>
              </a:solidFill>
              <a:latin typeface="Arial"/>
              <a:ea typeface="Arial"/>
              <a:cs typeface="Arial"/>
              <a:sym typeface="Arial"/>
            </a:endParaRPr>
          </a:p>
          <a:p>
            <a:pPr indent="0" lvl="0" marL="0" rtl="0" algn="ctr">
              <a:spcBef>
                <a:spcPts val="0"/>
              </a:spcBef>
              <a:spcAft>
                <a:spcPts val="0"/>
              </a:spcAft>
              <a:buNone/>
            </a:pPr>
            <a:r>
              <a:rPr b="0" lang="en" sz="2200">
                <a:solidFill>
                  <a:srgbClr val="F8FAFB"/>
                </a:solidFill>
                <a:latin typeface="Arial"/>
                <a:ea typeface="Arial"/>
                <a:cs typeface="Arial"/>
                <a:sym typeface="Arial"/>
              </a:rPr>
              <a:t>Contrary to the strong consensus among researchers that risk tolerance favors business creation, it is unclear whether risk attitudes impact the long-term success of firms. In a meta-analysis of about sixty studies, Zhao et al. (2010) found that risk propensity positively associated with early entrepreneurial intentions, but is not related to entrepreneurial performance (defined through evidence of survival, growth and profitability of the enterprise at the study level). </a:t>
            </a:r>
            <a:endParaRPr sz="2200">
              <a:solidFill>
                <a:srgbClr val="F8FAFB"/>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65"/>
          <p:cNvSpPr txBox="1"/>
          <p:nvPr>
            <p:ph type="title"/>
          </p:nvPr>
        </p:nvSpPr>
        <p:spPr>
          <a:xfrm>
            <a:off x="346000" y="296550"/>
            <a:ext cx="8205000" cy="42756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1900"/>
              <a:t>The authors gathered an impressive dataset of 400.000 males who were fully employed in 1993-1994. They identified 6,300 who subsequently became entrepreneurs, defined and 2007, Investment data show that common-stock investors, who shaving a majority stake in a new firm take on individual financial risks, are about 50% more likely to start a firm, but their firms have roughly 25% lower sales and 15% lower return on assets during the annual observation period between 2000 and 2010. This type of study represents an important frontier in this area of research. </a:t>
            </a:r>
            <a:endParaRPr sz="1900"/>
          </a:p>
          <a:p>
            <a:pPr indent="0" lvl="0" marL="0" rtl="0" algn="ctr">
              <a:spcBef>
                <a:spcPts val="0"/>
              </a:spcBef>
              <a:spcAft>
                <a:spcPts val="0"/>
              </a:spcAft>
              <a:buNone/>
            </a:pPr>
            <a:r>
              <a:t/>
            </a:r>
            <a:endParaRPr sz="1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66"/>
          <p:cNvSpPr txBox="1"/>
          <p:nvPr>
            <p:ph type="title"/>
          </p:nvPr>
        </p:nvSpPr>
        <p:spPr>
          <a:xfrm>
            <a:off x="346000" y="296550"/>
            <a:ext cx="8205000" cy="4275600"/>
          </a:xfrm>
          <a:prstGeom prst="rect">
            <a:avLst/>
          </a:prstGeom>
          <a:solidFill>
            <a:srgbClr val="000000">
              <a:alpha val="57500"/>
            </a:srgbClr>
          </a:solidFill>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200"/>
              <a:t>Their main interest was in the firm's innovativeness (rather than that of the entrepreneur) but they also asked about the risk attitudes of the entrepreneur. They found that risk-loving entrepreneurs that operate innovative firms are much less likely to have their firms survive over a three-year follow-up period compared to risk-loving entrepreneurs </a:t>
            </a:r>
            <a:br>
              <a:rPr lang="en" sz="2200"/>
            </a:br>
            <a:r>
              <a:rPr lang="en" sz="2200"/>
              <a:t>running less innovative operations. </a:t>
            </a:r>
            <a:endParaRPr sz="2200"/>
          </a:p>
          <a:p>
            <a:pPr indent="0" lvl="0" marL="0" rtl="0" algn="ctr">
              <a:spcBef>
                <a:spcPts val="0"/>
              </a:spcBef>
              <a:spcAft>
                <a:spcPts val="0"/>
              </a:spcAft>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67"/>
          <p:cNvSpPr txBox="1"/>
          <p:nvPr>
            <p:ph type="title"/>
          </p:nvPr>
        </p:nvSpPr>
        <p:spPr>
          <a:xfrm>
            <a:off x="346000" y="296550"/>
            <a:ext cx="8205000" cy="4275600"/>
          </a:xfrm>
          <a:prstGeom prst="rect">
            <a:avLst/>
          </a:prstGeom>
          <a:solidFill>
            <a:srgbClr val="000000">
              <a:alpha val="57500"/>
            </a:srgbClr>
          </a:solidFill>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100">
                <a:solidFill>
                  <a:srgbClr val="F8FAFB"/>
                </a:solidFill>
                <a:latin typeface="Arial"/>
                <a:ea typeface="Arial"/>
                <a:cs typeface="Arial"/>
                <a:sym typeface="Arial"/>
              </a:rPr>
              <a:t>Risk attitudes</a:t>
            </a:r>
            <a:r>
              <a:rPr b="0" lang="en" sz="2100">
                <a:solidFill>
                  <a:srgbClr val="F8FAFB"/>
                </a:solidFill>
                <a:latin typeface="Arial"/>
                <a:ea typeface="Arial"/>
                <a:cs typeface="Arial"/>
                <a:sym typeface="Arial"/>
              </a:rPr>
              <a:t> are measured with a hypothetical lottery question, and are then matched with firm-level product portfolios and other financial data A separate analysis of risk-averse versus risk-loving entrepreneurs reveals that the introduction of a new product affects firm growth positively (and significantly) only in the sample of firms owned by risk-loving individuals. The </a:t>
            </a:r>
            <a:r>
              <a:rPr lang="en" sz="2100">
                <a:solidFill>
                  <a:srgbClr val="F8FAFB"/>
                </a:solidFill>
                <a:latin typeface="Arial"/>
                <a:ea typeface="Arial"/>
                <a:cs typeface="Arial"/>
                <a:sym typeface="Arial"/>
              </a:rPr>
              <a:t>risk-loving entrepreneurs</a:t>
            </a:r>
            <a:r>
              <a:rPr b="0" lang="en" sz="2100">
                <a:solidFill>
                  <a:srgbClr val="F8FAFB"/>
                </a:solidFill>
                <a:latin typeface="Arial"/>
                <a:ea typeface="Arial"/>
                <a:cs typeface="Arial"/>
                <a:sym typeface="Arial"/>
              </a:rPr>
              <a:t> are also somewhat more likely to introduce new products in the first place showing that they may indeed stimulate firm growth through innovation.</a:t>
            </a:r>
            <a:endParaRPr b="0" sz="2100">
              <a:solidFill>
                <a:srgbClr val="F8FAFB"/>
              </a:solidFill>
              <a:latin typeface="Arial"/>
              <a:ea typeface="Arial"/>
              <a:cs typeface="Arial"/>
              <a:sym typeface="Arial"/>
            </a:endParaRPr>
          </a:p>
          <a:p>
            <a:pPr indent="0" lvl="0" marL="0" rtl="0" algn="ctr">
              <a:spcBef>
                <a:spcPts val="0"/>
              </a:spcBef>
              <a:spcAft>
                <a:spcPts val="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68"/>
          <p:cNvSpPr txBox="1"/>
          <p:nvPr>
            <p:ph type="title"/>
          </p:nvPr>
        </p:nvSpPr>
        <p:spPr>
          <a:xfrm>
            <a:off x="731100" y="-393175"/>
            <a:ext cx="8187300" cy="41784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200">
                <a:solidFill>
                  <a:srgbClr val="F8FAFB"/>
                </a:solidFill>
                <a:latin typeface="Arial"/>
                <a:ea typeface="Arial"/>
                <a:cs typeface="Arial"/>
                <a:sym typeface="Arial"/>
              </a:rPr>
              <a:t>Probability of Exiting Entrepreneurship</a:t>
            </a:r>
            <a:endParaRPr sz="2200">
              <a:solidFill>
                <a:srgbClr val="F8FAFB"/>
              </a:solidFill>
              <a:latin typeface="Arial"/>
              <a:ea typeface="Arial"/>
              <a:cs typeface="Arial"/>
              <a:sym typeface="Arial"/>
            </a:endParaRPr>
          </a:p>
          <a:p>
            <a:pPr indent="0" lvl="0" marL="0" rtl="0" algn="just">
              <a:lnSpc>
                <a:spcPct val="115000"/>
              </a:lnSpc>
              <a:spcBef>
                <a:spcPts val="1200"/>
              </a:spcBef>
              <a:spcAft>
                <a:spcPts val="0"/>
              </a:spcAft>
              <a:buNone/>
            </a:pPr>
            <a:r>
              <a:rPr b="0" lang="en" sz="2200">
                <a:solidFill>
                  <a:srgbClr val="F8FAFB"/>
                </a:solidFill>
                <a:latin typeface="Arial"/>
                <a:ea typeface="Arial"/>
                <a:cs typeface="Arial"/>
                <a:sym typeface="Arial"/>
              </a:rPr>
              <a:t> Caliendo et al. (2010) measured in GSOEP datasets that risk attitudes have a non-relationship with entrepreneurial survival, as the exit rates of medium risk takers are 40% lower than those for low and high-risk takers. </a:t>
            </a:r>
            <a:endParaRPr sz="2200">
              <a:solidFill>
                <a:srgbClr val="F8FAFB"/>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69"/>
          <p:cNvSpPr txBox="1"/>
          <p:nvPr>
            <p:ph type="title"/>
          </p:nvPr>
        </p:nvSpPr>
        <p:spPr>
          <a:xfrm>
            <a:off x="758775" y="368825"/>
            <a:ext cx="7626300" cy="572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F8FAFB"/>
                </a:solidFill>
                <a:latin typeface="Arial"/>
                <a:ea typeface="Arial"/>
                <a:cs typeface="Arial"/>
                <a:sym typeface="Arial"/>
              </a:rPr>
              <a:t>Entrepreneurial Self-efficacy, Risk Attitudes, </a:t>
            </a:r>
            <a:br>
              <a:rPr lang="en" sz="2400">
                <a:solidFill>
                  <a:srgbClr val="F8FAFB"/>
                </a:solidFill>
                <a:latin typeface="Arial"/>
                <a:ea typeface="Arial"/>
                <a:cs typeface="Arial"/>
                <a:sym typeface="Arial"/>
              </a:rPr>
            </a:br>
            <a:r>
              <a:rPr lang="en" sz="2400">
                <a:solidFill>
                  <a:srgbClr val="F8FAFB"/>
                </a:solidFill>
                <a:latin typeface="Arial"/>
                <a:ea typeface="Arial"/>
                <a:cs typeface="Arial"/>
                <a:sym typeface="Arial"/>
              </a:rPr>
              <a:t>and Optimism</a:t>
            </a:r>
            <a:endParaRPr sz="2400">
              <a:solidFill>
                <a:srgbClr val="F8FAFB"/>
              </a:solidFill>
              <a:latin typeface="Arial"/>
              <a:ea typeface="Arial"/>
              <a:cs typeface="Arial"/>
              <a:sym typeface="Arial"/>
            </a:endParaRPr>
          </a:p>
          <a:p>
            <a:pPr indent="0" lvl="0" marL="0" rtl="0" algn="ctr">
              <a:spcBef>
                <a:spcPts val="0"/>
              </a:spcBef>
              <a:spcAft>
                <a:spcPts val="0"/>
              </a:spcAft>
              <a:buNone/>
            </a:pPr>
            <a:r>
              <a:t/>
            </a:r>
            <a:endParaRPr sz="2400">
              <a:solidFill>
                <a:srgbClr val="F8FAFB"/>
              </a:solidFill>
            </a:endParaRPr>
          </a:p>
        </p:txBody>
      </p:sp>
      <p:sp>
        <p:nvSpPr>
          <p:cNvPr id="394" name="Google Shape;394;p69"/>
          <p:cNvSpPr txBox="1"/>
          <p:nvPr/>
        </p:nvSpPr>
        <p:spPr>
          <a:xfrm>
            <a:off x="778475" y="515750"/>
            <a:ext cx="8191500" cy="3599100"/>
          </a:xfrm>
          <a:prstGeom prst="rect">
            <a:avLst/>
          </a:prstGeom>
          <a:noFill/>
          <a:ln>
            <a:noFill/>
          </a:ln>
        </p:spPr>
        <p:txBody>
          <a:bodyPr anchorCtr="0" anchor="ctr" bIns="91425" lIns="91425" spcFirstLastPara="1" rIns="91425" wrap="square" tIns="91425">
            <a:noAutofit/>
          </a:bodyPr>
          <a:lstStyle/>
          <a:p>
            <a:pPr indent="0" lvl="0" marL="0" rtl="0" algn="r">
              <a:spcBef>
                <a:spcPts val="0"/>
              </a:spcBef>
              <a:spcAft>
                <a:spcPts val="0"/>
              </a:spcAft>
              <a:buNone/>
            </a:pPr>
            <a:r>
              <a:rPr lang="en" sz="2200">
                <a:solidFill>
                  <a:srgbClr val="F8FAFB"/>
                </a:solidFill>
              </a:rPr>
              <a:t>Many researchers investigate the relationship between ESE and risk propensity. </a:t>
            </a:r>
            <a:r>
              <a:rPr b="1" lang="en" sz="2200">
                <a:solidFill>
                  <a:srgbClr val="F8FAFB"/>
                </a:solidFill>
              </a:rPr>
              <a:t>For example,</a:t>
            </a:r>
            <a:r>
              <a:rPr lang="en" sz="2200">
                <a:solidFill>
                  <a:srgbClr val="F8FAFB"/>
                </a:solidFill>
              </a:rPr>
              <a:t> Zhao et al. (2005) in a survey sample of 265 MBA students found that the effects of risk propensity (and perceived learning from entrepreneurship-related courses and previous entrepreneurial experience) is fully mediated by an individual's ESE. </a:t>
            </a:r>
            <a:r>
              <a:rPr lang="en" sz="2200">
                <a:solidFill>
                  <a:srgbClr val="F8FAFB"/>
                </a:solidFill>
                <a:latin typeface="Poppins"/>
                <a:ea typeface="Poppins"/>
                <a:cs typeface="Poppins"/>
                <a:sym typeface="Poppins"/>
              </a:rPr>
              <a:t> </a:t>
            </a:r>
            <a:endParaRPr sz="2200">
              <a:solidFill>
                <a:srgbClr val="F8FAFB"/>
              </a:solidFill>
              <a:latin typeface="Poppins"/>
              <a:ea typeface="Poppins"/>
              <a:cs typeface="Poppins"/>
              <a:sym typeface="Poppins"/>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70"/>
          <p:cNvSpPr txBox="1"/>
          <p:nvPr>
            <p:ph type="title"/>
          </p:nvPr>
        </p:nvSpPr>
        <p:spPr>
          <a:xfrm>
            <a:off x="540150" y="383700"/>
            <a:ext cx="8063700" cy="4376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0" lang="en" sz="2200">
                <a:solidFill>
                  <a:srgbClr val="F8FAFB"/>
                </a:solidFill>
                <a:latin typeface="Arial"/>
                <a:ea typeface="Arial"/>
                <a:cs typeface="Arial"/>
                <a:sym typeface="Arial"/>
              </a:rPr>
              <a:t>Meanwhile, individuals with low-risk preference had higher levels of relationship efficacy and tolerance efficacy. These outcomes appear to support claims that higher risk preferences select for entrepreneurial qualities, while lower risk preferences select for managerial qualities</a:t>
            </a:r>
            <a:endParaRPr sz="2200">
              <a:solidFill>
                <a:srgbClr val="F8FAFB"/>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71"/>
          <p:cNvSpPr txBox="1"/>
          <p:nvPr>
            <p:ph type="title"/>
          </p:nvPr>
        </p:nvSpPr>
        <p:spPr>
          <a:xfrm>
            <a:off x="499500" y="-21175"/>
            <a:ext cx="8187300" cy="4475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rgbClr val="F8FAFB"/>
                </a:solidFill>
                <a:latin typeface="Arial"/>
                <a:ea typeface="Arial"/>
                <a:cs typeface="Arial"/>
                <a:sym typeface="Arial"/>
              </a:rPr>
              <a:t>Optimism</a:t>
            </a:r>
            <a:r>
              <a:rPr b="0" lang="en" sz="2200">
                <a:solidFill>
                  <a:srgbClr val="F8FAFB"/>
                </a:solidFill>
                <a:latin typeface="Arial"/>
                <a:ea typeface="Arial"/>
                <a:cs typeface="Arial"/>
                <a:sym typeface="Arial"/>
              </a:rPr>
              <a:t> refers to a general disposition toward having unrealistic beliefs in good outcomes, while Astebro et al. (2014) used Moore and Healy's (2008) framework of overconfidence as expressions of overestimation and over-placement. </a:t>
            </a:r>
            <a:r>
              <a:rPr lang="en" sz="2200">
                <a:solidFill>
                  <a:srgbClr val="F8FAFB"/>
                </a:solidFill>
                <a:latin typeface="Arial"/>
                <a:ea typeface="Arial"/>
                <a:cs typeface="Arial"/>
                <a:sym typeface="Arial"/>
              </a:rPr>
              <a:t>Overestimation</a:t>
            </a:r>
            <a:r>
              <a:rPr b="0" lang="en" sz="2200">
                <a:solidFill>
                  <a:srgbClr val="F8FAFB"/>
                </a:solidFill>
                <a:latin typeface="Arial"/>
                <a:ea typeface="Arial"/>
                <a:cs typeface="Arial"/>
                <a:sym typeface="Arial"/>
              </a:rPr>
              <a:t> refers to estimating one's abilities to be greater than they really are, while over placement refers to estimating one's abilities to be greater than they really are relative to another group. </a:t>
            </a:r>
            <a:endParaRPr sz="2200">
              <a:solidFill>
                <a:srgbClr val="F8FAFB"/>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72"/>
          <p:cNvSpPr txBox="1"/>
          <p:nvPr>
            <p:ph type="title"/>
          </p:nvPr>
        </p:nvSpPr>
        <p:spPr>
          <a:xfrm>
            <a:off x="395425" y="389400"/>
            <a:ext cx="7989600" cy="43308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200">
                <a:solidFill>
                  <a:srgbClr val="F8FAFB"/>
                </a:solidFill>
                <a:latin typeface="Arial"/>
                <a:ea typeface="Arial"/>
                <a:cs typeface="Arial"/>
                <a:sym typeface="Arial"/>
              </a:rPr>
              <a:t>Optimism </a:t>
            </a:r>
            <a:r>
              <a:rPr b="0" lang="en" sz="2200">
                <a:solidFill>
                  <a:srgbClr val="F8FAFB"/>
                </a:solidFill>
                <a:latin typeface="Arial"/>
                <a:ea typeface="Arial"/>
                <a:cs typeface="Arial"/>
                <a:sym typeface="Arial"/>
              </a:rPr>
              <a:t>applies to all situations, while </a:t>
            </a:r>
            <a:r>
              <a:rPr lang="en" sz="2200">
                <a:solidFill>
                  <a:srgbClr val="F8FAFB"/>
                </a:solidFill>
                <a:latin typeface="Arial"/>
                <a:ea typeface="Arial"/>
                <a:cs typeface="Arial"/>
                <a:sym typeface="Arial"/>
              </a:rPr>
              <a:t>overestimation</a:t>
            </a:r>
            <a:r>
              <a:rPr b="0" lang="en" sz="2200">
                <a:solidFill>
                  <a:srgbClr val="F8FAFB"/>
                </a:solidFill>
                <a:latin typeface="Arial"/>
                <a:ea typeface="Arial"/>
                <a:cs typeface="Arial"/>
                <a:sym typeface="Arial"/>
              </a:rPr>
              <a:t> applies to a set of situations that reference a specific skill, and over-placement applies in a specific situation that involves a specific reference group, such as a certain market, Because of these differences, Åstebro et al. (2014) asserted that it is important to understand their distinctions for effective policymaking. </a:t>
            </a:r>
            <a:endParaRPr b="0" sz="2200">
              <a:solidFill>
                <a:srgbClr val="F8FAFB"/>
              </a:solidFill>
              <a:latin typeface="Arial"/>
              <a:ea typeface="Arial"/>
              <a:cs typeface="Arial"/>
              <a:sym typeface="Arial"/>
            </a:endParaRPr>
          </a:p>
          <a:p>
            <a:pPr indent="0" lvl="0" marL="0" rtl="0" algn="ctr">
              <a:spcBef>
                <a:spcPts val="0"/>
              </a:spcBef>
              <a:spcAft>
                <a:spcPts val="0"/>
              </a:spcAft>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73"/>
          <p:cNvSpPr/>
          <p:nvPr/>
        </p:nvSpPr>
        <p:spPr>
          <a:xfrm>
            <a:off x="3364575" y="4162925"/>
            <a:ext cx="4711200" cy="397500"/>
          </a:xfrm>
          <a:prstGeom prst="rect">
            <a:avLst/>
          </a:prstGeom>
          <a:solidFill>
            <a:srgbClr val="FF00B5">
              <a:alpha val="21230"/>
            </a:srgbClr>
          </a:solidFill>
          <a:ln cap="flat" cmpd="sng" w="19050">
            <a:solidFill>
              <a:schemeClr val="dk1"/>
            </a:solidFill>
            <a:prstDash val="solid"/>
            <a:round/>
            <a:headEnd len="sm" w="sm" type="none"/>
            <a:tailEnd len="sm" w="sm" type="none"/>
          </a:ln>
          <a:effectLst>
            <a:outerShdw blurRad="85725" rotWithShape="0" algn="bl" dir="420000" dist="19050">
              <a:schemeClr val="accent2"/>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73"/>
          <p:cNvSpPr/>
          <p:nvPr/>
        </p:nvSpPr>
        <p:spPr>
          <a:xfrm>
            <a:off x="1067925" y="4162925"/>
            <a:ext cx="2296500" cy="397500"/>
          </a:xfrm>
          <a:prstGeom prst="rect">
            <a:avLst/>
          </a:prstGeom>
          <a:solidFill>
            <a:srgbClr val="FF00B5">
              <a:alpha val="21230"/>
            </a:srgbClr>
          </a:solidFill>
          <a:ln cap="flat" cmpd="sng" w="19050">
            <a:solidFill>
              <a:schemeClr val="dk1"/>
            </a:solidFill>
            <a:prstDash val="solid"/>
            <a:round/>
            <a:headEnd len="sm" w="sm" type="none"/>
            <a:tailEnd len="sm" w="sm" type="none"/>
          </a:ln>
          <a:effectLst>
            <a:outerShdw blurRad="85725" rotWithShape="0" algn="bl" dir="420000" dist="19050">
              <a:schemeClr val="accent2"/>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73"/>
          <p:cNvSpPr txBox="1"/>
          <p:nvPr>
            <p:ph type="title"/>
          </p:nvPr>
        </p:nvSpPr>
        <p:spPr>
          <a:xfrm>
            <a:off x="247125" y="368825"/>
            <a:ext cx="8137800" cy="4191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0" lang="en" sz="2200">
                <a:solidFill>
                  <a:srgbClr val="F8FAFB"/>
                </a:solidFill>
                <a:latin typeface="Arial"/>
                <a:ea typeface="Arial"/>
                <a:cs typeface="Arial"/>
                <a:sym typeface="Arial"/>
              </a:rPr>
              <a:t>However, the forecasting error component of this study may be inconclusive given the economic growth between 1996 and 2009 generally exceeded expectations of the general public. Additionally, this study compares entrepreneurs to the general population, who may be less informed about economic trends than entrepreneurs whose very work requires them to consider economic conditions. </a:t>
            </a:r>
            <a:endParaRPr sz="2200">
              <a:solidFill>
                <a:srgbClr val="F8FAFB"/>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74"/>
          <p:cNvSpPr txBox="1"/>
          <p:nvPr>
            <p:ph type="title"/>
          </p:nvPr>
        </p:nvSpPr>
        <p:spPr>
          <a:xfrm>
            <a:off x="321275" y="445025"/>
            <a:ext cx="8063700" cy="42774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000"/>
              <a:t>Perhaps due to riskier decision-making, the optimistic entrepreneurs earn less than pessimistic entrepreneurs. Dawson et al. (2014) compared earning expectations from the household panel study from 1991 to 2008 with future earnings as an entrepreneur. Controlling for ability and environmental factors, the researchers reported that optimistic entrepreneurs earn less than pessimistic entrepreneurs, with the difference being </a:t>
            </a:r>
            <a:br>
              <a:rPr lang="en" sz="2000"/>
            </a:br>
            <a:r>
              <a:rPr lang="en" sz="2000"/>
              <a:t>highest at the top of the earning scale </a:t>
            </a:r>
            <a:br>
              <a:rPr lang="en" sz="2000"/>
            </a:br>
            <a:r>
              <a:rPr lang="en" sz="2000"/>
              <a:t>and insignificant at the bottom. </a:t>
            </a:r>
            <a:endParaRPr sz="2000"/>
          </a:p>
          <a:p>
            <a:pPr indent="0" lvl="0" marL="0" rtl="0" algn="ctr">
              <a:spcBef>
                <a:spcPts val="0"/>
              </a:spcBef>
              <a:spcAft>
                <a:spcPts val="0"/>
              </a:spcAft>
              <a:buNone/>
            </a:pPr>
            <a:r>
              <a:t/>
            </a:r>
            <a:endParaRPr sz="120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75"/>
          <p:cNvSpPr txBox="1"/>
          <p:nvPr>
            <p:ph type="title"/>
          </p:nvPr>
        </p:nvSpPr>
        <p:spPr>
          <a:xfrm>
            <a:off x="498400" y="389400"/>
            <a:ext cx="8039100" cy="4306200"/>
          </a:xfrm>
          <a:prstGeom prst="rect">
            <a:avLst/>
          </a:prstGeom>
          <a:solidFill>
            <a:srgbClr val="000000">
              <a:alpha val="57500"/>
            </a:srgbClr>
          </a:solidFill>
        </p:spPr>
        <p:txBody>
          <a:bodyPr anchorCtr="0" anchor="ctr" bIns="91425" lIns="91425" spcFirstLastPara="1" rIns="91425" wrap="square" tIns="91425">
            <a:noAutofit/>
          </a:bodyPr>
          <a:lstStyle/>
          <a:p>
            <a:pPr indent="0" lvl="0" marL="0" rtl="0" algn="l">
              <a:spcBef>
                <a:spcPts val="0"/>
              </a:spcBef>
              <a:spcAft>
                <a:spcPts val="0"/>
              </a:spcAft>
              <a:buNone/>
            </a:pPr>
            <a:r>
              <a:rPr b="0" lang="en" sz="2200">
                <a:solidFill>
                  <a:srgbClr val="F8FAFB"/>
                </a:solidFill>
                <a:latin typeface="Arial"/>
                <a:ea typeface="Arial"/>
                <a:cs typeface="Arial"/>
                <a:sym typeface="Arial"/>
              </a:rPr>
              <a:t>Camerer and Lovallo (1999) presented a scenario to university students in which pay depends on rank. When asked whether they would like to receive their rank randomly or based on performance on a trivia quiz, those with high estimations of their abilities are more likely to select the trivia quiz. Interestingly, Holm et al. (2013) used a similar approach and found that Chinese entrepreneurs are more likely to enter skill-based competitions even if they do not over place themselves, suggesting that entrepreneurs may be drawn to competition regardless of overconfidence. </a:t>
            </a:r>
            <a:br>
              <a:rPr b="0" lang="en" sz="2200">
                <a:solidFill>
                  <a:srgbClr val="F8FAFB"/>
                </a:solidFill>
                <a:latin typeface="Arial"/>
                <a:ea typeface="Arial"/>
                <a:cs typeface="Arial"/>
                <a:sym typeface="Arial"/>
              </a:rPr>
            </a:br>
            <a:r>
              <a:rPr b="0" lang="en" sz="2200">
                <a:solidFill>
                  <a:srgbClr val="F8FAFB"/>
                </a:solidFill>
                <a:latin typeface="Arial"/>
                <a:ea typeface="Arial"/>
                <a:cs typeface="Arial"/>
                <a:sym typeface="Arial"/>
              </a:rPr>
              <a:t>Bernardo and Welch (2001) describe </a:t>
            </a:r>
            <a:br>
              <a:rPr b="0" lang="en" sz="2200">
                <a:solidFill>
                  <a:srgbClr val="F8FAFB"/>
                </a:solidFill>
                <a:latin typeface="Arial"/>
                <a:ea typeface="Arial"/>
                <a:cs typeface="Arial"/>
                <a:sym typeface="Arial"/>
              </a:rPr>
            </a:br>
            <a:r>
              <a:rPr b="0" lang="en" sz="2200">
                <a:solidFill>
                  <a:srgbClr val="F8FAFB"/>
                </a:solidFill>
                <a:latin typeface="Arial"/>
                <a:ea typeface="Arial"/>
                <a:cs typeface="Arial"/>
                <a:sym typeface="Arial"/>
              </a:rPr>
              <a:t>herding behavior for entrepreneurship. </a:t>
            </a:r>
            <a:endParaRPr sz="2200">
              <a:solidFill>
                <a:srgbClr val="F8FAFB"/>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76"/>
          <p:cNvSpPr txBox="1"/>
          <p:nvPr>
            <p:ph idx="1" type="subTitle"/>
          </p:nvPr>
        </p:nvSpPr>
        <p:spPr>
          <a:xfrm>
            <a:off x="4868550" y="1359250"/>
            <a:ext cx="3462300" cy="3311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3300">
                <a:solidFill>
                  <a:srgbClr val="F8FAFB"/>
                </a:solidFill>
                <a:latin typeface="Arial"/>
                <a:ea typeface="Arial"/>
                <a:cs typeface="Arial"/>
                <a:sym typeface="Arial"/>
              </a:rPr>
              <a:t>General Summary of the Research Findings</a:t>
            </a:r>
            <a:endParaRPr b="1" sz="3300">
              <a:solidFill>
                <a:srgbClr val="F8FAFB"/>
              </a:solidFill>
              <a:latin typeface="Arial"/>
              <a:ea typeface="Arial"/>
              <a:cs typeface="Arial"/>
              <a:sym typeface="Arial"/>
            </a:endParaRPr>
          </a:p>
          <a:p>
            <a:pPr indent="0" lvl="0" marL="0" rtl="0" algn="l">
              <a:spcBef>
                <a:spcPts val="0"/>
              </a:spcBef>
              <a:spcAft>
                <a:spcPts val="0"/>
              </a:spcAft>
              <a:buNone/>
            </a:pPr>
            <a:r>
              <a:t/>
            </a:r>
            <a:endParaRPr/>
          </a:p>
        </p:txBody>
      </p:sp>
      <p:pic>
        <p:nvPicPr>
          <p:cNvPr id="432" name="Google Shape;432;p76"/>
          <p:cNvPicPr preferRelativeResize="0"/>
          <p:nvPr/>
        </p:nvPicPr>
        <p:blipFill rotWithShape="1">
          <a:blip r:embed="rId3">
            <a:alphaModFix/>
          </a:blip>
          <a:srcRect b="0" l="8113" r="25219" t="0"/>
          <a:stretch/>
        </p:blipFill>
        <p:spPr>
          <a:xfrm>
            <a:off x="1144325" y="1037023"/>
            <a:ext cx="3096600" cy="3096600"/>
          </a:xfrm>
          <a:prstGeom prst="ellipse">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77"/>
          <p:cNvSpPr txBox="1"/>
          <p:nvPr>
            <p:ph idx="1" type="subTitle"/>
          </p:nvPr>
        </p:nvSpPr>
        <p:spPr>
          <a:xfrm>
            <a:off x="420125" y="346000"/>
            <a:ext cx="7735200" cy="4423800"/>
          </a:xfrm>
          <a:prstGeom prst="rect">
            <a:avLst/>
          </a:prstGeom>
          <a:solidFill>
            <a:srgbClr val="000000">
              <a:alpha val="57500"/>
            </a:srgbClr>
          </a:solidFill>
        </p:spPr>
        <p:txBody>
          <a:bodyPr anchorCtr="0" anchor="ctr" bIns="91425" lIns="91425" spcFirstLastPara="1" rIns="91425" wrap="square" tIns="91425">
            <a:noAutofit/>
          </a:bodyPr>
          <a:lstStyle/>
          <a:p>
            <a:pPr indent="0" lvl="0" marL="0" rtl="0" algn="l">
              <a:spcBef>
                <a:spcPts val="0"/>
              </a:spcBef>
              <a:spcAft>
                <a:spcPts val="0"/>
              </a:spcAft>
              <a:buNone/>
            </a:pPr>
            <a:r>
              <a:rPr lang="en" sz="2200">
                <a:solidFill>
                  <a:srgbClr val="F8FAFB"/>
                </a:solidFill>
                <a:latin typeface="Arial"/>
                <a:ea typeface="Arial"/>
                <a:cs typeface="Arial"/>
                <a:sym typeface="Arial"/>
              </a:rPr>
              <a:t>Results showed mixed results. Entrepreneurs are more open to experience, conscientious, and extraverted than the average populations while other studies revealed that entrepreneurs are less conscientious, agreeable, and extraverted. The levels of openness to experiences relate positively with the levels of entrepreneurial intention. Entrepreneurs have higher self-efficacy in innovation and risk-taking while innovativeness correlates with the</a:t>
            </a:r>
            <a:br>
              <a:rPr lang="en" sz="2200">
                <a:solidFill>
                  <a:srgbClr val="F8FAFB"/>
                </a:solidFill>
                <a:latin typeface="Arial"/>
                <a:ea typeface="Arial"/>
                <a:cs typeface="Arial"/>
                <a:sym typeface="Arial"/>
              </a:rPr>
            </a:br>
            <a:r>
              <a:rPr lang="en" sz="2200">
                <a:solidFill>
                  <a:srgbClr val="F8FAFB"/>
                </a:solidFill>
                <a:latin typeface="Arial"/>
                <a:ea typeface="Arial"/>
                <a:cs typeface="Arial"/>
                <a:sym typeface="Arial"/>
              </a:rPr>
              <a:t>Big Five personality traits. </a:t>
            </a:r>
            <a:endParaRPr sz="2200">
              <a:solidFill>
                <a:srgbClr val="F8FAFB"/>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p78"/>
          <p:cNvSpPr txBox="1"/>
          <p:nvPr>
            <p:ph idx="1" type="subTitle"/>
          </p:nvPr>
        </p:nvSpPr>
        <p:spPr>
          <a:xfrm>
            <a:off x="222425" y="359850"/>
            <a:ext cx="8208300" cy="4423800"/>
          </a:xfrm>
          <a:prstGeom prst="rect">
            <a:avLst/>
          </a:prstGeom>
          <a:solidFill>
            <a:srgbClr val="000000">
              <a:alpha val="57500"/>
            </a:srgbClr>
          </a:solidFill>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200"/>
              <a:t>Higher ESE correlates positively with the likelihood of nascent entrepreneurs to operate and succeed in business. Extensive findings support the relationship between locus of control and innovativeness, entry, growth, and success. High need for achievement predicts entry into entrepreneurship and varies across cultures. In some studies, entrepreneurs have risk tolerance but risk-averse in other studies. There is extensive support that entrepreneurs have higher risk </a:t>
            </a:r>
            <a:br>
              <a:rPr lang="en" sz="2200"/>
            </a:br>
            <a:r>
              <a:rPr lang="en" sz="2200"/>
              <a:t>tolerance than managers and general </a:t>
            </a:r>
            <a:br>
              <a:rPr lang="en" sz="2200"/>
            </a:br>
            <a:r>
              <a:rPr lang="en" sz="2200"/>
              <a:t>populations. </a:t>
            </a:r>
            <a:endParaRPr sz="2200"/>
          </a:p>
          <a:p>
            <a:pPr indent="0" lvl="0" marL="0" rtl="0" algn="r">
              <a:spcBef>
                <a:spcPts val="0"/>
              </a:spcBef>
              <a:spcAft>
                <a:spcPts val="0"/>
              </a:spcAft>
              <a:buNone/>
            </a:pPr>
            <a:r>
              <a:rPr lang="en"/>
              <a:t>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79"/>
          <p:cNvSpPr txBox="1"/>
          <p:nvPr>
            <p:ph idx="1" type="subTitle"/>
          </p:nvPr>
        </p:nvSpPr>
        <p:spPr>
          <a:xfrm>
            <a:off x="642550" y="469550"/>
            <a:ext cx="7587000" cy="4374300"/>
          </a:xfrm>
          <a:prstGeom prst="rect">
            <a:avLst/>
          </a:prstGeom>
          <a:solidFill>
            <a:srgbClr val="000000">
              <a:alpha val="57500"/>
            </a:srgbClr>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200">
                <a:solidFill>
                  <a:srgbClr val="F8FAFB"/>
                </a:solidFill>
                <a:latin typeface="Arial"/>
                <a:ea typeface="Arial"/>
                <a:cs typeface="Arial"/>
                <a:sym typeface="Arial"/>
              </a:rPr>
              <a:t>However, the findings are incongruous on account of the lack of consensus on how to measure risk preferences. Studies involving students revealed that higher risk tolerance has a higher positive effect on probability of entry into the entry of entrepreneurship. Students with the greater weight of evidence that high-risk tolerance is more likely to enter entrepreneurship. Higher risk tolerant is likely to succeed and operate in innovation firms and perform better. </a:t>
            </a:r>
            <a:endParaRPr sz="2200">
              <a:solidFill>
                <a:srgbClr val="F8FAFB"/>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80"/>
          <p:cNvSpPr txBox="1"/>
          <p:nvPr>
            <p:ph type="title"/>
          </p:nvPr>
        </p:nvSpPr>
        <p:spPr>
          <a:xfrm>
            <a:off x="148275" y="411725"/>
            <a:ext cx="8236800" cy="4407600"/>
          </a:xfrm>
          <a:prstGeom prst="rect">
            <a:avLst/>
          </a:prstGeom>
          <a:solidFill>
            <a:srgbClr val="000000">
              <a:alpha val="57500"/>
            </a:srgbClr>
          </a:solidFill>
        </p:spPr>
        <p:txBody>
          <a:bodyPr anchorCtr="0" anchor="ctr" bIns="91425" lIns="91425" spcFirstLastPara="1" rIns="91425" wrap="square" tIns="91425">
            <a:noAutofit/>
          </a:bodyPr>
          <a:lstStyle/>
          <a:p>
            <a:pPr indent="0" lvl="0" marL="0" rtl="0" algn="ctr">
              <a:spcBef>
                <a:spcPts val="0"/>
              </a:spcBef>
              <a:spcAft>
                <a:spcPts val="0"/>
              </a:spcAft>
              <a:buNone/>
            </a:pPr>
            <a:r>
              <a:rPr b="0" lang="en" sz="2200">
                <a:solidFill>
                  <a:srgbClr val="F8FAFB"/>
                </a:solidFill>
                <a:latin typeface="Arial"/>
                <a:ea typeface="Arial"/>
                <a:cs typeface="Arial"/>
                <a:sym typeface="Arial"/>
              </a:rPr>
              <a:t>Higher risk tolerant is likely to succeed and operate in innovation firms and perform better. Risk attitudes have no relationship with entrepreneurial survival. There appear to have a complex relationship between risk-taking and growth and exit choices. For MBA student’s ESE fully mediates with risk propensity. Higher risk preferences hold higher levels of entrepreneurial intentions and opportunity identification. </a:t>
            </a:r>
            <a:endParaRPr sz="2200">
              <a:solidFill>
                <a:srgbClr val="F8FAFB"/>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p81"/>
          <p:cNvSpPr txBox="1"/>
          <p:nvPr>
            <p:ph idx="1" type="body"/>
          </p:nvPr>
        </p:nvSpPr>
        <p:spPr>
          <a:xfrm>
            <a:off x="494275" y="543700"/>
            <a:ext cx="6722100" cy="43248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1" lang="en" sz="2200">
                <a:solidFill>
                  <a:srgbClr val="F8FAFB"/>
                </a:solidFill>
                <a:latin typeface="Arial"/>
                <a:ea typeface="Arial"/>
                <a:cs typeface="Arial"/>
                <a:sym typeface="Arial"/>
              </a:rPr>
              <a:t>Opportunistic individuals</a:t>
            </a:r>
            <a:r>
              <a:rPr lang="en" sz="2200">
                <a:solidFill>
                  <a:srgbClr val="F8FAFB"/>
                </a:solidFill>
                <a:latin typeface="Arial"/>
                <a:ea typeface="Arial"/>
                <a:cs typeface="Arial"/>
                <a:sym typeface="Arial"/>
              </a:rPr>
              <a:t> are more likely to make risky entrepreneurial decisions. </a:t>
            </a:r>
            <a:r>
              <a:rPr b="1" lang="en" sz="2200">
                <a:solidFill>
                  <a:srgbClr val="F8FAFB"/>
                </a:solidFill>
                <a:latin typeface="Arial"/>
                <a:ea typeface="Arial"/>
                <a:cs typeface="Arial"/>
                <a:sym typeface="Arial"/>
              </a:rPr>
              <a:t>Optimistic entrepreneurship</a:t>
            </a:r>
            <a:r>
              <a:rPr lang="en" sz="2200">
                <a:solidFill>
                  <a:srgbClr val="F8FAFB"/>
                </a:solidFill>
                <a:latin typeface="Arial"/>
                <a:ea typeface="Arial"/>
                <a:cs typeface="Arial"/>
                <a:sym typeface="Arial"/>
              </a:rPr>
              <a:t> earns less than pessimistic people. Entrepreneurs are optimistic and confident but deleterious to the business. </a:t>
            </a:r>
            <a:endParaRPr sz="2200">
              <a:solidFill>
                <a:srgbClr val="F8FAFB"/>
              </a:solidFill>
              <a:latin typeface="Arial"/>
              <a:ea typeface="Arial"/>
              <a:cs typeface="Arial"/>
              <a:sym typeface="Arial"/>
            </a:endParaRPr>
          </a:p>
          <a:p>
            <a:pPr indent="0" lvl="0" marL="0" rtl="0" algn="l">
              <a:lnSpc>
                <a:spcPct val="115000"/>
              </a:lnSpc>
              <a:spcBef>
                <a:spcPts val="1200"/>
              </a:spcBef>
              <a:spcAft>
                <a:spcPts val="0"/>
              </a:spcAft>
              <a:buNone/>
            </a:pPr>
            <a:r>
              <a:rPr lang="en" sz="2200">
                <a:solidFill>
                  <a:srgbClr val="F8FAFB"/>
                </a:solidFill>
                <a:latin typeface="Arial"/>
                <a:ea typeface="Arial"/>
                <a:cs typeface="Arial"/>
                <a:sym typeface="Arial"/>
              </a:rPr>
              <a:t> </a:t>
            </a:r>
            <a:endParaRPr sz="2200">
              <a:solidFill>
                <a:srgbClr val="F8FAFB"/>
              </a:solidFill>
              <a:latin typeface="Arial"/>
              <a:ea typeface="Arial"/>
              <a:cs typeface="Arial"/>
              <a:sym typeface="Arial"/>
            </a:endParaRPr>
          </a:p>
          <a:p>
            <a:pPr indent="0" lvl="0" marL="0" rtl="0" algn="ctr">
              <a:spcBef>
                <a:spcPts val="0"/>
              </a:spcBef>
              <a:spcAft>
                <a:spcPts val="0"/>
              </a:spcAft>
              <a:buNone/>
            </a:pPr>
            <a:r>
              <a:t/>
            </a:r>
            <a:endParaRPr sz="1500">
              <a:latin typeface="Poppins"/>
              <a:ea typeface="Poppins"/>
              <a:cs typeface="Poppins"/>
              <a:sym typeface="Poppins"/>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p82"/>
          <p:cNvSpPr txBox="1"/>
          <p:nvPr>
            <p:ph type="title"/>
          </p:nvPr>
        </p:nvSpPr>
        <p:spPr>
          <a:xfrm>
            <a:off x="2498100" y="1764900"/>
            <a:ext cx="4147800" cy="1613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0" lang="en" sz="4800">
                <a:solidFill>
                  <a:srgbClr val="F8FAFB"/>
                </a:solidFill>
                <a:latin typeface="Oswald SemiBold"/>
                <a:ea typeface="Oswald SemiBold"/>
                <a:cs typeface="Oswald SemiBold"/>
                <a:sym typeface="Oswald SemiBold"/>
              </a:rPr>
              <a:t>End of Lecture!!!</a:t>
            </a:r>
            <a:endParaRPr sz="300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83"/>
          <p:cNvSpPr txBox="1"/>
          <p:nvPr>
            <p:ph type="ctrTitle"/>
          </p:nvPr>
        </p:nvSpPr>
        <p:spPr>
          <a:xfrm>
            <a:off x="2288000" y="584079"/>
            <a:ext cx="4568100" cy="118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THANKS!</a:t>
            </a:r>
            <a:endParaRPr/>
          </a:p>
        </p:txBody>
      </p:sp>
      <p:sp>
        <p:nvSpPr>
          <p:cNvPr id="468" name="Google Shape;468;p83"/>
          <p:cNvSpPr txBox="1"/>
          <p:nvPr>
            <p:ph idx="1" type="subTitle"/>
          </p:nvPr>
        </p:nvSpPr>
        <p:spPr>
          <a:xfrm>
            <a:off x="2288000" y="1523900"/>
            <a:ext cx="4568100" cy="522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Do you have any questions?</a:t>
            </a:r>
            <a:endParaRPr/>
          </a:p>
        </p:txBody>
      </p:sp>
      <p:sp>
        <p:nvSpPr>
          <p:cNvPr id="469" name="Google Shape;469;p83"/>
          <p:cNvSpPr txBox="1"/>
          <p:nvPr/>
        </p:nvSpPr>
        <p:spPr>
          <a:xfrm>
            <a:off x="2834850" y="4343340"/>
            <a:ext cx="3474300" cy="35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2"/>
                </a:solidFill>
                <a:latin typeface="Poppins"/>
                <a:ea typeface="Poppins"/>
                <a:cs typeface="Poppins"/>
                <a:sym typeface="Poppins"/>
              </a:rPr>
              <a:t>Please, keep this slide for attribution</a:t>
            </a:r>
            <a:endParaRPr sz="1200">
              <a:solidFill>
                <a:schemeClr val="dk2"/>
              </a:solidFill>
              <a:latin typeface="Poppins"/>
              <a:ea typeface="Poppins"/>
              <a:cs typeface="Poppins"/>
              <a:sym typeface="Poppins"/>
            </a:endParaRPr>
          </a:p>
        </p:txBody>
      </p:sp>
      <p:sp>
        <p:nvSpPr>
          <p:cNvPr id="470" name="Google Shape;470;p83"/>
          <p:cNvSpPr/>
          <p:nvPr/>
        </p:nvSpPr>
        <p:spPr>
          <a:xfrm>
            <a:off x="2421200" y="765146"/>
            <a:ext cx="4221999" cy="705751"/>
          </a:xfrm>
          <a:prstGeom prst="rect">
            <a:avLst/>
          </a:prstGeom>
        </p:spPr>
        <p:txBody>
          <a:bodyPr>
            <a:prstTxWarp prst="textPlain"/>
          </a:bodyPr>
          <a:lstStyle/>
          <a:p>
            <a:pPr lvl="0" algn="ctr"/>
            <a:r>
              <a:rPr b="1" i="0">
                <a:ln>
                  <a:noFill/>
                </a:ln>
                <a:gradFill>
                  <a:gsLst>
                    <a:gs pos="0">
                      <a:schemeClr val="accent1"/>
                    </a:gs>
                    <a:gs pos="100000">
                      <a:schemeClr val="accent4"/>
                    </a:gs>
                  </a:gsLst>
                  <a:lin ang="0" scaled="0"/>
                </a:gradFill>
                <a:latin typeface="Poppins"/>
              </a:rPr>
              <a:t>THANKS!</a:t>
            </a:r>
          </a:p>
        </p:txBody>
      </p:sp>
      <p:sp>
        <p:nvSpPr>
          <p:cNvPr id="471" name="Google Shape;471;p83"/>
          <p:cNvSpPr/>
          <p:nvPr/>
        </p:nvSpPr>
        <p:spPr>
          <a:xfrm>
            <a:off x="2421198" y="771575"/>
            <a:ext cx="4221999" cy="705751"/>
          </a:xfrm>
          <a:prstGeom prst="rect">
            <a:avLst/>
          </a:prstGeom>
        </p:spPr>
        <p:txBody>
          <a:bodyPr>
            <a:prstTxWarp prst="textPlain"/>
          </a:bodyPr>
          <a:lstStyle/>
          <a:p>
            <a:pPr lvl="0" algn="ctr"/>
            <a:r>
              <a:rPr b="1" i="0">
                <a:ln cap="flat" cmpd="sng" w="28575">
                  <a:solidFill>
                    <a:schemeClr val="dk1"/>
                  </a:solidFill>
                  <a:prstDash val="solid"/>
                  <a:round/>
                  <a:headEnd len="sm" w="sm" type="none"/>
                  <a:tailEnd len="sm" w="sm" type="none"/>
                </a:ln>
                <a:noFill/>
                <a:latin typeface="Poppins"/>
              </a:rPr>
              <a:t>THANKS!</a:t>
            </a:r>
          </a:p>
        </p:txBody>
      </p:sp>
      <p:sp>
        <p:nvSpPr>
          <p:cNvPr id="472" name="Google Shape;472;p83"/>
          <p:cNvSpPr/>
          <p:nvPr/>
        </p:nvSpPr>
        <p:spPr>
          <a:xfrm>
            <a:off x="3450511" y="2915049"/>
            <a:ext cx="457830" cy="458336"/>
          </a:xfrm>
          <a:custGeom>
            <a:rect b="b" l="l" r="r" t="t"/>
            <a:pathLst>
              <a:path extrusionOk="0" h="10872" w="10860">
                <a:moveTo>
                  <a:pt x="5430" y="1"/>
                </a:moveTo>
                <a:cubicBezTo>
                  <a:pt x="3990" y="1"/>
                  <a:pt x="2608" y="560"/>
                  <a:pt x="1596" y="1584"/>
                </a:cubicBezTo>
                <a:cubicBezTo>
                  <a:pt x="561" y="2620"/>
                  <a:pt x="1" y="3989"/>
                  <a:pt x="1" y="5430"/>
                </a:cubicBezTo>
                <a:cubicBezTo>
                  <a:pt x="1" y="6561"/>
                  <a:pt x="346" y="7645"/>
                  <a:pt x="1001" y="8573"/>
                </a:cubicBezTo>
                <a:cubicBezTo>
                  <a:pt x="1632" y="9466"/>
                  <a:pt x="2513" y="10145"/>
                  <a:pt x="3537" y="10538"/>
                </a:cubicBezTo>
                <a:cubicBezTo>
                  <a:pt x="3559" y="10544"/>
                  <a:pt x="3579" y="10547"/>
                  <a:pt x="3599" y="10547"/>
                </a:cubicBezTo>
                <a:cubicBezTo>
                  <a:pt x="3656" y="10547"/>
                  <a:pt x="3704" y="10522"/>
                  <a:pt x="3740" y="10478"/>
                </a:cubicBezTo>
                <a:cubicBezTo>
                  <a:pt x="3763" y="10443"/>
                  <a:pt x="3763" y="10395"/>
                  <a:pt x="3763" y="10371"/>
                </a:cubicBezTo>
                <a:lnTo>
                  <a:pt x="3763" y="7275"/>
                </a:lnTo>
                <a:cubicBezTo>
                  <a:pt x="3763" y="7180"/>
                  <a:pt x="3692" y="7097"/>
                  <a:pt x="3585" y="7097"/>
                </a:cubicBezTo>
                <a:lnTo>
                  <a:pt x="2156" y="7097"/>
                </a:lnTo>
                <a:lnTo>
                  <a:pt x="2156" y="5835"/>
                </a:lnTo>
                <a:lnTo>
                  <a:pt x="3585" y="5835"/>
                </a:lnTo>
                <a:cubicBezTo>
                  <a:pt x="3680" y="5835"/>
                  <a:pt x="3763" y="5751"/>
                  <a:pt x="3763" y="5656"/>
                </a:cubicBezTo>
                <a:lnTo>
                  <a:pt x="3763" y="5430"/>
                </a:lnTo>
                <a:cubicBezTo>
                  <a:pt x="3763" y="3942"/>
                  <a:pt x="5180" y="2632"/>
                  <a:pt x="6799" y="2632"/>
                </a:cubicBezTo>
                <a:lnTo>
                  <a:pt x="7550" y="2632"/>
                </a:lnTo>
                <a:lnTo>
                  <a:pt x="7550" y="3894"/>
                </a:lnTo>
                <a:lnTo>
                  <a:pt x="6799" y="3894"/>
                </a:lnTo>
                <a:cubicBezTo>
                  <a:pt x="6311" y="3894"/>
                  <a:pt x="5883" y="4025"/>
                  <a:pt x="5561" y="4287"/>
                </a:cubicBezTo>
                <a:cubicBezTo>
                  <a:pt x="5228" y="4561"/>
                  <a:pt x="5025" y="4966"/>
                  <a:pt x="5025" y="5430"/>
                </a:cubicBezTo>
                <a:lnTo>
                  <a:pt x="5025" y="5656"/>
                </a:lnTo>
                <a:cubicBezTo>
                  <a:pt x="5025" y="5740"/>
                  <a:pt x="5109" y="5835"/>
                  <a:pt x="5204" y="5835"/>
                </a:cubicBezTo>
                <a:lnTo>
                  <a:pt x="5883" y="5835"/>
                </a:lnTo>
                <a:cubicBezTo>
                  <a:pt x="5966" y="5835"/>
                  <a:pt x="6061" y="5751"/>
                  <a:pt x="6061" y="5656"/>
                </a:cubicBezTo>
                <a:cubicBezTo>
                  <a:pt x="6061" y="5561"/>
                  <a:pt x="5978" y="5478"/>
                  <a:pt x="5883" y="5478"/>
                </a:cubicBezTo>
                <a:lnTo>
                  <a:pt x="5371" y="5478"/>
                </a:lnTo>
                <a:lnTo>
                  <a:pt x="5371" y="5418"/>
                </a:lnTo>
                <a:cubicBezTo>
                  <a:pt x="5371" y="4525"/>
                  <a:pt x="6145" y="4204"/>
                  <a:pt x="6799" y="4204"/>
                </a:cubicBezTo>
                <a:lnTo>
                  <a:pt x="7704" y="4204"/>
                </a:lnTo>
                <a:cubicBezTo>
                  <a:pt x="7800" y="4204"/>
                  <a:pt x="7883" y="4132"/>
                  <a:pt x="7883" y="4025"/>
                </a:cubicBezTo>
                <a:lnTo>
                  <a:pt x="7883" y="2418"/>
                </a:lnTo>
                <a:cubicBezTo>
                  <a:pt x="7883" y="2334"/>
                  <a:pt x="7811" y="2239"/>
                  <a:pt x="7704" y="2239"/>
                </a:cubicBezTo>
                <a:lnTo>
                  <a:pt x="6799" y="2239"/>
                </a:lnTo>
                <a:cubicBezTo>
                  <a:pt x="5966" y="2239"/>
                  <a:pt x="5121" y="2572"/>
                  <a:pt x="4466" y="3156"/>
                </a:cubicBezTo>
                <a:cubicBezTo>
                  <a:pt x="3799" y="3763"/>
                  <a:pt x="3418" y="4549"/>
                  <a:pt x="3418" y="5382"/>
                </a:cubicBezTo>
                <a:lnTo>
                  <a:pt x="3418" y="5442"/>
                </a:lnTo>
                <a:lnTo>
                  <a:pt x="1989" y="5442"/>
                </a:lnTo>
                <a:cubicBezTo>
                  <a:pt x="1906" y="5442"/>
                  <a:pt x="1811" y="5513"/>
                  <a:pt x="1811" y="5620"/>
                </a:cubicBezTo>
                <a:lnTo>
                  <a:pt x="1811" y="7228"/>
                </a:lnTo>
                <a:cubicBezTo>
                  <a:pt x="1811" y="7323"/>
                  <a:pt x="1894" y="7406"/>
                  <a:pt x="1989" y="7406"/>
                </a:cubicBezTo>
                <a:lnTo>
                  <a:pt x="3418" y="7406"/>
                </a:lnTo>
                <a:lnTo>
                  <a:pt x="3418" y="10085"/>
                </a:lnTo>
                <a:cubicBezTo>
                  <a:pt x="1561" y="9300"/>
                  <a:pt x="346" y="7442"/>
                  <a:pt x="346" y="5418"/>
                </a:cubicBezTo>
                <a:cubicBezTo>
                  <a:pt x="346" y="2596"/>
                  <a:pt x="2620" y="322"/>
                  <a:pt x="5430" y="322"/>
                </a:cubicBezTo>
                <a:cubicBezTo>
                  <a:pt x="8228" y="322"/>
                  <a:pt x="10526" y="2620"/>
                  <a:pt x="10526" y="5418"/>
                </a:cubicBezTo>
                <a:cubicBezTo>
                  <a:pt x="10526" y="8228"/>
                  <a:pt x="8240" y="10502"/>
                  <a:pt x="5430" y="10502"/>
                </a:cubicBezTo>
                <a:lnTo>
                  <a:pt x="5371" y="10502"/>
                </a:lnTo>
                <a:lnTo>
                  <a:pt x="5371" y="7418"/>
                </a:lnTo>
                <a:lnTo>
                  <a:pt x="7728" y="7418"/>
                </a:lnTo>
                <a:cubicBezTo>
                  <a:pt x="7811" y="7418"/>
                  <a:pt x="7907" y="7347"/>
                  <a:pt x="7907" y="7240"/>
                </a:cubicBezTo>
                <a:lnTo>
                  <a:pt x="7907" y="5656"/>
                </a:lnTo>
                <a:cubicBezTo>
                  <a:pt x="7907" y="5561"/>
                  <a:pt x="7823" y="5478"/>
                  <a:pt x="7728" y="5478"/>
                </a:cubicBezTo>
                <a:lnTo>
                  <a:pt x="6728" y="5478"/>
                </a:lnTo>
                <a:cubicBezTo>
                  <a:pt x="6633" y="5478"/>
                  <a:pt x="6549" y="5549"/>
                  <a:pt x="6549" y="5656"/>
                </a:cubicBezTo>
                <a:cubicBezTo>
                  <a:pt x="6549" y="5740"/>
                  <a:pt x="6621" y="5835"/>
                  <a:pt x="6728" y="5835"/>
                </a:cubicBezTo>
                <a:lnTo>
                  <a:pt x="7561" y="5835"/>
                </a:lnTo>
                <a:lnTo>
                  <a:pt x="7561" y="7097"/>
                </a:lnTo>
                <a:lnTo>
                  <a:pt x="5204" y="7097"/>
                </a:lnTo>
                <a:cubicBezTo>
                  <a:pt x="5121" y="7097"/>
                  <a:pt x="5025" y="7168"/>
                  <a:pt x="5025" y="7275"/>
                </a:cubicBezTo>
                <a:lnTo>
                  <a:pt x="5025" y="10693"/>
                </a:lnTo>
                <a:cubicBezTo>
                  <a:pt x="5025" y="10788"/>
                  <a:pt x="5109" y="10859"/>
                  <a:pt x="5192" y="10871"/>
                </a:cubicBezTo>
                <a:lnTo>
                  <a:pt x="5430" y="10871"/>
                </a:lnTo>
                <a:cubicBezTo>
                  <a:pt x="6871" y="10871"/>
                  <a:pt x="8240" y="10312"/>
                  <a:pt x="9276" y="9288"/>
                </a:cubicBezTo>
                <a:cubicBezTo>
                  <a:pt x="10300" y="8252"/>
                  <a:pt x="10859" y="6883"/>
                  <a:pt x="10859" y="5442"/>
                </a:cubicBezTo>
                <a:cubicBezTo>
                  <a:pt x="10859" y="3989"/>
                  <a:pt x="10300" y="2620"/>
                  <a:pt x="9276" y="1584"/>
                </a:cubicBezTo>
                <a:cubicBezTo>
                  <a:pt x="8240" y="560"/>
                  <a:pt x="6871" y="1"/>
                  <a:pt x="5430" y="1"/>
                </a:cubicBezTo>
                <a:close/>
              </a:path>
            </a:pathLst>
          </a:custGeom>
          <a:solidFill>
            <a:schemeClr val="dk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3" name="Google Shape;473;p83"/>
          <p:cNvGrpSpPr/>
          <p:nvPr/>
        </p:nvGrpSpPr>
        <p:grpSpPr>
          <a:xfrm>
            <a:off x="4045668" y="2915206"/>
            <a:ext cx="458316" cy="457810"/>
            <a:chOff x="3303268" y="3817349"/>
            <a:chExt cx="346056" cy="345674"/>
          </a:xfrm>
        </p:grpSpPr>
        <p:sp>
          <p:nvSpPr>
            <p:cNvPr id="474" name="Google Shape;474;p83"/>
            <p:cNvSpPr/>
            <p:nvPr/>
          </p:nvSpPr>
          <p:spPr>
            <a:xfrm>
              <a:off x="3303268" y="3817349"/>
              <a:ext cx="346056" cy="345674"/>
            </a:xfrm>
            <a:custGeom>
              <a:rect b="b" l="l" r="r" t="t"/>
              <a:pathLst>
                <a:path extrusionOk="0" h="10860" w="10872">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chemeClr val="dk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83"/>
            <p:cNvSpPr/>
            <p:nvPr/>
          </p:nvSpPr>
          <p:spPr>
            <a:xfrm>
              <a:off x="3368074" y="3882537"/>
              <a:ext cx="215298" cy="215298"/>
            </a:xfrm>
            <a:custGeom>
              <a:rect b="b" l="l" r="r" t="t"/>
              <a:pathLst>
                <a:path extrusionOk="0" h="6764" w="6764">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solidFill>
              <a:schemeClr val="dk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83"/>
            <p:cNvSpPr/>
            <p:nvPr/>
          </p:nvSpPr>
          <p:spPr>
            <a:xfrm>
              <a:off x="3418143" y="3933656"/>
              <a:ext cx="114811" cy="112742"/>
            </a:xfrm>
            <a:custGeom>
              <a:rect b="b" l="l" r="r" t="t"/>
              <a:pathLst>
                <a:path extrusionOk="0" h="3542" w="3607">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solidFill>
              <a:schemeClr val="dk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83"/>
            <p:cNvSpPr/>
            <p:nvPr/>
          </p:nvSpPr>
          <p:spPr>
            <a:xfrm>
              <a:off x="3519298" y="3910197"/>
              <a:ext cx="29570" cy="29220"/>
            </a:xfrm>
            <a:custGeom>
              <a:rect b="b" l="l" r="r" t="t"/>
              <a:pathLst>
                <a:path extrusionOk="0" h="918" w="929">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solidFill>
              <a:schemeClr val="dk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8" name="Google Shape;478;p83"/>
          <p:cNvGrpSpPr/>
          <p:nvPr/>
        </p:nvGrpSpPr>
        <p:grpSpPr>
          <a:xfrm>
            <a:off x="4640442" y="2915206"/>
            <a:ext cx="458316" cy="457810"/>
            <a:chOff x="3752358" y="3817349"/>
            <a:chExt cx="346056" cy="345674"/>
          </a:xfrm>
        </p:grpSpPr>
        <p:sp>
          <p:nvSpPr>
            <p:cNvPr id="479" name="Google Shape;479;p83"/>
            <p:cNvSpPr/>
            <p:nvPr/>
          </p:nvSpPr>
          <p:spPr>
            <a:xfrm>
              <a:off x="3752358" y="3817349"/>
              <a:ext cx="346056" cy="345674"/>
            </a:xfrm>
            <a:custGeom>
              <a:rect b="b" l="l" r="r" t="t"/>
              <a:pathLst>
                <a:path extrusionOk="0" h="10860" w="10872">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solidFill>
              <a:schemeClr val="dk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83"/>
            <p:cNvSpPr/>
            <p:nvPr/>
          </p:nvSpPr>
          <p:spPr>
            <a:xfrm>
              <a:off x="3831933" y="3955682"/>
              <a:ext cx="47809" cy="120540"/>
            </a:xfrm>
            <a:custGeom>
              <a:rect b="b" l="l" r="r" t="t"/>
              <a:pathLst>
                <a:path extrusionOk="0" h="3787" w="1502">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solidFill>
              <a:schemeClr val="dk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83"/>
            <p:cNvSpPr/>
            <p:nvPr/>
          </p:nvSpPr>
          <p:spPr>
            <a:xfrm>
              <a:off x="3824739" y="3890112"/>
              <a:ext cx="55002" cy="55002"/>
            </a:xfrm>
            <a:custGeom>
              <a:rect b="b" l="l" r="r" t="t"/>
              <a:pathLst>
                <a:path extrusionOk="0" h="1728" w="1728">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chemeClr val="dk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83"/>
            <p:cNvSpPr/>
            <p:nvPr/>
          </p:nvSpPr>
          <p:spPr>
            <a:xfrm>
              <a:off x="3904696" y="3955682"/>
              <a:ext cx="128148" cy="120540"/>
            </a:xfrm>
            <a:custGeom>
              <a:rect b="b" l="l" r="r" t="t"/>
              <a:pathLst>
                <a:path extrusionOk="0" h="3787" w="4026">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solidFill>
              <a:schemeClr val="dk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3" name="Google Shape;483;p83"/>
          <p:cNvGrpSpPr/>
          <p:nvPr/>
        </p:nvGrpSpPr>
        <p:grpSpPr>
          <a:xfrm>
            <a:off x="5235216" y="2915206"/>
            <a:ext cx="458274" cy="457810"/>
            <a:chOff x="4201447" y="3817349"/>
            <a:chExt cx="346024" cy="345674"/>
          </a:xfrm>
        </p:grpSpPr>
        <p:sp>
          <p:nvSpPr>
            <p:cNvPr id="484" name="Google Shape;484;p83"/>
            <p:cNvSpPr/>
            <p:nvPr/>
          </p:nvSpPr>
          <p:spPr>
            <a:xfrm>
              <a:off x="4201447" y="3817349"/>
              <a:ext cx="346024" cy="345674"/>
            </a:xfrm>
            <a:custGeom>
              <a:rect b="b" l="l" r="r" t="t"/>
              <a:pathLst>
                <a:path extrusionOk="0" h="10860" w="10871">
                  <a:moveTo>
                    <a:pt x="5430" y="334"/>
                  </a:moveTo>
                  <a:cubicBezTo>
                    <a:pt x="8252" y="334"/>
                    <a:pt x="10526" y="2608"/>
                    <a:pt x="10526" y="5430"/>
                  </a:cubicBezTo>
                  <a:cubicBezTo>
                    <a:pt x="10526" y="8240"/>
                    <a:pt x="8252"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299" y="8240"/>
                    <a:pt x="10871" y="6871"/>
                    <a:pt x="10871" y="5430"/>
                  </a:cubicBezTo>
                  <a:cubicBezTo>
                    <a:pt x="10871" y="3989"/>
                    <a:pt x="10299" y="2620"/>
                    <a:pt x="9276" y="1584"/>
                  </a:cubicBezTo>
                  <a:cubicBezTo>
                    <a:pt x="8252" y="560"/>
                    <a:pt x="6882" y="1"/>
                    <a:pt x="5430" y="1"/>
                  </a:cubicBezTo>
                  <a:close/>
                </a:path>
              </a:pathLst>
            </a:custGeom>
            <a:solidFill>
              <a:schemeClr val="dk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83"/>
            <p:cNvSpPr/>
            <p:nvPr/>
          </p:nvSpPr>
          <p:spPr>
            <a:xfrm>
              <a:off x="4271569" y="3904531"/>
              <a:ext cx="227394" cy="185728"/>
            </a:xfrm>
            <a:custGeom>
              <a:rect b="b" l="l" r="r" t="t"/>
              <a:pathLst>
                <a:path extrusionOk="0" h="5835" w="7144">
                  <a:moveTo>
                    <a:pt x="4620" y="0"/>
                  </a:moveTo>
                  <a:cubicBezTo>
                    <a:pt x="3727" y="0"/>
                    <a:pt x="2977" y="691"/>
                    <a:pt x="2905" y="1572"/>
                  </a:cubicBezTo>
                  <a:cubicBezTo>
                    <a:pt x="2727" y="1548"/>
                    <a:pt x="2358" y="1441"/>
                    <a:pt x="2262" y="1405"/>
                  </a:cubicBezTo>
                  <a:cubicBezTo>
                    <a:pt x="1643" y="1203"/>
                    <a:pt x="1072" y="810"/>
                    <a:pt x="631" y="322"/>
                  </a:cubicBezTo>
                  <a:cubicBezTo>
                    <a:pt x="596" y="298"/>
                    <a:pt x="572" y="274"/>
                    <a:pt x="524" y="262"/>
                  </a:cubicBezTo>
                  <a:cubicBezTo>
                    <a:pt x="517" y="261"/>
                    <a:pt x="509" y="260"/>
                    <a:pt x="501" y="260"/>
                  </a:cubicBezTo>
                  <a:cubicBezTo>
                    <a:pt x="436" y="260"/>
                    <a:pt x="367" y="304"/>
                    <a:pt x="346" y="357"/>
                  </a:cubicBezTo>
                  <a:cubicBezTo>
                    <a:pt x="238" y="572"/>
                    <a:pt x="179" y="810"/>
                    <a:pt x="179" y="1048"/>
                  </a:cubicBezTo>
                  <a:cubicBezTo>
                    <a:pt x="179" y="1393"/>
                    <a:pt x="286" y="1727"/>
                    <a:pt x="476" y="1977"/>
                  </a:cubicBezTo>
                  <a:cubicBezTo>
                    <a:pt x="466" y="1975"/>
                    <a:pt x="456" y="1974"/>
                    <a:pt x="446" y="1974"/>
                  </a:cubicBezTo>
                  <a:cubicBezTo>
                    <a:pt x="397" y="1974"/>
                    <a:pt x="349" y="1997"/>
                    <a:pt x="310" y="2036"/>
                  </a:cubicBezTo>
                  <a:cubicBezTo>
                    <a:pt x="286" y="2060"/>
                    <a:pt x="286" y="2108"/>
                    <a:pt x="274" y="2143"/>
                  </a:cubicBezTo>
                  <a:lnTo>
                    <a:pt x="274" y="2203"/>
                  </a:lnTo>
                  <a:cubicBezTo>
                    <a:pt x="274" y="2655"/>
                    <a:pt x="476" y="3072"/>
                    <a:pt x="822" y="3358"/>
                  </a:cubicBezTo>
                  <a:cubicBezTo>
                    <a:pt x="786" y="3370"/>
                    <a:pt x="774" y="3405"/>
                    <a:pt x="762" y="3417"/>
                  </a:cubicBezTo>
                  <a:cubicBezTo>
                    <a:pt x="750" y="3465"/>
                    <a:pt x="727" y="3513"/>
                    <a:pt x="750" y="3548"/>
                  </a:cubicBezTo>
                  <a:cubicBezTo>
                    <a:pt x="893" y="4024"/>
                    <a:pt x="1262" y="4405"/>
                    <a:pt x="1727" y="4548"/>
                  </a:cubicBezTo>
                  <a:cubicBezTo>
                    <a:pt x="1310" y="4798"/>
                    <a:pt x="834" y="4941"/>
                    <a:pt x="334" y="4941"/>
                  </a:cubicBezTo>
                  <a:lnTo>
                    <a:pt x="191" y="4941"/>
                  </a:lnTo>
                  <a:cubicBezTo>
                    <a:pt x="107" y="4941"/>
                    <a:pt x="36" y="5001"/>
                    <a:pt x="12" y="5084"/>
                  </a:cubicBezTo>
                  <a:cubicBezTo>
                    <a:pt x="0" y="5156"/>
                    <a:pt x="48" y="5239"/>
                    <a:pt x="107" y="5263"/>
                  </a:cubicBezTo>
                  <a:cubicBezTo>
                    <a:pt x="727" y="5632"/>
                    <a:pt x="1465" y="5834"/>
                    <a:pt x="2191" y="5834"/>
                  </a:cubicBezTo>
                  <a:cubicBezTo>
                    <a:pt x="3072" y="5834"/>
                    <a:pt x="3905" y="5560"/>
                    <a:pt x="4596" y="5060"/>
                  </a:cubicBezTo>
                  <a:cubicBezTo>
                    <a:pt x="4691" y="5001"/>
                    <a:pt x="4691" y="4858"/>
                    <a:pt x="4620" y="4786"/>
                  </a:cubicBezTo>
                  <a:cubicBezTo>
                    <a:pt x="4587" y="4754"/>
                    <a:pt x="4544" y="4735"/>
                    <a:pt x="4499" y="4735"/>
                  </a:cubicBezTo>
                  <a:cubicBezTo>
                    <a:pt x="4463" y="4735"/>
                    <a:pt x="4426" y="4748"/>
                    <a:pt x="4394" y="4775"/>
                  </a:cubicBezTo>
                  <a:cubicBezTo>
                    <a:pt x="3763" y="5215"/>
                    <a:pt x="3013" y="5489"/>
                    <a:pt x="2191" y="5489"/>
                  </a:cubicBezTo>
                  <a:cubicBezTo>
                    <a:pt x="1727" y="5489"/>
                    <a:pt x="1262" y="5394"/>
                    <a:pt x="846" y="5239"/>
                  </a:cubicBezTo>
                  <a:cubicBezTo>
                    <a:pt x="1369" y="5144"/>
                    <a:pt x="1846" y="4917"/>
                    <a:pt x="2262" y="4584"/>
                  </a:cubicBezTo>
                  <a:cubicBezTo>
                    <a:pt x="2310" y="4536"/>
                    <a:pt x="2334" y="4477"/>
                    <a:pt x="2322" y="4417"/>
                  </a:cubicBezTo>
                  <a:cubicBezTo>
                    <a:pt x="2310" y="4346"/>
                    <a:pt x="2239" y="4286"/>
                    <a:pt x="2155" y="4286"/>
                  </a:cubicBezTo>
                  <a:cubicBezTo>
                    <a:pt x="1739" y="4263"/>
                    <a:pt x="1369" y="4048"/>
                    <a:pt x="1167" y="3691"/>
                  </a:cubicBezTo>
                  <a:cubicBezTo>
                    <a:pt x="1250" y="3691"/>
                    <a:pt x="1358" y="3667"/>
                    <a:pt x="1441" y="3643"/>
                  </a:cubicBezTo>
                  <a:cubicBezTo>
                    <a:pt x="1524" y="3632"/>
                    <a:pt x="1584" y="3572"/>
                    <a:pt x="1584" y="3489"/>
                  </a:cubicBezTo>
                  <a:cubicBezTo>
                    <a:pt x="1596" y="3405"/>
                    <a:pt x="1536" y="3334"/>
                    <a:pt x="1441" y="3298"/>
                  </a:cubicBezTo>
                  <a:cubicBezTo>
                    <a:pt x="1000" y="3191"/>
                    <a:pt x="667" y="2822"/>
                    <a:pt x="596" y="2381"/>
                  </a:cubicBezTo>
                  <a:lnTo>
                    <a:pt x="596" y="2381"/>
                  </a:lnTo>
                  <a:cubicBezTo>
                    <a:pt x="727" y="2405"/>
                    <a:pt x="869" y="2417"/>
                    <a:pt x="1000" y="2417"/>
                  </a:cubicBezTo>
                  <a:cubicBezTo>
                    <a:pt x="1084" y="2417"/>
                    <a:pt x="1143" y="2358"/>
                    <a:pt x="1167" y="2274"/>
                  </a:cubicBezTo>
                  <a:cubicBezTo>
                    <a:pt x="1179" y="2203"/>
                    <a:pt x="1131" y="2143"/>
                    <a:pt x="1072" y="2108"/>
                  </a:cubicBezTo>
                  <a:cubicBezTo>
                    <a:pt x="703" y="1881"/>
                    <a:pt x="476" y="1488"/>
                    <a:pt x="476" y="1048"/>
                  </a:cubicBezTo>
                  <a:cubicBezTo>
                    <a:pt x="476" y="953"/>
                    <a:pt x="488" y="846"/>
                    <a:pt x="524" y="738"/>
                  </a:cubicBezTo>
                  <a:cubicBezTo>
                    <a:pt x="965" y="1191"/>
                    <a:pt x="1524" y="1524"/>
                    <a:pt x="2120" y="1727"/>
                  </a:cubicBezTo>
                  <a:cubicBezTo>
                    <a:pt x="2120" y="1727"/>
                    <a:pt x="2715" y="1905"/>
                    <a:pt x="2929" y="1917"/>
                  </a:cubicBezTo>
                  <a:lnTo>
                    <a:pt x="3024" y="1917"/>
                  </a:lnTo>
                  <a:cubicBezTo>
                    <a:pt x="3096" y="1917"/>
                    <a:pt x="3167" y="1869"/>
                    <a:pt x="3191" y="1798"/>
                  </a:cubicBezTo>
                  <a:cubicBezTo>
                    <a:pt x="3203" y="1786"/>
                    <a:pt x="3203" y="1750"/>
                    <a:pt x="3203" y="1738"/>
                  </a:cubicBezTo>
                  <a:lnTo>
                    <a:pt x="3203" y="1703"/>
                  </a:lnTo>
                  <a:cubicBezTo>
                    <a:pt x="3203" y="953"/>
                    <a:pt x="3810" y="334"/>
                    <a:pt x="4572" y="334"/>
                  </a:cubicBezTo>
                  <a:cubicBezTo>
                    <a:pt x="4941" y="334"/>
                    <a:pt x="5287" y="488"/>
                    <a:pt x="5549" y="750"/>
                  </a:cubicBezTo>
                  <a:cubicBezTo>
                    <a:pt x="5585" y="787"/>
                    <a:pt x="5621" y="802"/>
                    <a:pt x="5663" y="802"/>
                  </a:cubicBezTo>
                  <a:cubicBezTo>
                    <a:pt x="5676" y="802"/>
                    <a:pt x="5689" y="801"/>
                    <a:pt x="5703" y="798"/>
                  </a:cubicBezTo>
                  <a:cubicBezTo>
                    <a:pt x="5882" y="762"/>
                    <a:pt x="6049" y="738"/>
                    <a:pt x="6203" y="679"/>
                  </a:cubicBezTo>
                  <a:lnTo>
                    <a:pt x="6203" y="679"/>
                  </a:lnTo>
                  <a:cubicBezTo>
                    <a:pt x="6120" y="762"/>
                    <a:pt x="6013" y="857"/>
                    <a:pt x="5894" y="917"/>
                  </a:cubicBezTo>
                  <a:cubicBezTo>
                    <a:pt x="5822" y="965"/>
                    <a:pt x="5787" y="1048"/>
                    <a:pt x="5822" y="1143"/>
                  </a:cubicBezTo>
                  <a:cubicBezTo>
                    <a:pt x="5846" y="1203"/>
                    <a:pt x="5930" y="1250"/>
                    <a:pt x="6001" y="1250"/>
                  </a:cubicBezTo>
                  <a:cubicBezTo>
                    <a:pt x="6144" y="1227"/>
                    <a:pt x="6287" y="1215"/>
                    <a:pt x="6418" y="1167"/>
                  </a:cubicBezTo>
                  <a:lnTo>
                    <a:pt x="6418" y="1167"/>
                  </a:lnTo>
                  <a:cubicBezTo>
                    <a:pt x="6299" y="1286"/>
                    <a:pt x="6168" y="1405"/>
                    <a:pt x="6013" y="1512"/>
                  </a:cubicBezTo>
                  <a:cubicBezTo>
                    <a:pt x="5965" y="1548"/>
                    <a:pt x="5941" y="1608"/>
                    <a:pt x="5941" y="1655"/>
                  </a:cubicBezTo>
                  <a:lnTo>
                    <a:pt x="5941" y="1679"/>
                  </a:lnTo>
                  <a:lnTo>
                    <a:pt x="5941" y="1703"/>
                  </a:lnTo>
                  <a:lnTo>
                    <a:pt x="5941" y="1727"/>
                  </a:lnTo>
                  <a:cubicBezTo>
                    <a:pt x="5941" y="2691"/>
                    <a:pt x="5572" y="3572"/>
                    <a:pt x="4977" y="4227"/>
                  </a:cubicBezTo>
                  <a:cubicBezTo>
                    <a:pt x="4918" y="4298"/>
                    <a:pt x="4918" y="4405"/>
                    <a:pt x="4977" y="4465"/>
                  </a:cubicBezTo>
                  <a:cubicBezTo>
                    <a:pt x="5011" y="4499"/>
                    <a:pt x="5053" y="4514"/>
                    <a:pt x="5096" y="4514"/>
                  </a:cubicBezTo>
                  <a:cubicBezTo>
                    <a:pt x="5143" y="4514"/>
                    <a:pt x="5190" y="4496"/>
                    <a:pt x="5227" y="4465"/>
                  </a:cubicBezTo>
                  <a:cubicBezTo>
                    <a:pt x="5894" y="3715"/>
                    <a:pt x="6263" y="2762"/>
                    <a:pt x="6287" y="1750"/>
                  </a:cubicBezTo>
                  <a:cubicBezTo>
                    <a:pt x="6596" y="1524"/>
                    <a:pt x="6846" y="1250"/>
                    <a:pt x="7061" y="917"/>
                  </a:cubicBezTo>
                  <a:cubicBezTo>
                    <a:pt x="7144" y="857"/>
                    <a:pt x="7132" y="750"/>
                    <a:pt x="7061" y="715"/>
                  </a:cubicBezTo>
                  <a:cubicBezTo>
                    <a:pt x="7029" y="683"/>
                    <a:pt x="6987" y="667"/>
                    <a:pt x="6937" y="667"/>
                  </a:cubicBezTo>
                  <a:cubicBezTo>
                    <a:pt x="6912" y="667"/>
                    <a:pt x="6886" y="671"/>
                    <a:pt x="6858" y="679"/>
                  </a:cubicBezTo>
                  <a:cubicBezTo>
                    <a:pt x="6775" y="726"/>
                    <a:pt x="6680" y="750"/>
                    <a:pt x="6596" y="786"/>
                  </a:cubicBezTo>
                  <a:cubicBezTo>
                    <a:pt x="6680" y="667"/>
                    <a:pt x="6763" y="512"/>
                    <a:pt x="6823" y="369"/>
                  </a:cubicBezTo>
                  <a:cubicBezTo>
                    <a:pt x="6834" y="310"/>
                    <a:pt x="6834" y="238"/>
                    <a:pt x="6787" y="191"/>
                  </a:cubicBezTo>
                  <a:cubicBezTo>
                    <a:pt x="6750" y="153"/>
                    <a:pt x="6703" y="135"/>
                    <a:pt x="6659" y="135"/>
                  </a:cubicBezTo>
                  <a:cubicBezTo>
                    <a:pt x="6632" y="135"/>
                    <a:pt x="6607" y="142"/>
                    <a:pt x="6584" y="155"/>
                  </a:cubicBezTo>
                  <a:cubicBezTo>
                    <a:pt x="6322" y="310"/>
                    <a:pt x="6061" y="393"/>
                    <a:pt x="5775" y="441"/>
                  </a:cubicBezTo>
                  <a:cubicBezTo>
                    <a:pt x="5465" y="143"/>
                    <a:pt x="5048" y="0"/>
                    <a:pt x="4620" y="0"/>
                  </a:cubicBezTo>
                  <a:close/>
                </a:path>
              </a:pathLst>
            </a:custGeom>
            <a:solidFill>
              <a:schemeClr val="dk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p84"/>
          <p:cNvSpPr txBox="1"/>
          <p:nvPr>
            <p:ph idx="1" type="subTitle"/>
          </p:nvPr>
        </p:nvSpPr>
        <p:spPr>
          <a:xfrm>
            <a:off x="373500" y="428550"/>
            <a:ext cx="3143400" cy="4213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000">
                <a:solidFill>
                  <a:srgbClr val="F8FAFB"/>
                </a:solidFill>
                <a:latin typeface="Arial"/>
                <a:ea typeface="Arial"/>
                <a:cs typeface="Arial"/>
                <a:sym typeface="Arial"/>
              </a:rPr>
              <a:t>Reference:</a:t>
            </a:r>
            <a:endParaRPr b="1" sz="2000">
              <a:solidFill>
                <a:srgbClr val="F8FAFB"/>
              </a:solidFill>
              <a:latin typeface="Arial"/>
              <a:ea typeface="Arial"/>
              <a:cs typeface="Arial"/>
              <a:sym typeface="Arial"/>
            </a:endParaRPr>
          </a:p>
          <a:p>
            <a:pPr indent="0" lvl="0" marL="0" rtl="0" algn="ctr">
              <a:lnSpc>
                <a:spcPct val="115000"/>
              </a:lnSpc>
              <a:spcBef>
                <a:spcPts val="1200"/>
              </a:spcBef>
              <a:spcAft>
                <a:spcPts val="0"/>
              </a:spcAft>
              <a:buNone/>
            </a:pPr>
            <a:r>
              <a:rPr lang="en" sz="2000">
                <a:solidFill>
                  <a:srgbClr val="F8FAFB"/>
                </a:solidFill>
                <a:latin typeface="Arial"/>
                <a:ea typeface="Arial"/>
                <a:cs typeface="Arial"/>
                <a:sym typeface="Arial"/>
              </a:rPr>
              <a:t> </a:t>
            </a:r>
            <a:endParaRPr sz="2000">
              <a:solidFill>
                <a:srgbClr val="F8FAFB"/>
              </a:solidFill>
              <a:latin typeface="Arial"/>
              <a:ea typeface="Arial"/>
              <a:cs typeface="Arial"/>
              <a:sym typeface="Arial"/>
            </a:endParaRPr>
          </a:p>
          <a:p>
            <a:pPr indent="0" lvl="0" marL="0" rtl="0" algn="ctr">
              <a:lnSpc>
                <a:spcPct val="115000"/>
              </a:lnSpc>
              <a:spcBef>
                <a:spcPts val="1200"/>
              </a:spcBef>
              <a:spcAft>
                <a:spcPts val="0"/>
              </a:spcAft>
              <a:buNone/>
            </a:pPr>
            <a:r>
              <a:rPr b="1" lang="en" sz="2000">
                <a:solidFill>
                  <a:srgbClr val="F8FAFB"/>
                </a:solidFill>
                <a:latin typeface="Arial"/>
                <a:ea typeface="Arial"/>
                <a:cs typeface="Arial"/>
                <a:sym typeface="Arial"/>
              </a:rPr>
              <a:t>Entrepreneurial Mind, Ferdinand C. Paurom and</a:t>
            </a:r>
            <a:endParaRPr b="1" sz="2000">
              <a:solidFill>
                <a:srgbClr val="F8FAFB"/>
              </a:solidFill>
              <a:latin typeface="Arial"/>
              <a:ea typeface="Arial"/>
              <a:cs typeface="Arial"/>
              <a:sym typeface="Arial"/>
            </a:endParaRPr>
          </a:p>
          <a:p>
            <a:pPr indent="0" lvl="0" marL="0" rtl="0" algn="ctr">
              <a:lnSpc>
                <a:spcPct val="115000"/>
              </a:lnSpc>
              <a:spcBef>
                <a:spcPts val="1200"/>
              </a:spcBef>
              <a:spcAft>
                <a:spcPts val="0"/>
              </a:spcAft>
              <a:buNone/>
            </a:pPr>
            <a:r>
              <a:rPr b="1" lang="en" sz="2000">
                <a:solidFill>
                  <a:srgbClr val="F8FAFB"/>
                </a:solidFill>
                <a:latin typeface="Arial"/>
                <a:ea typeface="Arial"/>
                <a:cs typeface="Arial"/>
                <a:sym typeface="Arial"/>
              </a:rPr>
              <a:t>Frederick U. Ibanez, Mindshapers Co., Inc. 2021</a:t>
            </a:r>
            <a:endParaRPr>
              <a:solidFill>
                <a:srgbClr val="F8FAFB"/>
              </a:solidFill>
            </a:endParaRPr>
          </a:p>
        </p:txBody>
      </p:sp>
      <p:grpSp>
        <p:nvGrpSpPr>
          <p:cNvPr id="491" name="Google Shape;491;p84"/>
          <p:cNvGrpSpPr/>
          <p:nvPr/>
        </p:nvGrpSpPr>
        <p:grpSpPr>
          <a:xfrm>
            <a:off x="3956382" y="1325820"/>
            <a:ext cx="4245046" cy="3266755"/>
            <a:chOff x="1773200" y="633650"/>
            <a:chExt cx="2600175" cy="2001075"/>
          </a:xfrm>
        </p:grpSpPr>
        <p:sp>
          <p:nvSpPr>
            <p:cNvPr id="492" name="Google Shape;492;p84"/>
            <p:cNvSpPr/>
            <p:nvPr/>
          </p:nvSpPr>
          <p:spPr>
            <a:xfrm>
              <a:off x="1773200" y="633650"/>
              <a:ext cx="2600175" cy="1599875"/>
            </a:xfrm>
            <a:custGeom>
              <a:rect b="b" l="l" r="r" t="t"/>
              <a:pathLst>
                <a:path extrusionOk="0" h="63995" w="104007">
                  <a:moveTo>
                    <a:pt x="100073" y="4525"/>
                  </a:moveTo>
                  <a:lnTo>
                    <a:pt x="100073" y="59470"/>
                  </a:lnTo>
                  <a:lnTo>
                    <a:pt x="3844" y="59470"/>
                  </a:lnTo>
                  <a:lnTo>
                    <a:pt x="3844" y="4525"/>
                  </a:lnTo>
                  <a:close/>
                  <a:moveTo>
                    <a:pt x="3253" y="0"/>
                  </a:moveTo>
                  <a:cubicBezTo>
                    <a:pt x="1479" y="0"/>
                    <a:pt x="0" y="1449"/>
                    <a:pt x="0" y="3253"/>
                  </a:cubicBezTo>
                  <a:lnTo>
                    <a:pt x="0" y="60742"/>
                  </a:lnTo>
                  <a:cubicBezTo>
                    <a:pt x="0" y="62516"/>
                    <a:pt x="1420" y="63995"/>
                    <a:pt x="3253" y="63995"/>
                  </a:cubicBezTo>
                  <a:lnTo>
                    <a:pt x="100753" y="63995"/>
                  </a:lnTo>
                  <a:cubicBezTo>
                    <a:pt x="102528" y="63995"/>
                    <a:pt x="104006" y="62546"/>
                    <a:pt x="104006" y="60742"/>
                  </a:cubicBezTo>
                  <a:lnTo>
                    <a:pt x="104006" y="3253"/>
                  </a:lnTo>
                  <a:cubicBezTo>
                    <a:pt x="103977" y="1479"/>
                    <a:pt x="102528" y="0"/>
                    <a:pt x="100724"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84"/>
            <p:cNvSpPr/>
            <p:nvPr/>
          </p:nvSpPr>
          <p:spPr>
            <a:xfrm>
              <a:off x="2580525" y="2262350"/>
              <a:ext cx="1046875" cy="372375"/>
            </a:xfrm>
            <a:custGeom>
              <a:rect b="b" l="l" r="r" t="t"/>
              <a:pathLst>
                <a:path extrusionOk="0" h="14895" w="41875">
                  <a:moveTo>
                    <a:pt x="8517" y="0"/>
                  </a:moveTo>
                  <a:lnTo>
                    <a:pt x="8517" y="7305"/>
                  </a:lnTo>
                  <a:cubicBezTo>
                    <a:pt x="8517" y="7305"/>
                    <a:pt x="8606" y="9256"/>
                    <a:pt x="6743" y="10735"/>
                  </a:cubicBezTo>
                  <a:cubicBezTo>
                    <a:pt x="4880" y="12214"/>
                    <a:pt x="2543" y="13367"/>
                    <a:pt x="2543" y="13367"/>
                  </a:cubicBezTo>
                  <a:cubicBezTo>
                    <a:pt x="2543" y="13367"/>
                    <a:pt x="0" y="14727"/>
                    <a:pt x="3726" y="14846"/>
                  </a:cubicBezTo>
                  <a:cubicBezTo>
                    <a:pt x="5826" y="14875"/>
                    <a:pt x="12391" y="14875"/>
                    <a:pt x="17211" y="14875"/>
                  </a:cubicBezTo>
                  <a:lnTo>
                    <a:pt x="24693" y="14875"/>
                  </a:lnTo>
                  <a:cubicBezTo>
                    <a:pt x="27464" y="14875"/>
                    <a:pt x="30786" y="14894"/>
                    <a:pt x="33516" y="14894"/>
                  </a:cubicBezTo>
                  <a:cubicBezTo>
                    <a:pt x="35564" y="14894"/>
                    <a:pt x="37278" y="14884"/>
                    <a:pt x="38178" y="14846"/>
                  </a:cubicBezTo>
                  <a:cubicBezTo>
                    <a:pt x="41875" y="14786"/>
                    <a:pt x="39331" y="13397"/>
                    <a:pt x="39331" y="13397"/>
                  </a:cubicBezTo>
                  <a:cubicBezTo>
                    <a:pt x="39331" y="13397"/>
                    <a:pt x="36995" y="12214"/>
                    <a:pt x="35162" y="10794"/>
                  </a:cubicBezTo>
                  <a:cubicBezTo>
                    <a:pt x="33299" y="9316"/>
                    <a:pt x="33387" y="7334"/>
                    <a:pt x="33387" y="7334"/>
                  </a:cubicBezTo>
                  <a:lnTo>
                    <a:pt x="33387" y="0"/>
                  </a:ln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Neon Palette Consulting Toolkit by Slidesgo">
  <a:themeElements>
    <a:clrScheme name="Simple Light">
      <a:dk1>
        <a:srgbClr val="FDE2FF"/>
      </a:dk1>
      <a:lt1>
        <a:srgbClr val="191948"/>
      </a:lt1>
      <a:dk2>
        <a:srgbClr val="FFFFFF"/>
      </a:dk2>
      <a:lt2>
        <a:srgbClr val="FFFFFF"/>
      </a:lt2>
      <a:accent1>
        <a:srgbClr val="D500C6"/>
      </a:accent1>
      <a:accent2>
        <a:srgbClr val="F34CF3"/>
      </a:accent2>
      <a:accent3>
        <a:srgbClr val="A2B0FF"/>
      </a:accent3>
      <a:accent4>
        <a:srgbClr val="5B56E2"/>
      </a:accent4>
      <a:accent5>
        <a:srgbClr val="FDE2FF"/>
      </a:accent5>
      <a:accent6>
        <a:srgbClr val="FFFFFF"/>
      </a:accent6>
      <a:hlink>
        <a:srgbClr val="EF54E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